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slides/slide16.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_rels/slide2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slide28.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media/image1.png" ContentType="image/png"/>
  <Override PartName="/ppt/media/image4.png" ContentType="image/png"/>
  <Override PartName="/ppt/media/image2.png" ContentType="image/png"/>
  <Override PartName="/ppt/media/image3.png" ContentType="image/png"/>
  <Override PartName="/ppt/media/image5.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7559675" cy="10691813"/>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page3">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ster-page3">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59200"/>
            <a:ext cx="10972080" cy="10846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5" name="PlaceHolder 2"/>
          <p:cNvSpPr>
            <a:spLocks noGrp="1"/>
          </p:cNvSpPr>
          <p:nvPr>
            <p:ph type="subTitle"/>
          </p:nvPr>
        </p:nvSpPr>
        <p:spPr>
          <a:xfrm>
            <a:off x="609480" y="1520280"/>
            <a:ext cx="10972080" cy="37684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rIns="0" tIns="0" bIns="0" anchor="ctr">
            <a:noAutofit/>
          </a:bodyPr>
          <a:p>
            <a:pPr indent="0" algn="ctr">
              <a:buNone/>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3" name="PlaceHolder 2"/>
          <p:cNvSpPr>
            <a:spLocks noGrp="1"/>
          </p:cNvSpPr>
          <p:nvPr>
            <p:ph type="body"/>
          </p:nvPr>
        </p:nvSpPr>
        <p:spPr>
          <a:xfrm>
            <a:off x="609480" y="1520280"/>
            <a:ext cx="10972080" cy="37684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 name=""/>
          <p:cNvSpPr txBox="1"/>
          <p:nvPr/>
        </p:nvSpPr>
        <p:spPr>
          <a:xfrm>
            <a:off x="380880" y="2487240"/>
            <a:ext cx="832212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Denoising Diffusion Probabilistic Models (DDPM)</a:t>
            </a:r>
            <a:endParaRPr b="0" lang="en-US" sz="2810" strike="noStrike" u="none">
              <a:solidFill>
                <a:srgbClr val="000000"/>
              </a:solidFill>
              <a:effectLst/>
              <a:uFillTx/>
              <a:latin typeface="Times New Roman"/>
            </a:endParaRPr>
          </a:p>
        </p:txBody>
      </p:sp>
      <p:sp>
        <p:nvSpPr>
          <p:cNvPr id="10" name=""/>
          <p:cNvSpPr txBox="1"/>
          <p:nvPr/>
        </p:nvSpPr>
        <p:spPr>
          <a:xfrm>
            <a:off x="10335600" y="3135240"/>
            <a:ext cx="12895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Ho et al., 2020</a:t>
            </a:r>
            <a:endParaRPr b="0" lang="en-US" sz="1560" strike="noStrike" u="none">
              <a:solidFill>
                <a:srgbClr val="000000"/>
              </a:solidFill>
              <a:effectLst/>
              <a:uFillTx/>
              <a:latin typeface="Times New Roman"/>
            </a:endParaRPr>
          </a:p>
        </p:txBody>
      </p:sp>
      <p:sp>
        <p:nvSpPr>
          <p:cNvPr id="11" name=""/>
          <p:cNvSpPr txBox="1"/>
          <p:nvPr/>
        </p:nvSpPr>
        <p:spPr>
          <a:xfrm>
            <a:off x="10275840" y="3868920"/>
            <a:ext cx="13111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Kenichiro Goto</a:t>
            </a:r>
            <a:endParaRPr b="0" lang="en-US" sz="1560" strike="noStrike" u="none">
              <a:solidFill>
                <a:srgbClr val="000000"/>
              </a:solidFill>
              <a:effectLst/>
              <a:uFillTx/>
              <a:latin typeface="Times New Roman"/>
            </a:endParaRPr>
          </a:p>
        </p:txBody>
      </p:sp>
      <p:sp>
        <p:nvSpPr>
          <p:cNvPr id="12" name=""/>
          <p:cNvSpPr txBox="1"/>
          <p:nvPr/>
        </p:nvSpPr>
        <p:spPr>
          <a:xfrm>
            <a:off x="10440720" y="4135680"/>
            <a:ext cx="13723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西川研究室 </a:t>
            </a:r>
            <a:r>
              <a:rPr b="0" lang="en-US" sz="1560" strike="noStrike" u="none">
                <a:solidFill>
                  <a:srgbClr val="333333"/>
                </a:solidFill>
                <a:effectLst/>
                <a:uFillTx/>
                <a:latin typeface="NotoSansJP-Thin_"/>
                <a:ea typeface="NotoSansJP-Thin_"/>
              </a:rPr>
              <a:t>B3</a:t>
            </a:r>
            <a:endParaRPr b="0" lang="en-US" sz="1560" strike="noStrike" u="none">
              <a:solidFill>
                <a:srgbClr val="000000"/>
              </a:solidFill>
              <a:effectLst/>
              <a:uFillTx/>
              <a:latin typeface="Times New Roman"/>
            </a:endParaRPr>
          </a:p>
        </p:txBody>
      </p:sp>
      <p:sp>
        <p:nvSpPr>
          <p:cNvPr id="13" name=""/>
          <p:cNvSpPr txBox="1"/>
          <p:nvPr/>
        </p:nvSpPr>
        <p:spPr>
          <a:xfrm>
            <a:off x="10674360" y="4402080"/>
            <a:ext cx="10141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2025-11-14</a:t>
            </a:r>
            <a:endParaRPr b="0" lang="en-US" sz="1560" strike="noStrike" u="none">
              <a:solidFill>
                <a:srgbClr val="000000"/>
              </a:solidFill>
              <a:effectLst/>
              <a:uFillTx/>
              <a:latin typeface="Times New Roman"/>
            </a:endParaRPr>
          </a:p>
        </p:txBody>
      </p:sp>
      <p:sp>
        <p:nvSpPr>
          <p:cNvPr id="14"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1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1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14" name=""/>
          <p:cNvSpPr/>
          <p:nvPr/>
        </p:nvSpPr>
        <p:spPr>
          <a:xfrm>
            <a:off x="2329200" y="914400"/>
            <a:ext cx="166680" cy="165240"/>
          </a:xfrm>
          <a:custGeom>
            <a:avLst/>
            <a:gdLst/>
            <a:ahLst/>
            <a:rect l="0" t="0" r="r" b="b"/>
            <a:pathLst>
              <a:path w="463" h="459">
                <a:moveTo>
                  <a:pt x="12" y="162"/>
                </a:moveTo>
                <a:cubicBezTo>
                  <a:pt x="4" y="162"/>
                  <a:pt x="0" y="160"/>
                  <a:pt x="0" y="156"/>
                </a:cubicBezTo>
                <a:cubicBezTo>
                  <a:pt x="0" y="154"/>
                  <a:pt x="3" y="142"/>
                  <a:pt x="10" y="119"/>
                </a:cubicBezTo>
                <a:cubicBezTo>
                  <a:pt x="18" y="96"/>
                  <a:pt x="25" y="73"/>
                  <a:pt x="33" y="50"/>
                </a:cubicBezTo>
                <a:lnTo>
                  <a:pt x="45" y="17"/>
                </a:lnTo>
                <a:cubicBezTo>
                  <a:pt x="47" y="9"/>
                  <a:pt x="50" y="3"/>
                  <a:pt x="54" y="0"/>
                </a:cubicBezTo>
                <a:lnTo>
                  <a:pt x="371" y="0"/>
                </a:lnTo>
                <a:lnTo>
                  <a:pt x="432" y="0"/>
                </a:lnTo>
                <a:cubicBezTo>
                  <a:pt x="447" y="0"/>
                  <a:pt x="455" y="0"/>
                  <a:pt x="458" y="0"/>
                </a:cubicBezTo>
                <a:cubicBezTo>
                  <a:pt x="461" y="1"/>
                  <a:pt x="462" y="3"/>
                  <a:pt x="463" y="6"/>
                </a:cubicBezTo>
                <a:cubicBezTo>
                  <a:pt x="463" y="9"/>
                  <a:pt x="459" y="35"/>
                  <a:pt x="451" y="83"/>
                </a:cubicBezTo>
                <a:cubicBezTo>
                  <a:pt x="443" y="132"/>
                  <a:pt x="439" y="157"/>
                  <a:pt x="438" y="157"/>
                </a:cubicBezTo>
                <a:cubicBezTo>
                  <a:pt x="438" y="160"/>
                  <a:pt x="434" y="162"/>
                  <a:pt x="425" y="162"/>
                </a:cubicBezTo>
                <a:cubicBezTo>
                  <a:pt x="421" y="162"/>
                  <a:pt x="419" y="162"/>
                  <a:pt x="417" y="162"/>
                </a:cubicBezTo>
                <a:cubicBezTo>
                  <a:pt x="416" y="162"/>
                  <a:pt x="415" y="161"/>
                  <a:pt x="413" y="159"/>
                </a:cubicBezTo>
                <a:lnTo>
                  <a:pt x="412" y="156"/>
                </a:lnTo>
                <a:cubicBezTo>
                  <a:pt x="412" y="154"/>
                  <a:pt x="413" y="144"/>
                  <a:pt x="416" y="126"/>
                </a:cubicBezTo>
                <a:cubicBezTo>
                  <a:pt x="419" y="108"/>
                  <a:pt x="420" y="95"/>
                  <a:pt x="420" y="85"/>
                </a:cubicBezTo>
                <a:cubicBezTo>
                  <a:pt x="420" y="69"/>
                  <a:pt x="417" y="57"/>
                  <a:pt x="411" y="49"/>
                </a:cubicBezTo>
                <a:cubicBezTo>
                  <a:pt x="405" y="41"/>
                  <a:pt x="393" y="35"/>
                  <a:pt x="374" y="32"/>
                </a:cubicBezTo>
                <a:cubicBezTo>
                  <a:pt x="372" y="32"/>
                  <a:pt x="359" y="31"/>
                  <a:pt x="335" y="31"/>
                </a:cubicBezTo>
                <a:cubicBezTo>
                  <a:pt x="314" y="31"/>
                  <a:pt x="301" y="31"/>
                  <a:pt x="295" y="31"/>
                </a:cubicBezTo>
                <a:cubicBezTo>
                  <a:pt x="290" y="32"/>
                  <a:pt x="286" y="34"/>
                  <a:pt x="283" y="37"/>
                </a:cubicBezTo>
                <a:cubicBezTo>
                  <a:pt x="283" y="37"/>
                  <a:pt x="267" y="100"/>
                  <a:pt x="235" y="225"/>
                </a:cubicBezTo>
                <a:cubicBezTo>
                  <a:pt x="203" y="351"/>
                  <a:pt x="187" y="415"/>
                  <a:pt x="187" y="417"/>
                </a:cubicBezTo>
                <a:cubicBezTo>
                  <a:pt x="187" y="422"/>
                  <a:pt x="207" y="426"/>
                  <a:pt x="247" y="426"/>
                </a:cubicBezTo>
                <a:cubicBezTo>
                  <a:pt x="262" y="426"/>
                  <a:pt x="271" y="427"/>
                  <a:pt x="275" y="427"/>
                </a:cubicBezTo>
                <a:cubicBezTo>
                  <a:pt x="279" y="428"/>
                  <a:pt x="281" y="430"/>
                  <a:pt x="281" y="434"/>
                </a:cubicBezTo>
                <a:cubicBezTo>
                  <a:pt x="281" y="436"/>
                  <a:pt x="281" y="440"/>
                  <a:pt x="279" y="444"/>
                </a:cubicBezTo>
                <a:cubicBezTo>
                  <a:pt x="277" y="452"/>
                  <a:pt x="275" y="456"/>
                  <a:pt x="273" y="458"/>
                </a:cubicBezTo>
                <a:lnTo>
                  <a:pt x="272" y="459"/>
                </a:lnTo>
                <a:cubicBezTo>
                  <a:pt x="270" y="459"/>
                  <a:pt x="269" y="459"/>
                  <a:pt x="267" y="459"/>
                </a:cubicBezTo>
                <a:cubicBezTo>
                  <a:pt x="265" y="459"/>
                  <a:pt x="253" y="458"/>
                  <a:pt x="232" y="458"/>
                </a:cubicBezTo>
                <a:cubicBezTo>
                  <a:pt x="210" y="457"/>
                  <a:pt x="179" y="457"/>
                  <a:pt x="140" y="457"/>
                </a:cubicBezTo>
                <a:cubicBezTo>
                  <a:pt x="81" y="457"/>
                  <a:pt x="44" y="458"/>
                  <a:pt x="29" y="459"/>
                </a:cubicBezTo>
                <a:lnTo>
                  <a:pt x="18" y="459"/>
                </a:lnTo>
                <a:cubicBezTo>
                  <a:pt x="16" y="456"/>
                  <a:pt x="14" y="454"/>
                  <a:pt x="14" y="452"/>
                </a:cubicBezTo>
                <a:cubicBezTo>
                  <a:pt x="14" y="451"/>
                  <a:pt x="15" y="447"/>
                  <a:pt x="16" y="440"/>
                </a:cubicBezTo>
                <a:cubicBezTo>
                  <a:pt x="18" y="434"/>
                  <a:pt x="20" y="429"/>
                  <a:pt x="23" y="426"/>
                </a:cubicBezTo>
                <a:lnTo>
                  <a:pt x="41" y="426"/>
                </a:lnTo>
                <a:lnTo>
                  <a:pt x="49" y="426"/>
                </a:lnTo>
                <a:cubicBezTo>
                  <a:pt x="85" y="426"/>
                  <a:pt x="106" y="424"/>
                  <a:pt x="113" y="420"/>
                </a:cubicBezTo>
                <a:cubicBezTo>
                  <a:pt x="114" y="420"/>
                  <a:pt x="114" y="420"/>
                  <a:pt x="115" y="420"/>
                </a:cubicBezTo>
                <a:cubicBezTo>
                  <a:pt x="117" y="418"/>
                  <a:pt x="119" y="414"/>
                  <a:pt x="121" y="406"/>
                </a:cubicBezTo>
                <a:cubicBezTo>
                  <a:pt x="124" y="398"/>
                  <a:pt x="133" y="363"/>
                  <a:pt x="148" y="300"/>
                </a:cubicBezTo>
                <a:cubicBezTo>
                  <a:pt x="156" y="269"/>
                  <a:pt x="162" y="244"/>
                  <a:pt x="167" y="225"/>
                </a:cubicBezTo>
                <a:cubicBezTo>
                  <a:pt x="199" y="101"/>
                  <a:pt x="215" y="37"/>
                  <a:pt x="215" y="35"/>
                </a:cubicBezTo>
                <a:cubicBezTo>
                  <a:pt x="215" y="32"/>
                  <a:pt x="208" y="31"/>
                  <a:pt x="195" y="31"/>
                </a:cubicBezTo>
                <a:lnTo>
                  <a:pt x="174" y="31"/>
                </a:lnTo>
                <a:cubicBezTo>
                  <a:pt x="144" y="31"/>
                  <a:pt x="124" y="33"/>
                  <a:pt x="115" y="35"/>
                </a:cubicBezTo>
                <a:cubicBezTo>
                  <a:pt x="94" y="40"/>
                  <a:pt x="78" y="49"/>
                  <a:pt x="67" y="63"/>
                </a:cubicBezTo>
                <a:cubicBezTo>
                  <a:pt x="56" y="77"/>
                  <a:pt x="44" y="103"/>
                  <a:pt x="31" y="142"/>
                </a:cubicBezTo>
                <a:cubicBezTo>
                  <a:pt x="28" y="152"/>
                  <a:pt x="25" y="157"/>
                  <a:pt x="24" y="159"/>
                </a:cubicBezTo>
                <a:cubicBezTo>
                  <a:pt x="23" y="161"/>
                  <a:pt x="19" y="162"/>
                  <a:pt x="14" y="162"/>
                </a:cubicBezTo>
                <a:lnTo>
                  <a:pt x="12" y="16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5" name=""/>
          <p:cNvSpPr txBox="1"/>
          <p:nvPr/>
        </p:nvSpPr>
        <p:spPr>
          <a:xfrm>
            <a:off x="380880" y="897120"/>
            <a:ext cx="1882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マルコフ性の利点： </a:t>
            </a:r>
            <a:endParaRPr b="0" lang="en-US" sz="1560" strike="noStrike" u="none">
              <a:solidFill>
                <a:srgbClr val="000000"/>
              </a:solidFill>
              <a:effectLst/>
              <a:uFillTx/>
              <a:latin typeface="Times New Roman"/>
            </a:endParaRPr>
          </a:p>
        </p:txBody>
      </p:sp>
      <p:sp>
        <p:nvSpPr>
          <p:cNvPr id="316" name=""/>
          <p:cNvSpPr/>
          <p:nvPr/>
        </p:nvSpPr>
        <p:spPr>
          <a:xfrm>
            <a:off x="389160" y="1244880"/>
            <a:ext cx="138960" cy="110880"/>
          </a:xfrm>
          <a:custGeom>
            <a:avLst/>
            <a:gdLst/>
            <a:ahLst/>
            <a:rect l="0" t="0" r="r" b="b"/>
            <a:pathLst>
              <a:path w="386" h="308">
                <a:moveTo>
                  <a:pt x="0" y="195"/>
                </a:moveTo>
                <a:cubicBezTo>
                  <a:pt x="0" y="143"/>
                  <a:pt x="19" y="98"/>
                  <a:pt x="58" y="58"/>
                </a:cubicBezTo>
                <a:cubicBezTo>
                  <a:pt x="97" y="20"/>
                  <a:pt x="139" y="0"/>
                  <a:pt x="186" y="0"/>
                </a:cubicBezTo>
                <a:cubicBezTo>
                  <a:pt x="218" y="0"/>
                  <a:pt x="243" y="9"/>
                  <a:pt x="262" y="27"/>
                </a:cubicBezTo>
                <a:cubicBezTo>
                  <a:pt x="282" y="45"/>
                  <a:pt x="295" y="68"/>
                  <a:pt x="301" y="95"/>
                </a:cubicBezTo>
                <a:cubicBezTo>
                  <a:pt x="304" y="108"/>
                  <a:pt x="306" y="123"/>
                  <a:pt x="306" y="140"/>
                </a:cubicBezTo>
                <a:lnTo>
                  <a:pt x="306" y="160"/>
                </a:lnTo>
                <a:cubicBezTo>
                  <a:pt x="328" y="126"/>
                  <a:pt x="345" y="89"/>
                  <a:pt x="357" y="46"/>
                </a:cubicBezTo>
                <a:cubicBezTo>
                  <a:pt x="359" y="40"/>
                  <a:pt x="360" y="36"/>
                  <a:pt x="361" y="35"/>
                </a:cubicBezTo>
                <a:cubicBezTo>
                  <a:pt x="362" y="35"/>
                  <a:pt x="365" y="34"/>
                  <a:pt x="372" y="33"/>
                </a:cubicBezTo>
                <a:cubicBezTo>
                  <a:pt x="381" y="33"/>
                  <a:pt x="386" y="35"/>
                  <a:pt x="386" y="39"/>
                </a:cubicBezTo>
                <a:cubicBezTo>
                  <a:pt x="386" y="43"/>
                  <a:pt x="384" y="52"/>
                  <a:pt x="380" y="66"/>
                </a:cubicBezTo>
                <a:cubicBezTo>
                  <a:pt x="376" y="80"/>
                  <a:pt x="368" y="99"/>
                  <a:pt x="355" y="124"/>
                </a:cubicBezTo>
                <a:cubicBezTo>
                  <a:pt x="343" y="148"/>
                  <a:pt x="329" y="171"/>
                  <a:pt x="314" y="191"/>
                </a:cubicBezTo>
                <a:lnTo>
                  <a:pt x="307" y="201"/>
                </a:lnTo>
                <a:lnTo>
                  <a:pt x="307" y="217"/>
                </a:lnTo>
                <a:cubicBezTo>
                  <a:pt x="308" y="242"/>
                  <a:pt x="310" y="259"/>
                  <a:pt x="313" y="268"/>
                </a:cubicBezTo>
                <a:cubicBezTo>
                  <a:pt x="315" y="277"/>
                  <a:pt x="320" y="282"/>
                  <a:pt x="326" y="283"/>
                </a:cubicBezTo>
                <a:cubicBezTo>
                  <a:pt x="332" y="282"/>
                  <a:pt x="338" y="279"/>
                  <a:pt x="343" y="275"/>
                </a:cubicBezTo>
                <a:cubicBezTo>
                  <a:pt x="349" y="271"/>
                  <a:pt x="352" y="266"/>
                  <a:pt x="355" y="260"/>
                </a:cubicBezTo>
                <a:cubicBezTo>
                  <a:pt x="356" y="256"/>
                  <a:pt x="357" y="255"/>
                  <a:pt x="358" y="254"/>
                </a:cubicBezTo>
                <a:cubicBezTo>
                  <a:pt x="359" y="254"/>
                  <a:pt x="363" y="253"/>
                  <a:pt x="368" y="253"/>
                </a:cubicBezTo>
                <a:cubicBezTo>
                  <a:pt x="377" y="253"/>
                  <a:pt x="382" y="255"/>
                  <a:pt x="382" y="258"/>
                </a:cubicBezTo>
                <a:cubicBezTo>
                  <a:pt x="382" y="261"/>
                  <a:pt x="380" y="265"/>
                  <a:pt x="378" y="271"/>
                </a:cubicBezTo>
                <a:cubicBezTo>
                  <a:pt x="372" y="282"/>
                  <a:pt x="364" y="291"/>
                  <a:pt x="354" y="297"/>
                </a:cubicBezTo>
                <a:cubicBezTo>
                  <a:pt x="344" y="303"/>
                  <a:pt x="334" y="307"/>
                  <a:pt x="324" y="307"/>
                </a:cubicBezTo>
                <a:lnTo>
                  <a:pt x="320" y="307"/>
                </a:lnTo>
                <a:cubicBezTo>
                  <a:pt x="289" y="307"/>
                  <a:pt x="269" y="291"/>
                  <a:pt x="257" y="258"/>
                </a:cubicBezTo>
                <a:lnTo>
                  <a:pt x="255" y="254"/>
                </a:lnTo>
                <a:lnTo>
                  <a:pt x="248" y="259"/>
                </a:lnTo>
                <a:cubicBezTo>
                  <a:pt x="243" y="263"/>
                  <a:pt x="236" y="267"/>
                  <a:pt x="227" y="272"/>
                </a:cubicBezTo>
                <a:cubicBezTo>
                  <a:pt x="218" y="278"/>
                  <a:pt x="208" y="283"/>
                  <a:pt x="197" y="288"/>
                </a:cubicBezTo>
                <a:cubicBezTo>
                  <a:pt x="185" y="293"/>
                  <a:pt x="172" y="298"/>
                  <a:pt x="158" y="302"/>
                </a:cubicBezTo>
                <a:cubicBezTo>
                  <a:pt x="143" y="306"/>
                  <a:pt x="128" y="308"/>
                  <a:pt x="114" y="308"/>
                </a:cubicBezTo>
                <a:cubicBezTo>
                  <a:pt x="79" y="308"/>
                  <a:pt x="51" y="296"/>
                  <a:pt x="30" y="274"/>
                </a:cubicBezTo>
                <a:cubicBezTo>
                  <a:pt x="10" y="251"/>
                  <a:pt x="0" y="225"/>
                  <a:pt x="0" y="195"/>
                </a:cubicBezTo>
                <a:moveTo>
                  <a:pt x="118" y="283"/>
                </a:moveTo>
                <a:cubicBezTo>
                  <a:pt x="140" y="283"/>
                  <a:pt x="162" y="278"/>
                  <a:pt x="184" y="268"/>
                </a:cubicBezTo>
                <a:cubicBezTo>
                  <a:pt x="206" y="259"/>
                  <a:pt x="222" y="249"/>
                  <a:pt x="233" y="239"/>
                </a:cubicBezTo>
                <a:lnTo>
                  <a:pt x="250" y="224"/>
                </a:lnTo>
                <a:cubicBezTo>
                  <a:pt x="249" y="160"/>
                  <a:pt x="247" y="120"/>
                  <a:pt x="245" y="104"/>
                </a:cubicBezTo>
                <a:cubicBezTo>
                  <a:pt x="238" y="51"/>
                  <a:pt x="218" y="25"/>
                  <a:pt x="183" y="25"/>
                </a:cubicBezTo>
                <a:cubicBezTo>
                  <a:pt x="151" y="25"/>
                  <a:pt x="124" y="42"/>
                  <a:pt x="101" y="76"/>
                </a:cubicBezTo>
                <a:cubicBezTo>
                  <a:pt x="89" y="94"/>
                  <a:pt x="79" y="118"/>
                  <a:pt x="71" y="149"/>
                </a:cubicBezTo>
                <a:cubicBezTo>
                  <a:pt x="63" y="179"/>
                  <a:pt x="59" y="203"/>
                  <a:pt x="59" y="219"/>
                </a:cubicBezTo>
                <a:cubicBezTo>
                  <a:pt x="59" y="241"/>
                  <a:pt x="64"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7" name=""/>
          <p:cNvSpPr/>
          <p:nvPr/>
        </p:nvSpPr>
        <p:spPr>
          <a:xfrm>
            <a:off x="547920" y="1281240"/>
            <a:ext cx="54000" cy="110160"/>
          </a:xfrm>
          <a:custGeom>
            <a:avLst/>
            <a:gdLst/>
            <a:ahLst/>
            <a:rect l="0" t="0" r="r" b="b"/>
            <a:pathLst>
              <a:path w="150" h="306">
                <a:moveTo>
                  <a:pt x="4" y="116"/>
                </a:moveTo>
                <a:cubicBezTo>
                  <a:pt x="1" y="113"/>
                  <a:pt x="0" y="112"/>
                  <a:pt x="0" y="111"/>
                </a:cubicBezTo>
                <a:cubicBezTo>
                  <a:pt x="0" y="110"/>
                  <a:pt x="1" y="107"/>
                  <a:pt x="2" y="103"/>
                </a:cubicBezTo>
                <a:cubicBezTo>
                  <a:pt x="3" y="99"/>
                  <a:pt x="3" y="97"/>
                  <a:pt x="4" y="96"/>
                </a:cubicBezTo>
                <a:cubicBezTo>
                  <a:pt x="5" y="95"/>
                  <a:pt x="6" y="94"/>
                  <a:pt x="8" y="94"/>
                </a:cubicBezTo>
                <a:cubicBezTo>
                  <a:pt x="11" y="94"/>
                  <a:pt x="19" y="94"/>
                  <a:pt x="34" y="94"/>
                </a:cubicBezTo>
                <a:lnTo>
                  <a:pt x="59" y="94"/>
                </a:lnTo>
                <a:lnTo>
                  <a:pt x="68" y="55"/>
                </a:lnTo>
                <a:cubicBezTo>
                  <a:pt x="69" y="52"/>
                  <a:pt x="70" y="47"/>
                  <a:pt x="72" y="41"/>
                </a:cubicBezTo>
                <a:cubicBezTo>
                  <a:pt x="73" y="36"/>
                  <a:pt x="74" y="32"/>
                  <a:pt x="75" y="29"/>
                </a:cubicBezTo>
                <a:cubicBezTo>
                  <a:pt x="76" y="26"/>
                  <a:pt x="77" y="23"/>
                  <a:pt x="78" y="19"/>
                </a:cubicBezTo>
                <a:cubicBezTo>
                  <a:pt x="79" y="16"/>
                  <a:pt x="80" y="13"/>
                  <a:pt x="82" y="11"/>
                </a:cubicBezTo>
                <a:cubicBezTo>
                  <a:pt x="83" y="10"/>
                  <a:pt x="85" y="8"/>
                  <a:pt x="86" y="6"/>
                </a:cubicBezTo>
                <a:cubicBezTo>
                  <a:pt x="88" y="3"/>
                  <a:pt x="90" y="2"/>
                  <a:pt x="93" y="1"/>
                </a:cubicBezTo>
                <a:cubicBezTo>
                  <a:pt x="96" y="1"/>
                  <a:pt x="99" y="0"/>
                  <a:pt x="102" y="0"/>
                </a:cubicBezTo>
                <a:cubicBezTo>
                  <a:pt x="107" y="1"/>
                  <a:pt x="111" y="2"/>
                  <a:pt x="114" y="6"/>
                </a:cubicBezTo>
                <a:cubicBezTo>
                  <a:pt x="116" y="9"/>
                  <a:pt x="117" y="12"/>
                  <a:pt x="117" y="15"/>
                </a:cubicBezTo>
                <a:cubicBezTo>
                  <a:pt x="117" y="17"/>
                  <a:pt x="116" y="24"/>
                  <a:pt x="113" y="37"/>
                </a:cubicBezTo>
                <a:cubicBezTo>
                  <a:pt x="110" y="50"/>
                  <a:pt x="107" y="62"/>
                  <a:pt x="103" y="75"/>
                </a:cubicBezTo>
                <a:lnTo>
                  <a:pt x="98" y="93"/>
                </a:lnTo>
                <a:cubicBezTo>
                  <a:pt x="98" y="93"/>
                  <a:pt x="106" y="94"/>
                  <a:pt x="122" y="94"/>
                </a:cubicBezTo>
                <a:lnTo>
                  <a:pt x="147" y="94"/>
                </a:lnTo>
                <a:cubicBezTo>
                  <a:pt x="149" y="96"/>
                  <a:pt x="150" y="98"/>
                  <a:pt x="150" y="99"/>
                </a:cubicBezTo>
                <a:cubicBezTo>
                  <a:pt x="150" y="106"/>
                  <a:pt x="148" y="111"/>
                  <a:pt x="144" y="116"/>
                </a:cubicBezTo>
                <a:lnTo>
                  <a:pt x="93" y="116"/>
                </a:lnTo>
                <a:lnTo>
                  <a:pt x="75" y="185"/>
                </a:lnTo>
                <a:cubicBezTo>
                  <a:pt x="63" y="236"/>
                  <a:pt x="57" y="264"/>
                  <a:pt x="57" y="268"/>
                </a:cubicBezTo>
                <a:cubicBezTo>
                  <a:pt x="57" y="282"/>
                  <a:pt x="61" y="288"/>
                  <a:pt x="70" y="288"/>
                </a:cubicBezTo>
                <a:cubicBezTo>
                  <a:pt x="81" y="288"/>
                  <a:pt x="92" y="283"/>
                  <a:pt x="102" y="272"/>
                </a:cubicBezTo>
                <a:cubicBezTo>
                  <a:pt x="113" y="261"/>
                  <a:pt x="121" y="248"/>
                  <a:pt x="128" y="231"/>
                </a:cubicBezTo>
                <a:cubicBezTo>
                  <a:pt x="128" y="229"/>
                  <a:pt x="129" y="228"/>
                  <a:pt x="130" y="227"/>
                </a:cubicBezTo>
                <a:cubicBezTo>
                  <a:pt x="131" y="227"/>
                  <a:pt x="133" y="227"/>
                  <a:pt x="137" y="227"/>
                </a:cubicBezTo>
                <a:lnTo>
                  <a:pt x="139" y="227"/>
                </a:lnTo>
                <a:cubicBezTo>
                  <a:pt x="144" y="227"/>
                  <a:pt x="146" y="228"/>
                  <a:pt x="146" y="230"/>
                </a:cubicBezTo>
                <a:cubicBezTo>
                  <a:pt x="146" y="231"/>
                  <a:pt x="146" y="233"/>
                  <a:pt x="145" y="236"/>
                </a:cubicBezTo>
                <a:cubicBezTo>
                  <a:pt x="143" y="242"/>
                  <a:pt x="140" y="248"/>
                  <a:pt x="136" y="255"/>
                </a:cubicBezTo>
                <a:cubicBezTo>
                  <a:pt x="132" y="262"/>
                  <a:pt x="127" y="270"/>
                  <a:pt x="120" y="278"/>
                </a:cubicBezTo>
                <a:cubicBezTo>
                  <a:pt x="113" y="286"/>
                  <a:pt x="105" y="292"/>
                  <a:pt x="95" y="298"/>
                </a:cubicBezTo>
                <a:cubicBezTo>
                  <a:pt x="86" y="303"/>
                  <a:pt x="76" y="306"/>
                  <a:pt x="66" y="306"/>
                </a:cubicBezTo>
                <a:cubicBezTo>
                  <a:pt x="57" y="306"/>
                  <a:pt x="48" y="304"/>
                  <a:pt x="39" y="299"/>
                </a:cubicBezTo>
                <a:cubicBezTo>
                  <a:pt x="29" y="294"/>
                  <a:pt x="23" y="286"/>
                  <a:pt x="19" y="274"/>
                </a:cubicBezTo>
                <a:cubicBezTo>
                  <a:pt x="19" y="271"/>
                  <a:pt x="18" y="267"/>
                  <a:pt x="18" y="261"/>
                </a:cubicBezTo>
                <a:lnTo>
                  <a:pt x="18" y="252"/>
                </a:lnTo>
                <a:lnTo>
                  <a:pt x="36" y="184"/>
                </a:lnTo>
                <a:cubicBezTo>
                  <a:pt x="47" y="139"/>
                  <a:pt x="53" y="117"/>
                  <a:pt x="53" y="117"/>
                </a:cubicBezTo>
                <a:cubicBezTo>
                  <a:pt x="53" y="116"/>
                  <a:pt x="45"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8" name=""/>
          <p:cNvSpPr/>
          <p:nvPr/>
        </p:nvSpPr>
        <p:spPr>
          <a:xfrm>
            <a:off x="705600" y="1247760"/>
            <a:ext cx="29880" cy="105120"/>
          </a:xfrm>
          <a:custGeom>
            <a:avLst/>
            <a:gdLst/>
            <a:ahLst/>
            <a:rect l="0" t="0" r="r" b="b"/>
            <a:pathLst>
              <a:path w="83" h="292">
                <a:moveTo>
                  <a:pt x="0" y="41"/>
                </a:moveTo>
                <a:cubicBezTo>
                  <a:pt x="0" y="30"/>
                  <a:pt x="4" y="21"/>
                  <a:pt x="12" y="13"/>
                </a:cubicBezTo>
                <a:cubicBezTo>
                  <a:pt x="19" y="4"/>
                  <a:pt x="30" y="0"/>
                  <a:pt x="42" y="0"/>
                </a:cubicBezTo>
                <a:cubicBezTo>
                  <a:pt x="53" y="0"/>
                  <a:pt x="62" y="4"/>
                  <a:pt x="70" y="11"/>
                </a:cubicBezTo>
                <a:cubicBezTo>
                  <a:pt x="78" y="18"/>
                  <a:pt x="83" y="28"/>
                  <a:pt x="83" y="40"/>
                </a:cubicBezTo>
                <a:cubicBezTo>
                  <a:pt x="83" y="52"/>
                  <a:pt x="79" y="61"/>
                  <a:pt x="72" y="69"/>
                </a:cubicBezTo>
                <a:cubicBezTo>
                  <a:pt x="64" y="77"/>
                  <a:pt x="54" y="82"/>
                  <a:pt x="43" y="82"/>
                </a:cubicBezTo>
                <a:cubicBezTo>
                  <a:pt x="31" y="82"/>
                  <a:pt x="20" y="78"/>
                  <a:pt x="12" y="70"/>
                </a:cubicBezTo>
                <a:cubicBezTo>
                  <a:pt x="5" y="62"/>
                  <a:pt x="1" y="53"/>
                  <a:pt x="0" y="41"/>
                </a:cubicBezTo>
                <a:moveTo>
                  <a:pt x="0" y="252"/>
                </a:moveTo>
                <a:cubicBezTo>
                  <a:pt x="0" y="241"/>
                  <a:pt x="4" y="231"/>
                  <a:pt x="12" y="223"/>
                </a:cubicBezTo>
                <a:cubicBezTo>
                  <a:pt x="19" y="215"/>
                  <a:pt x="30" y="211"/>
                  <a:pt x="42" y="211"/>
                </a:cubicBezTo>
                <a:cubicBezTo>
                  <a:pt x="53" y="211"/>
                  <a:pt x="62" y="215"/>
                  <a:pt x="70" y="222"/>
                </a:cubicBezTo>
                <a:cubicBezTo>
                  <a:pt x="78" y="229"/>
                  <a:pt x="83" y="239"/>
                  <a:pt x="83" y="251"/>
                </a:cubicBezTo>
                <a:cubicBezTo>
                  <a:pt x="83" y="262"/>
                  <a:pt x="79" y="272"/>
                  <a:pt x="72" y="280"/>
                </a:cubicBezTo>
                <a:cubicBezTo>
                  <a:pt x="64" y="288"/>
                  <a:pt x="54" y="292"/>
                  <a:pt x="43" y="292"/>
                </a:cubicBezTo>
                <a:cubicBezTo>
                  <a:pt x="31" y="292"/>
                  <a:pt x="20" y="288"/>
                  <a:pt x="12" y="281"/>
                </a:cubicBezTo>
                <a:cubicBezTo>
                  <a:pt x="5" y="273"/>
                  <a:pt x="1"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19" name=""/>
          <p:cNvSpPr/>
          <p:nvPr/>
        </p:nvSpPr>
        <p:spPr>
          <a:xfrm>
            <a:off x="767880" y="1263240"/>
            <a:ext cx="162720" cy="57240"/>
          </a:xfrm>
          <a:custGeom>
            <a:avLst/>
            <a:gdLst/>
            <a:ahLst/>
            <a:rect l="0" t="0" r="r" b="b"/>
            <a:pathLst>
              <a:path w="452" h="159">
                <a:moveTo>
                  <a:pt x="0" y="14"/>
                </a:moveTo>
                <a:cubicBezTo>
                  <a:pt x="0" y="8"/>
                  <a:pt x="4" y="3"/>
                  <a:pt x="10" y="0"/>
                </a:cubicBezTo>
                <a:lnTo>
                  <a:pt x="442" y="0"/>
                </a:lnTo>
                <a:cubicBezTo>
                  <a:pt x="449" y="4"/>
                  <a:pt x="452" y="8"/>
                  <a:pt x="452" y="14"/>
                </a:cubicBezTo>
                <a:cubicBezTo>
                  <a:pt x="452" y="18"/>
                  <a:pt x="449" y="23"/>
                  <a:pt x="443" y="26"/>
                </a:cubicBezTo>
                <a:lnTo>
                  <a:pt x="226" y="27"/>
                </a:lnTo>
                <a:lnTo>
                  <a:pt x="11" y="27"/>
                </a:lnTo>
                <a:cubicBezTo>
                  <a:pt x="4" y="25"/>
                  <a:pt x="0" y="20"/>
                  <a:pt x="0" y="14"/>
                </a:cubicBezTo>
                <a:moveTo>
                  <a:pt x="0" y="146"/>
                </a:moveTo>
                <a:cubicBezTo>
                  <a:pt x="0" y="139"/>
                  <a:pt x="4" y="134"/>
                  <a:pt x="11" y="132"/>
                </a:cubicBezTo>
                <a:lnTo>
                  <a:pt x="443" y="132"/>
                </a:lnTo>
                <a:cubicBezTo>
                  <a:pt x="449" y="137"/>
                  <a:pt x="452" y="141"/>
                  <a:pt x="452" y="146"/>
                </a:cubicBezTo>
                <a:cubicBezTo>
                  <a:pt x="452" y="152"/>
                  <a:pt x="449" y="156"/>
                  <a:pt x="442" y="159"/>
                </a:cubicBezTo>
                <a:lnTo>
                  <a:pt x="10" y="159"/>
                </a:lnTo>
                <a:cubicBezTo>
                  <a:pt x="4"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0" name=""/>
          <p:cNvSpPr/>
          <p:nvPr/>
        </p:nvSpPr>
        <p:spPr>
          <a:xfrm>
            <a:off x="1031760" y="1190520"/>
            <a:ext cx="84240" cy="162360"/>
          </a:xfrm>
          <a:custGeom>
            <a:avLst/>
            <a:gdLst/>
            <a:ahLst/>
            <a:rect l="0" t="0" r="r" b="b"/>
            <a:pathLst>
              <a:path w="234" h="451">
                <a:moveTo>
                  <a:pt x="89" y="59"/>
                </a:moveTo>
                <a:lnTo>
                  <a:pt x="80" y="63"/>
                </a:lnTo>
                <a:cubicBezTo>
                  <a:pt x="74" y="65"/>
                  <a:pt x="65" y="67"/>
                  <a:pt x="53" y="70"/>
                </a:cubicBezTo>
                <a:cubicBezTo>
                  <a:pt x="41" y="73"/>
                  <a:pt x="27" y="74"/>
                  <a:pt x="13" y="75"/>
                </a:cubicBezTo>
                <a:lnTo>
                  <a:pt x="0" y="75"/>
                </a:lnTo>
                <a:lnTo>
                  <a:pt x="0" y="43"/>
                </a:lnTo>
                <a:lnTo>
                  <a:pt x="13" y="43"/>
                </a:lnTo>
                <a:cubicBezTo>
                  <a:pt x="35" y="42"/>
                  <a:pt x="55" y="39"/>
                  <a:pt x="73" y="33"/>
                </a:cubicBezTo>
                <a:cubicBezTo>
                  <a:pt x="91" y="27"/>
                  <a:pt x="103" y="22"/>
                  <a:pt x="111" y="17"/>
                </a:cubicBezTo>
                <a:cubicBezTo>
                  <a:pt x="118" y="12"/>
                  <a:pt x="124" y="7"/>
                  <a:pt x="129" y="2"/>
                </a:cubicBezTo>
                <a:cubicBezTo>
                  <a:pt x="130" y="0"/>
                  <a:pt x="133" y="0"/>
                  <a:pt x="138" y="0"/>
                </a:cubicBezTo>
                <a:cubicBezTo>
                  <a:pt x="142" y="0"/>
                  <a:pt x="145" y="1"/>
                  <a:pt x="149" y="4"/>
                </a:cubicBezTo>
                <a:lnTo>
                  <a:pt x="149" y="207"/>
                </a:lnTo>
                <a:lnTo>
                  <a:pt x="150" y="410"/>
                </a:lnTo>
                <a:cubicBezTo>
                  <a:pt x="153" y="413"/>
                  <a:pt x="156" y="415"/>
                  <a:pt x="158" y="416"/>
                </a:cubicBezTo>
                <a:cubicBezTo>
                  <a:pt x="160" y="417"/>
                  <a:pt x="166" y="418"/>
                  <a:pt x="174" y="419"/>
                </a:cubicBezTo>
                <a:cubicBezTo>
                  <a:pt x="183" y="420"/>
                  <a:pt x="197" y="420"/>
                  <a:pt x="216" y="420"/>
                </a:cubicBezTo>
                <a:lnTo>
                  <a:pt x="234" y="420"/>
                </a:lnTo>
                <a:lnTo>
                  <a:pt x="234" y="451"/>
                </a:lnTo>
                <a:lnTo>
                  <a:pt x="226" y="451"/>
                </a:lnTo>
                <a:cubicBezTo>
                  <a:pt x="217" y="450"/>
                  <a:pt x="181" y="449"/>
                  <a:pt x="119" y="449"/>
                </a:cubicBezTo>
                <a:cubicBezTo>
                  <a:pt x="57" y="449"/>
                  <a:pt x="21" y="450"/>
                  <a:pt x="11" y="451"/>
                </a:cubicBezTo>
                <a:lnTo>
                  <a:pt x="3" y="451"/>
                </a:lnTo>
                <a:lnTo>
                  <a:pt x="3" y="420"/>
                </a:lnTo>
                <a:lnTo>
                  <a:pt x="21" y="420"/>
                </a:lnTo>
                <a:cubicBezTo>
                  <a:pt x="31" y="420"/>
                  <a:pt x="40" y="420"/>
                  <a:pt x="48" y="420"/>
                </a:cubicBezTo>
                <a:cubicBezTo>
                  <a:pt x="55" y="420"/>
                  <a:pt x="60" y="420"/>
                  <a:pt x="65" y="419"/>
                </a:cubicBezTo>
                <a:cubicBezTo>
                  <a:pt x="69" y="419"/>
                  <a:pt x="72" y="418"/>
                  <a:pt x="75" y="417"/>
                </a:cubicBezTo>
                <a:cubicBezTo>
                  <a:pt x="79" y="417"/>
                  <a:pt x="80" y="416"/>
                  <a:pt x="81" y="416"/>
                </a:cubicBezTo>
                <a:cubicBezTo>
                  <a:pt x="81" y="416"/>
                  <a:pt x="83" y="415"/>
                  <a:pt x="85" y="413"/>
                </a:cubicBezTo>
                <a:cubicBezTo>
                  <a:pt x="87" y="410"/>
                  <a:pt x="88" y="410"/>
                  <a:pt x="89" y="410"/>
                </a:cubicBezTo>
                <a:lnTo>
                  <a:pt x="89"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1" name=""/>
          <p:cNvSpPr/>
          <p:nvPr/>
        </p:nvSpPr>
        <p:spPr>
          <a:xfrm>
            <a:off x="1207800" y="1287000"/>
            <a:ext cx="149040" cy="10080"/>
          </a:xfrm>
          <a:custGeom>
            <a:avLst/>
            <a:gdLst/>
            <a:ahLst/>
            <a:rect l="0" t="0" r="r" b="b"/>
            <a:pathLst>
              <a:path w="414" h="28">
                <a:moveTo>
                  <a:pt x="10" y="0"/>
                </a:moveTo>
                <a:lnTo>
                  <a:pt x="404" y="0"/>
                </a:lnTo>
                <a:cubicBezTo>
                  <a:pt x="410" y="4"/>
                  <a:pt x="414" y="9"/>
                  <a:pt x="414" y="14"/>
                </a:cubicBezTo>
                <a:cubicBezTo>
                  <a:pt x="414" y="20"/>
                  <a:pt x="410" y="24"/>
                  <a:pt x="404" y="28"/>
                </a:cubicBezTo>
                <a:lnTo>
                  <a:pt x="10" y="28"/>
                </a:lnTo>
                <a:cubicBezTo>
                  <a:pt x="3" y="24"/>
                  <a:pt x="0" y="20"/>
                  <a:pt x="0" y="14"/>
                </a:cubicBezTo>
                <a:cubicBezTo>
                  <a:pt x="0" y="8"/>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2" name=""/>
          <p:cNvSpPr/>
          <p:nvPr/>
        </p:nvSpPr>
        <p:spPr>
          <a:xfrm>
            <a:off x="1436760" y="1180800"/>
            <a:ext cx="134280" cy="219240"/>
          </a:xfrm>
          <a:custGeom>
            <a:avLst/>
            <a:gdLst/>
            <a:ahLst/>
            <a:rect l="0" t="0" r="r" b="b"/>
            <a:pathLst>
              <a:path w="373" h="609">
                <a:moveTo>
                  <a:pt x="4" y="609"/>
                </a:moveTo>
                <a:cubicBezTo>
                  <a:pt x="1" y="607"/>
                  <a:pt x="0" y="605"/>
                  <a:pt x="0" y="604"/>
                </a:cubicBezTo>
                <a:cubicBezTo>
                  <a:pt x="0" y="603"/>
                  <a:pt x="17" y="531"/>
                  <a:pt x="53" y="388"/>
                </a:cubicBezTo>
                <a:cubicBezTo>
                  <a:pt x="89" y="245"/>
                  <a:pt x="108" y="170"/>
                  <a:pt x="110" y="164"/>
                </a:cubicBezTo>
                <a:cubicBezTo>
                  <a:pt x="120" y="133"/>
                  <a:pt x="133" y="106"/>
                  <a:pt x="148" y="83"/>
                </a:cubicBezTo>
                <a:cubicBezTo>
                  <a:pt x="164" y="59"/>
                  <a:pt x="179" y="42"/>
                  <a:pt x="193" y="32"/>
                </a:cubicBezTo>
                <a:cubicBezTo>
                  <a:pt x="218" y="11"/>
                  <a:pt x="245" y="0"/>
                  <a:pt x="274" y="0"/>
                </a:cubicBezTo>
                <a:lnTo>
                  <a:pt x="276" y="0"/>
                </a:lnTo>
                <a:cubicBezTo>
                  <a:pt x="304" y="0"/>
                  <a:pt x="327" y="9"/>
                  <a:pt x="346" y="26"/>
                </a:cubicBezTo>
                <a:cubicBezTo>
                  <a:pt x="364" y="43"/>
                  <a:pt x="373" y="66"/>
                  <a:pt x="373" y="93"/>
                </a:cubicBezTo>
                <a:cubicBezTo>
                  <a:pt x="373" y="140"/>
                  <a:pt x="349" y="179"/>
                  <a:pt x="302" y="210"/>
                </a:cubicBezTo>
                <a:lnTo>
                  <a:pt x="311" y="219"/>
                </a:lnTo>
                <a:cubicBezTo>
                  <a:pt x="334" y="242"/>
                  <a:pt x="346" y="272"/>
                  <a:pt x="346" y="308"/>
                </a:cubicBezTo>
                <a:cubicBezTo>
                  <a:pt x="346" y="359"/>
                  <a:pt x="326" y="401"/>
                  <a:pt x="288" y="434"/>
                </a:cubicBezTo>
                <a:cubicBezTo>
                  <a:pt x="249" y="468"/>
                  <a:pt x="206" y="485"/>
                  <a:pt x="158" y="485"/>
                </a:cubicBezTo>
                <a:cubicBezTo>
                  <a:pt x="144" y="485"/>
                  <a:pt x="132" y="483"/>
                  <a:pt x="121" y="480"/>
                </a:cubicBezTo>
                <a:cubicBezTo>
                  <a:pt x="110" y="476"/>
                  <a:pt x="102" y="472"/>
                  <a:pt x="96" y="467"/>
                </a:cubicBezTo>
                <a:cubicBezTo>
                  <a:pt x="89" y="462"/>
                  <a:pt x="84" y="457"/>
                  <a:pt x="81" y="451"/>
                </a:cubicBezTo>
                <a:cubicBezTo>
                  <a:pt x="77" y="446"/>
                  <a:pt x="74" y="441"/>
                  <a:pt x="73" y="438"/>
                </a:cubicBezTo>
                <a:cubicBezTo>
                  <a:pt x="71" y="435"/>
                  <a:pt x="70" y="434"/>
                  <a:pt x="69" y="434"/>
                </a:cubicBezTo>
                <a:lnTo>
                  <a:pt x="26" y="605"/>
                </a:lnTo>
                <a:cubicBezTo>
                  <a:pt x="25" y="608"/>
                  <a:pt x="21" y="609"/>
                  <a:pt x="12" y="609"/>
                </a:cubicBezTo>
                <a:lnTo>
                  <a:pt x="4" y="609"/>
                </a:lnTo>
                <a:moveTo>
                  <a:pt x="223" y="187"/>
                </a:moveTo>
                <a:cubicBezTo>
                  <a:pt x="240" y="187"/>
                  <a:pt x="257" y="189"/>
                  <a:pt x="273" y="195"/>
                </a:cubicBezTo>
                <a:lnTo>
                  <a:pt x="276" y="193"/>
                </a:lnTo>
                <a:cubicBezTo>
                  <a:pt x="278" y="191"/>
                  <a:pt x="280" y="189"/>
                  <a:pt x="281" y="188"/>
                </a:cubicBezTo>
                <a:cubicBezTo>
                  <a:pt x="282" y="187"/>
                  <a:pt x="285" y="184"/>
                  <a:pt x="289" y="181"/>
                </a:cubicBezTo>
                <a:cubicBezTo>
                  <a:pt x="292" y="178"/>
                  <a:pt x="295" y="175"/>
                  <a:pt x="297" y="172"/>
                </a:cubicBezTo>
                <a:cubicBezTo>
                  <a:pt x="299" y="169"/>
                  <a:pt x="302" y="165"/>
                  <a:pt x="304" y="160"/>
                </a:cubicBezTo>
                <a:cubicBezTo>
                  <a:pt x="307" y="155"/>
                  <a:pt x="310" y="149"/>
                  <a:pt x="312" y="143"/>
                </a:cubicBezTo>
                <a:cubicBezTo>
                  <a:pt x="315" y="138"/>
                  <a:pt x="317" y="131"/>
                  <a:pt x="318" y="124"/>
                </a:cubicBezTo>
                <a:cubicBezTo>
                  <a:pt x="320" y="117"/>
                  <a:pt x="322" y="108"/>
                  <a:pt x="324" y="99"/>
                </a:cubicBezTo>
                <a:cubicBezTo>
                  <a:pt x="325" y="95"/>
                  <a:pt x="325" y="88"/>
                  <a:pt x="325" y="77"/>
                </a:cubicBezTo>
                <a:cubicBezTo>
                  <a:pt x="325" y="69"/>
                  <a:pt x="325" y="63"/>
                  <a:pt x="325" y="61"/>
                </a:cubicBezTo>
                <a:cubicBezTo>
                  <a:pt x="318" y="38"/>
                  <a:pt x="301" y="26"/>
                  <a:pt x="272" y="26"/>
                </a:cubicBezTo>
                <a:cubicBezTo>
                  <a:pt x="253" y="26"/>
                  <a:pt x="235" y="31"/>
                  <a:pt x="219" y="42"/>
                </a:cubicBezTo>
                <a:cubicBezTo>
                  <a:pt x="202" y="53"/>
                  <a:pt x="188" y="68"/>
                  <a:pt x="177" y="85"/>
                </a:cubicBezTo>
                <a:cubicBezTo>
                  <a:pt x="167" y="101"/>
                  <a:pt x="158" y="117"/>
                  <a:pt x="151" y="131"/>
                </a:cubicBezTo>
                <a:cubicBezTo>
                  <a:pt x="144" y="145"/>
                  <a:pt x="139" y="158"/>
                  <a:pt x="136" y="170"/>
                </a:cubicBezTo>
                <a:cubicBezTo>
                  <a:pt x="133" y="178"/>
                  <a:pt x="125" y="211"/>
                  <a:pt x="110" y="270"/>
                </a:cubicBezTo>
                <a:cubicBezTo>
                  <a:pt x="95" y="329"/>
                  <a:pt x="87" y="361"/>
                  <a:pt x="87" y="365"/>
                </a:cubicBezTo>
                <a:cubicBezTo>
                  <a:pt x="86" y="367"/>
                  <a:pt x="86" y="372"/>
                  <a:pt x="86" y="379"/>
                </a:cubicBezTo>
                <a:cubicBezTo>
                  <a:pt x="86" y="400"/>
                  <a:pt x="91" y="418"/>
                  <a:pt x="101" y="432"/>
                </a:cubicBezTo>
                <a:cubicBezTo>
                  <a:pt x="115" y="451"/>
                  <a:pt x="135" y="461"/>
                  <a:pt x="160" y="461"/>
                </a:cubicBezTo>
                <a:cubicBezTo>
                  <a:pt x="179" y="461"/>
                  <a:pt x="199" y="455"/>
                  <a:pt x="220" y="444"/>
                </a:cubicBezTo>
                <a:cubicBezTo>
                  <a:pt x="241" y="432"/>
                  <a:pt x="258" y="413"/>
                  <a:pt x="271" y="386"/>
                </a:cubicBezTo>
                <a:cubicBezTo>
                  <a:pt x="279" y="370"/>
                  <a:pt x="284" y="353"/>
                  <a:pt x="289" y="333"/>
                </a:cubicBezTo>
                <a:cubicBezTo>
                  <a:pt x="292" y="314"/>
                  <a:pt x="294" y="299"/>
                  <a:pt x="294" y="290"/>
                </a:cubicBezTo>
                <a:cubicBezTo>
                  <a:pt x="294" y="263"/>
                  <a:pt x="285" y="242"/>
                  <a:pt x="269" y="227"/>
                </a:cubicBezTo>
                <a:cubicBezTo>
                  <a:pt x="250" y="233"/>
                  <a:pt x="234" y="236"/>
                  <a:pt x="219" y="236"/>
                </a:cubicBezTo>
                <a:lnTo>
                  <a:pt x="212" y="236"/>
                </a:lnTo>
                <a:cubicBezTo>
                  <a:pt x="176" y="236"/>
                  <a:pt x="159" y="229"/>
                  <a:pt x="159" y="215"/>
                </a:cubicBezTo>
                <a:cubicBezTo>
                  <a:pt x="159" y="212"/>
                  <a:pt x="159" y="209"/>
                  <a:pt x="161" y="206"/>
                </a:cubicBezTo>
                <a:cubicBezTo>
                  <a:pt x="167" y="193"/>
                  <a:pt x="188" y="187"/>
                  <a:pt x="223" y="18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3" name=""/>
          <p:cNvSpPr/>
          <p:nvPr/>
        </p:nvSpPr>
        <p:spPr>
          <a:xfrm>
            <a:off x="1580040" y="1281240"/>
            <a:ext cx="54000" cy="110160"/>
          </a:xfrm>
          <a:custGeom>
            <a:avLst/>
            <a:gdLst/>
            <a:ahLst/>
            <a:rect l="0" t="0" r="r" b="b"/>
            <a:pathLst>
              <a:path w="150" h="306">
                <a:moveTo>
                  <a:pt x="4" y="116"/>
                </a:moveTo>
                <a:cubicBezTo>
                  <a:pt x="1" y="113"/>
                  <a:pt x="0" y="112"/>
                  <a:pt x="0" y="111"/>
                </a:cubicBezTo>
                <a:cubicBezTo>
                  <a:pt x="0" y="110"/>
                  <a:pt x="1" y="107"/>
                  <a:pt x="2" y="103"/>
                </a:cubicBezTo>
                <a:cubicBezTo>
                  <a:pt x="3" y="99"/>
                  <a:pt x="3" y="97"/>
                  <a:pt x="4" y="96"/>
                </a:cubicBezTo>
                <a:cubicBezTo>
                  <a:pt x="5" y="95"/>
                  <a:pt x="6" y="94"/>
                  <a:pt x="8" y="94"/>
                </a:cubicBezTo>
                <a:cubicBezTo>
                  <a:pt x="11" y="94"/>
                  <a:pt x="19" y="94"/>
                  <a:pt x="33" y="94"/>
                </a:cubicBezTo>
                <a:lnTo>
                  <a:pt x="58" y="94"/>
                </a:lnTo>
                <a:lnTo>
                  <a:pt x="67" y="55"/>
                </a:lnTo>
                <a:cubicBezTo>
                  <a:pt x="68" y="52"/>
                  <a:pt x="69" y="47"/>
                  <a:pt x="71" y="41"/>
                </a:cubicBezTo>
                <a:cubicBezTo>
                  <a:pt x="72" y="36"/>
                  <a:pt x="73" y="32"/>
                  <a:pt x="74" y="29"/>
                </a:cubicBezTo>
                <a:cubicBezTo>
                  <a:pt x="75" y="26"/>
                  <a:pt x="76" y="23"/>
                  <a:pt x="77" y="19"/>
                </a:cubicBezTo>
                <a:cubicBezTo>
                  <a:pt x="78" y="16"/>
                  <a:pt x="79" y="13"/>
                  <a:pt x="81" y="11"/>
                </a:cubicBezTo>
                <a:cubicBezTo>
                  <a:pt x="82" y="10"/>
                  <a:pt x="84" y="8"/>
                  <a:pt x="85" y="6"/>
                </a:cubicBezTo>
                <a:cubicBezTo>
                  <a:pt x="87" y="3"/>
                  <a:pt x="89" y="2"/>
                  <a:pt x="92" y="1"/>
                </a:cubicBezTo>
                <a:cubicBezTo>
                  <a:pt x="95" y="1"/>
                  <a:pt x="98" y="0"/>
                  <a:pt x="101" y="0"/>
                </a:cubicBezTo>
                <a:cubicBezTo>
                  <a:pt x="106" y="1"/>
                  <a:pt x="110" y="2"/>
                  <a:pt x="113" y="6"/>
                </a:cubicBezTo>
                <a:cubicBezTo>
                  <a:pt x="115" y="9"/>
                  <a:pt x="116" y="12"/>
                  <a:pt x="116" y="15"/>
                </a:cubicBezTo>
                <a:cubicBezTo>
                  <a:pt x="116" y="17"/>
                  <a:pt x="115" y="24"/>
                  <a:pt x="112" y="37"/>
                </a:cubicBezTo>
                <a:cubicBezTo>
                  <a:pt x="109" y="50"/>
                  <a:pt x="106" y="62"/>
                  <a:pt x="102" y="75"/>
                </a:cubicBezTo>
                <a:lnTo>
                  <a:pt x="97" y="93"/>
                </a:lnTo>
                <a:cubicBezTo>
                  <a:pt x="97" y="93"/>
                  <a:pt x="105" y="94"/>
                  <a:pt x="121" y="94"/>
                </a:cubicBezTo>
                <a:lnTo>
                  <a:pt x="147" y="94"/>
                </a:lnTo>
                <a:cubicBezTo>
                  <a:pt x="149" y="96"/>
                  <a:pt x="150" y="98"/>
                  <a:pt x="150" y="99"/>
                </a:cubicBezTo>
                <a:cubicBezTo>
                  <a:pt x="150" y="106"/>
                  <a:pt x="148" y="111"/>
                  <a:pt x="144" y="116"/>
                </a:cubicBezTo>
                <a:lnTo>
                  <a:pt x="92" y="116"/>
                </a:lnTo>
                <a:lnTo>
                  <a:pt x="74" y="185"/>
                </a:lnTo>
                <a:cubicBezTo>
                  <a:pt x="62" y="236"/>
                  <a:pt x="56" y="264"/>
                  <a:pt x="56" y="268"/>
                </a:cubicBezTo>
                <a:cubicBezTo>
                  <a:pt x="56" y="282"/>
                  <a:pt x="60" y="288"/>
                  <a:pt x="69" y="288"/>
                </a:cubicBezTo>
                <a:cubicBezTo>
                  <a:pt x="80" y="288"/>
                  <a:pt x="91" y="283"/>
                  <a:pt x="101" y="272"/>
                </a:cubicBezTo>
                <a:cubicBezTo>
                  <a:pt x="112" y="261"/>
                  <a:pt x="120" y="248"/>
                  <a:pt x="128" y="231"/>
                </a:cubicBezTo>
                <a:cubicBezTo>
                  <a:pt x="128" y="229"/>
                  <a:pt x="129" y="228"/>
                  <a:pt x="130" y="227"/>
                </a:cubicBezTo>
                <a:cubicBezTo>
                  <a:pt x="131" y="227"/>
                  <a:pt x="133" y="227"/>
                  <a:pt x="137" y="227"/>
                </a:cubicBezTo>
                <a:lnTo>
                  <a:pt x="139" y="227"/>
                </a:lnTo>
                <a:cubicBezTo>
                  <a:pt x="144" y="227"/>
                  <a:pt x="146" y="228"/>
                  <a:pt x="146" y="230"/>
                </a:cubicBezTo>
                <a:cubicBezTo>
                  <a:pt x="146" y="231"/>
                  <a:pt x="146" y="233"/>
                  <a:pt x="145" y="236"/>
                </a:cubicBezTo>
                <a:cubicBezTo>
                  <a:pt x="143" y="242"/>
                  <a:pt x="140" y="248"/>
                  <a:pt x="136" y="255"/>
                </a:cubicBezTo>
                <a:cubicBezTo>
                  <a:pt x="132" y="262"/>
                  <a:pt x="127" y="270"/>
                  <a:pt x="119" y="278"/>
                </a:cubicBezTo>
                <a:cubicBezTo>
                  <a:pt x="112" y="286"/>
                  <a:pt x="104" y="292"/>
                  <a:pt x="94" y="298"/>
                </a:cubicBezTo>
                <a:cubicBezTo>
                  <a:pt x="85" y="303"/>
                  <a:pt x="75" y="306"/>
                  <a:pt x="65" y="306"/>
                </a:cubicBezTo>
                <a:cubicBezTo>
                  <a:pt x="56" y="306"/>
                  <a:pt x="47" y="304"/>
                  <a:pt x="38" y="299"/>
                </a:cubicBezTo>
                <a:cubicBezTo>
                  <a:pt x="29" y="294"/>
                  <a:pt x="23" y="286"/>
                  <a:pt x="19" y="274"/>
                </a:cubicBezTo>
                <a:cubicBezTo>
                  <a:pt x="19" y="271"/>
                  <a:pt x="18" y="267"/>
                  <a:pt x="18" y="261"/>
                </a:cubicBezTo>
                <a:lnTo>
                  <a:pt x="18" y="252"/>
                </a:lnTo>
                <a:lnTo>
                  <a:pt x="35" y="184"/>
                </a:lnTo>
                <a:cubicBezTo>
                  <a:pt x="46" y="139"/>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4" name=""/>
          <p:cNvSpPr txBox="1"/>
          <p:nvPr/>
        </p:nvSpPr>
        <p:spPr>
          <a:xfrm>
            <a:off x="2494800" y="89712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ステップの反復計算は不要。</a:t>
            </a:r>
            <a:endParaRPr b="0" lang="en-US" sz="1560" strike="noStrike" u="none">
              <a:solidFill>
                <a:srgbClr val="000000"/>
              </a:solidFill>
              <a:effectLst/>
              <a:uFillTx/>
              <a:latin typeface="Times New Roman"/>
            </a:endParaRPr>
          </a:p>
        </p:txBody>
      </p:sp>
      <p:sp>
        <p:nvSpPr>
          <p:cNvPr id="325" name=""/>
          <p:cNvSpPr/>
          <p:nvPr/>
        </p:nvSpPr>
        <p:spPr>
          <a:xfrm>
            <a:off x="1779840" y="1240200"/>
            <a:ext cx="138960" cy="110520"/>
          </a:xfrm>
          <a:custGeom>
            <a:avLst/>
            <a:gdLst/>
            <a:ahLst/>
            <a:rect l="0" t="0" r="r" b="b"/>
            <a:pathLst>
              <a:path w="386" h="307">
                <a:moveTo>
                  <a:pt x="0" y="194"/>
                </a:moveTo>
                <a:cubicBezTo>
                  <a:pt x="0" y="143"/>
                  <a:pt x="19" y="98"/>
                  <a:pt x="58" y="58"/>
                </a:cubicBezTo>
                <a:cubicBezTo>
                  <a:pt x="97" y="19"/>
                  <a:pt x="139" y="0"/>
                  <a:pt x="186" y="0"/>
                </a:cubicBezTo>
                <a:cubicBezTo>
                  <a:pt x="217" y="0"/>
                  <a:pt x="244" y="9"/>
                  <a:pt x="263" y="27"/>
                </a:cubicBezTo>
                <a:cubicBezTo>
                  <a:pt x="282" y="45"/>
                  <a:pt x="294" y="67"/>
                  <a:pt x="301" y="94"/>
                </a:cubicBezTo>
                <a:cubicBezTo>
                  <a:pt x="304" y="107"/>
                  <a:pt x="305" y="122"/>
                  <a:pt x="306" y="139"/>
                </a:cubicBezTo>
                <a:lnTo>
                  <a:pt x="306" y="159"/>
                </a:lnTo>
                <a:cubicBezTo>
                  <a:pt x="328" y="126"/>
                  <a:pt x="345" y="88"/>
                  <a:pt x="357" y="46"/>
                </a:cubicBezTo>
                <a:cubicBezTo>
                  <a:pt x="358" y="39"/>
                  <a:pt x="360" y="36"/>
                  <a:pt x="361" y="35"/>
                </a:cubicBezTo>
                <a:cubicBezTo>
                  <a:pt x="362" y="34"/>
                  <a:pt x="365" y="33"/>
                  <a:pt x="371" y="33"/>
                </a:cubicBezTo>
                <a:cubicBezTo>
                  <a:pt x="381" y="33"/>
                  <a:pt x="386" y="35"/>
                  <a:pt x="386" y="38"/>
                </a:cubicBezTo>
                <a:cubicBezTo>
                  <a:pt x="386" y="42"/>
                  <a:pt x="384" y="51"/>
                  <a:pt x="380" y="65"/>
                </a:cubicBezTo>
                <a:cubicBezTo>
                  <a:pt x="376" y="79"/>
                  <a:pt x="367" y="98"/>
                  <a:pt x="355" y="123"/>
                </a:cubicBezTo>
                <a:cubicBezTo>
                  <a:pt x="343" y="148"/>
                  <a:pt x="329" y="171"/>
                  <a:pt x="314" y="191"/>
                </a:cubicBezTo>
                <a:lnTo>
                  <a:pt x="307" y="200"/>
                </a:lnTo>
                <a:lnTo>
                  <a:pt x="307" y="217"/>
                </a:lnTo>
                <a:cubicBezTo>
                  <a:pt x="308" y="242"/>
                  <a:pt x="310" y="259"/>
                  <a:pt x="313" y="268"/>
                </a:cubicBezTo>
                <a:cubicBezTo>
                  <a:pt x="315" y="277"/>
                  <a:pt x="320" y="282"/>
                  <a:pt x="325" y="282"/>
                </a:cubicBezTo>
                <a:cubicBezTo>
                  <a:pt x="332" y="281"/>
                  <a:pt x="338" y="279"/>
                  <a:pt x="343" y="275"/>
                </a:cubicBezTo>
                <a:cubicBezTo>
                  <a:pt x="348" y="271"/>
                  <a:pt x="352" y="266"/>
                  <a:pt x="355" y="259"/>
                </a:cubicBezTo>
                <a:cubicBezTo>
                  <a:pt x="355" y="256"/>
                  <a:pt x="357" y="254"/>
                  <a:pt x="358" y="254"/>
                </a:cubicBezTo>
                <a:cubicBezTo>
                  <a:pt x="359" y="253"/>
                  <a:pt x="363" y="253"/>
                  <a:pt x="368" y="252"/>
                </a:cubicBezTo>
                <a:cubicBezTo>
                  <a:pt x="377" y="252"/>
                  <a:pt x="382" y="254"/>
                  <a:pt x="382" y="258"/>
                </a:cubicBezTo>
                <a:cubicBezTo>
                  <a:pt x="382" y="261"/>
                  <a:pt x="380" y="265"/>
                  <a:pt x="378" y="271"/>
                </a:cubicBezTo>
                <a:cubicBezTo>
                  <a:pt x="372" y="282"/>
                  <a:pt x="364" y="290"/>
                  <a:pt x="354" y="296"/>
                </a:cubicBezTo>
                <a:cubicBezTo>
                  <a:pt x="344" y="303"/>
                  <a:pt x="334" y="306"/>
                  <a:pt x="324" y="307"/>
                </a:cubicBezTo>
                <a:lnTo>
                  <a:pt x="319" y="307"/>
                </a:lnTo>
                <a:cubicBezTo>
                  <a:pt x="289" y="307"/>
                  <a:pt x="269" y="290"/>
                  <a:pt x="258" y="258"/>
                </a:cubicBezTo>
                <a:lnTo>
                  <a:pt x="256" y="253"/>
                </a:lnTo>
                <a:lnTo>
                  <a:pt x="248" y="259"/>
                </a:lnTo>
                <a:cubicBezTo>
                  <a:pt x="244" y="262"/>
                  <a:pt x="236" y="267"/>
                  <a:pt x="227" y="272"/>
                </a:cubicBezTo>
                <a:cubicBezTo>
                  <a:pt x="218" y="277"/>
                  <a:pt x="208" y="283"/>
                  <a:pt x="197" y="288"/>
                </a:cubicBezTo>
                <a:cubicBezTo>
                  <a:pt x="185" y="293"/>
                  <a:pt x="172" y="297"/>
                  <a:pt x="157" y="301"/>
                </a:cubicBezTo>
                <a:cubicBezTo>
                  <a:pt x="143" y="305"/>
                  <a:pt x="128" y="307"/>
                  <a:pt x="114" y="307"/>
                </a:cubicBezTo>
                <a:cubicBezTo>
                  <a:pt x="78" y="307"/>
                  <a:pt x="50" y="296"/>
                  <a:pt x="30" y="273"/>
                </a:cubicBezTo>
                <a:cubicBezTo>
                  <a:pt x="10" y="251"/>
                  <a:pt x="0" y="225"/>
                  <a:pt x="0" y="194"/>
                </a:cubicBezTo>
                <a:moveTo>
                  <a:pt x="117" y="282"/>
                </a:moveTo>
                <a:cubicBezTo>
                  <a:pt x="140" y="282"/>
                  <a:pt x="162" y="277"/>
                  <a:pt x="184" y="268"/>
                </a:cubicBezTo>
                <a:cubicBezTo>
                  <a:pt x="206" y="259"/>
                  <a:pt x="222" y="249"/>
                  <a:pt x="233" y="239"/>
                </a:cubicBezTo>
                <a:lnTo>
                  <a:pt x="250" y="224"/>
                </a:lnTo>
                <a:cubicBezTo>
                  <a:pt x="249" y="160"/>
                  <a:pt x="248" y="119"/>
                  <a:pt x="246" y="104"/>
                </a:cubicBezTo>
                <a:cubicBezTo>
                  <a:pt x="238" y="51"/>
                  <a:pt x="218" y="25"/>
                  <a:pt x="182" y="25"/>
                </a:cubicBezTo>
                <a:cubicBezTo>
                  <a:pt x="151" y="25"/>
                  <a:pt x="124" y="41"/>
                  <a:pt x="101" y="75"/>
                </a:cubicBezTo>
                <a:cubicBezTo>
                  <a:pt x="88" y="93"/>
                  <a:pt x="78" y="118"/>
                  <a:pt x="71" y="148"/>
                </a:cubicBezTo>
                <a:cubicBezTo>
                  <a:pt x="63" y="179"/>
                  <a:pt x="59" y="202"/>
                  <a:pt x="59" y="219"/>
                </a:cubicBezTo>
                <a:cubicBezTo>
                  <a:pt x="59" y="241"/>
                  <a:pt x="64" y="257"/>
                  <a:pt x="76" y="267"/>
                </a:cubicBezTo>
                <a:cubicBezTo>
                  <a:pt x="87" y="277"/>
                  <a:pt x="101" y="282"/>
                  <a:pt x="117"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6" name=""/>
          <p:cNvSpPr/>
          <p:nvPr/>
        </p:nvSpPr>
        <p:spPr>
          <a:xfrm>
            <a:off x="1812240" y="120348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7" name=""/>
          <p:cNvSpPr/>
          <p:nvPr/>
        </p:nvSpPr>
        <p:spPr>
          <a:xfrm>
            <a:off x="1938600" y="1276560"/>
            <a:ext cx="54000" cy="110160"/>
          </a:xfrm>
          <a:custGeom>
            <a:avLst/>
            <a:gdLst/>
            <a:ahLst/>
            <a:rect l="0" t="0" r="r" b="b"/>
            <a:pathLst>
              <a:path w="150" h="306">
                <a:moveTo>
                  <a:pt x="3" y="115"/>
                </a:moveTo>
                <a:cubicBezTo>
                  <a:pt x="1" y="113"/>
                  <a:pt x="0" y="111"/>
                  <a:pt x="0" y="110"/>
                </a:cubicBezTo>
                <a:cubicBezTo>
                  <a:pt x="0" y="109"/>
                  <a:pt x="1" y="107"/>
                  <a:pt x="2" y="103"/>
                </a:cubicBezTo>
                <a:cubicBezTo>
                  <a:pt x="3" y="99"/>
                  <a:pt x="3" y="97"/>
                  <a:pt x="4" y="96"/>
                </a:cubicBezTo>
                <a:cubicBezTo>
                  <a:pt x="5" y="94"/>
                  <a:pt x="6" y="94"/>
                  <a:pt x="8" y="94"/>
                </a:cubicBezTo>
                <a:cubicBezTo>
                  <a:pt x="11" y="94"/>
                  <a:pt x="20" y="93"/>
                  <a:pt x="34" y="93"/>
                </a:cubicBezTo>
                <a:lnTo>
                  <a:pt x="59" y="93"/>
                </a:lnTo>
                <a:lnTo>
                  <a:pt x="68" y="55"/>
                </a:lnTo>
                <a:cubicBezTo>
                  <a:pt x="69" y="51"/>
                  <a:pt x="70" y="47"/>
                  <a:pt x="71" y="41"/>
                </a:cubicBezTo>
                <a:cubicBezTo>
                  <a:pt x="73" y="35"/>
                  <a:pt x="74" y="31"/>
                  <a:pt x="75" y="29"/>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5"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5" y="185"/>
                </a:lnTo>
                <a:cubicBezTo>
                  <a:pt x="63" y="236"/>
                  <a:pt x="57" y="264"/>
                  <a:pt x="57" y="268"/>
                </a:cubicBezTo>
                <a:cubicBezTo>
                  <a:pt x="57" y="281"/>
                  <a:pt x="61" y="288"/>
                  <a:pt x="70" y="288"/>
                </a:cubicBezTo>
                <a:cubicBezTo>
                  <a:pt x="81" y="288"/>
                  <a:pt x="92" y="282"/>
                  <a:pt x="102" y="272"/>
                </a:cubicBezTo>
                <a:cubicBezTo>
                  <a:pt x="113" y="261"/>
                  <a:pt x="121" y="246"/>
                  <a:pt x="127" y="230"/>
                </a:cubicBezTo>
                <a:cubicBezTo>
                  <a:pt x="128" y="229"/>
                  <a:pt x="129" y="227"/>
                  <a:pt x="130" y="227"/>
                </a:cubicBezTo>
                <a:cubicBezTo>
                  <a:pt x="131" y="227"/>
                  <a:pt x="133" y="226"/>
                  <a:pt x="137" y="226"/>
                </a:cubicBezTo>
                <a:lnTo>
                  <a:pt x="139" y="226"/>
                </a:lnTo>
                <a:cubicBezTo>
                  <a:pt x="144" y="226"/>
                  <a:pt x="146" y="227"/>
                  <a:pt x="146" y="230"/>
                </a:cubicBezTo>
                <a:cubicBezTo>
                  <a:pt x="146" y="231"/>
                  <a:pt x="146" y="233"/>
                  <a:pt x="145" y="236"/>
                </a:cubicBezTo>
                <a:cubicBezTo>
                  <a:pt x="143" y="241"/>
                  <a:pt x="140" y="247"/>
                  <a:pt x="136" y="255"/>
                </a:cubicBezTo>
                <a:cubicBezTo>
                  <a:pt x="132" y="262"/>
                  <a:pt x="126" y="269"/>
                  <a:pt x="120" y="277"/>
                </a:cubicBezTo>
                <a:cubicBezTo>
                  <a:pt x="113" y="285"/>
                  <a:pt x="105" y="292"/>
                  <a:pt x="95" y="297"/>
                </a:cubicBezTo>
                <a:cubicBezTo>
                  <a:pt x="86" y="303"/>
                  <a:pt x="76" y="306"/>
                  <a:pt x="66" y="306"/>
                </a:cubicBezTo>
                <a:cubicBezTo>
                  <a:pt x="57" y="306"/>
                  <a:pt x="48" y="303"/>
                  <a:pt x="39" y="298"/>
                </a:cubicBezTo>
                <a:cubicBezTo>
                  <a:pt x="30" y="294"/>
                  <a:pt x="24" y="285"/>
                  <a:pt x="20" y="274"/>
                </a:cubicBezTo>
                <a:cubicBezTo>
                  <a:pt x="20" y="271"/>
                  <a:pt x="19" y="267"/>
                  <a:pt x="19" y="261"/>
                </a:cubicBezTo>
                <a:lnTo>
                  <a:pt x="19" y="251"/>
                </a:lnTo>
                <a:lnTo>
                  <a:pt x="36" y="184"/>
                </a:lnTo>
                <a:cubicBezTo>
                  <a:pt x="47" y="139"/>
                  <a:pt x="53" y="116"/>
                  <a:pt x="53" y="116"/>
                </a:cubicBezTo>
                <a:cubicBezTo>
                  <a:pt x="53" y="115"/>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8" name=""/>
          <p:cNvSpPr/>
          <p:nvPr/>
        </p:nvSpPr>
        <p:spPr>
          <a:xfrm>
            <a:off x="2096280" y="1243080"/>
            <a:ext cx="29880" cy="105120"/>
          </a:xfrm>
          <a:custGeom>
            <a:avLst/>
            <a:gdLst/>
            <a:ahLst/>
            <a:rect l="0" t="0" r="r" b="b"/>
            <a:pathLst>
              <a:path w="83" h="292">
                <a:moveTo>
                  <a:pt x="0" y="41"/>
                </a:moveTo>
                <a:cubicBezTo>
                  <a:pt x="0" y="30"/>
                  <a:pt x="4" y="20"/>
                  <a:pt x="12" y="12"/>
                </a:cubicBezTo>
                <a:cubicBezTo>
                  <a:pt x="19" y="4"/>
                  <a:pt x="29" y="0"/>
                  <a:pt x="41" y="0"/>
                </a:cubicBezTo>
                <a:cubicBezTo>
                  <a:pt x="53" y="0"/>
                  <a:pt x="62" y="4"/>
                  <a:pt x="70" y="11"/>
                </a:cubicBezTo>
                <a:cubicBezTo>
                  <a:pt x="78" y="18"/>
                  <a:pt x="83" y="28"/>
                  <a:pt x="83" y="40"/>
                </a:cubicBezTo>
                <a:cubicBezTo>
                  <a:pt x="83" y="51"/>
                  <a:pt x="79" y="61"/>
                  <a:pt x="72" y="69"/>
                </a:cubicBezTo>
                <a:cubicBezTo>
                  <a:pt x="64" y="77"/>
                  <a:pt x="54" y="81"/>
                  <a:pt x="42" y="81"/>
                </a:cubicBezTo>
                <a:cubicBezTo>
                  <a:pt x="30" y="81"/>
                  <a:pt x="20" y="77"/>
                  <a:pt x="12" y="70"/>
                </a:cubicBezTo>
                <a:cubicBezTo>
                  <a:pt x="5" y="62"/>
                  <a:pt x="1" y="52"/>
                  <a:pt x="0" y="41"/>
                </a:cubicBezTo>
                <a:moveTo>
                  <a:pt x="0" y="251"/>
                </a:moveTo>
                <a:cubicBezTo>
                  <a:pt x="0" y="240"/>
                  <a:pt x="4" y="231"/>
                  <a:pt x="12" y="223"/>
                </a:cubicBezTo>
                <a:cubicBezTo>
                  <a:pt x="19" y="215"/>
                  <a:pt x="29" y="211"/>
                  <a:pt x="41" y="211"/>
                </a:cubicBezTo>
                <a:cubicBezTo>
                  <a:pt x="53" y="211"/>
                  <a:pt x="62" y="214"/>
                  <a:pt x="70" y="221"/>
                </a:cubicBezTo>
                <a:cubicBezTo>
                  <a:pt x="78" y="229"/>
                  <a:pt x="83" y="238"/>
                  <a:pt x="83" y="251"/>
                </a:cubicBezTo>
                <a:cubicBezTo>
                  <a:pt x="83" y="262"/>
                  <a:pt x="79" y="272"/>
                  <a:pt x="72" y="280"/>
                </a:cubicBezTo>
                <a:cubicBezTo>
                  <a:pt x="64" y="288"/>
                  <a:pt x="54" y="292"/>
                  <a:pt x="42" y="292"/>
                </a:cubicBezTo>
                <a:cubicBezTo>
                  <a:pt x="30" y="292"/>
                  <a:pt x="20" y="288"/>
                  <a:pt x="12" y="280"/>
                </a:cubicBezTo>
                <a:cubicBezTo>
                  <a:pt x="5" y="273"/>
                  <a:pt x="1"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29" name=""/>
          <p:cNvSpPr/>
          <p:nvPr/>
        </p:nvSpPr>
        <p:spPr>
          <a:xfrm>
            <a:off x="2158560" y="1258560"/>
            <a:ext cx="162720" cy="57240"/>
          </a:xfrm>
          <a:custGeom>
            <a:avLst/>
            <a:gdLst/>
            <a:ahLst/>
            <a:rect l="0" t="0" r="r" b="b"/>
            <a:pathLst>
              <a:path w="452" h="159">
                <a:moveTo>
                  <a:pt x="0" y="13"/>
                </a:moveTo>
                <a:cubicBezTo>
                  <a:pt x="0" y="7"/>
                  <a:pt x="4" y="3"/>
                  <a:pt x="10" y="0"/>
                </a:cubicBezTo>
                <a:lnTo>
                  <a:pt x="442" y="0"/>
                </a:lnTo>
                <a:cubicBezTo>
                  <a:pt x="449" y="3"/>
                  <a:pt x="452" y="8"/>
                  <a:pt x="452" y="13"/>
                </a:cubicBezTo>
                <a:cubicBezTo>
                  <a:pt x="452" y="18"/>
                  <a:pt x="449" y="22"/>
                  <a:pt x="443" y="26"/>
                </a:cubicBezTo>
                <a:lnTo>
                  <a:pt x="227" y="27"/>
                </a:lnTo>
                <a:lnTo>
                  <a:pt x="11" y="27"/>
                </a:lnTo>
                <a:cubicBezTo>
                  <a:pt x="4" y="24"/>
                  <a:pt x="0" y="20"/>
                  <a:pt x="0" y="13"/>
                </a:cubicBezTo>
                <a:moveTo>
                  <a:pt x="0" y="145"/>
                </a:moveTo>
                <a:cubicBezTo>
                  <a:pt x="0" y="139"/>
                  <a:pt x="4" y="134"/>
                  <a:pt x="11" y="132"/>
                </a:cubicBezTo>
                <a:lnTo>
                  <a:pt x="443" y="132"/>
                </a:lnTo>
                <a:cubicBezTo>
                  <a:pt x="449" y="136"/>
                  <a:pt x="452" y="141"/>
                  <a:pt x="452" y="145"/>
                </a:cubicBezTo>
                <a:cubicBezTo>
                  <a:pt x="452" y="151"/>
                  <a:pt x="449" y="156"/>
                  <a:pt x="442" y="159"/>
                </a:cubicBezTo>
                <a:lnTo>
                  <a:pt x="10" y="159"/>
                </a:lnTo>
                <a:cubicBezTo>
                  <a:pt x="4"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0" name=""/>
          <p:cNvSpPr/>
          <p:nvPr/>
        </p:nvSpPr>
        <p:spPr>
          <a:xfrm>
            <a:off x="2415600" y="1164960"/>
            <a:ext cx="203400" cy="244080"/>
          </a:xfrm>
          <a:custGeom>
            <a:avLst/>
            <a:gdLst/>
            <a:ahLst/>
            <a:rect l="0" t="0" r="r" b="b"/>
            <a:pathLst>
              <a:path w="565" h="678">
                <a:moveTo>
                  <a:pt x="70" y="64"/>
                </a:moveTo>
                <a:cubicBezTo>
                  <a:pt x="65" y="51"/>
                  <a:pt x="59" y="43"/>
                  <a:pt x="51" y="38"/>
                </a:cubicBezTo>
                <a:cubicBezTo>
                  <a:pt x="42" y="32"/>
                  <a:pt x="28" y="29"/>
                  <a:pt x="10" y="27"/>
                </a:cubicBezTo>
                <a:lnTo>
                  <a:pt x="0" y="27"/>
                </a:lnTo>
                <a:lnTo>
                  <a:pt x="0" y="0"/>
                </a:lnTo>
                <a:lnTo>
                  <a:pt x="565" y="0"/>
                </a:lnTo>
                <a:lnTo>
                  <a:pt x="565" y="27"/>
                </a:lnTo>
                <a:lnTo>
                  <a:pt x="555" y="27"/>
                </a:lnTo>
                <a:cubicBezTo>
                  <a:pt x="540" y="28"/>
                  <a:pt x="528" y="31"/>
                  <a:pt x="519" y="36"/>
                </a:cubicBezTo>
                <a:cubicBezTo>
                  <a:pt x="510" y="40"/>
                  <a:pt x="504" y="45"/>
                  <a:pt x="502" y="49"/>
                </a:cubicBezTo>
                <a:cubicBezTo>
                  <a:pt x="499" y="54"/>
                  <a:pt x="497" y="59"/>
                  <a:pt x="496" y="64"/>
                </a:cubicBezTo>
                <a:lnTo>
                  <a:pt x="496" y="614"/>
                </a:lnTo>
                <a:cubicBezTo>
                  <a:pt x="501" y="637"/>
                  <a:pt x="521" y="649"/>
                  <a:pt x="555" y="651"/>
                </a:cubicBezTo>
                <a:lnTo>
                  <a:pt x="565" y="651"/>
                </a:lnTo>
                <a:lnTo>
                  <a:pt x="565" y="678"/>
                </a:lnTo>
                <a:lnTo>
                  <a:pt x="349" y="678"/>
                </a:lnTo>
                <a:lnTo>
                  <a:pt x="349" y="651"/>
                </a:lnTo>
                <a:lnTo>
                  <a:pt x="359" y="651"/>
                </a:lnTo>
                <a:cubicBezTo>
                  <a:pt x="374" y="650"/>
                  <a:pt x="386" y="647"/>
                  <a:pt x="395" y="642"/>
                </a:cubicBezTo>
                <a:cubicBezTo>
                  <a:pt x="405" y="637"/>
                  <a:pt x="410" y="633"/>
                  <a:pt x="412" y="629"/>
                </a:cubicBezTo>
                <a:cubicBezTo>
                  <a:pt x="415" y="626"/>
                  <a:pt x="417" y="620"/>
                  <a:pt x="419" y="614"/>
                </a:cubicBezTo>
                <a:lnTo>
                  <a:pt x="419" y="27"/>
                </a:lnTo>
                <a:lnTo>
                  <a:pt x="146" y="27"/>
                </a:lnTo>
                <a:lnTo>
                  <a:pt x="146" y="320"/>
                </a:lnTo>
                <a:lnTo>
                  <a:pt x="146" y="614"/>
                </a:lnTo>
                <a:cubicBezTo>
                  <a:pt x="152" y="637"/>
                  <a:pt x="171" y="649"/>
                  <a:pt x="206" y="651"/>
                </a:cubicBezTo>
                <a:lnTo>
                  <a:pt x="215" y="651"/>
                </a:lnTo>
                <a:lnTo>
                  <a:pt x="215" y="678"/>
                </a:lnTo>
                <a:lnTo>
                  <a:pt x="0" y="678"/>
                </a:lnTo>
                <a:lnTo>
                  <a:pt x="0" y="651"/>
                </a:lnTo>
                <a:lnTo>
                  <a:pt x="10" y="651"/>
                </a:lnTo>
                <a:cubicBezTo>
                  <a:pt x="25" y="650"/>
                  <a:pt x="37" y="647"/>
                  <a:pt x="46" y="642"/>
                </a:cubicBezTo>
                <a:cubicBezTo>
                  <a:pt x="55" y="637"/>
                  <a:pt x="61" y="633"/>
                  <a:pt x="63" y="629"/>
                </a:cubicBezTo>
                <a:cubicBezTo>
                  <a:pt x="65" y="626"/>
                  <a:pt x="67" y="620"/>
                  <a:pt x="70" y="614"/>
                </a:cubicBezTo>
                <a:lnTo>
                  <a:pt x="70" y="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1" name=""/>
          <p:cNvSpPr/>
          <p:nvPr/>
        </p:nvSpPr>
        <p:spPr>
          <a:xfrm>
            <a:off x="2643480" y="1123920"/>
            <a:ext cx="54000" cy="109800"/>
          </a:xfrm>
          <a:custGeom>
            <a:avLst/>
            <a:gdLst/>
            <a:ahLst/>
            <a:rect l="0" t="0" r="r" b="b"/>
            <a:pathLst>
              <a:path w="150" h="305">
                <a:moveTo>
                  <a:pt x="3" y="116"/>
                </a:moveTo>
                <a:cubicBezTo>
                  <a:pt x="1" y="114"/>
                  <a:pt x="0" y="112"/>
                  <a:pt x="0" y="111"/>
                </a:cubicBezTo>
                <a:cubicBezTo>
                  <a:pt x="0" y="110"/>
                  <a:pt x="0" y="107"/>
                  <a:pt x="1" y="103"/>
                </a:cubicBezTo>
                <a:cubicBezTo>
                  <a:pt x="2" y="100"/>
                  <a:pt x="3" y="97"/>
                  <a:pt x="4" y="97"/>
                </a:cubicBezTo>
                <a:cubicBezTo>
                  <a:pt x="4" y="95"/>
                  <a:pt x="6" y="94"/>
                  <a:pt x="8" y="94"/>
                </a:cubicBezTo>
                <a:cubicBezTo>
                  <a:pt x="10" y="94"/>
                  <a:pt x="18" y="94"/>
                  <a:pt x="32" y="94"/>
                </a:cubicBezTo>
                <a:lnTo>
                  <a:pt x="58" y="94"/>
                </a:lnTo>
                <a:lnTo>
                  <a:pt x="67" y="55"/>
                </a:lnTo>
                <a:cubicBezTo>
                  <a:pt x="68" y="51"/>
                  <a:pt x="69" y="46"/>
                  <a:pt x="70" y="41"/>
                </a:cubicBezTo>
                <a:cubicBezTo>
                  <a:pt x="72" y="35"/>
                  <a:pt x="73" y="31"/>
                  <a:pt x="74" y="28"/>
                </a:cubicBezTo>
                <a:cubicBezTo>
                  <a:pt x="75"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5" y="8"/>
                  <a:pt x="116" y="11"/>
                  <a:pt x="116" y="14"/>
                </a:cubicBezTo>
                <a:cubicBezTo>
                  <a:pt x="116" y="16"/>
                  <a:pt x="114" y="24"/>
                  <a:pt x="111" y="36"/>
                </a:cubicBezTo>
                <a:cubicBezTo>
                  <a:pt x="108" y="49"/>
                  <a:pt x="105" y="62"/>
                  <a:pt x="102" y="75"/>
                </a:cubicBezTo>
                <a:lnTo>
                  <a:pt x="97" y="93"/>
                </a:lnTo>
                <a:cubicBezTo>
                  <a:pt x="97" y="94"/>
                  <a:pt x="105" y="94"/>
                  <a:pt x="121" y="94"/>
                </a:cubicBezTo>
                <a:lnTo>
                  <a:pt x="146" y="94"/>
                </a:lnTo>
                <a:cubicBezTo>
                  <a:pt x="149" y="96"/>
                  <a:pt x="150" y="98"/>
                  <a:pt x="150" y="99"/>
                </a:cubicBezTo>
                <a:cubicBezTo>
                  <a:pt x="150" y="106"/>
                  <a:pt x="148" y="112"/>
                  <a:pt x="143" y="116"/>
                </a:cubicBezTo>
                <a:lnTo>
                  <a:pt x="91" y="116"/>
                </a:lnTo>
                <a:lnTo>
                  <a:pt x="74" y="185"/>
                </a:lnTo>
                <a:cubicBezTo>
                  <a:pt x="62" y="236"/>
                  <a:pt x="55" y="264"/>
                  <a:pt x="55" y="268"/>
                </a:cubicBezTo>
                <a:cubicBezTo>
                  <a:pt x="55" y="281"/>
                  <a:pt x="60" y="288"/>
                  <a:pt x="68" y="288"/>
                </a:cubicBezTo>
                <a:cubicBezTo>
                  <a:pt x="79" y="288"/>
                  <a:pt x="90" y="282"/>
                  <a:pt x="101" y="271"/>
                </a:cubicBezTo>
                <a:cubicBezTo>
                  <a:pt x="111" y="261"/>
                  <a:pt x="120" y="247"/>
                  <a:pt x="126" y="231"/>
                </a:cubicBezTo>
                <a:cubicBezTo>
                  <a:pt x="127" y="229"/>
                  <a:pt x="128" y="228"/>
                  <a:pt x="129" y="228"/>
                </a:cubicBezTo>
                <a:cubicBezTo>
                  <a:pt x="130" y="228"/>
                  <a:pt x="133" y="227"/>
                  <a:pt x="137" y="227"/>
                </a:cubicBezTo>
                <a:lnTo>
                  <a:pt x="139" y="227"/>
                </a:lnTo>
                <a:cubicBezTo>
                  <a:pt x="143" y="227"/>
                  <a:pt x="146" y="228"/>
                  <a:pt x="146" y="231"/>
                </a:cubicBezTo>
                <a:cubicBezTo>
                  <a:pt x="146" y="232"/>
                  <a:pt x="145" y="234"/>
                  <a:pt x="144" y="236"/>
                </a:cubicBezTo>
                <a:cubicBezTo>
                  <a:pt x="143" y="242"/>
                  <a:pt x="140" y="248"/>
                  <a:pt x="136" y="255"/>
                </a:cubicBezTo>
                <a:cubicBezTo>
                  <a:pt x="132" y="262"/>
                  <a:pt x="125" y="269"/>
                  <a:pt x="119"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6"/>
                  <a:pt x="18" y="260"/>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2" name=""/>
          <p:cNvSpPr/>
          <p:nvPr/>
        </p:nvSpPr>
        <p:spPr>
          <a:xfrm>
            <a:off x="2649240" y="1341000"/>
            <a:ext cx="63360" cy="78480"/>
          </a:xfrm>
          <a:custGeom>
            <a:avLst/>
            <a:gdLst/>
            <a:ahLst/>
            <a:rect l="0" t="0" r="r" b="b"/>
            <a:pathLst>
              <a:path w="176" h="218">
                <a:moveTo>
                  <a:pt x="37" y="75"/>
                </a:moveTo>
                <a:cubicBezTo>
                  <a:pt x="37" y="64"/>
                  <a:pt x="40" y="53"/>
                  <a:pt x="45" y="43"/>
                </a:cubicBezTo>
                <a:cubicBezTo>
                  <a:pt x="50" y="32"/>
                  <a:pt x="59" y="22"/>
                  <a:pt x="72" y="13"/>
                </a:cubicBezTo>
                <a:cubicBezTo>
                  <a:pt x="86" y="4"/>
                  <a:pt x="101" y="0"/>
                  <a:pt x="119" y="0"/>
                </a:cubicBezTo>
                <a:cubicBezTo>
                  <a:pt x="139" y="0"/>
                  <a:pt x="153" y="5"/>
                  <a:pt x="162" y="13"/>
                </a:cubicBezTo>
                <a:cubicBezTo>
                  <a:pt x="171" y="22"/>
                  <a:pt x="176" y="32"/>
                  <a:pt x="176" y="42"/>
                </a:cubicBezTo>
                <a:cubicBezTo>
                  <a:pt x="176" y="52"/>
                  <a:pt x="174" y="61"/>
                  <a:pt x="168" y="66"/>
                </a:cubicBezTo>
                <a:cubicBezTo>
                  <a:pt x="163" y="70"/>
                  <a:pt x="157" y="73"/>
                  <a:pt x="150" y="73"/>
                </a:cubicBezTo>
                <a:cubicBezTo>
                  <a:pt x="146" y="73"/>
                  <a:pt x="142" y="72"/>
                  <a:pt x="138" y="69"/>
                </a:cubicBezTo>
                <a:cubicBezTo>
                  <a:pt x="135" y="67"/>
                  <a:pt x="133" y="63"/>
                  <a:pt x="133" y="57"/>
                </a:cubicBezTo>
                <a:cubicBezTo>
                  <a:pt x="133" y="51"/>
                  <a:pt x="134" y="46"/>
                  <a:pt x="137" y="43"/>
                </a:cubicBezTo>
                <a:cubicBezTo>
                  <a:pt x="140" y="39"/>
                  <a:pt x="143" y="36"/>
                  <a:pt x="145" y="34"/>
                </a:cubicBezTo>
                <a:cubicBezTo>
                  <a:pt x="148" y="32"/>
                  <a:pt x="150" y="31"/>
                  <a:pt x="151" y="31"/>
                </a:cubicBezTo>
                <a:cubicBezTo>
                  <a:pt x="152" y="31"/>
                  <a:pt x="152" y="31"/>
                  <a:pt x="152" y="31"/>
                </a:cubicBezTo>
                <a:cubicBezTo>
                  <a:pt x="152" y="30"/>
                  <a:pt x="151" y="28"/>
                  <a:pt x="149" y="26"/>
                </a:cubicBezTo>
                <a:cubicBezTo>
                  <a:pt x="146" y="24"/>
                  <a:pt x="142" y="23"/>
                  <a:pt x="137" y="21"/>
                </a:cubicBezTo>
                <a:cubicBezTo>
                  <a:pt x="131" y="19"/>
                  <a:pt x="125" y="19"/>
                  <a:pt x="118" y="18"/>
                </a:cubicBezTo>
                <a:cubicBezTo>
                  <a:pt x="103" y="18"/>
                  <a:pt x="91" y="22"/>
                  <a:pt x="84" y="31"/>
                </a:cubicBezTo>
                <a:cubicBezTo>
                  <a:pt x="76" y="39"/>
                  <a:pt x="73" y="47"/>
                  <a:pt x="72" y="57"/>
                </a:cubicBezTo>
                <a:cubicBezTo>
                  <a:pt x="72" y="65"/>
                  <a:pt x="75" y="71"/>
                  <a:pt x="82" y="74"/>
                </a:cubicBezTo>
                <a:cubicBezTo>
                  <a:pt x="89" y="77"/>
                  <a:pt x="97" y="80"/>
                  <a:pt x="109" y="82"/>
                </a:cubicBezTo>
                <a:cubicBezTo>
                  <a:pt x="120" y="84"/>
                  <a:pt x="129" y="86"/>
                  <a:pt x="134" y="89"/>
                </a:cubicBezTo>
                <a:cubicBezTo>
                  <a:pt x="155" y="98"/>
                  <a:pt x="165" y="114"/>
                  <a:pt x="165" y="135"/>
                </a:cubicBezTo>
                <a:cubicBezTo>
                  <a:pt x="165" y="144"/>
                  <a:pt x="163" y="153"/>
                  <a:pt x="160" y="162"/>
                </a:cubicBezTo>
                <a:cubicBezTo>
                  <a:pt x="156" y="171"/>
                  <a:pt x="151" y="180"/>
                  <a:pt x="144" y="189"/>
                </a:cubicBezTo>
                <a:cubicBezTo>
                  <a:pt x="137" y="197"/>
                  <a:pt x="127" y="204"/>
                  <a:pt x="114" y="210"/>
                </a:cubicBezTo>
                <a:cubicBezTo>
                  <a:pt x="101" y="215"/>
                  <a:pt x="86" y="217"/>
                  <a:pt x="68" y="218"/>
                </a:cubicBezTo>
                <a:cubicBezTo>
                  <a:pt x="44" y="218"/>
                  <a:pt x="26" y="213"/>
                  <a:pt x="16" y="204"/>
                </a:cubicBezTo>
                <a:cubicBezTo>
                  <a:pt x="6" y="195"/>
                  <a:pt x="1" y="184"/>
                  <a:pt x="0" y="171"/>
                </a:cubicBezTo>
                <a:cubicBezTo>
                  <a:pt x="0" y="159"/>
                  <a:pt x="4" y="150"/>
                  <a:pt x="10" y="145"/>
                </a:cubicBezTo>
                <a:cubicBezTo>
                  <a:pt x="17" y="139"/>
                  <a:pt x="24" y="136"/>
                  <a:pt x="31" y="136"/>
                </a:cubicBezTo>
                <a:cubicBezTo>
                  <a:pt x="36" y="136"/>
                  <a:pt x="41" y="138"/>
                  <a:pt x="45" y="141"/>
                </a:cubicBezTo>
                <a:cubicBezTo>
                  <a:pt x="49" y="144"/>
                  <a:pt x="51" y="148"/>
                  <a:pt x="51" y="156"/>
                </a:cubicBezTo>
                <a:cubicBezTo>
                  <a:pt x="51" y="164"/>
                  <a:pt x="48" y="171"/>
                  <a:pt x="43" y="177"/>
                </a:cubicBezTo>
                <a:cubicBezTo>
                  <a:pt x="37" y="182"/>
                  <a:pt x="32" y="185"/>
                  <a:pt x="28" y="185"/>
                </a:cubicBezTo>
                <a:cubicBezTo>
                  <a:pt x="27" y="185"/>
                  <a:pt x="27" y="186"/>
                  <a:pt x="26" y="186"/>
                </a:cubicBezTo>
                <a:lnTo>
                  <a:pt x="26" y="187"/>
                </a:lnTo>
                <a:cubicBezTo>
                  <a:pt x="26" y="188"/>
                  <a:pt x="28" y="189"/>
                  <a:pt x="30" y="190"/>
                </a:cubicBezTo>
                <a:cubicBezTo>
                  <a:pt x="32" y="192"/>
                  <a:pt x="37" y="194"/>
                  <a:pt x="45" y="197"/>
                </a:cubicBezTo>
                <a:cubicBezTo>
                  <a:pt x="52" y="199"/>
                  <a:pt x="61" y="200"/>
                  <a:pt x="71" y="200"/>
                </a:cubicBezTo>
                <a:cubicBezTo>
                  <a:pt x="83" y="200"/>
                  <a:pt x="93" y="198"/>
                  <a:pt x="102" y="195"/>
                </a:cubicBezTo>
                <a:cubicBezTo>
                  <a:pt x="110" y="191"/>
                  <a:pt x="116" y="187"/>
                  <a:pt x="120" y="181"/>
                </a:cubicBezTo>
                <a:cubicBezTo>
                  <a:pt x="124" y="176"/>
                  <a:pt x="126" y="171"/>
                  <a:pt x="128" y="167"/>
                </a:cubicBezTo>
                <a:cubicBezTo>
                  <a:pt x="130" y="162"/>
                  <a:pt x="130" y="158"/>
                  <a:pt x="130" y="155"/>
                </a:cubicBezTo>
                <a:cubicBezTo>
                  <a:pt x="130" y="146"/>
                  <a:pt x="127" y="139"/>
                  <a:pt x="120" y="134"/>
                </a:cubicBezTo>
                <a:cubicBezTo>
                  <a:pt x="114" y="130"/>
                  <a:pt x="106" y="127"/>
                  <a:pt x="97" y="126"/>
                </a:cubicBezTo>
                <a:cubicBezTo>
                  <a:pt x="89" y="125"/>
                  <a:pt x="78" y="123"/>
                  <a:pt x="68" y="119"/>
                </a:cubicBezTo>
                <a:cubicBezTo>
                  <a:pt x="58" y="115"/>
                  <a:pt x="50" y="110"/>
                  <a:pt x="46" y="102"/>
                </a:cubicBezTo>
                <a:cubicBezTo>
                  <a:pt x="40" y="94"/>
                  <a:pt x="37" y="85"/>
                  <a:pt x="37" y="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3" name=""/>
          <p:cNvSpPr/>
          <p:nvPr/>
        </p:nvSpPr>
        <p:spPr>
          <a:xfrm>
            <a:off x="2730600" y="1353960"/>
            <a:ext cx="115200" cy="40680"/>
          </a:xfrm>
          <a:custGeom>
            <a:avLst/>
            <a:gdLst/>
            <a:ahLst/>
            <a:rect l="0" t="0" r="r" b="b"/>
            <a:pathLst>
              <a:path w="320" h="113">
                <a:moveTo>
                  <a:pt x="0" y="10"/>
                </a:moveTo>
                <a:cubicBezTo>
                  <a:pt x="0" y="6"/>
                  <a:pt x="2" y="3"/>
                  <a:pt x="7" y="0"/>
                </a:cubicBezTo>
                <a:lnTo>
                  <a:pt x="312" y="0"/>
                </a:lnTo>
                <a:cubicBezTo>
                  <a:pt x="317" y="3"/>
                  <a:pt x="320" y="6"/>
                  <a:pt x="320" y="10"/>
                </a:cubicBezTo>
                <a:cubicBezTo>
                  <a:pt x="320" y="13"/>
                  <a:pt x="317" y="16"/>
                  <a:pt x="313" y="19"/>
                </a:cubicBezTo>
                <a:lnTo>
                  <a:pt x="160" y="19"/>
                </a:lnTo>
                <a:lnTo>
                  <a:pt x="8" y="19"/>
                </a:lnTo>
                <a:cubicBezTo>
                  <a:pt x="2" y="18"/>
                  <a:pt x="0" y="15"/>
                  <a:pt x="0" y="10"/>
                </a:cubicBezTo>
                <a:moveTo>
                  <a:pt x="0" y="104"/>
                </a:moveTo>
                <a:cubicBezTo>
                  <a:pt x="0" y="99"/>
                  <a:pt x="2" y="96"/>
                  <a:pt x="8" y="94"/>
                </a:cubicBezTo>
                <a:lnTo>
                  <a:pt x="313" y="94"/>
                </a:lnTo>
                <a:cubicBezTo>
                  <a:pt x="317" y="97"/>
                  <a:pt x="320" y="101"/>
                  <a:pt x="320" y="104"/>
                </a:cubicBezTo>
                <a:cubicBezTo>
                  <a:pt x="320" y="108"/>
                  <a:pt x="317" y="111"/>
                  <a:pt x="312" y="113"/>
                </a:cubicBezTo>
                <a:lnTo>
                  <a:pt x="7" y="113"/>
                </a:lnTo>
                <a:cubicBezTo>
                  <a:pt x="2" y="111"/>
                  <a:pt x="0" y="108"/>
                  <a:pt x="0" y="10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4" name=""/>
          <p:cNvSpPr/>
          <p:nvPr/>
        </p:nvSpPr>
        <p:spPr>
          <a:xfrm>
            <a:off x="2869200" y="1302480"/>
            <a:ext cx="59760" cy="115200"/>
          </a:xfrm>
          <a:custGeom>
            <a:avLst/>
            <a:gdLst/>
            <a:ahLst/>
            <a:rect l="0" t="0" r="r" b="b"/>
            <a:pathLst>
              <a:path w="166" h="320">
                <a:moveTo>
                  <a:pt x="62" y="43"/>
                </a:moveTo>
                <a:lnTo>
                  <a:pt x="56" y="46"/>
                </a:lnTo>
                <a:cubicBezTo>
                  <a:pt x="51" y="47"/>
                  <a:pt x="45" y="49"/>
                  <a:pt x="37" y="51"/>
                </a:cubicBezTo>
                <a:cubicBezTo>
                  <a:pt x="29" y="52"/>
                  <a:pt x="19" y="53"/>
                  <a:pt x="9" y="54"/>
                </a:cubicBezTo>
                <a:lnTo>
                  <a:pt x="0" y="54"/>
                </a:lnTo>
                <a:lnTo>
                  <a:pt x="0" y="31"/>
                </a:lnTo>
                <a:lnTo>
                  <a:pt x="9" y="31"/>
                </a:lnTo>
                <a:cubicBezTo>
                  <a:pt x="24" y="30"/>
                  <a:pt x="38" y="28"/>
                  <a:pt x="51" y="24"/>
                </a:cubicBezTo>
                <a:cubicBezTo>
                  <a:pt x="63" y="20"/>
                  <a:pt x="72" y="16"/>
                  <a:pt x="77" y="12"/>
                </a:cubicBezTo>
                <a:cubicBezTo>
                  <a:pt x="83" y="9"/>
                  <a:pt x="87" y="5"/>
                  <a:pt x="91" y="2"/>
                </a:cubicBezTo>
                <a:cubicBezTo>
                  <a:pt x="92" y="1"/>
                  <a:pt x="93" y="0"/>
                  <a:pt x="97" y="0"/>
                </a:cubicBezTo>
                <a:cubicBezTo>
                  <a:pt x="99" y="0"/>
                  <a:pt x="102" y="1"/>
                  <a:pt x="105" y="3"/>
                </a:cubicBezTo>
                <a:lnTo>
                  <a:pt x="105" y="147"/>
                </a:lnTo>
                <a:lnTo>
                  <a:pt x="105" y="291"/>
                </a:lnTo>
                <a:cubicBezTo>
                  <a:pt x="107" y="293"/>
                  <a:pt x="109" y="294"/>
                  <a:pt x="111" y="295"/>
                </a:cubicBezTo>
                <a:cubicBezTo>
                  <a:pt x="113" y="296"/>
                  <a:pt x="116" y="296"/>
                  <a:pt x="122" y="297"/>
                </a:cubicBezTo>
                <a:cubicBezTo>
                  <a:pt x="128" y="298"/>
                  <a:pt x="138" y="298"/>
                  <a:pt x="153" y="298"/>
                </a:cubicBezTo>
                <a:lnTo>
                  <a:pt x="166" y="298"/>
                </a:lnTo>
                <a:lnTo>
                  <a:pt x="166" y="320"/>
                </a:lnTo>
                <a:lnTo>
                  <a:pt x="160" y="320"/>
                </a:lnTo>
                <a:cubicBezTo>
                  <a:pt x="154" y="319"/>
                  <a:pt x="127" y="318"/>
                  <a:pt x="83"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3" y="296"/>
                </a:cubicBezTo>
                <a:cubicBezTo>
                  <a:pt x="55" y="295"/>
                  <a:pt x="56" y="295"/>
                  <a:pt x="56" y="295"/>
                </a:cubicBezTo>
                <a:cubicBezTo>
                  <a:pt x="57" y="295"/>
                  <a:pt x="58" y="294"/>
                  <a:pt x="59" y="293"/>
                </a:cubicBezTo>
                <a:cubicBezTo>
                  <a:pt x="61" y="291"/>
                  <a:pt x="62" y="290"/>
                  <a:pt x="62" y="291"/>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5" name=""/>
          <p:cNvSpPr/>
          <p:nvPr/>
        </p:nvSpPr>
        <p:spPr>
          <a:xfrm>
            <a:off x="3002040" y="1240200"/>
            <a:ext cx="138960" cy="110520"/>
          </a:xfrm>
          <a:custGeom>
            <a:avLst/>
            <a:gdLst/>
            <a:ahLst/>
            <a:rect l="0" t="0" r="r" b="b"/>
            <a:pathLst>
              <a:path w="386" h="307">
                <a:moveTo>
                  <a:pt x="0" y="194"/>
                </a:moveTo>
                <a:cubicBezTo>
                  <a:pt x="0" y="143"/>
                  <a:pt x="20" y="98"/>
                  <a:pt x="58" y="58"/>
                </a:cubicBezTo>
                <a:cubicBezTo>
                  <a:pt x="97" y="19"/>
                  <a:pt x="140" y="0"/>
                  <a:pt x="186" y="0"/>
                </a:cubicBezTo>
                <a:cubicBezTo>
                  <a:pt x="218" y="0"/>
                  <a:pt x="243" y="9"/>
                  <a:pt x="262" y="27"/>
                </a:cubicBezTo>
                <a:cubicBezTo>
                  <a:pt x="281" y="45"/>
                  <a:pt x="294" y="67"/>
                  <a:pt x="302" y="94"/>
                </a:cubicBezTo>
                <a:cubicBezTo>
                  <a:pt x="304" y="107"/>
                  <a:pt x="306" y="122"/>
                  <a:pt x="306" y="139"/>
                </a:cubicBezTo>
                <a:lnTo>
                  <a:pt x="306" y="159"/>
                </a:lnTo>
                <a:cubicBezTo>
                  <a:pt x="328" y="126"/>
                  <a:pt x="345" y="88"/>
                  <a:pt x="357" y="46"/>
                </a:cubicBezTo>
                <a:cubicBezTo>
                  <a:pt x="359" y="39"/>
                  <a:pt x="360" y="36"/>
                  <a:pt x="361" y="35"/>
                </a:cubicBezTo>
                <a:cubicBezTo>
                  <a:pt x="362" y="34"/>
                  <a:pt x="366" y="33"/>
                  <a:pt x="372" y="33"/>
                </a:cubicBezTo>
                <a:cubicBezTo>
                  <a:pt x="381" y="33"/>
                  <a:pt x="386" y="35"/>
                  <a:pt x="386" y="38"/>
                </a:cubicBezTo>
                <a:cubicBezTo>
                  <a:pt x="386" y="42"/>
                  <a:pt x="384" y="51"/>
                  <a:pt x="380" y="65"/>
                </a:cubicBezTo>
                <a:cubicBezTo>
                  <a:pt x="376" y="79"/>
                  <a:pt x="368" y="98"/>
                  <a:pt x="356" y="123"/>
                </a:cubicBezTo>
                <a:cubicBezTo>
                  <a:pt x="343" y="148"/>
                  <a:pt x="330" y="171"/>
                  <a:pt x="314" y="191"/>
                </a:cubicBezTo>
                <a:lnTo>
                  <a:pt x="307" y="200"/>
                </a:lnTo>
                <a:lnTo>
                  <a:pt x="308" y="217"/>
                </a:lnTo>
                <a:cubicBezTo>
                  <a:pt x="309" y="242"/>
                  <a:pt x="310" y="259"/>
                  <a:pt x="313" y="268"/>
                </a:cubicBezTo>
                <a:cubicBezTo>
                  <a:pt x="316" y="277"/>
                  <a:pt x="320" y="282"/>
                  <a:pt x="326" y="282"/>
                </a:cubicBezTo>
                <a:cubicBezTo>
                  <a:pt x="332" y="281"/>
                  <a:pt x="338" y="279"/>
                  <a:pt x="343" y="275"/>
                </a:cubicBezTo>
                <a:cubicBezTo>
                  <a:pt x="349" y="271"/>
                  <a:pt x="353" y="266"/>
                  <a:pt x="355" y="259"/>
                </a:cubicBezTo>
                <a:cubicBezTo>
                  <a:pt x="356" y="256"/>
                  <a:pt x="357" y="254"/>
                  <a:pt x="358" y="254"/>
                </a:cubicBezTo>
                <a:cubicBezTo>
                  <a:pt x="360" y="253"/>
                  <a:pt x="363" y="253"/>
                  <a:pt x="369" y="252"/>
                </a:cubicBezTo>
                <a:cubicBezTo>
                  <a:pt x="378" y="252"/>
                  <a:pt x="382" y="254"/>
                  <a:pt x="382" y="258"/>
                </a:cubicBezTo>
                <a:cubicBezTo>
                  <a:pt x="382" y="261"/>
                  <a:pt x="381" y="265"/>
                  <a:pt x="378" y="271"/>
                </a:cubicBezTo>
                <a:cubicBezTo>
                  <a:pt x="373" y="282"/>
                  <a:pt x="365" y="290"/>
                  <a:pt x="354" y="296"/>
                </a:cubicBezTo>
                <a:cubicBezTo>
                  <a:pt x="344" y="303"/>
                  <a:pt x="334" y="306"/>
                  <a:pt x="325" y="307"/>
                </a:cubicBezTo>
                <a:lnTo>
                  <a:pt x="320" y="307"/>
                </a:lnTo>
                <a:cubicBezTo>
                  <a:pt x="289" y="307"/>
                  <a:pt x="268" y="290"/>
                  <a:pt x="257" y="258"/>
                </a:cubicBezTo>
                <a:lnTo>
                  <a:pt x="255" y="253"/>
                </a:lnTo>
                <a:lnTo>
                  <a:pt x="248" y="259"/>
                </a:lnTo>
                <a:cubicBezTo>
                  <a:pt x="243" y="262"/>
                  <a:pt x="237" y="267"/>
                  <a:pt x="227" y="272"/>
                </a:cubicBezTo>
                <a:cubicBezTo>
                  <a:pt x="218" y="277"/>
                  <a:pt x="208" y="283"/>
                  <a:pt x="197" y="288"/>
                </a:cubicBezTo>
                <a:cubicBezTo>
                  <a:pt x="186" y="293"/>
                  <a:pt x="173" y="297"/>
                  <a:pt x="158" y="301"/>
                </a:cubicBezTo>
                <a:cubicBezTo>
                  <a:pt x="143" y="305"/>
                  <a:pt x="128" y="307"/>
                  <a:pt x="115" y="307"/>
                </a:cubicBezTo>
                <a:cubicBezTo>
                  <a:pt x="79" y="307"/>
                  <a:pt x="51" y="296"/>
                  <a:pt x="31" y="273"/>
                </a:cubicBezTo>
                <a:cubicBezTo>
                  <a:pt x="10" y="251"/>
                  <a:pt x="0" y="225"/>
                  <a:pt x="0" y="194"/>
                </a:cubicBezTo>
                <a:moveTo>
                  <a:pt x="118" y="282"/>
                </a:moveTo>
                <a:cubicBezTo>
                  <a:pt x="140" y="282"/>
                  <a:pt x="162" y="277"/>
                  <a:pt x="184" y="268"/>
                </a:cubicBezTo>
                <a:cubicBezTo>
                  <a:pt x="206" y="259"/>
                  <a:pt x="223" y="249"/>
                  <a:pt x="234" y="239"/>
                </a:cubicBezTo>
                <a:lnTo>
                  <a:pt x="250" y="224"/>
                </a:lnTo>
                <a:cubicBezTo>
                  <a:pt x="249" y="160"/>
                  <a:pt x="247" y="119"/>
                  <a:pt x="245" y="104"/>
                </a:cubicBezTo>
                <a:cubicBezTo>
                  <a:pt x="239" y="51"/>
                  <a:pt x="218" y="25"/>
                  <a:pt x="183" y="25"/>
                </a:cubicBezTo>
                <a:cubicBezTo>
                  <a:pt x="152" y="25"/>
                  <a:pt x="124" y="41"/>
                  <a:pt x="101" y="75"/>
                </a:cubicBezTo>
                <a:cubicBezTo>
                  <a:pt x="89" y="93"/>
                  <a:pt x="79" y="118"/>
                  <a:pt x="71" y="148"/>
                </a:cubicBezTo>
                <a:cubicBezTo>
                  <a:pt x="64" y="179"/>
                  <a:pt x="59" y="202"/>
                  <a:pt x="59" y="219"/>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6" name=""/>
          <p:cNvSpPr/>
          <p:nvPr/>
        </p:nvSpPr>
        <p:spPr>
          <a:xfrm>
            <a:off x="3166920" y="1308240"/>
            <a:ext cx="63360" cy="78120"/>
          </a:xfrm>
          <a:custGeom>
            <a:avLst/>
            <a:gdLst/>
            <a:ahLst/>
            <a:rect l="0" t="0" r="r" b="b"/>
            <a:pathLst>
              <a:path w="176" h="217">
                <a:moveTo>
                  <a:pt x="37" y="73"/>
                </a:moveTo>
                <a:cubicBezTo>
                  <a:pt x="37" y="63"/>
                  <a:pt x="40" y="53"/>
                  <a:pt x="46" y="42"/>
                </a:cubicBezTo>
                <a:cubicBezTo>
                  <a:pt x="51" y="31"/>
                  <a:pt x="60" y="22"/>
                  <a:pt x="73" y="13"/>
                </a:cubicBezTo>
                <a:cubicBezTo>
                  <a:pt x="85" y="4"/>
                  <a:pt x="101" y="0"/>
                  <a:pt x="119" y="0"/>
                </a:cubicBezTo>
                <a:cubicBezTo>
                  <a:pt x="139" y="0"/>
                  <a:pt x="153" y="4"/>
                  <a:pt x="162" y="13"/>
                </a:cubicBezTo>
                <a:cubicBezTo>
                  <a:pt x="171" y="21"/>
                  <a:pt x="176" y="31"/>
                  <a:pt x="176" y="42"/>
                </a:cubicBezTo>
                <a:cubicBezTo>
                  <a:pt x="176" y="52"/>
                  <a:pt x="173" y="59"/>
                  <a:pt x="168" y="64"/>
                </a:cubicBezTo>
                <a:cubicBezTo>
                  <a:pt x="162" y="69"/>
                  <a:pt x="156" y="71"/>
                  <a:pt x="150" y="72"/>
                </a:cubicBezTo>
                <a:cubicBezTo>
                  <a:pt x="145" y="72"/>
                  <a:pt x="142" y="70"/>
                  <a:pt x="138" y="68"/>
                </a:cubicBezTo>
                <a:cubicBezTo>
                  <a:pt x="135" y="65"/>
                  <a:pt x="133" y="61"/>
                  <a:pt x="132" y="55"/>
                </a:cubicBezTo>
                <a:cubicBezTo>
                  <a:pt x="132" y="50"/>
                  <a:pt x="134" y="46"/>
                  <a:pt x="137" y="42"/>
                </a:cubicBezTo>
                <a:cubicBezTo>
                  <a:pt x="140" y="38"/>
                  <a:pt x="142" y="35"/>
                  <a:pt x="145" y="33"/>
                </a:cubicBezTo>
                <a:cubicBezTo>
                  <a:pt x="147" y="31"/>
                  <a:pt x="149" y="31"/>
                  <a:pt x="151" y="31"/>
                </a:cubicBezTo>
                <a:lnTo>
                  <a:pt x="151" y="30"/>
                </a:lnTo>
                <a:cubicBezTo>
                  <a:pt x="151" y="29"/>
                  <a:pt x="150" y="28"/>
                  <a:pt x="148" y="26"/>
                </a:cubicBezTo>
                <a:cubicBezTo>
                  <a:pt x="146" y="24"/>
                  <a:pt x="142" y="22"/>
                  <a:pt x="136" y="20"/>
                </a:cubicBezTo>
                <a:cubicBezTo>
                  <a:pt x="130" y="19"/>
                  <a:pt x="124" y="18"/>
                  <a:pt x="118" y="18"/>
                </a:cubicBezTo>
                <a:cubicBezTo>
                  <a:pt x="102" y="18"/>
                  <a:pt x="91" y="22"/>
                  <a:pt x="84" y="30"/>
                </a:cubicBezTo>
                <a:cubicBezTo>
                  <a:pt x="77" y="38"/>
                  <a:pt x="73" y="47"/>
                  <a:pt x="73" y="55"/>
                </a:cubicBezTo>
                <a:cubicBezTo>
                  <a:pt x="73" y="63"/>
                  <a:pt x="76" y="69"/>
                  <a:pt x="82" y="72"/>
                </a:cubicBezTo>
                <a:cubicBezTo>
                  <a:pt x="88" y="75"/>
                  <a:pt x="97" y="78"/>
                  <a:pt x="108" y="80"/>
                </a:cubicBezTo>
                <a:cubicBezTo>
                  <a:pt x="120" y="82"/>
                  <a:pt x="128" y="85"/>
                  <a:pt x="133" y="87"/>
                </a:cubicBezTo>
                <a:cubicBezTo>
                  <a:pt x="154" y="97"/>
                  <a:pt x="165" y="112"/>
                  <a:pt x="165" y="133"/>
                </a:cubicBezTo>
                <a:cubicBezTo>
                  <a:pt x="165" y="142"/>
                  <a:pt x="163" y="152"/>
                  <a:pt x="160" y="161"/>
                </a:cubicBezTo>
                <a:cubicBezTo>
                  <a:pt x="156" y="170"/>
                  <a:pt x="151" y="179"/>
                  <a:pt x="144" y="188"/>
                </a:cubicBezTo>
                <a:cubicBezTo>
                  <a:pt x="137" y="197"/>
                  <a:pt x="127" y="204"/>
                  <a:pt x="114" y="209"/>
                </a:cubicBezTo>
                <a:cubicBezTo>
                  <a:pt x="101" y="214"/>
                  <a:pt x="86" y="217"/>
                  <a:pt x="69" y="217"/>
                </a:cubicBezTo>
                <a:cubicBezTo>
                  <a:pt x="44" y="217"/>
                  <a:pt x="26" y="212"/>
                  <a:pt x="16" y="203"/>
                </a:cubicBezTo>
                <a:cubicBezTo>
                  <a:pt x="5" y="194"/>
                  <a:pt x="0" y="183"/>
                  <a:pt x="0" y="171"/>
                </a:cubicBezTo>
                <a:cubicBezTo>
                  <a:pt x="0" y="158"/>
                  <a:pt x="3" y="149"/>
                  <a:pt x="10" y="143"/>
                </a:cubicBezTo>
                <a:cubicBezTo>
                  <a:pt x="17" y="137"/>
                  <a:pt x="24" y="135"/>
                  <a:pt x="31" y="135"/>
                </a:cubicBezTo>
                <a:cubicBezTo>
                  <a:pt x="36" y="135"/>
                  <a:pt x="40" y="136"/>
                  <a:pt x="45" y="139"/>
                </a:cubicBezTo>
                <a:cubicBezTo>
                  <a:pt x="49" y="142"/>
                  <a:pt x="52" y="148"/>
                  <a:pt x="52" y="155"/>
                </a:cubicBezTo>
                <a:cubicBezTo>
                  <a:pt x="52" y="163"/>
                  <a:pt x="49" y="170"/>
                  <a:pt x="43" y="176"/>
                </a:cubicBezTo>
                <a:cubicBezTo>
                  <a:pt x="37" y="182"/>
                  <a:pt x="32" y="185"/>
                  <a:pt x="28" y="185"/>
                </a:cubicBezTo>
                <a:cubicBezTo>
                  <a:pt x="27" y="185"/>
                  <a:pt x="26" y="185"/>
                  <a:pt x="26" y="185"/>
                </a:cubicBezTo>
                <a:lnTo>
                  <a:pt x="26" y="186"/>
                </a:lnTo>
                <a:cubicBezTo>
                  <a:pt x="26" y="187"/>
                  <a:pt x="27" y="188"/>
                  <a:pt x="29" y="190"/>
                </a:cubicBezTo>
                <a:cubicBezTo>
                  <a:pt x="32" y="191"/>
                  <a:pt x="37" y="193"/>
                  <a:pt x="45" y="196"/>
                </a:cubicBezTo>
                <a:cubicBezTo>
                  <a:pt x="53" y="199"/>
                  <a:pt x="62" y="200"/>
                  <a:pt x="72" y="199"/>
                </a:cubicBezTo>
                <a:cubicBezTo>
                  <a:pt x="83" y="199"/>
                  <a:pt x="93" y="198"/>
                  <a:pt x="101" y="194"/>
                </a:cubicBezTo>
                <a:cubicBezTo>
                  <a:pt x="110" y="191"/>
                  <a:pt x="116" y="186"/>
                  <a:pt x="119" y="181"/>
                </a:cubicBezTo>
                <a:cubicBezTo>
                  <a:pt x="123" y="175"/>
                  <a:pt x="126" y="170"/>
                  <a:pt x="128" y="166"/>
                </a:cubicBezTo>
                <a:cubicBezTo>
                  <a:pt x="129" y="161"/>
                  <a:pt x="130" y="157"/>
                  <a:pt x="130" y="154"/>
                </a:cubicBezTo>
                <a:cubicBezTo>
                  <a:pt x="130" y="144"/>
                  <a:pt x="127" y="137"/>
                  <a:pt x="120" y="133"/>
                </a:cubicBezTo>
                <a:cubicBezTo>
                  <a:pt x="113" y="128"/>
                  <a:pt x="106" y="126"/>
                  <a:pt x="97" y="125"/>
                </a:cubicBezTo>
                <a:cubicBezTo>
                  <a:pt x="88" y="124"/>
                  <a:pt x="79" y="121"/>
                  <a:pt x="69" y="118"/>
                </a:cubicBezTo>
                <a:cubicBezTo>
                  <a:pt x="59" y="114"/>
                  <a:pt x="51" y="108"/>
                  <a:pt x="46" y="101"/>
                </a:cubicBezTo>
                <a:cubicBezTo>
                  <a:pt x="40" y="93"/>
                  <a:pt x="37" y="84"/>
                  <a:pt x="37" y="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7" name=""/>
          <p:cNvSpPr txBox="1"/>
          <p:nvPr/>
        </p:nvSpPr>
        <p:spPr>
          <a:xfrm>
            <a:off x="1651320" y="116856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338" name=""/>
          <p:cNvSpPr/>
          <p:nvPr/>
        </p:nvSpPr>
        <p:spPr>
          <a:xfrm>
            <a:off x="385920" y="154296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2"/>
                </a:lnTo>
                <a:cubicBezTo>
                  <a:pt x="191" y="91"/>
                  <a:pt x="199" y="100"/>
                  <a:pt x="200" y="100"/>
                </a:cubicBezTo>
                <a:cubicBezTo>
                  <a:pt x="201" y="100"/>
                  <a:pt x="210" y="90"/>
                  <a:pt x="225" y="70"/>
                </a:cubicBezTo>
                <a:lnTo>
                  <a:pt x="249" y="42"/>
                </a:lnTo>
                <a:lnTo>
                  <a:pt x="224" y="42"/>
                </a:lnTo>
                <a:lnTo>
                  <a:pt x="224" y="0"/>
                </a:lnTo>
                <a:lnTo>
                  <a:pt x="229" y="0"/>
                </a:lnTo>
                <a:cubicBezTo>
                  <a:pt x="236" y="1"/>
                  <a:pt x="260" y="2"/>
                  <a:pt x="302" y="2"/>
                </a:cubicBezTo>
                <a:cubicBezTo>
                  <a:pt x="338" y="2"/>
                  <a:pt x="359" y="1"/>
                  <a:pt x="365" y="0"/>
                </a:cubicBezTo>
                <a:lnTo>
                  <a:pt x="370" y="0"/>
                </a:lnTo>
                <a:lnTo>
                  <a:pt x="370" y="42"/>
                </a:lnTo>
                <a:lnTo>
                  <a:pt x="305" y="42"/>
                </a:lnTo>
                <a:lnTo>
                  <a:pt x="226" y="135"/>
                </a:lnTo>
                <a:lnTo>
                  <a:pt x="328" y="258"/>
                </a:lnTo>
                <a:lnTo>
                  <a:pt x="355" y="259"/>
                </a:lnTo>
                <a:lnTo>
                  <a:pt x="383" y="259"/>
                </a:lnTo>
                <a:lnTo>
                  <a:pt x="383" y="301"/>
                </a:lnTo>
                <a:lnTo>
                  <a:pt x="378" y="301"/>
                </a:lnTo>
                <a:cubicBezTo>
                  <a:pt x="371" y="300"/>
                  <a:pt x="346" y="299"/>
                  <a:pt x="304" y="299"/>
                </a:cubicBezTo>
                <a:cubicBezTo>
                  <a:pt x="256" y="299"/>
                  <a:pt x="229" y="300"/>
                  <a:pt x="220" y="301"/>
                </a:cubicBezTo>
                <a:lnTo>
                  <a:pt x="214" y="301"/>
                </a:lnTo>
                <a:lnTo>
                  <a:pt x="214" y="259"/>
                </a:lnTo>
                <a:lnTo>
                  <a:pt x="233" y="259"/>
                </a:lnTo>
                <a:cubicBezTo>
                  <a:pt x="233" y="259"/>
                  <a:pt x="224" y="247"/>
                  <a:pt x="206" y="225"/>
                </a:cubicBezTo>
                <a:cubicBezTo>
                  <a:pt x="188" y="203"/>
                  <a:pt x="179" y="192"/>
                  <a:pt x="179"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39" name=""/>
          <p:cNvSpPr/>
          <p:nvPr/>
        </p:nvSpPr>
        <p:spPr>
          <a:xfrm>
            <a:off x="543240" y="1572840"/>
            <a:ext cx="72720" cy="118800"/>
          </a:xfrm>
          <a:custGeom>
            <a:avLst/>
            <a:gdLst/>
            <a:ahLst/>
            <a:rect l="0" t="0" r="r" b="b"/>
            <a:pathLst>
              <a:path w="202" h="330">
                <a:moveTo>
                  <a:pt x="27" y="39"/>
                </a:moveTo>
                <a:cubicBezTo>
                  <a:pt x="45" y="13"/>
                  <a:pt x="70" y="0"/>
                  <a:pt x="101" y="0"/>
                </a:cubicBezTo>
                <a:cubicBezTo>
                  <a:pt x="116" y="0"/>
                  <a:pt x="131" y="4"/>
                  <a:pt x="147" y="12"/>
                </a:cubicBezTo>
                <a:cubicBezTo>
                  <a:pt x="162" y="21"/>
                  <a:pt x="174" y="35"/>
                  <a:pt x="184" y="56"/>
                </a:cubicBezTo>
                <a:cubicBezTo>
                  <a:pt x="196" y="84"/>
                  <a:pt x="202" y="120"/>
                  <a:pt x="202" y="166"/>
                </a:cubicBezTo>
                <a:cubicBezTo>
                  <a:pt x="202" y="216"/>
                  <a:pt x="195" y="254"/>
                  <a:pt x="181" y="280"/>
                </a:cubicBezTo>
                <a:cubicBezTo>
                  <a:pt x="175" y="293"/>
                  <a:pt x="166" y="304"/>
                  <a:pt x="155" y="312"/>
                </a:cubicBezTo>
                <a:cubicBezTo>
                  <a:pt x="143" y="320"/>
                  <a:pt x="134" y="325"/>
                  <a:pt x="125" y="327"/>
                </a:cubicBezTo>
                <a:cubicBezTo>
                  <a:pt x="117" y="328"/>
                  <a:pt x="109" y="330"/>
                  <a:pt x="101" y="330"/>
                </a:cubicBezTo>
                <a:cubicBezTo>
                  <a:pt x="93" y="330"/>
                  <a:pt x="85" y="329"/>
                  <a:pt x="76" y="327"/>
                </a:cubicBezTo>
                <a:cubicBezTo>
                  <a:pt x="68" y="325"/>
                  <a:pt x="58" y="320"/>
                  <a:pt x="47" y="312"/>
                </a:cubicBezTo>
                <a:cubicBezTo>
                  <a:pt x="36" y="303"/>
                  <a:pt x="27" y="293"/>
                  <a:pt x="21" y="280"/>
                </a:cubicBezTo>
                <a:cubicBezTo>
                  <a:pt x="7" y="254"/>
                  <a:pt x="0" y="216"/>
                  <a:pt x="0" y="166"/>
                </a:cubicBezTo>
                <a:cubicBezTo>
                  <a:pt x="0" y="111"/>
                  <a:pt x="9" y="69"/>
                  <a:pt x="27" y="39"/>
                </a:cubicBezTo>
                <a:moveTo>
                  <a:pt x="135" y="33"/>
                </a:moveTo>
                <a:cubicBezTo>
                  <a:pt x="125" y="23"/>
                  <a:pt x="114" y="18"/>
                  <a:pt x="101" y="18"/>
                </a:cubicBezTo>
                <a:cubicBezTo>
                  <a:pt x="88" y="18"/>
                  <a:pt x="76" y="23"/>
                  <a:pt x="67" y="33"/>
                </a:cubicBezTo>
                <a:cubicBezTo>
                  <a:pt x="59" y="41"/>
                  <a:pt x="53" y="53"/>
                  <a:pt x="51" y="68"/>
                </a:cubicBezTo>
                <a:cubicBezTo>
                  <a:pt x="48" y="83"/>
                  <a:pt x="47" y="114"/>
                  <a:pt x="47" y="160"/>
                </a:cubicBezTo>
                <a:cubicBezTo>
                  <a:pt x="47" y="211"/>
                  <a:pt x="48" y="244"/>
                  <a:pt x="51" y="260"/>
                </a:cubicBezTo>
                <a:cubicBezTo>
                  <a:pt x="53" y="276"/>
                  <a:pt x="59" y="288"/>
                  <a:pt x="68" y="297"/>
                </a:cubicBezTo>
                <a:cubicBezTo>
                  <a:pt x="77" y="307"/>
                  <a:pt x="88" y="312"/>
                  <a:pt x="101" y="312"/>
                </a:cubicBezTo>
                <a:cubicBezTo>
                  <a:pt x="114" y="312"/>
                  <a:pt x="125" y="307"/>
                  <a:pt x="134" y="297"/>
                </a:cubicBezTo>
                <a:cubicBezTo>
                  <a:pt x="143" y="288"/>
                  <a:pt x="149" y="274"/>
                  <a:pt x="151" y="257"/>
                </a:cubicBezTo>
                <a:cubicBezTo>
                  <a:pt x="153" y="240"/>
                  <a:pt x="154" y="208"/>
                  <a:pt x="155" y="160"/>
                </a:cubicBezTo>
                <a:cubicBezTo>
                  <a:pt x="155" y="114"/>
                  <a:pt x="153" y="84"/>
                  <a:pt x="151" y="69"/>
                </a:cubicBezTo>
                <a:cubicBezTo>
                  <a:pt x="148"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0" name=""/>
          <p:cNvSpPr txBox="1"/>
          <p:nvPr/>
        </p:nvSpPr>
        <p:spPr>
          <a:xfrm>
            <a:off x="3253680" y="116856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とおくと、</a:t>
            </a:r>
            <a:endParaRPr b="0" lang="en-US" sz="1560" strike="noStrike" u="none">
              <a:solidFill>
                <a:srgbClr val="000000"/>
              </a:solidFill>
              <a:effectLst/>
              <a:uFillTx/>
              <a:latin typeface="Times New Roman"/>
            </a:endParaRPr>
          </a:p>
        </p:txBody>
      </p:sp>
      <p:sp>
        <p:nvSpPr>
          <p:cNvPr id="341" name=""/>
          <p:cNvSpPr/>
          <p:nvPr/>
        </p:nvSpPr>
        <p:spPr>
          <a:xfrm>
            <a:off x="1805400" y="154296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9"/>
                </a:lnTo>
                <a:lnTo>
                  <a:pt x="64" y="259"/>
                </a:lnTo>
                <a:lnTo>
                  <a:pt x="152" y="157"/>
                </a:lnTo>
                <a:lnTo>
                  <a:pt x="59" y="42"/>
                </a:lnTo>
                <a:lnTo>
                  <a:pt x="3" y="42"/>
                </a:lnTo>
                <a:lnTo>
                  <a:pt x="3" y="0"/>
                </a:lnTo>
                <a:lnTo>
                  <a:pt x="8" y="0"/>
                </a:lnTo>
                <a:cubicBezTo>
                  <a:pt x="15" y="1"/>
                  <a:pt x="40" y="2"/>
                  <a:pt x="82" y="2"/>
                </a:cubicBezTo>
                <a:cubicBezTo>
                  <a:pt x="130" y="2"/>
                  <a:pt x="157" y="1"/>
                  <a:pt x="166" y="0"/>
                </a:cubicBezTo>
                <a:lnTo>
                  <a:pt x="172" y="0"/>
                </a:lnTo>
                <a:lnTo>
                  <a:pt x="172" y="42"/>
                </a:lnTo>
                <a:lnTo>
                  <a:pt x="153" y="42"/>
                </a:lnTo>
                <a:lnTo>
                  <a:pt x="176" y="72"/>
                </a:lnTo>
                <a:cubicBezTo>
                  <a:pt x="192" y="91"/>
                  <a:pt x="200" y="100"/>
                  <a:pt x="200" y="100"/>
                </a:cubicBezTo>
                <a:cubicBezTo>
                  <a:pt x="202" y="100"/>
                  <a:pt x="210" y="90"/>
                  <a:pt x="226" y="70"/>
                </a:cubicBezTo>
                <a:lnTo>
                  <a:pt x="249" y="42"/>
                </a:lnTo>
                <a:lnTo>
                  <a:pt x="224" y="42"/>
                </a:lnTo>
                <a:lnTo>
                  <a:pt x="224" y="0"/>
                </a:lnTo>
                <a:lnTo>
                  <a:pt x="230" y="0"/>
                </a:lnTo>
                <a:cubicBezTo>
                  <a:pt x="237" y="1"/>
                  <a:pt x="260" y="2"/>
                  <a:pt x="301" y="2"/>
                </a:cubicBezTo>
                <a:cubicBezTo>
                  <a:pt x="338" y="2"/>
                  <a:pt x="359" y="1"/>
                  <a:pt x="364" y="0"/>
                </a:cubicBezTo>
                <a:lnTo>
                  <a:pt x="369" y="0"/>
                </a:lnTo>
                <a:lnTo>
                  <a:pt x="369" y="42"/>
                </a:lnTo>
                <a:lnTo>
                  <a:pt x="305" y="42"/>
                </a:lnTo>
                <a:lnTo>
                  <a:pt x="226" y="135"/>
                </a:lnTo>
                <a:lnTo>
                  <a:pt x="327" y="258"/>
                </a:lnTo>
                <a:lnTo>
                  <a:pt x="355" y="259"/>
                </a:lnTo>
                <a:lnTo>
                  <a:pt x="383" y="259"/>
                </a:lnTo>
                <a:lnTo>
                  <a:pt x="383" y="301"/>
                </a:lnTo>
                <a:lnTo>
                  <a:pt x="377" y="301"/>
                </a:lnTo>
                <a:cubicBezTo>
                  <a:pt x="370" y="300"/>
                  <a:pt x="346" y="299"/>
                  <a:pt x="303"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19"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2" name=""/>
          <p:cNvSpPr/>
          <p:nvPr/>
        </p:nvSpPr>
        <p:spPr>
          <a:xfrm>
            <a:off x="1959120" y="1579680"/>
            <a:ext cx="54000" cy="110160"/>
          </a:xfrm>
          <a:custGeom>
            <a:avLst/>
            <a:gdLst/>
            <a:ahLst/>
            <a:rect l="0" t="0" r="r" b="b"/>
            <a:pathLst>
              <a:path w="150" h="306">
                <a:moveTo>
                  <a:pt x="3" y="116"/>
                </a:moveTo>
                <a:cubicBezTo>
                  <a:pt x="1" y="114"/>
                  <a:pt x="0" y="112"/>
                  <a:pt x="0" y="112"/>
                </a:cubicBezTo>
                <a:cubicBezTo>
                  <a:pt x="0" y="110"/>
                  <a:pt x="1" y="108"/>
                  <a:pt x="2" y="104"/>
                </a:cubicBezTo>
                <a:cubicBezTo>
                  <a:pt x="2" y="100"/>
                  <a:pt x="3" y="98"/>
                  <a:pt x="4" y="97"/>
                </a:cubicBezTo>
                <a:cubicBezTo>
                  <a:pt x="5" y="96"/>
                  <a:pt x="6" y="95"/>
                  <a:pt x="8" y="95"/>
                </a:cubicBezTo>
                <a:cubicBezTo>
                  <a:pt x="10" y="95"/>
                  <a:pt x="19" y="95"/>
                  <a:pt x="33" y="94"/>
                </a:cubicBezTo>
                <a:lnTo>
                  <a:pt x="58" y="94"/>
                </a:lnTo>
                <a:lnTo>
                  <a:pt x="67" y="56"/>
                </a:lnTo>
                <a:cubicBezTo>
                  <a:pt x="68" y="53"/>
                  <a:pt x="69" y="48"/>
                  <a:pt x="70" y="42"/>
                </a:cubicBezTo>
                <a:cubicBezTo>
                  <a:pt x="72" y="36"/>
                  <a:pt x="73" y="32"/>
                  <a:pt x="74" y="30"/>
                </a:cubicBezTo>
                <a:cubicBezTo>
                  <a:pt x="75" y="27"/>
                  <a:pt x="76" y="24"/>
                  <a:pt x="77" y="19"/>
                </a:cubicBezTo>
                <a:cubicBezTo>
                  <a:pt x="78" y="15"/>
                  <a:pt x="79" y="13"/>
                  <a:pt x="80" y="11"/>
                </a:cubicBezTo>
                <a:cubicBezTo>
                  <a:pt x="82" y="10"/>
                  <a:pt x="84" y="8"/>
                  <a:pt x="85" y="5"/>
                </a:cubicBezTo>
                <a:cubicBezTo>
                  <a:pt x="87" y="3"/>
                  <a:pt x="89" y="2"/>
                  <a:pt x="92" y="1"/>
                </a:cubicBezTo>
                <a:cubicBezTo>
                  <a:pt x="95" y="0"/>
                  <a:pt x="98" y="0"/>
                  <a:pt x="100" y="0"/>
                </a:cubicBezTo>
                <a:cubicBezTo>
                  <a:pt x="106" y="0"/>
                  <a:pt x="111" y="2"/>
                  <a:pt x="113" y="5"/>
                </a:cubicBezTo>
                <a:cubicBezTo>
                  <a:pt x="116" y="9"/>
                  <a:pt x="117" y="12"/>
                  <a:pt x="117" y="14"/>
                </a:cubicBezTo>
                <a:cubicBezTo>
                  <a:pt x="117" y="17"/>
                  <a:pt x="115" y="25"/>
                  <a:pt x="112" y="38"/>
                </a:cubicBezTo>
                <a:cubicBezTo>
                  <a:pt x="110" y="51"/>
                  <a:pt x="105" y="63"/>
                  <a:pt x="102" y="76"/>
                </a:cubicBezTo>
                <a:lnTo>
                  <a:pt x="97" y="93"/>
                </a:lnTo>
                <a:cubicBezTo>
                  <a:pt x="97" y="94"/>
                  <a:pt x="105" y="94"/>
                  <a:pt x="122" y="94"/>
                </a:cubicBezTo>
                <a:lnTo>
                  <a:pt x="146" y="94"/>
                </a:lnTo>
                <a:cubicBezTo>
                  <a:pt x="149" y="97"/>
                  <a:pt x="150" y="98"/>
                  <a:pt x="150" y="100"/>
                </a:cubicBezTo>
                <a:cubicBezTo>
                  <a:pt x="150" y="107"/>
                  <a:pt x="148" y="112"/>
                  <a:pt x="144" y="116"/>
                </a:cubicBezTo>
                <a:lnTo>
                  <a:pt x="91" y="116"/>
                </a:lnTo>
                <a:lnTo>
                  <a:pt x="74" y="186"/>
                </a:lnTo>
                <a:cubicBezTo>
                  <a:pt x="62" y="237"/>
                  <a:pt x="56" y="264"/>
                  <a:pt x="56" y="268"/>
                </a:cubicBezTo>
                <a:cubicBezTo>
                  <a:pt x="56" y="281"/>
                  <a:pt x="60" y="288"/>
                  <a:pt x="68" y="288"/>
                </a:cubicBezTo>
                <a:cubicBezTo>
                  <a:pt x="80" y="288"/>
                  <a:pt x="90" y="282"/>
                  <a:pt x="101" y="272"/>
                </a:cubicBezTo>
                <a:cubicBezTo>
                  <a:pt x="112" y="261"/>
                  <a:pt x="121" y="247"/>
                  <a:pt x="127" y="231"/>
                </a:cubicBezTo>
                <a:cubicBezTo>
                  <a:pt x="128" y="230"/>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4" y="292"/>
                  <a:pt x="94" y="297"/>
                </a:cubicBezTo>
                <a:cubicBezTo>
                  <a:pt x="85" y="303"/>
                  <a:pt x="75" y="306"/>
                  <a:pt x="65" y="306"/>
                </a:cubicBezTo>
                <a:cubicBezTo>
                  <a:pt x="56" y="306"/>
                  <a:pt x="46" y="303"/>
                  <a:pt x="38" y="298"/>
                </a:cubicBezTo>
                <a:cubicBezTo>
                  <a:pt x="29" y="294"/>
                  <a:pt x="23" y="285"/>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3" name=""/>
          <p:cNvSpPr txBox="1"/>
          <p:nvPr/>
        </p:nvSpPr>
        <p:spPr>
          <a:xfrm>
            <a:off x="635040" y="1468440"/>
            <a:ext cx="1189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から任意の </a:t>
            </a:r>
            <a:endParaRPr b="0" lang="en-US" sz="1560" strike="noStrike" u="none">
              <a:solidFill>
                <a:srgbClr val="000000"/>
              </a:solidFill>
              <a:effectLst/>
              <a:uFillTx/>
              <a:latin typeface="Times New Roman"/>
            </a:endParaRPr>
          </a:p>
        </p:txBody>
      </p:sp>
      <p:sp>
        <p:nvSpPr>
          <p:cNvPr id="344" name=""/>
          <p:cNvSpPr/>
          <p:nvPr/>
        </p:nvSpPr>
        <p:spPr>
          <a:xfrm>
            <a:off x="2093760" y="2041560"/>
            <a:ext cx="104400" cy="155160"/>
          </a:xfrm>
          <a:custGeom>
            <a:avLst/>
            <a:gdLst/>
            <a:ahLst/>
            <a:rect l="0" t="0" r="r" b="b"/>
            <a:pathLst>
              <a:path w="290" h="431">
                <a:moveTo>
                  <a:pt x="0" y="194"/>
                </a:moveTo>
                <a:cubicBezTo>
                  <a:pt x="0" y="148"/>
                  <a:pt x="17" y="104"/>
                  <a:pt x="52" y="63"/>
                </a:cubicBezTo>
                <a:cubicBezTo>
                  <a:pt x="86" y="22"/>
                  <a:pt x="126" y="1"/>
                  <a:pt x="168" y="1"/>
                </a:cubicBezTo>
                <a:cubicBezTo>
                  <a:pt x="195" y="1"/>
                  <a:pt x="216" y="12"/>
                  <a:pt x="231" y="36"/>
                </a:cubicBezTo>
                <a:cubicBezTo>
                  <a:pt x="231" y="35"/>
                  <a:pt x="232" y="34"/>
                  <a:pt x="234" y="32"/>
                </a:cubicBezTo>
                <a:cubicBezTo>
                  <a:pt x="236" y="30"/>
                  <a:pt x="238" y="27"/>
                  <a:pt x="241" y="24"/>
                </a:cubicBezTo>
                <a:cubicBezTo>
                  <a:pt x="245" y="22"/>
                  <a:pt x="248" y="19"/>
                  <a:pt x="252" y="16"/>
                </a:cubicBezTo>
                <a:cubicBezTo>
                  <a:pt x="268" y="5"/>
                  <a:pt x="278" y="0"/>
                  <a:pt x="283" y="0"/>
                </a:cubicBezTo>
                <a:cubicBezTo>
                  <a:pt x="285" y="0"/>
                  <a:pt x="287" y="1"/>
                  <a:pt x="288" y="2"/>
                </a:cubicBezTo>
                <a:cubicBezTo>
                  <a:pt x="289" y="3"/>
                  <a:pt x="290" y="5"/>
                  <a:pt x="290" y="5"/>
                </a:cubicBezTo>
                <a:cubicBezTo>
                  <a:pt x="290" y="9"/>
                  <a:pt x="275" y="74"/>
                  <a:pt x="243" y="199"/>
                </a:cubicBezTo>
                <a:cubicBezTo>
                  <a:pt x="211" y="327"/>
                  <a:pt x="195" y="392"/>
                  <a:pt x="195" y="394"/>
                </a:cubicBezTo>
                <a:cubicBezTo>
                  <a:pt x="195" y="398"/>
                  <a:pt x="206" y="400"/>
                  <a:pt x="226" y="400"/>
                </a:cubicBezTo>
                <a:lnTo>
                  <a:pt x="243" y="400"/>
                </a:lnTo>
                <a:cubicBezTo>
                  <a:pt x="246" y="404"/>
                  <a:pt x="247" y="406"/>
                  <a:pt x="247" y="406"/>
                </a:cubicBezTo>
                <a:cubicBezTo>
                  <a:pt x="247" y="407"/>
                  <a:pt x="246" y="411"/>
                  <a:pt x="245" y="418"/>
                </a:cubicBezTo>
                <a:cubicBezTo>
                  <a:pt x="243" y="424"/>
                  <a:pt x="241" y="428"/>
                  <a:pt x="238" y="431"/>
                </a:cubicBezTo>
                <a:lnTo>
                  <a:pt x="229" y="431"/>
                </a:lnTo>
                <a:cubicBezTo>
                  <a:pt x="215" y="430"/>
                  <a:pt x="191" y="430"/>
                  <a:pt x="156" y="430"/>
                </a:cubicBezTo>
                <a:cubicBezTo>
                  <a:pt x="144" y="430"/>
                  <a:pt x="132" y="430"/>
                  <a:pt x="122" y="430"/>
                </a:cubicBezTo>
                <a:cubicBezTo>
                  <a:pt x="111" y="430"/>
                  <a:pt x="103" y="430"/>
                  <a:pt x="97" y="430"/>
                </a:cubicBezTo>
                <a:cubicBezTo>
                  <a:pt x="90" y="430"/>
                  <a:pt x="86" y="430"/>
                  <a:pt x="84" y="430"/>
                </a:cubicBezTo>
                <a:cubicBezTo>
                  <a:pt x="78" y="430"/>
                  <a:pt x="75" y="429"/>
                  <a:pt x="75" y="425"/>
                </a:cubicBezTo>
                <a:cubicBezTo>
                  <a:pt x="75" y="424"/>
                  <a:pt x="75" y="420"/>
                  <a:pt x="76" y="415"/>
                </a:cubicBezTo>
                <a:cubicBezTo>
                  <a:pt x="78" y="408"/>
                  <a:pt x="79" y="403"/>
                  <a:pt x="81" y="402"/>
                </a:cubicBezTo>
                <a:cubicBezTo>
                  <a:pt x="82" y="401"/>
                  <a:pt x="87" y="400"/>
                  <a:pt x="95" y="400"/>
                </a:cubicBezTo>
                <a:cubicBezTo>
                  <a:pt x="117" y="400"/>
                  <a:pt x="130" y="398"/>
                  <a:pt x="135" y="395"/>
                </a:cubicBezTo>
                <a:cubicBezTo>
                  <a:pt x="138" y="393"/>
                  <a:pt x="145" y="373"/>
                  <a:pt x="154" y="336"/>
                </a:cubicBezTo>
                <a:cubicBezTo>
                  <a:pt x="163" y="298"/>
                  <a:pt x="167" y="279"/>
                  <a:pt x="168" y="278"/>
                </a:cubicBezTo>
                <a:cubicBezTo>
                  <a:pt x="168" y="278"/>
                  <a:pt x="166" y="279"/>
                  <a:pt x="163" y="280"/>
                </a:cubicBezTo>
                <a:cubicBezTo>
                  <a:pt x="141" y="298"/>
                  <a:pt x="119" y="307"/>
                  <a:pt x="95" y="307"/>
                </a:cubicBezTo>
                <a:cubicBezTo>
                  <a:pt x="70" y="307"/>
                  <a:pt x="48" y="298"/>
                  <a:pt x="29" y="280"/>
                </a:cubicBezTo>
                <a:cubicBezTo>
                  <a:pt x="10" y="262"/>
                  <a:pt x="0" y="233"/>
                  <a:pt x="0" y="194"/>
                </a:cubicBezTo>
                <a:moveTo>
                  <a:pt x="217" y="78"/>
                </a:moveTo>
                <a:cubicBezTo>
                  <a:pt x="207" y="43"/>
                  <a:pt x="190" y="25"/>
                  <a:pt x="166" y="25"/>
                </a:cubicBezTo>
                <a:cubicBezTo>
                  <a:pt x="151" y="25"/>
                  <a:pt x="135" y="32"/>
                  <a:pt x="121" y="46"/>
                </a:cubicBezTo>
                <a:cubicBezTo>
                  <a:pt x="107" y="60"/>
                  <a:pt x="95" y="78"/>
                  <a:pt x="86" y="101"/>
                </a:cubicBezTo>
                <a:cubicBezTo>
                  <a:pt x="73" y="137"/>
                  <a:pt x="64" y="174"/>
                  <a:pt x="59" y="213"/>
                </a:cubicBezTo>
                <a:cubicBezTo>
                  <a:pt x="59" y="214"/>
                  <a:pt x="59" y="217"/>
                  <a:pt x="59" y="220"/>
                </a:cubicBezTo>
                <a:cubicBezTo>
                  <a:pt x="59" y="224"/>
                  <a:pt x="58" y="226"/>
                  <a:pt x="58" y="228"/>
                </a:cubicBezTo>
                <a:cubicBezTo>
                  <a:pt x="58" y="249"/>
                  <a:pt x="62" y="263"/>
                  <a:pt x="70" y="270"/>
                </a:cubicBezTo>
                <a:cubicBezTo>
                  <a:pt x="78" y="278"/>
                  <a:pt x="89" y="282"/>
                  <a:pt x="100" y="282"/>
                </a:cubicBezTo>
                <a:cubicBezTo>
                  <a:pt x="124" y="282"/>
                  <a:pt x="149" y="266"/>
                  <a:pt x="175" y="234"/>
                </a:cubicBezTo>
                <a:lnTo>
                  <a:pt x="181" y="226"/>
                </a:lnTo>
                <a:lnTo>
                  <a:pt x="217"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5" name=""/>
          <p:cNvSpPr/>
          <p:nvPr/>
        </p:nvSpPr>
        <p:spPr>
          <a:xfrm>
            <a:off x="2220840" y="1966680"/>
            <a:ext cx="58320" cy="243720"/>
          </a:xfrm>
          <a:custGeom>
            <a:avLst/>
            <a:gdLst/>
            <a:ahLst/>
            <a:rect l="0" t="0" r="r" b="b"/>
            <a:pathLst>
              <a:path w="162" h="677">
                <a:moveTo>
                  <a:pt x="0" y="339"/>
                </a:moveTo>
                <a:cubicBezTo>
                  <a:pt x="0" y="308"/>
                  <a:pt x="2" y="277"/>
                  <a:pt x="6" y="249"/>
                </a:cubicBezTo>
                <a:cubicBezTo>
                  <a:pt x="11" y="221"/>
                  <a:pt x="16" y="197"/>
                  <a:pt x="22" y="177"/>
                </a:cubicBezTo>
                <a:cubicBezTo>
                  <a:pt x="28" y="157"/>
                  <a:pt x="37" y="137"/>
                  <a:pt x="48" y="117"/>
                </a:cubicBezTo>
                <a:cubicBezTo>
                  <a:pt x="59" y="98"/>
                  <a:pt x="67" y="83"/>
                  <a:pt x="74" y="72"/>
                </a:cubicBezTo>
                <a:cubicBezTo>
                  <a:pt x="80" y="61"/>
                  <a:pt x="90" y="50"/>
                  <a:pt x="102" y="37"/>
                </a:cubicBezTo>
                <a:cubicBezTo>
                  <a:pt x="115" y="24"/>
                  <a:pt x="122" y="17"/>
                  <a:pt x="124"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1"/>
                  <a:pt x="50" y="339"/>
                </a:cubicBezTo>
                <a:cubicBezTo>
                  <a:pt x="50" y="387"/>
                  <a:pt x="54" y="430"/>
                  <a:pt x="62" y="469"/>
                </a:cubicBezTo>
                <a:cubicBezTo>
                  <a:pt x="69" y="508"/>
                  <a:pt x="78" y="539"/>
                  <a:pt x="89" y="563"/>
                </a:cubicBezTo>
                <a:cubicBezTo>
                  <a:pt x="100" y="587"/>
                  <a:pt x="111" y="606"/>
                  <a:pt x="122" y="621"/>
                </a:cubicBezTo>
                <a:cubicBezTo>
                  <a:pt x="134" y="636"/>
                  <a:pt x="143" y="648"/>
                  <a:pt x="151" y="657"/>
                </a:cubicBezTo>
                <a:cubicBezTo>
                  <a:pt x="159" y="666"/>
                  <a:pt x="162" y="670"/>
                  <a:pt x="162" y="671"/>
                </a:cubicBezTo>
                <a:cubicBezTo>
                  <a:pt x="162" y="675"/>
                  <a:pt x="159" y="677"/>
                  <a:pt x="152" y="677"/>
                </a:cubicBezTo>
                <a:lnTo>
                  <a:pt x="150" y="677"/>
                </a:lnTo>
                <a:lnTo>
                  <a:pt x="141" y="677"/>
                </a:lnTo>
                <a:lnTo>
                  <a:pt x="122" y="661"/>
                </a:lnTo>
                <a:cubicBezTo>
                  <a:pt x="80" y="622"/>
                  <a:pt x="49" y="575"/>
                  <a:pt x="29" y="517"/>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6" name=""/>
          <p:cNvSpPr/>
          <p:nvPr/>
        </p:nvSpPr>
        <p:spPr>
          <a:xfrm>
            <a:off x="2297520" y="204120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5" y="0"/>
                </a:cubicBezTo>
                <a:lnTo>
                  <a:pt x="172" y="0"/>
                </a:lnTo>
                <a:lnTo>
                  <a:pt x="172" y="42"/>
                </a:lnTo>
                <a:lnTo>
                  <a:pt x="153" y="42"/>
                </a:lnTo>
                <a:lnTo>
                  <a:pt x="176" y="71"/>
                </a:lnTo>
                <a:cubicBezTo>
                  <a:pt x="192" y="90"/>
                  <a:pt x="199" y="99"/>
                  <a:pt x="200" y="99"/>
                </a:cubicBezTo>
                <a:cubicBezTo>
                  <a:pt x="202" y="99"/>
                  <a:pt x="210" y="89"/>
                  <a:pt x="226" y="69"/>
                </a:cubicBezTo>
                <a:lnTo>
                  <a:pt x="249" y="42"/>
                </a:lnTo>
                <a:lnTo>
                  <a:pt x="224" y="42"/>
                </a:lnTo>
                <a:lnTo>
                  <a:pt x="224" y="0"/>
                </a:lnTo>
                <a:lnTo>
                  <a:pt x="230" y="0"/>
                </a:lnTo>
                <a:cubicBezTo>
                  <a:pt x="236" y="1"/>
                  <a:pt x="260" y="2"/>
                  <a:pt x="301" y="2"/>
                </a:cubicBezTo>
                <a:cubicBezTo>
                  <a:pt x="339" y="2"/>
                  <a:pt x="360" y="1"/>
                  <a:pt x="365" y="0"/>
                </a:cubicBezTo>
                <a:lnTo>
                  <a:pt x="370" y="0"/>
                </a:lnTo>
                <a:lnTo>
                  <a:pt x="370" y="42"/>
                </a:lnTo>
                <a:lnTo>
                  <a:pt x="306" y="42"/>
                </a:lnTo>
                <a:lnTo>
                  <a:pt x="226" y="134"/>
                </a:lnTo>
                <a:lnTo>
                  <a:pt x="328" y="258"/>
                </a:lnTo>
                <a:lnTo>
                  <a:pt x="356" y="259"/>
                </a:lnTo>
                <a:lnTo>
                  <a:pt x="384" y="259"/>
                </a:lnTo>
                <a:lnTo>
                  <a:pt x="384" y="301"/>
                </a:lnTo>
                <a:lnTo>
                  <a:pt x="378" y="301"/>
                </a:lnTo>
                <a:cubicBezTo>
                  <a:pt x="371" y="300"/>
                  <a:pt x="347" y="299"/>
                  <a:pt x="304" y="299"/>
                </a:cubicBezTo>
                <a:cubicBezTo>
                  <a:pt x="257" y="299"/>
                  <a:pt x="229" y="300"/>
                  <a:pt x="221" y="301"/>
                </a:cubicBezTo>
                <a:lnTo>
                  <a:pt x="215" y="301"/>
                </a:lnTo>
                <a:lnTo>
                  <a:pt x="215" y="259"/>
                </a:lnTo>
                <a:lnTo>
                  <a:pt x="234" y="259"/>
                </a:lnTo>
                <a:cubicBezTo>
                  <a:pt x="234" y="259"/>
                  <a:pt x="225" y="247"/>
                  <a:pt x="207" y="225"/>
                </a:cubicBezTo>
                <a:cubicBezTo>
                  <a:pt x="189" y="203"/>
                  <a:pt x="179"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7" name=""/>
          <p:cNvSpPr/>
          <p:nvPr/>
        </p:nvSpPr>
        <p:spPr>
          <a:xfrm>
            <a:off x="2451600" y="2077920"/>
            <a:ext cx="54000" cy="110160"/>
          </a:xfrm>
          <a:custGeom>
            <a:avLst/>
            <a:gdLst/>
            <a:ahLst/>
            <a:rect l="0" t="0" r="r" b="b"/>
            <a:pathLst>
              <a:path w="150" h="306">
                <a:moveTo>
                  <a:pt x="3" y="115"/>
                </a:moveTo>
                <a:cubicBezTo>
                  <a:pt x="1" y="113"/>
                  <a:pt x="0" y="111"/>
                  <a:pt x="0" y="111"/>
                </a:cubicBezTo>
                <a:cubicBezTo>
                  <a:pt x="0" y="109"/>
                  <a:pt x="1" y="107"/>
                  <a:pt x="2" y="103"/>
                </a:cubicBezTo>
                <a:cubicBezTo>
                  <a:pt x="3" y="99"/>
                  <a:pt x="3" y="97"/>
                  <a:pt x="4" y="96"/>
                </a:cubicBezTo>
                <a:cubicBezTo>
                  <a:pt x="5" y="95"/>
                  <a:pt x="6" y="94"/>
                  <a:pt x="8" y="94"/>
                </a:cubicBezTo>
                <a:cubicBezTo>
                  <a:pt x="10" y="94"/>
                  <a:pt x="19" y="94"/>
                  <a:pt x="33" y="93"/>
                </a:cubicBezTo>
                <a:lnTo>
                  <a:pt x="58" y="93"/>
                </a:lnTo>
                <a:lnTo>
                  <a:pt x="67" y="55"/>
                </a:lnTo>
                <a:cubicBezTo>
                  <a:pt x="68" y="52"/>
                  <a:pt x="69" y="47"/>
                  <a:pt x="70" y="41"/>
                </a:cubicBezTo>
                <a:cubicBezTo>
                  <a:pt x="73" y="35"/>
                  <a:pt x="74" y="31"/>
                  <a:pt x="75" y="29"/>
                </a:cubicBezTo>
                <a:cubicBezTo>
                  <a:pt x="76" y="26"/>
                  <a:pt x="77" y="23"/>
                  <a:pt x="78" y="19"/>
                </a:cubicBezTo>
                <a:cubicBezTo>
                  <a:pt x="79" y="15"/>
                  <a:pt x="80" y="13"/>
                  <a:pt x="81" y="11"/>
                </a:cubicBezTo>
                <a:cubicBezTo>
                  <a:pt x="83" y="9"/>
                  <a:pt x="85" y="8"/>
                  <a:pt x="86" y="5"/>
                </a:cubicBezTo>
                <a:cubicBezTo>
                  <a:pt x="88" y="3"/>
                  <a:pt x="90" y="2"/>
                  <a:pt x="93" y="1"/>
                </a:cubicBezTo>
                <a:cubicBezTo>
                  <a:pt x="96" y="0"/>
                  <a:pt x="99" y="0"/>
                  <a:pt x="102" y="0"/>
                </a:cubicBezTo>
                <a:cubicBezTo>
                  <a:pt x="107" y="0"/>
                  <a:pt x="111" y="2"/>
                  <a:pt x="114" y="5"/>
                </a:cubicBezTo>
                <a:cubicBezTo>
                  <a:pt x="116" y="9"/>
                  <a:pt x="117" y="12"/>
                  <a:pt x="117" y="14"/>
                </a:cubicBezTo>
                <a:cubicBezTo>
                  <a:pt x="117" y="17"/>
                  <a:pt x="115" y="24"/>
                  <a:pt x="113" y="37"/>
                </a:cubicBezTo>
                <a:cubicBezTo>
                  <a:pt x="110" y="50"/>
                  <a:pt x="106" y="62"/>
                  <a:pt x="103" y="75"/>
                </a:cubicBezTo>
                <a:lnTo>
                  <a:pt x="98" y="92"/>
                </a:lnTo>
                <a:cubicBezTo>
                  <a:pt x="98" y="93"/>
                  <a:pt x="106" y="93"/>
                  <a:pt x="122" y="93"/>
                </a:cubicBezTo>
                <a:lnTo>
                  <a:pt x="146" y="93"/>
                </a:lnTo>
                <a:cubicBezTo>
                  <a:pt x="149" y="96"/>
                  <a:pt x="150" y="97"/>
                  <a:pt x="150" y="99"/>
                </a:cubicBezTo>
                <a:cubicBezTo>
                  <a:pt x="150" y="106"/>
                  <a:pt x="148" y="111"/>
                  <a:pt x="144" y="115"/>
                </a:cubicBezTo>
                <a:lnTo>
                  <a:pt x="92" y="115"/>
                </a:lnTo>
                <a:lnTo>
                  <a:pt x="75" y="186"/>
                </a:lnTo>
                <a:cubicBezTo>
                  <a:pt x="62" y="237"/>
                  <a:pt x="56" y="264"/>
                  <a:pt x="56" y="268"/>
                </a:cubicBezTo>
                <a:cubicBezTo>
                  <a:pt x="56" y="281"/>
                  <a:pt x="60" y="288"/>
                  <a:pt x="69" y="288"/>
                </a:cubicBezTo>
                <a:cubicBezTo>
                  <a:pt x="81" y="288"/>
                  <a:pt x="92" y="283"/>
                  <a:pt x="102" y="272"/>
                </a:cubicBezTo>
                <a:cubicBezTo>
                  <a:pt x="113" y="261"/>
                  <a:pt x="121" y="247"/>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69"/>
                  <a:pt x="120" y="277"/>
                </a:cubicBezTo>
                <a:cubicBezTo>
                  <a:pt x="113" y="285"/>
                  <a:pt x="105" y="292"/>
                  <a:pt x="95" y="298"/>
                </a:cubicBezTo>
                <a:cubicBezTo>
                  <a:pt x="86" y="303"/>
                  <a:pt x="76" y="306"/>
                  <a:pt x="65" y="306"/>
                </a:cubicBezTo>
                <a:cubicBezTo>
                  <a:pt x="56" y="306"/>
                  <a:pt x="47" y="303"/>
                  <a:pt x="38" y="298"/>
                </a:cubicBezTo>
                <a:cubicBezTo>
                  <a:pt x="29" y="294"/>
                  <a:pt x="23" y="285"/>
                  <a:pt x="19" y="274"/>
                </a:cubicBezTo>
                <a:cubicBezTo>
                  <a:pt x="19" y="271"/>
                  <a:pt x="18" y="267"/>
                  <a:pt x="18" y="261"/>
                </a:cubicBezTo>
                <a:lnTo>
                  <a:pt x="18" y="252"/>
                </a:lnTo>
                <a:lnTo>
                  <a:pt x="35" y="185"/>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8" name=""/>
          <p:cNvSpPr/>
          <p:nvPr/>
        </p:nvSpPr>
        <p:spPr>
          <a:xfrm>
            <a:off x="2551680" y="1966680"/>
            <a:ext cx="10080" cy="243720"/>
          </a:xfrm>
          <a:custGeom>
            <a:avLst/>
            <a:gdLst/>
            <a:ahLst/>
            <a:rect l="0" t="0" r="r" b="b"/>
            <a:pathLst>
              <a:path w="28" h="677">
                <a:moveTo>
                  <a:pt x="14" y="677"/>
                </a:moveTo>
                <a:lnTo>
                  <a:pt x="12" y="677"/>
                </a:lnTo>
                <a:cubicBezTo>
                  <a:pt x="7" y="677"/>
                  <a:pt x="3" y="674"/>
                  <a:pt x="0" y="667"/>
                </a:cubicBezTo>
                <a:lnTo>
                  <a:pt x="0" y="339"/>
                </a:lnTo>
                <a:lnTo>
                  <a:pt x="1" y="9"/>
                </a:lnTo>
                <a:cubicBezTo>
                  <a:pt x="5" y="3"/>
                  <a:pt x="9" y="0"/>
                  <a:pt x="14" y="0"/>
                </a:cubicBezTo>
                <a:cubicBezTo>
                  <a:pt x="19" y="0"/>
                  <a:pt x="24" y="3"/>
                  <a:pt x="28" y="10"/>
                </a:cubicBezTo>
                <a:lnTo>
                  <a:pt x="28" y="667"/>
                </a:lnTo>
                <a:cubicBezTo>
                  <a:pt x="23" y="674"/>
                  <a:pt x="19"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49" name=""/>
          <p:cNvSpPr/>
          <p:nvPr/>
        </p:nvSpPr>
        <p:spPr>
          <a:xfrm>
            <a:off x="2595600" y="2041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69"/>
                </a:cubicBezTo>
                <a:lnTo>
                  <a:pt x="250" y="42"/>
                </a:lnTo>
                <a:lnTo>
                  <a:pt x="224" y="42"/>
                </a:lnTo>
                <a:lnTo>
                  <a:pt x="224" y="0"/>
                </a:lnTo>
                <a:lnTo>
                  <a:pt x="229" y="0"/>
                </a:lnTo>
                <a:cubicBezTo>
                  <a:pt x="236" y="1"/>
                  <a:pt x="261" y="2"/>
                  <a:pt x="302" y="2"/>
                </a:cubicBezTo>
                <a:cubicBezTo>
                  <a:pt x="338" y="2"/>
                  <a:pt x="359" y="1"/>
                  <a:pt x="365" y="0"/>
                </a:cubicBezTo>
                <a:lnTo>
                  <a:pt x="369" y="0"/>
                </a:lnTo>
                <a:lnTo>
                  <a:pt x="369" y="42"/>
                </a:lnTo>
                <a:lnTo>
                  <a:pt x="305" y="42"/>
                </a:lnTo>
                <a:lnTo>
                  <a:pt x="226" y="134"/>
                </a:lnTo>
                <a:lnTo>
                  <a:pt x="327" y="258"/>
                </a:lnTo>
                <a:lnTo>
                  <a:pt x="355" y="259"/>
                </a:lnTo>
                <a:lnTo>
                  <a:pt x="383" y="259"/>
                </a:lnTo>
                <a:lnTo>
                  <a:pt x="383" y="301"/>
                </a:lnTo>
                <a:lnTo>
                  <a:pt x="377" y="301"/>
                </a:lnTo>
                <a:cubicBezTo>
                  <a:pt x="371" y="300"/>
                  <a:pt x="346" y="299"/>
                  <a:pt x="304" y="299"/>
                </a:cubicBezTo>
                <a:cubicBezTo>
                  <a:pt x="257"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0" name=""/>
          <p:cNvSpPr/>
          <p:nvPr/>
        </p:nvSpPr>
        <p:spPr>
          <a:xfrm>
            <a:off x="2752920" y="2071080"/>
            <a:ext cx="72720" cy="118800"/>
          </a:xfrm>
          <a:custGeom>
            <a:avLst/>
            <a:gdLst/>
            <a:ahLst/>
            <a:rect l="0" t="0" r="r" b="b"/>
            <a:pathLst>
              <a:path w="202" h="330">
                <a:moveTo>
                  <a:pt x="27" y="39"/>
                </a:moveTo>
                <a:cubicBezTo>
                  <a:pt x="45" y="13"/>
                  <a:pt x="70" y="0"/>
                  <a:pt x="101" y="0"/>
                </a:cubicBezTo>
                <a:cubicBezTo>
                  <a:pt x="117" y="0"/>
                  <a:pt x="132" y="4"/>
                  <a:pt x="147" y="12"/>
                </a:cubicBezTo>
                <a:cubicBezTo>
                  <a:pt x="163" y="21"/>
                  <a:pt x="175" y="35"/>
                  <a:pt x="185" y="56"/>
                </a:cubicBezTo>
                <a:cubicBezTo>
                  <a:pt x="196" y="83"/>
                  <a:pt x="202" y="119"/>
                  <a:pt x="202" y="165"/>
                </a:cubicBezTo>
                <a:cubicBezTo>
                  <a:pt x="202" y="215"/>
                  <a:pt x="195" y="253"/>
                  <a:pt x="182" y="279"/>
                </a:cubicBezTo>
                <a:cubicBezTo>
                  <a:pt x="175" y="292"/>
                  <a:pt x="167" y="303"/>
                  <a:pt x="155" y="311"/>
                </a:cubicBezTo>
                <a:cubicBezTo>
                  <a:pt x="144" y="320"/>
                  <a:pt x="135" y="325"/>
                  <a:pt x="126" y="327"/>
                </a:cubicBezTo>
                <a:cubicBezTo>
                  <a:pt x="118" y="328"/>
                  <a:pt x="110" y="330"/>
                  <a:pt x="102" y="330"/>
                </a:cubicBezTo>
                <a:cubicBezTo>
                  <a:pt x="94" y="330"/>
                  <a:pt x="84" y="329"/>
                  <a:pt x="76" y="327"/>
                </a:cubicBezTo>
                <a:cubicBezTo>
                  <a:pt x="68" y="325"/>
                  <a:pt x="58" y="320"/>
                  <a:pt x="47" y="311"/>
                </a:cubicBezTo>
                <a:cubicBezTo>
                  <a:pt x="36" y="302"/>
                  <a:pt x="27" y="292"/>
                  <a:pt x="21" y="279"/>
                </a:cubicBezTo>
                <a:cubicBezTo>
                  <a:pt x="7" y="253"/>
                  <a:pt x="0" y="215"/>
                  <a:pt x="0" y="165"/>
                </a:cubicBezTo>
                <a:cubicBezTo>
                  <a:pt x="0" y="110"/>
                  <a:pt x="9" y="68"/>
                  <a:pt x="27" y="39"/>
                </a:cubicBezTo>
                <a:moveTo>
                  <a:pt x="136" y="33"/>
                </a:moveTo>
                <a:cubicBezTo>
                  <a:pt x="126" y="23"/>
                  <a:pt x="115" y="18"/>
                  <a:pt x="102" y="18"/>
                </a:cubicBezTo>
                <a:cubicBezTo>
                  <a:pt x="88" y="18"/>
                  <a:pt x="76" y="23"/>
                  <a:pt x="66" y="33"/>
                </a:cubicBezTo>
                <a:cubicBezTo>
                  <a:pt x="59" y="41"/>
                  <a:pt x="53" y="53"/>
                  <a:pt x="51" y="67"/>
                </a:cubicBezTo>
                <a:cubicBezTo>
                  <a:pt x="48" y="82"/>
                  <a:pt x="47" y="113"/>
                  <a:pt x="47" y="159"/>
                </a:cubicBezTo>
                <a:cubicBezTo>
                  <a:pt x="47" y="210"/>
                  <a:pt x="48" y="243"/>
                  <a:pt x="51" y="259"/>
                </a:cubicBezTo>
                <a:cubicBezTo>
                  <a:pt x="53" y="275"/>
                  <a:pt x="59" y="287"/>
                  <a:pt x="68" y="296"/>
                </a:cubicBezTo>
                <a:cubicBezTo>
                  <a:pt x="77" y="306"/>
                  <a:pt x="88" y="311"/>
                  <a:pt x="102" y="311"/>
                </a:cubicBezTo>
                <a:cubicBezTo>
                  <a:pt x="115" y="311"/>
                  <a:pt x="125" y="306"/>
                  <a:pt x="134" y="296"/>
                </a:cubicBezTo>
                <a:cubicBezTo>
                  <a:pt x="144" y="287"/>
                  <a:pt x="149" y="273"/>
                  <a:pt x="152" y="256"/>
                </a:cubicBezTo>
                <a:cubicBezTo>
                  <a:pt x="154" y="239"/>
                  <a:pt x="155" y="207"/>
                  <a:pt x="155" y="159"/>
                </a:cubicBezTo>
                <a:cubicBezTo>
                  <a:pt x="155"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1" name=""/>
          <p:cNvSpPr/>
          <p:nvPr/>
        </p:nvSpPr>
        <p:spPr>
          <a:xfrm>
            <a:off x="2857680" y="1966680"/>
            <a:ext cx="58680" cy="243720"/>
          </a:xfrm>
          <a:custGeom>
            <a:avLst/>
            <a:gdLst/>
            <a:ahLst/>
            <a:rect l="0" t="0" r="r" b="b"/>
            <a:pathLst>
              <a:path w="163" h="677">
                <a:moveTo>
                  <a:pt x="4" y="0"/>
                </a:moveTo>
                <a:lnTo>
                  <a:pt x="7" y="0"/>
                </a:lnTo>
                <a:cubicBezTo>
                  <a:pt x="9" y="0"/>
                  <a:pt x="11" y="0"/>
                  <a:pt x="13" y="0"/>
                </a:cubicBezTo>
                <a:lnTo>
                  <a:pt x="21" y="0"/>
                </a:lnTo>
                <a:lnTo>
                  <a:pt x="41" y="16"/>
                </a:lnTo>
                <a:cubicBezTo>
                  <a:pt x="84" y="54"/>
                  <a:pt x="115" y="102"/>
                  <a:pt x="134" y="159"/>
                </a:cubicBezTo>
                <a:cubicBezTo>
                  <a:pt x="153" y="217"/>
                  <a:pt x="163" y="276"/>
                  <a:pt x="163" y="339"/>
                </a:cubicBezTo>
                <a:cubicBezTo>
                  <a:pt x="163" y="370"/>
                  <a:pt x="161" y="399"/>
                  <a:pt x="156" y="427"/>
                </a:cubicBezTo>
                <a:cubicBezTo>
                  <a:pt x="152" y="456"/>
                  <a:pt x="147" y="480"/>
                  <a:pt x="141" y="500"/>
                </a:cubicBezTo>
                <a:cubicBezTo>
                  <a:pt x="135" y="520"/>
                  <a:pt x="127" y="540"/>
                  <a:pt x="116" y="559"/>
                </a:cubicBezTo>
                <a:cubicBezTo>
                  <a:pt x="105" y="579"/>
                  <a:pt x="96" y="594"/>
                  <a:pt x="90" y="605"/>
                </a:cubicBezTo>
                <a:cubicBezTo>
                  <a:pt x="84" y="615"/>
                  <a:pt x="74" y="627"/>
                  <a:pt x="62" y="639"/>
                </a:cubicBezTo>
                <a:cubicBezTo>
                  <a:pt x="50" y="652"/>
                  <a:pt x="43" y="659"/>
                  <a:pt x="41" y="661"/>
                </a:cubicBezTo>
                <a:cubicBezTo>
                  <a:pt x="38" y="664"/>
                  <a:pt x="33" y="668"/>
                  <a:pt x="24" y="674"/>
                </a:cubicBezTo>
                <a:cubicBezTo>
                  <a:pt x="23" y="676"/>
                  <a:pt x="22" y="677"/>
                  <a:pt x="21" y="677"/>
                </a:cubicBezTo>
                <a:lnTo>
                  <a:pt x="13" y="677"/>
                </a:lnTo>
                <a:cubicBezTo>
                  <a:pt x="10" y="677"/>
                  <a:pt x="7" y="677"/>
                  <a:pt x="6" y="677"/>
                </a:cubicBezTo>
                <a:cubicBezTo>
                  <a:pt x="5" y="677"/>
                  <a:pt x="3" y="676"/>
                  <a:pt x="2" y="675"/>
                </a:cubicBezTo>
                <a:cubicBezTo>
                  <a:pt x="2" y="674"/>
                  <a:pt x="1" y="672"/>
                  <a:pt x="0" y="669"/>
                </a:cubicBezTo>
                <a:cubicBezTo>
                  <a:pt x="1" y="668"/>
                  <a:pt x="3" y="666"/>
                  <a:pt x="8" y="660"/>
                </a:cubicBezTo>
                <a:cubicBezTo>
                  <a:pt x="79" y="588"/>
                  <a:pt x="114" y="480"/>
                  <a:pt x="114" y="339"/>
                </a:cubicBezTo>
                <a:cubicBezTo>
                  <a:pt x="114" y="196"/>
                  <a:pt x="79"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2" name=""/>
          <p:cNvSpPr/>
          <p:nvPr/>
        </p:nvSpPr>
        <p:spPr>
          <a:xfrm>
            <a:off x="3020400" y="2059920"/>
            <a:ext cx="162360" cy="57240"/>
          </a:xfrm>
          <a:custGeom>
            <a:avLst/>
            <a:gdLst/>
            <a:ahLst/>
            <a:rect l="0" t="0" r="r" b="b"/>
            <a:pathLst>
              <a:path w="451" h="159">
                <a:moveTo>
                  <a:pt x="0" y="13"/>
                </a:moveTo>
                <a:cubicBezTo>
                  <a:pt x="0" y="7"/>
                  <a:pt x="3" y="3"/>
                  <a:pt x="10" y="0"/>
                </a:cubicBezTo>
                <a:lnTo>
                  <a:pt x="441" y="0"/>
                </a:lnTo>
                <a:cubicBezTo>
                  <a:pt x="448" y="3"/>
                  <a:pt x="451" y="8"/>
                  <a:pt x="451" y="13"/>
                </a:cubicBezTo>
                <a:cubicBezTo>
                  <a:pt x="451" y="18"/>
                  <a:pt x="448" y="23"/>
                  <a:pt x="442" y="26"/>
                </a:cubicBezTo>
                <a:lnTo>
                  <a:pt x="226" y="27"/>
                </a:lnTo>
                <a:lnTo>
                  <a:pt x="11" y="27"/>
                </a:lnTo>
                <a:cubicBezTo>
                  <a:pt x="4" y="25"/>
                  <a:pt x="0" y="20"/>
                  <a:pt x="0" y="13"/>
                </a:cubicBezTo>
                <a:moveTo>
                  <a:pt x="0" y="145"/>
                </a:moveTo>
                <a:cubicBezTo>
                  <a:pt x="0" y="139"/>
                  <a:pt x="4" y="134"/>
                  <a:pt x="11" y="132"/>
                </a:cubicBezTo>
                <a:lnTo>
                  <a:pt x="442" y="132"/>
                </a:lnTo>
                <a:cubicBezTo>
                  <a:pt x="448" y="136"/>
                  <a:pt x="451" y="141"/>
                  <a:pt x="451" y="145"/>
                </a:cubicBezTo>
                <a:cubicBezTo>
                  <a:pt x="451" y="151"/>
                  <a:pt x="448" y="156"/>
                  <a:pt x="441" y="159"/>
                </a:cubicBezTo>
                <a:lnTo>
                  <a:pt x="10"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3" name=""/>
          <p:cNvSpPr/>
          <p:nvPr/>
        </p:nvSpPr>
        <p:spPr>
          <a:xfrm>
            <a:off x="3257280" y="1956960"/>
            <a:ext cx="245160" cy="204840"/>
          </a:xfrm>
          <a:custGeom>
            <a:avLst/>
            <a:gdLst/>
            <a:ahLst/>
            <a:rect l="0" t="0" r="r" b="b"/>
            <a:pathLst>
              <a:path w="681" h="569">
                <a:moveTo>
                  <a:pt x="251" y="57"/>
                </a:moveTo>
                <a:cubicBezTo>
                  <a:pt x="258" y="57"/>
                  <a:pt x="261" y="59"/>
                  <a:pt x="261" y="62"/>
                </a:cubicBezTo>
                <a:cubicBezTo>
                  <a:pt x="262" y="63"/>
                  <a:pt x="265" y="72"/>
                  <a:pt x="269" y="89"/>
                </a:cubicBezTo>
                <a:cubicBezTo>
                  <a:pt x="274" y="106"/>
                  <a:pt x="283" y="136"/>
                  <a:pt x="297" y="180"/>
                </a:cubicBezTo>
                <a:cubicBezTo>
                  <a:pt x="311" y="223"/>
                  <a:pt x="328" y="269"/>
                  <a:pt x="347" y="318"/>
                </a:cubicBezTo>
                <a:cubicBezTo>
                  <a:pt x="370" y="384"/>
                  <a:pt x="394" y="437"/>
                  <a:pt x="418" y="478"/>
                </a:cubicBezTo>
                <a:lnTo>
                  <a:pt x="422" y="485"/>
                </a:lnTo>
                <a:lnTo>
                  <a:pt x="435" y="431"/>
                </a:lnTo>
                <a:cubicBezTo>
                  <a:pt x="449" y="376"/>
                  <a:pt x="464" y="319"/>
                  <a:pt x="481" y="259"/>
                </a:cubicBezTo>
                <a:cubicBezTo>
                  <a:pt x="502" y="185"/>
                  <a:pt x="517" y="133"/>
                  <a:pt x="528" y="103"/>
                </a:cubicBezTo>
                <a:cubicBezTo>
                  <a:pt x="538" y="73"/>
                  <a:pt x="549" y="53"/>
                  <a:pt x="560" y="42"/>
                </a:cubicBezTo>
                <a:cubicBezTo>
                  <a:pt x="584" y="18"/>
                  <a:pt x="615" y="5"/>
                  <a:pt x="653" y="1"/>
                </a:cubicBezTo>
                <a:cubicBezTo>
                  <a:pt x="654" y="1"/>
                  <a:pt x="656" y="1"/>
                  <a:pt x="660" y="1"/>
                </a:cubicBezTo>
                <a:cubicBezTo>
                  <a:pt x="663" y="1"/>
                  <a:pt x="666" y="1"/>
                  <a:pt x="667" y="0"/>
                </a:cubicBezTo>
                <a:lnTo>
                  <a:pt x="670" y="0"/>
                </a:lnTo>
                <a:cubicBezTo>
                  <a:pt x="678" y="0"/>
                  <a:pt x="681" y="6"/>
                  <a:pt x="681" y="17"/>
                </a:cubicBezTo>
                <a:cubicBezTo>
                  <a:pt x="681" y="36"/>
                  <a:pt x="675" y="52"/>
                  <a:pt x="662" y="66"/>
                </a:cubicBezTo>
                <a:cubicBezTo>
                  <a:pt x="658" y="70"/>
                  <a:pt x="652" y="72"/>
                  <a:pt x="644" y="72"/>
                </a:cubicBezTo>
                <a:cubicBezTo>
                  <a:pt x="628" y="73"/>
                  <a:pt x="613" y="75"/>
                  <a:pt x="600" y="79"/>
                </a:cubicBezTo>
                <a:cubicBezTo>
                  <a:pt x="587" y="84"/>
                  <a:pt x="578" y="88"/>
                  <a:pt x="572" y="92"/>
                </a:cubicBezTo>
                <a:cubicBezTo>
                  <a:pt x="567" y="96"/>
                  <a:pt x="564" y="99"/>
                  <a:pt x="562" y="102"/>
                </a:cubicBezTo>
                <a:cubicBezTo>
                  <a:pt x="554" y="116"/>
                  <a:pt x="532" y="187"/>
                  <a:pt x="498" y="316"/>
                </a:cubicBezTo>
                <a:cubicBezTo>
                  <a:pt x="464" y="445"/>
                  <a:pt x="446" y="514"/>
                  <a:pt x="446" y="525"/>
                </a:cubicBezTo>
                <a:lnTo>
                  <a:pt x="445" y="525"/>
                </a:lnTo>
                <a:cubicBezTo>
                  <a:pt x="445" y="524"/>
                  <a:pt x="445" y="524"/>
                  <a:pt x="445" y="525"/>
                </a:cubicBezTo>
                <a:cubicBezTo>
                  <a:pt x="444" y="525"/>
                  <a:pt x="444" y="526"/>
                  <a:pt x="444" y="527"/>
                </a:cubicBezTo>
                <a:cubicBezTo>
                  <a:pt x="441" y="534"/>
                  <a:pt x="435" y="541"/>
                  <a:pt x="426" y="546"/>
                </a:cubicBezTo>
                <a:cubicBezTo>
                  <a:pt x="417" y="552"/>
                  <a:pt x="407" y="555"/>
                  <a:pt x="398" y="556"/>
                </a:cubicBezTo>
                <a:cubicBezTo>
                  <a:pt x="393" y="556"/>
                  <a:pt x="390" y="555"/>
                  <a:pt x="389" y="554"/>
                </a:cubicBezTo>
                <a:cubicBezTo>
                  <a:pt x="387" y="553"/>
                  <a:pt x="383" y="548"/>
                  <a:pt x="378" y="540"/>
                </a:cubicBezTo>
                <a:cubicBezTo>
                  <a:pt x="357" y="505"/>
                  <a:pt x="341" y="476"/>
                  <a:pt x="329" y="451"/>
                </a:cubicBezTo>
                <a:cubicBezTo>
                  <a:pt x="317" y="426"/>
                  <a:pt x="304" y="392"/>
                  <a:pt x="288" y="350"/>
                </a:cubicBezTo>
                <a:cubicBezTo>
                  <a:pt x="268" y="296"/>
                  <a:pt x="249" y="241"/>
                  <a:pt x="232" y="186"/>
                </a:cubicBezTo>
                <a:lnTo>
                  <a:pt x="226" y="172"/>
                </a:lnTo>
                <a:lnTo>
                  <a:pt x="226" y="173"/>
                </a:lnTo>
                <a:cubicBezTo>
                  <a:pt x="226" y="173"/>
                  <a:pt x="224" y="184"/>
                  <a:pt x="219" y="204"/>
                </a:cubicBezTo>
                <a:cubicBezTo>
                  <a:pt x="215" y="224"/>
                  <a:pt x="210" y="249"/>
                  <a:pt x="203" y="278"/>
                </a:cubicBezTo>
                <a:cubicBezTo>
                  <a:pt x="197" y="306"/>
                  <a:pt x="188" y="338"/>
                  <a:pt x="178" y="372"/>
                </a:cubicBezTo>
                <a:cubicBezTo>
                  <a:pt x="167" y="407"/>
                  <a:pt x="156" y="438"/>
                  <a:pt x="144" y="466"/>
                </a:cubicBezTo>
                <a:cubicBezTo>
                  <a:pt x="133" y="495"/>
                  <a:pt x="119" y="520"/>
                  <a:pt x="104" y="540"/>
                </a:cubicBezTo>
                <a:cubicBezTo>
                  <a:pt x="89" y="560"/>
                  <a:pt x="74" y="569"/>
                  <a:pt x="60" y="569"/>
                </a:cubicBezTo>
                <a:cubicBezTo>
                  <a:pt x="47" y="569"/>
                  <a:pt x="34" y="565"/>
                  <a:pt x="21" y="558"/>
                </a:cubicBezTo>
                <a:cubicBezTo>
                  <a:pt x="7" y="551"/>
                  <a:pt x="0" y="541"/>
                  <a:pt x="0" y="530"/>
                </a:cubicBezTo>
                <a:cubicBezTo>
                  <a:pt x="0" y="517"/>
                  <a:pt x="3" y="505"/>
                  <a:pt x="10" y="493"/>
                </a:cubicBezTo>
                <a:cubicBezTo>
                  <a:pt x="17" y="480"/>
                  <a:pt x="24" y="474"/>
                  <a:pt x="30" y="473"/>
                </a:cubicBezTo>
                <a:cubicBezTo>
                  <a:pt x="32" y="473"/>
                  <a:pt x="36" y="476"/>
                  <a:pt x="43" y="482"/>
                </a:cubicBezTo>
                <a:cubicBezTo>
                  <a:pt x="49" y="488"/>
                  <a:pt x="61" y="492"/>
                  <a:pt x="77" y="495"/>
                </a:cubicBezTo>
                <a:lnTo>
                  <a:pt x="80" y="495"/>
                </a:lnTo>
                <a:cubicBezTo>
                  <a:pt x="88" y="495"/>
                  <a:pt x="95" y="491"/>
                  <a:pt x="101" y="481"/>
                </a:cubicBezTo>
                <a:cubicBezTo>
                  <a:pt x="108" y="472"/>
                  <a:pt x="117" y="450"/>
                  <a:pt x="128" y="417"/>
                </a:cubicBezTo>
                <a:cubicBezTo>
                  <a:pt x="149" y="360"/>
                  <a:pt x="164" y="305"/>
                  <a:pt x="176" y="252"/>
                </a:cubicBezTo>
                <a:cubicBezTo>
                  <a:pt x="188" y="199"/>
                  <a:pt x="195" y="158"/>
                  <a:pt x="198" y="129"/>
                </a:cubicBezTo>
                <a:cubicBezTo>
                  <a:pt x="202" y="100"/>
                  <a:pt x="204" y="85"/>
                  <a:pt x="206" y="83"/>
                </a:cubicBezTo>
                <a:cubicBezTo>
                  <a:pt x="210" y="77"/>
                  <a:pt x="216" y="71"/>
                  <a:pt x="225" y="65"/>
                </a:cubicBezTo>
                <a:cubicBezTo>
                  <a:pt x="234" y="60"/>
                  <a:pt x="243"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4" name=""/>
          <p:cNvSpPr/>
          <p:nvPr/>
        </p:nvSpPr>
        <p:spPr>
          <a:xfrm>
            <a:off x="3525120" y="196668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6" y="137"/>
                  <a:pt x="47" y="117"/>
                </a:cubicBezTo>
                <a:cubicBezTo>
                  <a:pt x="58" y="98"/>
                  <a:pt x="67" y="83"/>
                  <a:pt x="73" y="72"/>
                </a:cubicBezTo>
                <a:cubicBezTo>
                  <a:pt x="79" y="61"/>
                  <a:pt x="89" y="50"/>
                  <a:pt x="101"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0" y="91"/>
                  <a:pt x="89" y="114"/>
                </a:cubicBezTo>
                <a:cubicBezTo>
                  <a:pt x="78" y="137"/>
                  <a:pt x="68" y="168"/>
                  <a:pt x="61" y="207"/>
                </a:cubicBezTo>
                <a:cubicBezTo>
                  <a:pt x="53" y="247"/>
                  <a:pt x="49" y="291"/>
                  <a:pt x="49" y="339"/>
                </a:cubicBezTo>
                <a:cubicBezTo>
                  <a:pt x="49" y="387"/>
                  <a:pt x="53" y="430"/>
                  <a:pt x="61" y="469"/>
                </a:cubicBezTo>
                <a:cubicBezTo>
                  <a:pt x="68" y="508"/>
                  <a:pt x="78" y="539"/>
                  <a:pt x="89" y="563"/>
                </a:cubicBezTo>
                <a:cubicBezTo>
                  <a:pt x="99" y="587"/>
                  <a:pt x="111" y="606"/>
                  <a:pt x="123" y="621"/>
                </a:cubicBezTo>
                <a:cubicBezTo>
                  <a:pt x="134" y="636"/>
                  <a:pt x="143" y="648"/>
                  <a:pt x="151" y="657"/>
                </a:cubicBezTo>
                <a:cubicBezTo>
                  <a:pt x="159" y="666"/>
                  <a:pt x="163" y="670"/>
                  <a:pt x="163" y="671"/>
                </a:cubicBezTo>
                <a:cubicBezTo>
                  <a:pt x="163" y="675"/>
                  <a:pt x="159" y="677"/>
                  <a:pt x="152" y="677"/>
                </a:cubicBezTo>
                <a:lnTo>
                  <a:pt x="150" y="677"/>
                </a:lnTo>
                <a:lnTo>
                  <a:pt x="142" y="677"/>
                </a:lnTo>
                <a:lnTo>
                  <a:pt x="123" y="661"/>
                </a:lnTo>
                <a:cubicBezTo>
                  <a:pt x="79" y="622"/>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5" name=""/>
          <p:cNvSpPr/>
          <p:nvPr/>
        </p:nvSpPr>
        <p:spPr>
          <a:xfrm>
            <a:off x="3602160" y="204120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9"/>
                </a:lnTo>
                <a:lnTo>
                  <a:pt x="65" y="259"/>
                </a:lnTo>
                <a:lnTo>
                  <a:pt x="152" y="156"/>
                </a:lnTo>
                <a:lnTo>
                  <a:pt x="59" y="42"/>
                </a:lnTo>
                <a:lnTo>
                  <a:pt x="3" y="42"/>
                </a:lnTo>
                <a:lnTo>
                  <a:pt x="3" y="0"/>
                </a:lnTo>
                <a:lnTo>
                  <a:pt x="8" y="0"/>
                </a:lnTo>
                <a:cubicBezTo>
                  <a:pt x="15" y="1"/>
                  <a:pt x="40" y="2"/>
                  <a:pt x="82" y="2"/>
                </a:cubicBezTo>
                <a:cubicBezTo>
                  <a:pt x="130" y="2"/>
                  <a:pt x="158" y="1"/>
                  <a:pt x="166" y="0"/>
                </a:cubicBezTo>
                <a:lnTo>
                  <a:pt x="172" y="0"/>
                </a:lnTo>
                <a:lnTo>
                  <a:pt x="172" y="42"/>
                </a:lnTo>
                <a:lnTo>
                  <a:pt x="153" y="42"/>
                </a:lnTo>
                <a:lnTo>
                  <a:pt x="176" y="71"/>
                </a:lnTo>
                <a:cubicBezTo>
                  <a:pt x="192" y="90"/>
                  <a:pt x="200" y="99"/>
                  <a:pt x="200" y="99"/>
                </a:cubicBezTo>
                <a:cubicBezTo>
                  <a:pt x="202" y="99"/>
                  <a:pt x="211" y="89"/>
                  <a:pt x="226" y="69"/>
                </a:cubicBezTo>
                <a:lnTo>
                  <a:pt x="250" y="42"/>
                </a:lnTo>
                <a:lnTo>
                  <a:pt x="224" y="42"/>
                </a:lnTo>
                <a:lnTo>
                  <a:pt x="224" y="0"/>
                </a:lnTo>
                <a:lnTo>
                  <a:pt x="230" y="0"/>
                </a:lnTo>
                <a:cubicBezTo>
                  <a:pt x="237" y="1"/>
                  <a:pt x="261" y="2"/>
                  <a:pt x="302" y="2"/>
                </a:cubicBezTo>
                <a:cubicBezTo>
                  <a:pt x="338" y="2"/>
                  <a:pt x="359" y="1"/>
                  <a:pt x="364"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6" name=""/>
          <p:cNvSpPr/>
          <p:nvPr/>
        </p:nvSpPr>
        <p:spPr>
          <a:xfrm>
            <a:off x="3755880" y="2077920"/>
            <a:ext cx="54360" cy="110160"/>
          </a:xfrm>
          <a:custGeom>
            <a:avLst/>
            <a:gdLst/>
            <a:ahLst/>
            <a:rect l="0" t="0" r="r" b="b"/>
            <a:pathLst>
              <a:path w="151" h="306">
                <a:moveTo>
                  <a:pt x="5" y="115"/>
                </a:moveTo>
                <a:cubicBezTo>
                  <a:pt x="2" y="113"/>
                  <a:pt x="0" y="111"/>
                  <a:pt x="0" y="111"/>
                </a:cubicBezTo>
                <a:cubicBezTo>
                  <a:pt x="0" y="109"/>
                  <a:pt x="2" y="107"/>
                  <a:pt x="3" y="103"/>
                </a:cubicBezTo>
                <a:cubicBezTo>
                  <a:pt x="4" y="99"/>
                  <a:pt x="5" y="97"/>
                  <a:pt x="5" y="96"/>
                </a:cubicBezTo>
                <a:cubicBezTo>
                  <a:pt x="6" y="95"/>
                  <a:pt x="7" y="94"/>
                  <a:pt x="9" y="94"/>
                </a:cubicBezTo>
                <a:cubicBezTo>
                  <a:pt x="12" y="94"/>
                  <a:pt x="20" y="94"/>
                  <a:pt x="34" y="93"/>
                </a:cubicBezTo>
                <a:lnTo>
                  <a:pt x="59" y="93"/>
                </a:lnTo>
                <a:lnTo>
                  <a:pt x="68" y="55"/>
                </a:lnTo>
                <a:cubicBezTo>
                  <a:pt x="69" y="52"/>
                  <a:pt x="70" y="47"/>
                  <a:pt x="72" y="41"/>
                </a:cubicBezTo>
                <a:cubicBezTo>
                  <a:pt x="73" y="35"/>
                  <a:pt x="74" y="31"/>
                  <a:pt x="75" y="29"/>
                </a:cubicBezTo>
                <a:cubicBezTo>
                  <a:pt x="76" y="26"/>
                  <a:pt x="77" y="23"/>
                  <a:pt x="78" y="19"/>
                </a:cubicBezTo>
                <a:cubicBezTo>
                  <a:pt x="79" y="15"/>
                  <a:pt x="80" y="13"/>
                  <a:pt x="82" y="11"/>
                </a:cubicBezTo>
                <a:cubicBezTo>
                  <a:pt x="83" y="9"/>
                  <a:pt x="85" y="8"/>
                  <a:pt x="86" y="5"/>
                </a:cubicBezTo>
                <a:cubicBezTo>
                  <a:pt x="88" y="3"/>
                  <a:pt x="90" y="2"/>
                  <a:pt x="93" y="1"/>
                </a:cubicBezTo>
                <a:cubicBezTo>
                  <a:pt x="96" y="0"/>
                  <a:pt x="99" y="0"/>
                  <a:pt x="102" y="0"/>
                </a:cubicBezTo>
                <a:cubicBezTo>
                  <a:pt x="107" y="0"/>
                  <a:pt x="111"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1" y="97"/>
                  <a:pt x="151" y="99"/>
                </a:cubicBezTo>
                <a:cubicBezTo>
                  <a:pt x="151" y="106"/>
                  <a:pt x="148" y="111"/>
                  <a:pt x="144" y="115"/>
                </a:cubicBezTo>
                <a:lnTo>
                  <a:pt x="93" y="115"/>
                </a:lnTo>
                <a:lnTo>
                  <a:pt x="75" y="186"/>
                </a:lnTo>
                <a:cubicBezTo>
                  <a:pt x="63" y="237"/>
                  <a:pt x="57" y="264"/>
                  <a:pt x="57" y="268"/>
                </a:cubicBezTo>
                <a:cubicBezTo>
                  <a:pt x="57" y="281"/>
                  <a:pt x="61" y="288"/>
                  <a:pt x="70" y="288"/>
                </a:cubicBezTo>
                <a:cubicBezTo>
                  <a:pt x="81" y="288"/>
                  <a:pt x="92" y="283"/>
                  <a:pt x="102" y="272"/>
                </a:cubicBezTo>
                <a:cubicBezTo>
                  <a:pt x="113" y="261"/>
                  <a:pt x="121" y="247"/>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69"/>
                  <a:pt x="120" y="277"/>
                </a:cubicBezTo>
                <a:cubicBezTo>
                  <a:pt x="113" y="285"/>
                  <a:pt x="105" y="292"/>
                  <a:pt x="96" y="298"/>
                </a:cubicBezTo>
                <a:cubicBezTo>
                  <a:pt x="86" y="303"/>
                  <a:pt x="76" y="306"/>
                  <a:pt x="66" y="306"/>
                </a:cubicBezTo>
                <a:cubicBezTo>
                  <a:pt x="57" y="306"/>
                  <a:pt x="48" y="303"/>
                  <a:pt x="39" y="298"/>
                </a:cubicBezTo>
                <a:cubicBezTo>
                  <a:pt x="31" y="294"/>
                  <a:pt x="24" y="285"/>
                  <a:pt x="20" y="274"/>
                </a:cubicBezTo>
                <a:cubicBezTo>
                  <a:pt x="20" y="271"/>
                  <a:pt x="20" y="267"/>
                  <a:pt x="20" y="261"/>
                </a:cubicBezTo>
                <a:lnTo>
                  <a:pt x="20" y="252"/>
                </a:lnTo>
                <a:lnTo>
                  <a:pt x="36" y="185"/>
                </a:lnTo>
                <a:cubicBezTo>
                  <a:pt x="47" y="139"/>
                  <a:pt x="53" y="117"/>
                  <a:pt x="53" y="116"/>
                </a:cubicBezTo>
                <a:cubicBezTo>
                  <a:pt x="53" y="116"/>
                  <a:pt x="45" y="115"/>
                  <a:pt x="29" y="115"/>
                </a:cubicBezTo>
                <a:lnTo>
                  <a:pt x="5"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7" name=""/>
          <p:cNvSpPr/>
          <p:nvPr/>
        </p:nvSpPr>
        <p:spPr>
          <a:xfrm>
            <a:off x="3845880" y="2044440"/>
            <a:ext cx="30600" cy="152280"/>
          </a:xfrm>
          <a:custGeom>
            <a:avLst/>
            <a:gdLst/>
            <a:ahLst/>
            <a:rect l="0" t="0" r="r" b="b"/>
            <a:pathLst>
              <a:path w="85" h="423">
                <a:moveTo>
                  <a:pt x="0" y="42"/>
                </a:moveTo>
                <a:cubicBezTo>
                  <a:pt x="0" y="31"/>
                  <a:pt x="4" y="21"/>
                  <a:pt x="12" y="12"/>
                </a:cubicBezTo>
                <a:cubicBezTo>
                  <a:pt x="20" y="4"/>
                  <a:pt x="29" y="0"/>
                  <a:pt x="41" y="0"/>
                </a:cubicBezTo>
                <a:cubicBezTo>
                  <a:pt x="52" y="0"/>
                  <a:pt x="61" y="4"/>
                  <a:pt x="70" y="11"/>
                </a:cubicBezTo>
                <a:cubicBezTo>
                  <a:pt x="79" y="19"/>
                  <a:pt x="83" y="29"/>
                  <a:pt x="83" y="41"/>
                </a:cubicBezTo>
                <a:cubicBezTo>
                  <a:pt x="83" y="52"/>
                  <a:pt x="79" y="62"/>
                  <a:pt x="72" y="70"/>
                </a:cubicBezTo>
                <a:cubicBezTo>
                  <a:pt x="63" y="78"/>
                  <a:pt x="53" y="82"/>
                  <a:pt x="42" y="82"/>
                </a:cubicBezTo>
                <a:cubicBezTo>
                  <a:pt x="30" y="82"/>
                  <a:pt x="20" y="78"/>
                  <a:pt x="13" y="71"/>
                </a:cubicBezTo>
                <a:cubicBezTo>
                  <a:pt x="5" y="63"/>
                  <a:pt x="1" y="53"/>
                  <a:pt x="0" y="42"/>
                </a:cubicBezTo>
                <a:moveTo>
                  <a:pt x="0" y="251"/>
                </a:moveTo>
                <a:cubicBezTo>
                  <a:pt x="0" y="240"/>
                  <a:pt x="4" y="230"/>
                  <a:pt x="11" y="222"/>
                </a:cubicBezTo>
                <a:cubicBezTo>
                  <a:pt x="18" y="214"/>
                  <a:pt x="28" y="210"/>
                  <a:pt x="40" y="210"/>
                </a:cubicBezTo>
                <a:cubicBezTo>
                  <a:pt x="71" y="210"/>
                  <a:pt x="85" y="236"/>
                  <a:pt x="85" y="287"/>
                </a:cubicBezTo>
                <a:cubicBezTo>
                  <a:pt x="85" y="310"/>
                  <a:pt x="81" y="333"/>
                  <a:pt x="72" y="356"/>
                </a:cubicBezTo>
                <a:cubicBezTo>
                  <a:pt x="63" y="378"/>
                  <a:pt x="54" y="395"/>
                  <a:pt x="45" y="406"/>
                </a:cubicBezTo>
                <a:cubicBezTo>
                  <a:pt x="36" y="418"/>
                  <a:pt x="30" y="423"/>
                  <a:pt x="27" y="423"/>
                </a:cubicBezTo>
                <a:cubicBezTo>
                  <a:pt x="26" y="423"/>
                  <a:pt x="23" y="421"/>
                  <a:pt x="19" y="418"/>
                </a:cubicBezTo>
                <a:cubicBezTo>
                  <a:pt x="15" y="414"/>
                  <a:pt x="13" y="411"/>
                  <a:pt x="12" y="410"/>
                </a:cubicBezTo>
                <a:cubicBezTo>
                  <a:pt x="11" y="408"/>
                  <a:pt x="14" y="404"/>
                  <a:pt x="20" y="397"/>
                </a:cubicBezTo>
                <a:cubicBezTo>
                  <a:pt x="26" y="390"/>
                  <a:pt x="33" y="379"/>
                  <a:pt x="40" y="364"/>
                </a:cubicBezTo>
                <a:cubicBezTo>
                  <a:pt x="48" y="350"/>
                  <a:pt x="53" y="334"/>
                  <a:pt x="56" y="318"/>
                </a:cubicBezTo>
                <a:cubicBezTo>
                  <a:pt x="56" y="315"/>
                  <a:pt x="57" y="311"/>
                  <a:pt x="57" y="307"/>
                </a:cubicBezTo>
                <a:cubicBezTo>
                  <a:pt x="58" y="302"/>
                  <a:pt x="58" y="298"/>
                  <a:pt x="59" y="295"/>
                </a:cubicBezTo>
                <a:cubicBezTo>
                  <a:pt x="60" y="291"/>
                  <a:pt x="60" y="289"/>
                  <a:pt x="59" y="289"/>
                </a:cubicBezTo>
                <a:cubicBezTo>
                  <a:pt x="59" y="289"/>
                  <a:pt x="58" y="289"/>
                  <a:pt x="57" y="289"/>
                </a:cubicBezTo>
                <a:cubicBezTo>
                  <a:pt x="55" y="290"/>
                  <a:pt x="50" y="291"/>
                  <a:pt x="44" y="292"/>
                </a:cubicBezTo>
                <a:cubicBezTo>
                  <a:pt x="29" y="292"/>
                  <a:pt x="18" y="288"/>
                  <a:pt x="11" y="280"/>
                </a:cubicBezTo>
                <a:cubicBezTo>
                  <a:pt x="4" y="272"/>
                  <a:pt x="0" y="262"/>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8" name=""/>
          <p:cNvSpPr/>
          <p:nvPr/>
        </p:nvSpPr>
        <p:spPr>
          <a:xfrm>
            <a:off x="4191840" y="2041560"/>
            <a:ext cx="138960" cy="110520"/>
          </a:xfrm>
          <a:custGeom>
            <a:avLst/>
            <a:gdLst/>
            <a:ahLst/>
            <a:rect l="0" t="0" r="r" b="b"/>
            <a:pathLst>
              <a:path w="386" h="307">
                <a:moveTo>
                  <a:pt x="0" y="193"/>
                </a:moveTo>
                <a:cubicBezTo>
                  <a:pt x="0" y="142"/>
                  <a:pt x="20" y="97"/>
                  <a:pt x="58" y="58"/>
                </a:cubicBezTo>
                <a:cubicBezTo>
                  <a:pt x="98" y="19"/>
                  <a:pt x="141" y="0"/>
                  <a:pt x="187" y="0"/>
                </a:cubicBezTo>
                <a:cubicBezTo>
                  <a:pt x="219" y="0"/>
                  <a:pt x="244" y="9"/>
                  <a:pt x="263" y="27"/>
                </a:cubicBezTo>
                <a:cubicBezTo>
                  <a:pt x="282" y="45"/>
                  <a:pt x="295" y="67"/>
                  <a:pt x="302" y="93"/>
                </a:cubicBezTo>
                <a:cubicBezTo>
                  <a:pt x="304" y="106"/>
                  <a:pt x="306" y="122"/>
                  <a:pt x="306" y="139"/>
                </a:cubicBezTo>
                <a:lnTo>
                  <a:pt x="306" y="158"/>
                </a:lnTo>
                <a:cubicBezTo>
                  <a:pt x="328" y="125"/>
                  <a:pt x="345" y="87"/>
                  <a:pt x="357" y="46"/>
                </a:cubicBezTo>
                <a:cubicBezTo>
                  <a:pt x="359" y="40"/>
                  <a:pt x="360" y="36"/>
                  <a:pt x="361" y="35"/>
                </a:cubicBezTo>
                <a:cubicBezTo>
                  <a:pt x="362" y="34"/>
                  <a:pt x="366" y="34"/>
                  <a:pt x="372" y="33"/>
                </a:cubicBezTo>
                <a:cubicBezTo>
                  <a:pt x="381" y="33"/>
                  <a:pt x="386" y="35"/>
                  <a:pt x="386" y="39"/>
                </a:cubicBezTo>
                <a:cubicBezTo>
                  <a:pt x="386" y="43"/>
                  <a:pt x="384" y="51"/>
                  <a:pt x="380" y="65"/>
                </a:cubicBezTo>
                <a:cubicBezTo>
                  <a:pt x="376" y="78"/>
                  <a:pt x="368" y="98"/>
                  <a:pt x="356" y="122"/>
                </a:cubicBezTo>
                <a:cubicBezTo>
                  <a:pt x="343" y="147"/>
                  <a:pt x="330" y="170"/>
                  <a:pt x="314" y="190"/>
                </a:cubicBezTo>
                <a:lnTo>
                  <a:pt x="307" y="200"/>
                </a:lnTo>
                <a:lnTo>
                  <a:pt x="308" y="216"/>
                </a:lnTo>
                <a:cubicBezTo>
                  <a:pt x="308" y="241"/>
                  <a:pt x="310" y="258"/>
                  <a:pt x="313" y="267"/>
                </a:cubicBezTo>
                <a:cubicBezTo>
                  <a:pt x="316" y="276"/>
                  <a:pt x="320" y="281"/>
                  <a:pt x="326" y="281"/>
                </a:cubicBezTo>
                <a:cubicBezTo>
                  <a:pt x="332" y="280"/>
                  <a:pt x="338" y="278"/>
                  <a:pt x="343" y="274"/>
                </a:cubicBezTo>
                <a:cubicBezTo>
                  <a:pt x="349" y="270"/>
                  <a:pt x="353" y="265"/>
                  <a:pt x="355" y="258"/>
                </a:cubicBezTo>
                <a:cubicBezTo>
                  <a:pt x="356" y="255"/>
                  <a:pt x="357" y="253"/>
                  <a:pt x="358" y="253"/>
                </a:cubicBezTo>
                <a:cubicBezTo>
                  <a:pt x="360" y="253"/>
                  <a:pt x="363" y="252"/>
                  <a:pt x="368" y="252"/>
                </a:cubicBezTo>
                <a:cubicBezTo>
                  <a:pt x="377" y="252"/>
                  <a:pt x="382" y="253"/>
                  <a:pt x="382" y="257"/>
                </a:cubicBezTo>
                <a:cubicBezTo>
                  <a:pt x="382" y="260"/>
                  <a:pt x="381" y="264"/>
                  <a:pt x="378" y="270"/>
                </a:cubicBezTo>
                <a:cubicBezTo>
                  <a:pt x="373" y="281"/>
                  <a:pt x="365" y="289"/>
                  <a:pt x="354" y="297"/>
                </a:cubicBezTo>
                <a:cubicBezTo>
                  <a:pt x="344" y="303"/>
                  <a:pt x="334" y="306"/>
                  <a:pt x="325" y="307"/>
                </a:cubicBezTo>
                <a:lnTo>
                  <a:pt x="320" y="307"/>
                </a:lnTo>
                <a:cubicBezTo>
                  <a:pt x="290" y="307"/>
                  <a:pt x="269" y="289"/>
                  <a:pt x="258" y="257"/>
                </a:cubicBezTo>
                <a:lnTo>
                  <a:pt x="256" y="252"/>
                </a:lnTo>
                <a:lnTo>
                  <a:pt x="249" y="258"/>
                </a:lnTo>
                <a:cubicBezTo>
                  <a:pt x="244" y="261"/>
                  <a:pt x="237" y="266"/>
                  <a:pt x="228" y="271"/>
                </a:cubicBezTo>
                <a:cubicBezTo>
                  <a:pt x="219" y="277"/>
                  <a:pt x="209" y="282"/>
                  <a:pt x="198" y="287"/>
                </a:cubicBezTo>
                <a:cubicBezTo>
                  <a:pt x="187" y="292"/>
                  <a:pt x="174" y="297"/>
                  <a:pt x="159" y="301"/>
                </a:cubicBezTo>
                <a:cubicBezTo>
                  <a:pt x="144" y="305"/>
                  <a:pt x="130" y="307"/>
                  <a:pt x="116" y="307"/>
                </a:cubicBezTo>
                <a:cubicBezTo>
                  <a:pt x="80" y="307"/>
                  <a:pt x="51" y="295"/>
                  <a:pt x="31" y="273"/>
                </a:cubicBezTo>
                <a:cubicBezTo>
                  <a:pt x="10" y="250"/>
                  <a:pt x="0" y="224"/>
                  <a:pt x="0" y="193"/>
                </a:cubicBezTo>
                <a:moveTo>
                  <a:pt x="119" y="281"/>
                </a:moveTo>
                <a:cubicBezTo>
                  <a:pt x="141" y="281"/>
                  <a:pt x="163" y="277"/>
                  <a:pt x="185" y="267"/>
                </a:cubicBezTo>
                <a:cubicBezTo>
                  <a:pt x="207" y="258"/>
                  <a:pt x="224" y="248"/>
                  <a:pt x="235" y="238"/>
                </a:cubicBezTo>
                <a:lnTo>
                  <a:pt x="251" y="223"/>
                </a:lnTo>
                <a:cubicBezTo>
                  <a:pt x="250" y="159"/>
                  <a:pt x="248" y="119"/>
                  <a:pt x="246" y="103"/>
                </a:cubicBezTo>
                <a:cubicBezTo>
                  <a:pt x="240" y="51"/>
                  <a:pt x="219" y="25"/>
                  <a:pt x="184" y="25"/>
                </a:cubicBezTo>
                <a:cubicBezTo>
                  <a:pt x="153" y="25"/>
                  <a:pt x="125" y="42"/>
                  <a:pt x="102" y="74"/>
                </a:cubicBezTo>
                <a:cubicBezTo>
                  <a:pt x="90" y="92"/>
                  <a:pt x="80" y="117"/>
                  <a:pt x="72" y="147"/>
                </a:cubicBezTo>
                <a:cubicBezTo>
                  <a:pt x="64" y="178"/>
                  <a:pt x="60" y="202"/>
                  <a:pt x="59" y="218"/>
                </a:cubicBezTo>
                <a:cubicBezTo>
                  <a:pt x="59" y="240"/>
                  <a:pt x="65" y="256"/>
                  <a:pt x="77" y="266"/>
                </a:cubicBezTo>
                <a:cubicBezTo>
                  <a:pt x="88" y="276"/>
                  <a:pt x="102" y="281"/>
                  <a:pt x="11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59" name=""/>
          <p:cNvSpPr/>
          <p:nvPr/>
        </p:nvSpPr>
        <p:spPr>
          <a:xfrm>
            <a:off x="422424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0" name=""/>
          <p:cNvSpPr/>
          <p:nvPr/>
        </p:nvSpPr>
        <p:spPr>
          <a:xfrm>
            <a:off x="4350600" y="2077920"/>
            <a:ext cx="54000" cy="110160"/>
          </a:xfrm>
          <a:custGeom>
            <a:avLst/>
            <a:gdLst/>
            <a:ahLst/>
            <a:rect l="0" t="0" r="r" b="b"/>
            <a:pathLst>
              <a:path w="150" h="306">
                <a:moveTo>
                  <a:pt x="4" y="115"/>
                </a:moveTo>
                <a:cubicBezTo>
                  <a:pt x="2" y="113"/>
                  <a:pt x="0" y="111"/>
                  <a:pt x="0" y="111"/>
                </a:cubicBezTo>
                <a:cubicBezTo>
                  <a:pt x="0" y="109"/>
                  <a:pt x="1" y="107"/>
                  <a:pt x="2" y="103"/>
                </a:cubicBezTo>
                <a:cubicBezTo>
                  <a:pt x="3" y="99"/>
                  <a:pt x="4" y="97"/>
                  <a:pt x="4" y="96"/>
                </a:cubicBezTo>
                <a:cubicBezTo>
                  <a:pt x="5" y="95"/>
                  <a:pt x="6" y="94"/>
                  <a:pt x="9" y="94"/>
                </a:cubicBezTo>
                <a:cubicBezTo>
                  <a:pt x="11" y="94"/>
                  <a:pt x="19" y="94"/>
                  <a:pt x="33" y="93"/>
                </a:cubicBezTo>
                <a:lnTo>
                  <a:pt x="58" y="93"/>
                </a:lnTo>
                <a:lnTo>
                  <a:pt x="67" y="55"/>
                </a:lnTo>
                <a:cubicBezTo>
                  <a:pt x="68" y="52"/>
                  <a:pt x="69" y="47"/>
                  <a:pt x="71" y="41"/>
                </a:cubicBezTo>
                <a:cubicBezTo>
                  <a:pt x="72" y="35"/>
                  <a:pt x="73" y="31"/>
                  <a:pt x="74" y="29"/>
                </a:cubicBezTo>
                <a:cubicBezTo>
                  <a:pt x="75" y="26"/>
                  <a:pt x="76" y="23"/>
                  <a:pt x="77" y="19"/>
                </a:cubicBezTo>
                <a:cubicBezTo>
                  <a:pt x="78" y="15"/>
                  <a:pt x="79" y="13"/>
                  <a:pt x="81" y="11"/>
                </a:cubicBezTo>
                <a:cubicBezTo>
                  <a:pt x="82" y="9"/>
                  <a:pt x="84" y="8"/>
                  <a:pt x="86" y="5"/>
                </a:cubicBezTo>
                <a:cubicBezTo>
                  <a:pt x="87" y="3"/>
                  <a:pt x="89"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1" y="93"/>
                </a:cubicBezTo>
                <a:lnTo>
                  <a:pt x="147" y="93"/>
                </a:lnTo>
                <a:cubicBezTo>
                  <a:pt x="149" y="96"/>
                  <a:pt x="150" y="97"/>
                  <a:pt x="150" y="99"/>
                </a:cubicBezTo>
                <a:cubicBezTo>
                  <a:pt x="150" y="106"/>
                  <a:pt x="148" y="111"/>
                  <a:pt x="144" y="115"/>
                </a:cubicBezTo>
                <a:lnTo>
                  <a:pt x="92" y="115"/>
                </a:lnTo>
                <a:lnTo>
                  <a:pt x="75" y="186"/>
                </a:lnTo>
                <a:cubicBezTo>
                  <a:pt x="62" y="237"/>
                  <a:pt x="56" y="264"/>
                  <a:pt x="56" y="268"/>
                </a:cubicBezTo>
                <a:cubicBezTo>
                  <a:pt x="56" y="281"/>
                  <a:pt x="60" y="288"/>
                  <a:pt x="69" y="288"/>
                </a:cubicBezTo>
                <a:cubicBezTo>
                  <a:pt x="80" y="288"/>
                  <a:pt x="91" y="283"/>
                  <a:pt x="101" y="272"/>
                </a:cubicBezTo>
                <a:cubicBezTo>
                  <a:pt x="112" y="261"/>
                  <a:pt x="120" y="247"/>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69"/>
                  <a:pt x="119" y="277"/>
                </a:cubicBezTo>
                <a:cubicBezTo>
                  <a:pt x="112" y="285"/>
                  <a:pt x="104" y="292"/>
                  <a:pt x="95" y="298"/>
                </a:cubicBezTo>
                <a:cubicBezTo>
                  <a:pt x="85" y="303"/>
                  <a:pt x="75" y="306"/>
                  <a:pt x="65" y="306"/>
                </a:cubicBezTo>
                <a:cubicBezTo>
                  <a:pt x="56" y="306"/>
                  <a:pt x="47" y="303"/>
                  <a:pt x="38" y="298"/>
                </a:cubicBezTo>
                <a:cubicBezTo>
                  <a:pt x="30" y="294"/>
                  <a:pt x="23" y="285"/>
                  <a:pt x="20" y="274"/>
                </a:cubicBezTo>
                <a:cubicBezTo>
                  <a:pt x="19" y="271"/>
                  <a:pt x="19" y="267"/>
                  <a:pt x="19" y="261"/>
                </a:cubicBezTo>
                <a:lnTo>
                  <a:pt x="19" y="252"/>
                </a:lnTo>
                <a:lnTo>
                  <a:pt x="35" y="185"/>
                </a:lnTo>
                <a:cubicBezTo>
                  <a:pt x="47" y="139"/>
                  <a:pt x="52" y="117"/>
                  <a:pt x="53" y="116"/>
                </a:cubicBezTo>
                <a:cubicBezTo>
                  <a:pt x="53"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1" name=""/>
          <p:cNvSpPr/>
          <p:nvPr/>
        </p:nvSpPr>
        <p:spPr>
          <a:xfrm>
            <a:off x="3962160" y="1909800"/>
            <a:ext cx="221760" cy="292680"/>
          </a:xfrm>
          <a:custGeom>
            <a:avLst/>
            <a:gdLst/>
            <a:ahLst/>
            <a:rect l="0" t="0" r="r" b="b"/>
            <a:pathLst>
              <a:path w="616" h="813">
                <a:moveTo>
                  <a:pt x="103" y="407"/>
                </a:moveTo>
                <a:cubicBezTo>
                  <a:pt x="104" y="407"/>
                  <a:pt x="115" y="434"/>
                  <a:pt x="138" y="487"/>
                </a:cubicBezTo>
                <a:cubicBezTo>
                  <a:pt x="161" y="541"/>
                  <a:pt x="184" y="594"/>
                  <a:pt x="207" y="648"/>
                </a:cubicBezTo>
                <a:cubicBezTo>
                  <a:pt x="230" y="702"/>
                  <a:pt x="242" y="729"/>
                  <a:pt x="243" y="729"/>
                </a:cubicBezTo>
                <a:lnTo>
                  <a:pt x="417" y="371"/>
                </a:lnTo>
                <a:cubicBezTo>
                  <a:pt x="532" y="130"/>
                  <a:pt x="590" y="9"/>
                  <a:pt x="591" y="8"/>
                </a:cubicBezTo>
                <a:cubicBezTo>
                  <a:pt x="594" y="3"/>
                  <a:pt x="598" y="0"/>
                  <a:pt x="603" y="0"/>
                </a:cubicBezTo>
                <a:cubicBezTo>
                  <a:pt x="607" y="0"/>
                  <a:pt x="609" y="2"/>
                  <a:pt x="612" y="4"/>
                </a:cubicBezTo>
                <a:cubicBezTo>
                  <a:pt x="614" y="7"/>
                  <a:pt x="615" y="10"/>
                  <a:pt x="616" y="12"/>
                </a:cubicBezTo>
                <a:lnTo>
                  <a:pt x="616" y="16"/>
                </a:lnTo>
                <a:lnTo>
                  <a:pt x="428" y="411"/>
                </a:lnTo>
                <a:cubicBezTo>
                  <a:pt x="384" y="501"/>
                  <a:pt x="338" y="595"/>
                  <a:pt x="291" y="694"/>
                </a:cubicBezTo>
                <a:cubicBezTo>
                  <a:pt x="263" y="751"/>
                  <a:pt x="247" y="786"/>
                  <a:pt x="243" y="795"/>
                </a:cubicBezTo>
                <a:cubicBezTo>
                  <a:pt x="238" y="805"/>
                  <a:pt x="234" y="810"/>
                  <a:pt x="232" y="811"/>
                </a:cubicBezTo>
                <a:cubicBezTo>
                  <a:pt x="230" y="812"/>
                  <a:pt x="226" y="813"/>
                  <a:pt x="220" y="813"/>
                </a:cubicBezTo>
                <a:lnTo>
                  <a:pt x="212" y="812"/>
                </a:lnTo>
                <a:lnTo>
                  <a:pt x="138" y="640"/>
                </a:lnTo>
                <a:cubicBezTo>
                  <a:pt x="89" y="526"/>
                  <a:pt x="65" y="470"/>
                  <a:pt x="64" y="470"/>
                </a:cubicBezTo>
                <a:lnTo>
                  <a:pt x="41" y="487"/>
                </a:lnTo>
                <a:cubicBezTo>
                  <a:pt x="26" y="499"/>
                  <a:pt x="19" y="505"/>
                  <a:pt x="18"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2" name=""/>
          <p:cNvSpPr/>
          <p:nvPr/>
        </p:nvSpPr>
        <p:spPr>
          <a:xfrm>
            <a:off x="4183560" y="190980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3" name=""/>
          <p:cNvSpPr/>
          <p:nvPr/>
        </p:nvSpPr>
        <p:spPr>
          <a:xfrm>
            <a:off x="4426920" y="2041200"/>
            <a:ext cx="137880" cy="108360"/>
          </a:xfrm>
          <a:custGeom>
            <a:avLst/>
            <a:gdLst/>
            <a:ahLst/>
            <a:rect l="0" t="0" r="r" b="b"/>
            <a:pathLst>
              <a:path w="383" h="301">
                <a:moveTo>
                  <a:pt x="140" y="301"/>
                </a:moveTo>
                <a:cubicBezTo>
                  <a:pt x="134" y="300"/>
                  <a:pt x="109" y="299"/>
                  <a:pt x="68" y="299"/>
                </a:cubicBezTo>
                <a:cubicBezTo>
                  <a:pt x="31" y="299"/>
                  <a:pt x="10" y="300"/>
                  <a:pt x="5" y="301"/>
                </a:cubicBezTo>
                <a:lnTo>
                  <a:pt x="0" y="301"/>
                </a:lnTo>
                <a:lnTo>
                  <a:pt x="0" y="259"/>
                </a:lnTo>
                <a:lnTo>
                  <a:pt x="65" y="259"/>
                </a:lnTo>
                <a:lnTo>
                  <a:pt x="153" y="156"/>
                </a:lnTo>
                <a:lnTo>
                  <a:pt x="60" y="42"/>
                </a:lnTo>
                <a:lnTo>
                  <a:pt x="3" y="42"/>
                </a:lnTo>
                <a:lnTo>
                  <a:pt x="3" y="0"/>
                </a:lnTo>
                <a:lnTo>
                  <a:pt x="9" y="0"/>
                </a:lnTo>
                <a:cubicBezTo>
                  <a:pt x="16" y="1"/>
                  <a:pt x="40" y="2"/>
                  <a:pt x="83" y="2"/>
                </a:cubicBezTo>
                <a:cubicBezTo>
                  <a:pt x="130"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4"/>
                </a:lnTo>
                <a:lnTo>
                  <a:pt x="328" y="258"/>
                </a:lnTo>
                <a:lnTo>
                  <a:pt x="355" y="259"/>
                </a:lnTo>
                <a:lnTo>
                  <a:pt x="383" y="259"/>
                </a:lnTo>
                <a:lnTo>
                  <a:pt x="383" y="301"/>
                </a:lnTo>
                <a:lnTo>
                  <a:pt x="378" y="301"/>
                </a:lnTo>
                <a:cubicBezTo>
                  <a:pt x="371" y="300"/>
                  <a:pt x="346" y="299"/>
                  <a:pt x="304" y="299"/>
                </a:cubicBezTo>
                <a:cubicBezTo>
                  <a:pt x="257" y="299"/>
                  <a:pt x="230" y="300"/>
                  <a:pt x="222" y="301"/>
                </a:cubicBezTo>
                <a:lnTo>
                  <a:pt x="215" y="301"/>
                </a:lnTo>
                <a:lnTo>
                  <a:pt x="215" y="259"/>
                </a:lnTo>
                <a:lnTo>
                  <a:pt x="234" y="259"/>
                </a:lnTo>
                <a:cubicBezTo>
                  <a:pt x="234" y="259"/>
                  <a:pt x="225" y="247"/>
                  <a:pt x="207" y="225"/>
                </a:cubicBezTo>
                <a:cubicBezTo>
                  <a:pt x="189" y="203"/>
                  <a:pt x="180" y="192"/>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4" name=""/>
          <p:cNvSpPr/>
          <p:nvPr/>
        </p:nvSpPr>
        <p:spPr>
          <a:xfrm>
            <a:off x="4584240" y="2071080"/>
            <a:ext cx="73080" cy="118800"/>
          </a:xfrm>
          <a:custGeom>
            <a:avLst/>
            <a:gdLst/>
            <a:ahLst/>
            <a:rect l="0" t="0" r="r" b="b"/>
            <a:pathLst>
              <a:path w="203" h="330">
                <a:moveTo>
                  <a:pt x="28" y="39"/>
                </a:moveTo>
                <a:cubicBezTo>
                  <a:pt x="46" y="13"/>
                  <a:pt x="71" y="0"/>
                  <a:pt x="102" y="0"/>
                </a:cubicBezTo>
                <a:cubicBezTo>
                  <a:pt x="117" y="0"/>
                  <a:pt x="132" y="4"/>
                  <a:pt x="148" y="12"/>
                </a:cubicBezTo>
                <a:cubicBezTo>
                  <a:pt x="163" y="21"/>
                  <a:pt x="175" y="35"/>
                  <a:pt x="185" y="56"/>
                </a:cubicBezTo>
                <a:cubicBezTo>
                  <a:pt x="197" y="83"/>
                  <a:pt x="203" y="119"/>
                  <a:pt x="203" y="165"/>
                </a:cubicBezTo>
                <a:cubicBezTo>
                  <a:pt x="203" y="215"/>
                  <a:pt x="196" y="253"/>
                  <a:pt x="182" y="279"/>
                </a:cubicBezTo>
                <a:cubicBezTo>
                  <a:pt x="176" y="292"/>
                  <a:pt x="167" y="303"/>
                  <a:pt x="156" y="311"/>
                </a:cubicBezTo>
                <a:cubicBezTo>
                  <a:pt x="145" y="320"/>
                  <a:pt x="135" y="325"/>
                  <a:pt x="127" y="327"/>
                </a:cubicBezTo>
                <a:cubicBezTo>
                  <a:pt x="118" y="328"/>
                  <a:pt x="110" y="330"/>
                  <a:pt x="102" y="330"/>
                </a:cubicBezTo>
                <a:cubicBezTo>
                  <a:pt x="94" y="330"/>
                  <a:pt x="86" y="329"/>
                  <a:pt x="77" y="327"/>
                </a:cubicBezTo>
                <a:cubicBezTo>
                  <a:pt x="69" y="325"/>
                  <a:pt x="59" y="320"/>
                  <a:pt x="48" y="311"/>
                </a:cubicBezTo>
                <a:cubicBezTo>
                  <a:pt x="37" y="302"/>
                  <a:pt x="27" y="292"/>
                  <a:pt x="21" y="279"/>
                </a:cubicBezTo>
                <a:cubicBezTo>
                  <a:pt x="7" y="253"/>
                  <a:pt x="0" y="215"/>
                  <a:pt x="0" y="165"/>
                </a:cubicBezTo>
                <a:cubicBezTo>
                  <a:pt x="0" y="110"/>
                  <a:pt x="9" y="68"/>
                  <a:pt x="28" y="39"/>
                </a:cubicBezTo>
                <a:moveTo>
                  <a:pt x="136" y="33"/>
                </a:moveTo>
                <a:cubicBezTo>
                  <a:pt x="127" y="23"/>
                  <a:pt x="115" y="18"/>
                  <a:pt x="102" y="18"/>
                </a:cubicBezTo>
                <a:cubicBezTo>
                  <a:pt x="89" y="18"/>
                  <a:pt x="77" y="23"/>
                  <a:pt x="68" y="33"/>
                </a:cubicBezTo>
                <a:cubicBezTo>
                  <a:pt x="60" y="41"/>
                  <a:pt x="55" y="53"/>
                  <a:pt x="52" y="67"/>
                </a:cubicBezTo>
                <a:cubicBezTo>
                  <a:pt x="49" y="82"/>
                  <a:pt x="48" y="113"/>
                  <a:pt x="48" y="159"/>
                </a:cubicBezTo>
                <a:cubicBezTo>
                  <a:pt x="48" y="210"/>
                  <a:pt x="49" y="243"/>
                  <a:pt x="52" y="259"/>
                </a:cubicBezTo>
                <a:cubicBezTo>
                  <a:pt x="55" y="275"/>
                  <a:pt x="60" y="287"/>
                  <a:pt x="69" y="296"/>
                </a:cubicBezTo>
                <a:cubicBezTo>
                  <a:pt x="78" y="306"/>
                  <a:pt x="89" y="311"/>
                  <a:pt x="102" y="311"/>
                </a:cubicBezTo>
                <a:cubicBezTo>
                  <a:pt x="115" y="311"/>
                  <a:pt x="126" y="306"/>
                  <a:pt x="135" y="296"/>
                </a:cubicBezTo>
                <a:cubicBezTo>
                  <a:pt x="144" y="287"/>
                  <a:pt x="150" y="273"/>
                  <a:pt x="152" y="256"/>
                </a:cubicBezTo>
                <a:cubicBezTo>
                  <a:pt x="154" y="239"/>
                  <a:pt x="155" y="207"/>
                  <a:pt x="156" y="159"/>
                </a:cubicBezTo>
                <a:cubicBezTo>
                  <a:pt x="156" y="113"/>
                  <a:pt x="155"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5" name=""/>
          <p:cNvSpPr/>
          <p:nvPr/>
        </p:nvSpPr>
        <p:spPr>
          <a:xfrm>
            <a:off x="4694760" y="2119680"/>
            <a:ext cx="32760" cy="77040"/>
          </a:xfrm>
          <a:custGeom>
            <a:avLst/>
            <a:gdLst/>
            <a:ahLst/>
            <a:rect l="0" t="0" r="r" b="b"/>
            <a:pathLst>
              <a:path w="91" h="214">
                <a:moveTo>
                  <a:pt x="0" y="58"/>
                </a:moveTo>
                <a:cubicBezTo>
                  <a:pt x="0" y="58"/>
                  <a:pt x="0" y="53"/>
                  <a:pt x="0" y="41"/>
                </a:cubicBezTo>
                <a:cubicBezTo>
                  <a:pt x="0" y="30"/>
                  <a:pt x="4" y="20"/>
                  <a:pt x="11" y="12"/>
                </a:cubicBezTo>
                <a:cubicBezTo>
                  <a:pt x="18" y="4"/>
                  <a:pt x="28" y="0"/>
                  <a:pt x="40" y="0"/>
                </a:cubicBezTo>
                <a:cubicBezTo>
                  <a:pt x="53" y="0"/>
                  <a:pt x="64" y="6"/>
                  <a:pt x="74" y="17"/>
                </a:cubicBezTo>
                <a:cubicBezTo>
                  <a:pt x="84" y="28"/>
                  <a:pt x="90" y="48"/>
                  <a:pt x="91" y="77"/>
                </a:cubicBezTo>
                <a:cubicBezTo>
                  <a:pt x="91" y="92"/>
                  <a:pt x="89" y="108"/>
                  <a:pt x="84" y="123"/>
                </a:cubicBezTo>
                <a:cubicBezTo>
                  <a:pt x="79" y="137"/>
                  <a:pt x="75" y="150"/>
                  <a:pt x="69" y="161"/>
                </a:cubicBezTo>
                <a:cubicBezTo>
                  <a:pt x="64" y="172"/>
                  <a:pt x="58" y="181"/>
                  <a:pt x="52" y="190"/>
                </a:cubicBezTo>
                <a:cubicBezTo>
                  <a:pt x="45" y="197"/>
                  <a:pt x="40" y="204"/>
                  <a:pt x="35" y="208"/>
                </a:cubicBezTo>
                <a:cubicBezTo>
                  <a:pt x="31" y="213"/>
                  <a:pt x="28" y="215"/>
                  <a:pt x="27" y="214"/>
                </a:cubicBezTo>
                <a:cubicBezTo>
                  <a:pt x="25" y="214"/>
                  <a:pt x="22" y="212"/>
                  <a:pt x="18" y="208"/>
                </a:cubicBezTo>
                <a:cubicBezTo>
                  <a:pt x="14" y="204"/>
                  <a:pt x="12" y="201"/>
                  <a:pt x="12" y="199"/>
                </a:cubicBezTo>
                <a:cubicBezTo>
                  <a:pt x="12" y="197"/>
                  <a:pt x="14" y="194"/>
                  <a:pt x="19" y="188"/>
                </a:cubicBezTo>
                <a:cubicBezTo>
                  <a:pt x="24" y="182"/>
                  <a:pt x="30" y="175"/>
                  <a:pt x="36" y="167"/>
                </a:cubicBezTo>
                <a:cubicBezTo>
                  <a:pt x="42" y="159"/>
                  <a:pt x="48" y="148"/>
                  <a:pt x="54" y="133"/>
                </a:cubicBezTo>
                <a:cubicBezTo>
                  <a:pt x="59" y="119"/>
                  <a:pt x="63" y="102"/>
                  <a:pt x="65" y="84"/>
                </a:cubicBezTo>
                <a:lnTo>
                  <a:pt x="65" y="76"/>
                </a:lnTo>
                <a:lnTo>
                  <a:pt x="64" y="77"/>
                </a:lnTo>
                <a:cubicBezTo>
                  <a:pt x="63" y="77"/>
                  <a:pt x="62" y="77"/>
                  <a:pt x="61" y="78"/>
                </a:cubicBezTo>
                <a:cubicBezTo>
                  <a:pt x="59" y="78"/>
                  <a:pt x="58" y="79"/>
                  <a:pt x="56" y="80"/>
                </a:cubicBezTo>
                <a:cubicBezTo>
                  <a:pt x="55" y="81"/>
                  <a:pt x="53" y="81"/>
                  <a:pt x="50" y="81"/>
                </a:cubicBezTo>
                <a:cubicBezTo>
                  <a:pt x="48" y="81"/>
                  <a:pt x="45" y="82"/>
                  <a:pt x="42" y="82"/>
                </a:cubicBezTo>
                <a:cubicBezTo>
                  <a:pt x="30" y="82"/>
                  <a:pt x="20"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6" name=""/>
          <p:cNvSpPr/>
          <p:nvPr/>
        </p:nvSpPr>
        <p:spPr>
          <a:xfrm>
            <a:off x="4807080" y="196668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6" y="137"/>
                  <a:pt x="47" y="117"/>
                </a:cubicBezTo>
                <a:cubicBezTo>
                  <a:pt x="58" y="98"/>
                  <a:pt x="67" y="83"/>
                  <a:pt x="73" y="72"/>
                </a:cubicBezTo>
                <a:cubicBezTo>
                  <a:pt x="79" y="61"/>
                  <a:pt x="89" y="50"/>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1" y="91"/>
                  <a:pt x="89" y="114"/>
                </a:cubicBezTo>
                <a:cubicBezTo>
                  <a:pt x="78" y="137"/>
                  <a:pt x="68" y="168"/>
                  <a:pt x="61" y="207"/>
                </a:cubicBezTo>
                <a:cubicBezTo>
                  <a:pt x="53" y="247"/>
                  <a:pt x="49" y="291"/>
                  <a:pt x="49" y="339"/>
                </a:cubicBezTo>
                <a:cubicBezTo>
                  <a:pt x="49" y="387"/>
                  <a:pt x="53" y="430"/>
                  <a:pt x="61" y="469"/>
                </a:cubicBezTo>
                <a:cubicBezTo>
                  <a:pt x="68" y="508"/>
                  <a:pt x="78" y="539"/>
                  <a:pt x="88" y="563"/>
                </a:cubicBezTo>
                <a:cubicBezTo>
                  <a:pt x="100" y="587"/>
                  <a:pt x="111" y="606"/>
                  <a:pt x="123" y="621"/>
                </a:cubicBezTo>
                <a:cubicBezTo>
                  <a:pt x="134" y="636"/>
                  <a:pt x="143" y="648"/>
                  <a:pt x="151" y="657"/>
                </a:cubicBezTo>
                <a:cubicBezTo>
                  <a:pt x="159" y="666"/>
                  <a:pt x="163" y="670"/>
                  <a:pt x="163" y="671"/>
                </a:cubicBezTo>
                <a:cubicBezTo>
                  <a:pt x="163" y="675"/>
                  <a:pt x="159" y="677"/>
                  <a:pt x="152" y="677"/>
                </a:cubicBezTo>
                <a:lnTo>
                  <a:pt x="150" y="677"/>
                </a:lnTo>
                <a:lnTo>
                  <a:pt x="142" y="677"/>
                </a:lnTo>
                <a:lnTo>
                  <a:pt x="123" y="661"/>
                </a:lnTo>
                <a:cubicBezTo>
                  <a:pt x="79" y="622"/>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7" name=""/>
          <p:cNvSpPr/>
          <p:nvPr/>
        </p:nvSpPr>
        <p:spPr>
          <a:xfrm>
            <a:off x="4899240" y="1987200"/>
            <a:ext cx="83880" cy="162360"/>
          </a:xfrm>
          <a:custGeom>
            <a:avLst/>
            <a:gdLst/>
            <a:ahLst/>
            <a:rect l="0" t="0" r="r" b="b"/>
            <a:pathLst>
              <a:path w="233" h="451">
                <a:moveTo>
                  <a:pt x="87" y="59"/>
                </a:moveTo>
                <a:lnTo>
                  <a:pt x="79" y="62"/>
                </a:lnTo>
                <a:cubicBezTo>
                  <a:pt x="72" y="65"/>
                  <a:pt x="63" y="67"/>
                  <a:pt x="52" y="69"/>
                </a:cubicBezTo>
                <a:cubicBezTo>
                  <a:pt x="40" y="71"/>
                  <a:pt x="27" y="73"/>
                  <a:pt x="12" y="74"/>
                </a:cubicBezTo>
                <a:lnTo>
                  <a:pt x="0" y="74"/>
                </a:lnTo>
                <a:lnTo>
                  <a:pt x="0" y="43"/>
                </a:lnTo>
                <a:lnTo>
                  <a:pt x="12" y="43"/>
                </a:lnTo>
                <a:cubicBezTo>
                  <a:pt x="34" y="42"/>
                  <a:pt x="53" y="39"/>
                  <a:pt x="71" y="33"/>
                </a:cubicBezTo>
                <a:cubicBezTo>
                  <a:pt x="89" y="27"/>
                  <a:pt x="102" y="21"/>
                  <a:pt x="109" y="16"/>
                </a:cubicBezTo>
                <a:cubicBezTo>
                  <a:pt x="116" y="11"/>
                  <a:pt x="123" y="7"/>
                  <a:pt x="128" y="2"/>
                </a:cubicBezTo>
                <a:cubicBezTo>
                  <a:pt x="129" y="0"/>
                  <a:pt x="132" y="0"/>
                  <a:pt x="136" y="0"/>
                </a:cubicBezTo>
                <a:cubicBezTo>
                  <a:pt x="140" y="0"/>
                  <a:pt x="144" y="1"/>
                  <a:pt x="148" y="4"/>
                </a:cubicBezTo>
                <a:lnTo>
                  <a:pt x="148" y="207"/>
                </a:lnTo>
                <a:lnTo>
                  <a:pt x="148" y="410"/>
                </a:lnTo>
                <a:cubicBezTo>
                  <a:pt x="151" y="413"/>
                  <a:pt x="154" y="415"/>
                  <a:pt x="156" y="416"/>
                </a:cubicBezTo>
                <a:cubicBezTo>
                  <a:pt x="159" y="417"/>
                  <a:pt x="164" y="418"/>
                  <a:pt x="173" y="418"/>
                </a:cubicBezTo>
                <a:cubicBezTo>
                  <a:pt x="181" y="419"/>
                  <a:pt x="196" y="420"/>
                  <a:pt x="216" y="420"/>
                </a:cubicBezTo>
                <a:lnTo>
                  <a:pt x="233" y="420"/>
                </a:lnTo>
                <a:lnTo>
                  <a:pt x="233" y="451"/>
                </a:lnTo>
                <a:lnTo>
                  <a:pt x="226" y="451"/>
                </a:lnTo>
                <a:cubicBezTo>
                  <a:pt x="216" y="450"/>
                  <a:pt x="179" y="449"/>
                  <a:pt x="117" y="449"/>
                </a:cubicBezTo>
                <a:cubicBezTo>
                  <a:pt x="56" y="449"/>
                  <a:pt x="21" y="450"/>
                  <a:pt x="11" y="451"/>
                </a:cubicBezTo>
                <a:lnTo>
                  <a:pt x="3" y="451"/>
                </a:lnTo>
                <a:lnTo>
                  <a:pt x="3" y="420"/>
                </a:lnTo>
                <a:lnTo>
                  <a:pt x="21" y="420"/>
                </a:lnTo>
                <a:cubicBezTo>
                  <a:pt x="30" y="420"/>
                  <a:pt x="39" y="420"/>
                  <a:pt x="46" y="420"/>
                </a:cubicBezTo>
                <a:cubicBezTo>
                  <a:pt x="53" y="420"/>
                  <a:pt x="59" y="420"/>
                  <a:pt x="63" y="419"/>
                </a:cubicBezTo>
                <a:cubicBezTo>
                  <a:pt x="67" y="419"/>
                  <a:pt x="71" y="418"/>
                  <a:pt x="74" y="417"/>
                </a:cubicBezTo>
                <a:cubicBezTo>
                  <a:pt x="77" y="416"/>
                  <a:pt x="79" y="416"/>
                  <a:pt x="79" y="416"/>
                </a:cubicBezTo>
                <a:cubicBezTo>
                  <a:pt x="80" y="416"/>
                  <a:pt x="81" y="415"/>
                  <a:pt x="83" y="412"/>
                </a:cubicBezTo>
                <a:cubicBezTo>
                  <a:pt x="86" y="410"/>
                  <a:pt x="87" y="409"/>
                  <a:pt x="87" y="410"/>
                </a:cubicBezTo>
                <a:lnTo>
                  <a:pt x="87"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8" name=""/>
          <p:cNvSpPr/>
          <p:nvPr/>
        </p:nvSpPr>
        <p:spPr>
          <a:xfrm>
            <a:off x="5075280" y="2083320"/>
            <a:ext cx="148680" cy="10080"/>
          </a:xfrm>
          <a:custGeom>
            <a:avLst/>
            <a:gdLst/>
            <a:ahLst/>
            <a:rect l="0" t="0" r="r" b="b"/>
            <a:pathLst>
              <a:path w="413" h="28">
                <a:moveTo>
                  <a:pt x="9" y="0"/>
                </a:moveTo>
                <a:lnTo>
                  <a:pt x="403" y="0"/>
                </a:lnTo>
                <a:cubicBezTo>
                  <a:pt x="410" y="4"/>
                  <a:pt x="413" y="9"/>
                  <a:pt x="413" y="15"/>
                </a:cubicBezTo>
                <a:cubicBezTo>
                  <a:pt x="413" y="20"/>
                  <a:pt x="410" y="25"/>
                  <a:pt x="403" y="28"/>
                </a:cubicBezTo>
                <a:lnTo>
                  <a:pt x="9" y="28"/>
                </a:lnTo>
                <a:cubicBezTo>
                  <a:pt x="3" y="25"/>
                  <a:pt x="0" y="21"/>
                  <a:pt x="0" y="15"/>
                </a:cubicBezTo>
                <a:cubicBezTo>
                  <a:pt x="0" y="9"/>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69" name=""/>
          <p:cNvSpPr/>
          <p:nvPr/>
        </p:nvSpPr>
        <p:spPr>
          <a:xfrm>
            <a:off x="5306400" y="2041560"/>
            <a:ext cx="138960" cy="110520"/>
          </a:xfrm>
          <a:custGeom>
            <a:avLst/>
            <a:gdLst/>
            <a:ahLst/>
            <a:rect l="0" t="0" r="r" b="b"/>
            <a:pathLst>
              <a:path w="386" h="307">
                <a:moveTo>
                  <a:pt x="0" y="193"/>
                </a:moveTo>
                <a:cubicBezTo>
                  <a:pt x="0" y="142"/>
                  <a:pt x="20" y="97"/>
                  <a:pt x="59" y="58"/>
                </a:cubicBezTo>
                <a:cubicBezTo>
                  <a:pt x="98" y="19"/>
                  <a:pt x="141" y="0"/>
                  <a:pt x="187" y="0"/>
                </a:cubicBezTo>
                <a:cubicBezTo>
                  <a:pt x="219" y="0"/>
                  <a:pt x="244" y="9"/>
                  <a:pt x="263" y="27"/>
                </a:cubicBezTo>
                <a:cubicBezTo>
                  <a:pt x="282" y="45"/>
                  <a:pt x="295" y="67"/>
                  <a:pt x="302" y="93"/>
                </a:cubicBezTo>
                <a:cubicBezTo>
                  <a:pt x="304" y="106"/>
                  <a:pt x="306" y="122"/>
                  <a:pt x="306" y="139"/>
                </a:cubicBezTo>
                <a:lnTo>
                  <a:pt x="306" y="158"/>
                </a:lnTo>
                <a:cubicBezTo>
                  <a:pt x="328" y="125"/>
                  <a:pt x="345" y="87"/>
                  <a:pt x="357" y="46"/>
                </a:cubicBezTo>
                <a:cubicBezTo>
                  <a:pt x="359" y="40"/>
                  <a:pt x="360" y="36"/>
                  <a:pt x="361" y="35"/>
                </a:cubicBezTo>
                <a:cubicBezTo>
                  <a:pt x="362" y="34"/>
                  <a:pt x="366" y="34"/>
                  <a:pt x="372" y="33"/>
                </a:cubicBezTo>
                <a:cubicBezTo>
                  <a:pt x="381" y="33"/>
                  <a:pt x="386" y="35"/>
                  <a:pt x="386" y="39"/>
                </a:cubicBezTo>
                <a:cubicBezTo>
                  <a:pt x="386" y="43"/>
                  <a:pt x="384" y="51"/>
                  <a:pt x="380" y="65"/>
                </a:cubicBezTo>
                <a:cubicBezTo>
                  <a:pt x="376" y="78"/>
                  <a:pt x="368" y="98"/>
                  <a:pt x="356" y="122"/>
                </a:cubicBezTo>
                <a:cubicBezTo>
                  <a:pt x="343" y="147"/>
                  <a:pt x="330" y="170"/>
                  <a:pt x="314" y="190"/>
                </a:cubicBezTo>
                <a:lnTo>
                  <a:pt x="307" y="200"/>
                </a:lnTo>
                <a:lnTo>
                  <a:pt x="308" y="216"/>
                </a:lnTo>
                <a:cubicBezTo>
                  <a:pt x="309" y="241"/>
                  <a:pt x="310" y="258"/>
                  <a:pt x="313" y="267"/>
                </a:cubicBezTo>
                <a:cubicBezTo>
                  <a:pt x="316" y="276"/>
                  <a:pt x="320" y="281"/>
                  <a:pt x="326" y="281"/>
                </a:cubicBezTo>
                <a:cubicBezTo>
                  <a:pt x="332" y="280"/>
                  <a:pt x="338" y="278"/>
                  <a:pt x="343" y="274"/>
                </a:cubicBezTo>
                <a:cubicBezTo>
                  <a:pt x="349" y="270"/>
                  <a:pt x="353" y="265"/>
                  <a:pt x="355" y="258"/>
                </a:cubicBezTo>
                <a:cubicBezTo>
                  <a:pt x="356" y="255"/>
                  <a:pt x="357" y="253"/>
                  <a:pt x="358" y="253"/>
                </a:cubicBezTo>
                <a:cubicBezTo>
                  <a:pt x="360" y="253"/>
                  <a:pt x="363" y="252"/>
                  <a:pt x="368" y="252"/>
                </a:cubicBezTo>
                <a:cubicBezTo>
                  <a:pt x="378" y="252"/>
                  <a:pt x="382" y="253"/>
                  <a:pt x="382" y="257"/>
                </a:cubicBezTo>
                <a:cubicBezTo>
                  <a:pt x="382" y="260"/>
                  <a:pt x="381" y="264"/>
                  <a:pt x="378" y="270"/>
                </a:cubicBezTo>
                <a:cubicBezTo>
                  <a:pt x="373" y="281"/>
                  <a:pt x="365" y="289"/>
                  <a:pt x="354" y="297"/>
                </a:cubicBezTo>
                <a:cubicBezTo>
                  <a:pt x="344" y="303"/>
                  <a:pt x="334" y="306"/>
                  <a:pt x="325" y="307"/>
                </a:cubicBezTo>
                <a:lnTo>
                  <a:pt x="320" y="307"/>
                </a:lnTo>
                <a:cubicBezTo>
                  <a:pt x="290" y="307"/>
                  <a:pt x="269" y="289"/>
                  <a:pt x="258" y="257"/>
                </a:cubicBezTo>
                <a:lnTo>
                  <a:pt x="256" y="252"/>
                </a:lnTo>
                <a:lnTo>
                  <a:pt x="249" y="258"/>
                </a:lnTo>
                <a:cubicBezTo>
                  <a:pt x="244" y="261"/>
                  <a:pt x="238" y="266"/>
                  <a:pt x="228" y="271"/>
                </a:cubicBezTo>
                <a:cubicBezTo>
                  <a:pt x="219" y="277"/>
                  <a:pt x="209" y="282"/>
                  <a:pt x="198" y="287"/>
                </a:cubicBezTo>
                <a:cubicBezTo>
                  <a:pt x="187" y="292"/>
                  <a:pt x="174" y="297"/>
                  <a:pt x="159" y="301"/>
                </a:cubicBezTo>
                <a:cubicBezTo>
                  <a:pt x="144" y="305"/>
                  <a:pt x="130" y="307"/>
                  <a:pt x="116" y="307"/>
                </a:cubicBezTo>
                <a:cubicBezTo>
                  <a:pt x="80" y="307"/>
                  <a:pt x="52" y="295"/>
                  <a:pt x="31" y="273"/>
                </a:cubicBezTo>
                <a:cubicBezTo>
                  <a:pt x="10" y="250"/>
                  <a:pt x="0" y="224"/>
                  <a:pt x="0" y="193"/>
                </a:cubicBezTo>
                <a:moveTo>
                  <a:pt x="119" y="281"/>
                </a:moveTo>
                <a:cubicBezTo>
                  <a:pt x="141" y="281"/>
                  <a:pt x="163" y="277"/>
                  <a:pt x="185" y="267"/>
                </a:cubicBezTo>
                <a:cubicBezTo>
                  <a:pt x="207" y="258"/>
                  <a:pt x="224" y="248"/>
                  <a:pt x="235" y="238"/>
                </a:cubicBezTo>
                <a:lnTo>
                  <a:pt x="251" y="223"/>
                </a:lnTo>
                <a:cubicBezTo>
                  <a:pt x="250" y="159"/>
                  <a:pt x="248" y="119"/>
                  <a:pt x="246" y="103"/>
                </a:cubicBezTo>
                <a:cubicBezTo>
                  <a:pt x="240" y="51"/>
                  <a:pt x="219" y="25"/>
                  <a:pt x="184" y="25"/>
                </a:cubicBezTo>
                <a:cubicBezTo>
                  <a:pt x="153" y="25"/>
                  <a:pt x="125" y="42"/>
                  <a:pt x="102" y="74"/>
                </a:cubicBezTo>
                <a:cubicBezTo>
                  <a:pt x="90" y="92"/>
                  <a:pt x="80" y="117"/>
                  <a:pt x="72" y="147"/>
                </a:cubicBezTo>
                <a:cubicBezTo>
                  <a:pt x="65" y="178"/>
                  <a:pt x="61" y="202"/>
                  <a:pt x="60" y="218"/>
                </a:cubicBezTo>
                <a:cubicBezTo>
                  <a:pt x="60" y="240"/>
                  <a:pt x="66" y="256"/>
                  <a:pt x="77" y="266"/>
                </a:cubicBezTo>
                <a:cubicBezTo>
                  <a:pt x="88" y="276"/>
                  <a:pt x="102" y="281"/>
                  <a:pt x="11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0" name=""/>
          <p:cNvSpPr/>
          <p:nvPr/>
        </p:nvSpPr>
        <p:spPr>
          <a:xfrm>
            <a:off x="533880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1" name=""/>
          <p:cNvSpPr/>
          <p:nvPr/>
        </p:nvSpPr>
        <p:spPr>
          <a:xfrm>
            <a:off x="5465520" y="2077920"/>
            <a:ext cx="53640" cy="110160"/>
          </a:xfrm>
          <a:custGeom>
            <a:avLst/>
            <a:gdLst/>
            <a:ahLst/>
            <a:rect l="0" t="0" r="r" b="b"/>
            <a:pathLst>
              <a:path w="149" h="306">
                <a:moveTo>
                  <a:pt x="3" y="115"/>
                </a:moveTo>
                <a:cubicBezTo>
                  <a:pt x="1" y="113"/>
                  <a:pt x="0" y="111"/>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6" y="55"/>
                </a:lnTo>
                <a:cubicBezTo>
                  <a:pt x="67" y="52"/>
                  <a:pt x="69" y="47"/>
                  <a:pt x="70" y="41"/>
                </a:cubicBezTo>
                <a:cubicBezTo>
                  <a:pt x="71" y="35"/>
                  <a:pt x="72" y="31"/>
                  <a:pt x="73" y="29"/>
                </a:cubicBezTo>
                <a:cubicBezTo>
                  <a:pt x="74" y="26"/>
                  <a:pt x="75" y="23"/>
                  <a:pt x="76" y="19"/>
                </a:cubicBezTo>
                <a:cubicBezTo>
                  <a:pt x="77" y="15"/>
                  <a:pt x="78" y="13"/>
                  <a:pt x="80" y="11"/>
                </a:cubicBezTo>
                <a:cubicBezTo>
                  <a:pt x="81" y="9"/>
                  <a:pt x="83" y="8"/>
                  <a:pt x="85" y="5"/>
                </a:cubicBezTo>
                <a:cubicBezTo>
                  <a:pt x="86" y="3"/>
                  <a:pt x="88" y="2"/>
                  <a:pt x="91" y="1"/>
                </a:cubicBezTo>
                <a:cubicBezTo>
                  <a:pt x="94" y="0"/>
                  <a:pt x="97" y="0"/>
                  <a:pt x="100" y="0"/>
                </a:cubicBezTo>
                <a:cubicBezTo>
                  <a:pt x="106" y="0"/>
                  <a:pt x="110" y="2"/>
                  <a:pt x="112" y="5"/>
                </a:cubicBezTo>
                <a:cubicBezTo>
                  <a:pt x="114" y="9"/>
                  <a:pt x="115" y="12"/>
                  <a:pt x="115" y="14"/>
                </a:cubicBezTo>
                <a:cubicBezTo>
                  <a:pt x="115" y="17"/>
                  <a:pt x="114" y="24"/>
                  <a:pt x="111" y="37"/>
                </a:cubicBezTo>
                <a:cubicBezTo>
                  <a:pt x="108" y="50"/>
                  <a:pt x="105" y="62"/>
                  <a:pt x="101" y="75"/>
                </a:cubicBezTo>
                <a:lnTo>
                  <a:pt x="97" y="92"/>
                </a:lnTo>
                <a:cubicBezTo>
                  <a:pt x="97" y="93"/>
                  <a:pt x="105" y="93"/>
                  <a:pt x="120" y="93"/>
                </a:cubicBezTo>
                <a:lnTo>
                  <a:pt x="146" y="93"/>
                </a:lnTo>
                <a:cubicBezTo>
                  <a:pt x="148" y="96"/>
                  <a:pt x="149" y="97"/>
                  <a:pt x="149" y="99"/>
                </a:cubicBezTo>
                <a:cubicBezTo>
                  <a:pt x="149" y="106"/>
                  <a:pt x="147" y="111"/>
                  <a:pt x="143" y="115"/>
                </a:cubicBezTo>
                <a:lnTo>
                  <a:pt x="91" y="115"/>
                </a:lnTo>
                <a:lnTo>
                  <a:pt x="74" y="186"/>
                </a:lnTo>
                <a:cubicBezTo>
                  <a:pt x="61" y="237"/>
                  <a:pt x="55" y="264"/>
                  <a:pt x="55" y="268"/>
                </a:cubicBezTo>
                <a:cubicBezTo>
                  <a:pt x="55" y="281"/>
                  <a:pt x="59" y="288"/>
                  <a:pt x="68" y="288"/>
                </a:cubicBezTo>
                <a:cubicBezTo>
                  <a:pt x="79" y="288"/>
                  <a:pt x="90" y="283"/>
                  <a:pt x="100" y="272"/>
                </a:cubicBezTo>
                <a:cubicBezTo>
                  <a:pt x="111" y="261"/>
                  <a:pt x="119" y="247"/>
                  <a:pt x="126" y="232"/>
                </a:cubicBezTo>
                <a:cubicBezTo>
                  <a:pt x="126" y="230"/>
                  <a:pt x="127" y="229"/>
                  <a:pt x="128" y="228"/>
                </a:cubicBezTo>
                <a:cubicBezTo>
                  <a:pt x="129" y="228"/>
                  <a:pt x="131" y="228"/>
                  <a:pt x="135" y="227"/>
                </a:cubicBezTo>
                <a:lnTo>
                  <a:pt x="138" y="227"/>
                </a:lnTo>
                <a:cubicBezTo>
                  <a:pt x="143" y="227"/>
                  <a:pt x="145" y="229"/>
                  <a:pt x="145" y="231"/>
                </a:cubicBezTo>
                <a:cubicBezTo>
                  <a:pt x="145" y="232"/>
                  <a:pt x="145" y="234"/>
                  <a:pt x="144" y="237"/>
                </a:cubicBezTo>
                <a:cubicBezTo>
                  <a:pt x="142" y="242"/>
                  <a:pt x="139" y="248"/>
                  <a:pt x="134" y="255"/>
                </a:cubicBezTo>
                <a:cubicBezTo>
                  <a:pt x="130" y="262"/>
                  <a:pt x="125" y="269"/>
                  <a:pt x="118" y="277"/>
                </a:cubicBezTo>
                <a:cubicBezTo>
                  <a:pt x="111" y="285"/>
                  <a:pt x="103" y="292"/>
                  <a:pt x="94" y="298"/>
                </a:cubicBezTo>
                <a:cubicBezTo>
                  <a:pt x="84" y="303"/>
                  <a:pt x="74" y="306"/>
                  <a:pt x="65" y="306"/>
                </a:cubicBezTo>
                <a:cubicBezTo>
                  <a:pt x="55" y="306"/>
                  <a:pt x="46" y="303"/>
                  <a:pt x="37" y="298"/>
                </a:cubicBezTo>
                <a:cubicBezTo>
                  <a:pt x="29" y="294"/>
                  <a:pt x="22" y="285"/>
                  <a:pt x="19" y="274"/>
                </a:cubicBezTo>
                <a:cubicBezTo>
                  <a:pt x="18" y="271"/>
                  <a:pt x="18" y="267"/>
                  <a:pt x="18" y="261"/>
                </a:cubicBezTo>
                <a:lnTo>
                  <a:pt x="18" y="252"/>
                </a:lnTo>
                <a:lnTo>
                  <a:pt x="34" y="185"/>
                </a:lnTo>
                <a:cubicBezTo>
                  <a:pt x="46" y="139"/>
                  <a:pt x="51" y="117"/>
                  <a:pt x="52" y="116"/>
                </a:cubicBezTo>
                <a:cubicBezTo>
                  <a:pt x="52" y="116"/>
                  <a:pt x="43"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2" name=""/>
          <p:cNvSpPr/>
          <p:nvPr/>
        </p:nvSpPr>
        <p:spPr>
          <a:xfrm>
            <a:off x="5549760" y="1966680"/>
            <a:ext cx="58680" cy="243720"/>
          </a:xfrm>
          <a:custGeom>
            <a:avLst/>
            <a:gdLst/>
            <a:ahLst/>
            <a:rect l="0" t="0" r="r" b="b"/>
            <a:pathLst>
              <a:path w="163" h="677">
                <a:moveTo>
                  <a:pt x="3" y="0"/>
                </a:moveTo>
                <a:lnTo>
                  <a:pt x="6" y="0"/>
                </a:lnTo>
                <a:cubicBezTo>
                  <a:pt x="8" y="0"/>
                  <a:pt x="11" y="0"/>
                  <a:pt x="13" y="0"/>
                </a:cubicBezTo>
                <a:lnTo>
                  <a:pt x="21" y="0"/>
                </a:lnTo>
                <a:lnTo>
                  <a:pt x="40" y="16"/>
                </a:lnTo>
                <a:cubicBezTo>
                  <a:pt x="82" y="54"/>
                  <a:pt x="113" y="102"/>
                  <a:pt x="134" y="159"/>
                </a:cubicBezTo>
                <a:cubicBezTo>
                  <a:pt x="153" y="217"/>
                  <a:pt x="163" y="276"/>
                  <a:pt x="163" y="339"/>
                </a:cubicBezTo>
                <a:cubicBezTo>
                  <a:pt x="163" y="370"/>
                  <a:pt x="160" y="399"/>
                  <a:pt x="156" y="427"/>
                </a:cubicBezTo>
                <a:cubicBezTo>
                  <a:pt x="151" y="456"/>
                  <a:pt x="146" y="480"/>
                  <a:pt x="140" y="500"/>
                </a:cubicBezTo>
                <a:cubicBezTo>
                  <a:pt x="135" y="520"/>
                  <a:pt x="126" y="540"/>
                  <a:pt x="114" y="559"/>
                </a:cubicBezTo>
                <a:cubicBezTo>
                  <a:pt x="104" y="579"/>
                  <a:pt x="95" y="594"/>
                  <a:pt x="89" y="605"/>
                </a:cubicBezTo>
                <a:cubicBezTo>
                  <a:pt x="82" y="615"/>
                  <a:pt x="73" y="627"/>
                  <a:pt x="61" y="639"/>
                </a:cubicBezTo>
                <a:cubicBezTo>
                  <a:pt x="49" y="652"/>
                  <a:pt x="42" y="659"/>
                  <a:pt x="39" y="661"/>
                </a:cubicBezTo>
                <a:cubicBezTo>
                  <a:pt x="37" y="664"/>
                  <a:pt x="32" y="668"/>
                  <a:pt x="24" y="674"/>
                </a:cubicBezTo>
                <a:cubicBezTo>
                  <a:pt x="22" y="676"/>
                  <a:pt x="22" y="677"/>
                  <a:pt x="21" y="677"/>
                </a:cubicBezTo>
                <a:lnTo>
                  <a:pt x="13" y="677"/>
                </a:lnTo>
                <a:cubicBezTo>
                  <a:pt x="9" y="677"/>
                  <a:pt x="7" y="677"/>
                  <a:pt x="5" y="677"/>
                </a:cubicBezTo>
                <a:cubicBezTo>
                  <a:pt x="4" y="677"/>
                  <a:pt x="3" y="676"/>
                  <a:pt x="2" y="675"/>
                </a:cubicBezTo>
                <a:cubicBezTo>
                  <a:pt x="1" y="674"/>
                  <a:pt x="1" y="672"/>
                  <a:pt x="0" y="669"/>
                </a:cubicBezTo>
                <a:cubicBezTo>
                  <a:pt x="1" y="668"/>
                  <a:pt x="3" y="666"/>
                  <a:pt x="8" y="660"/>
                </a:cubicBezTo>
                <a:cubicBezTo>
                  <a:pt x="77" y="588"/>
                  <a:pt x="112" y="480"/>
                  <a:pt x="112" y="339"/>
                </a:cubicBezTo>
                <a:cubicBezTo>
                  <a:pt x="112" y="196"/>
                  <a:pt x="77" y="89"/>
                  <a:pt x="8" y="17"/>
                </a:cubicBezTo>
                <a:cubicBezTo>
                  <a:pt x="3" y="11"/>
                  <a:pt x="1"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3" name=""/>
          <p:cNvSpPr/>
          <p:nvPr/>
        </p:nvSpPr>
        <p:spPr>
          <a:xfrm>
            <a:off x="5637240" y="1982160"/>
            <a:ext cx="93960" cy="167400"/>
          </a:xfrm>
          <a:custGeom>
            <a:avLst/>
            <a:gdLst/>
            <a:ahLst/>
            <a:rect l="0" t="0" r="r" b="b"/>
            <a:pathLst>
              <a:path w="261" h="465">
                <a:moveTo>
                  <a:pt x="252" y="465"/>
                </a:moveTo>
                <a:cubicBezTo>
                  <a:pt x="240" y="464"/>
                  <a:pt x="200" y="463"/>
                  <a:pt x="131" y="463"/>
                </a:cubicBezTo>
                <a:cubicBezTo>
                  <a:pt x="61" y="463"/>
                  <a:pt x="21" y="464"/>
                  <a:pt x="9" y="465"/>
                </a:cubicBezTo>
                <a:lnTo>
                  <a:pt x="0" y="465"/>
                </a:lnTo>
                <a:lnTo>
                  <a:pt x="0" y="423"/>
                </a:lnTo>
                <a:lnTo>
                  <a:pt x="78" y="423"/>
                </a:lnTo>
                <a:lnTo>
                  <a:pt x="78" y="42"/>
                </a:lnTo>
                <a:lnTo>
                  <a:pt x="0" y="42"/>
                </a:lnTo>
                <a:lnTo>
                  <a:pt x="0" y="0"/>
                </a:lnTo>
                <a:lnTo>
                  <a:pt x="9" y="0"/>
                </a:lnTo>
                <a:cubicBezTo>
                  <a:pt x="21" y="1"/>
                  <a:pt x="61" y="2"/>
                  <a:pt x="131" y="2"/>
                </a:cubicBezTo>
                <a:cubicBezTo>
                  <a:pt x="200" y="2"/>
                  <a:pt x="240" y="1"/>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4" name=""/>
          <p:cNvSpPr/>
          <p:nvPr/>
        </p:nvSpPr>
        <p:spPr>
          <a:xfrm>
            <a:off x="5750640" y="1966680"/>
            <a:ext cx="58680" cy="243720"/>
          </a:xfrm>
          <a:custGeom>
            <a:avLst/>
            <a:gdLst/>
            <a:ahLst/>
            <a:rect l="0" t="0" r="r" b="b"/>
            <a:pathLst>
              <a:path w="163" h="677">
                <a:moveTo>
                  <a:pt x="3" y="0"/>
                </a:moveTo>
                <a:lnTo>
                  <a:pt x="6" y="0"/>
                </a:lnTo>
                <a:cubicBezTo>
                  <a:pt x="8" y="0"/>
                  <a:pt x="11" y="0"/>
                  <a:pt x="13" y="0"/>
                </a:cubicBezTo>
                <a:lnTo>
                  <a:pt x="21" y="0"/>
                </a:lnTo>
                <a:lnTo>
                  <a:pt x="40" y="16"/>
                </a:lnTo>
                <a:cubicBezTo>
                  <a:pt x="83" y="54"/>
                  <a:pt x="114" y="102"/>
                  <a:pt x="134" y="159"/>
                </a:cubicBezTo>
                <a:cubicBezTo>
                  <a:pt x="153" y="217"/>
                  <a:pt x="163" y="276"/>
                  <a:pt x="163" y="339"/>
                </a:cubicBezTo>
                <a:cubicBezTo>
                  <a:pt x="163" y="370"/>
                  <a:pt x="160" y="399"/>
                  <a:pt x="156" y="427"/>
                </a:cubicBezTo>
                <a:cubicBezTo>
                  <a:pt x="151" y="456"/>
                  <a:pt x="146" y="480"/>
                  <a:pt x="140" y="500"/>
                </a:cubicBezTo>
                <a:cubicBezTo>
                  <a:pt x="134" y="520"/>
                  <a:pt x="126" y="540"/>
                  <a:pt x="115" y="559"/>
                </a:cubicBezTo>
                <a:cubicBezTo>
                  <a:pt x="105" y="579"/>
                  <a:pt x="96" y="594"/>
                  <a:pt x="90" y="605"/>
                </a:cubicBezTo>
                <a:cubicBezTo>
                  <a:pt x="83" y="615"/>
                  <a:pt x="74" y="627"/>
                  <a:pt x="62" y="639"/>
                </a:cubicBezTo>
                <a:cubicBezTo>
                  <a:pt x="50" y="652"/>
                  <a:pt x="42" y="659"/>
                  <a:pt x="39" y="661"/>
                </a:cubicBezTo>
                <a:cubicBezTo>
                  <a:pt x="37" y="664"/>
                  <a:pt x="32" y="668"/>
                  <a:pt x="24" y="674"/>
                </a:cubicBezTo>
                <a:cubicBezTo>
                  <a:pt x="22" y="676"/>
                  <a:pt x="21" y="677"/>
                  <a:pt x="21" y="677"/>
                </a:cubicBezTo>
                <a:lnTo>
                  <a:pt x="13" y="677"/>
                </a:lnTo>
                <a:cubicBezTo>
                  <a:pt x="9" y="677"/>
                  <a:pt x="7" y="677"/>
                  <a:pt x="5" y="677"/>
                </a:cubicBezTo>
                <a:cubicBezTo>
                  <a:pt x="4" y="677"/>
                  <a:pt x="3" y="676"/>
                  <a:pt x="2" y="675"/>
                </a:cubicBezTo>
                <a:cubicBezTo>
                  <a:pt x="1" y="674"/>
                  <a:pt x="0" y="672"/>
                  <a:pt x="0" y="669"/>
                </a:cubicBezTo>
                <a:cubicBezTo>
                  <a:pt x="0" y="668"/>
                  <a:pt x="3" y="666"/>
                  <a:pt x="7" y="660"/>
                </a:cubicBezTo>
                <a:cubicBezTo>
                  <a:pt x="78" y="588"/>
                  <a:pt x="113" y="480"/>
                  <a:pt x="113" y="339"/>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5" name=""/>
          <p:cNvSpPr/>
          <p:nvPr/>
        </p:nvSpPr>
        <p:spPr>
          <a:xfrm>
            <a:off x="5837040" y="2041200"/>
            <a:ext cx="137880" cy="108360"/>
          </a:xfrm>
          <a:custGeom>
            <a:avLst/>
            <a:gdLst/>
            <a:ahLst/>
            <a:rect l="0" t="0" r="r" b="b"/>
            <a:pathLst>
              <a:path w="383" h="301">
                <a:moveTo>
                  <a:pt x="140" y="301"/>
                </a:moveTo>
                <a:cubicBezTo>
                  <a:pt x="134" y="300"/>
                  <a:pt x="110" y="299"/>
                  <a:pt x="69" y="299"/>
                </a:cubicBezTo>
                <a:cubicBezTo>
                  <a:pt x="32" y="299"/>
                  <a:pt x="10" y="300"/>
                  <a:pt x="5" y="301"/>
                </a:cubicBezTo>
                <a:lnTo>
                  <a:pt x="0" y="301"/>
                </a:lnTo>
                <a:lnTo>
                  <a:pt x="0" y="259"/>
                </a:lnTo>
                <a:lnTo>
                  <a:pt x="66" y="259"/>
                </a:lnTo>
                <a:lnTo>
                  <a:pt x="153" y="156"/>
                </a:lnTo>
                <a:lnTo>
                  <a:pt x="61" y="42"/>
                </a:lnTo>
                <a:lnTo>
                  <a:pt x="4" y="42"/>
                </a:lnTo>
                <a:lnTo>
                  <a:pt x="4" y="0"/>
                </a:lnTo>
                <a:lnTo>
                  <a:pt x="9" y="0"/>
                </a:lnTo>
                <a:cubicBezTo>
                  <a:pt x="16" y="1"/>
                  <a:pt x="41" y="2"/>
                  <a:pt x="84" y="2"/>
                </a:cubicBezTo>
                <a:cubicBezTo>
                  <a:pt x="131"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4"/>
                </a:lnTo>
                <a:lnTo>
                  <a:pt x="328" y="258"/>
                </a:lnTo>
                <a:lnTo>
                  <a:pt x="356" y="259"/>
                </a:lnTo>
                <a:lnTo>
                  <a:pt x="383" y="259"/>
                </a:lnTo>
                <a:lnTo>
                  <a:pt x="383" y="301"/>
                </a:lnTo>
                <a:lnTo>
                  <a:pt x="378" y="301"/>
                </a:lnTo>
                <a:cubicBezTo>
                  <a:pt x="371" y="300"/>
                  <a:pt x="346" y="299"/>
                  <a:pt x="304" y="299"/>
                </a:cubicBezTo>
                <a:cubicBezTo>
                  <a:pt x="257" y="299"/>
                  <a:pt x="230" y="300"/>
                  <a:pt x="222" y="301"/>
                </a:cubicBezTo>
                <a:lnTo>
                  <a:pt x="216" y="301"/>
                </a:lnTo>
                <a:lnTo>
                  <a:pt x="216" y="259"/>
                </a:lnTo>
                <a:lnTo>
                  <a:pt x="234" y="259"/>
                </a:lnTo>
                <a:cubicBezTo>
                  <a:pt x="234" y="259"/>
                  <a:pt x="225" y="247"/>
                  <a:pt x="207" y="225"/>
                </a:cubicBezTo>
                <a:cubicBezTo>
                  <a:pt x="189" y="203"/>
                  <a:pt x="180" y="192"/>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6" name=""/>
          <p:cNvSpPr/>
          <p:nvPr/>
        </p:nvSpPr>
        <p:spPr>
          <a:xfrm>
            <a:off x="5991120" y="2077920"/>
            <a:ext cx="54000" cy="110160"/>
          </a:xfrm>
          <a:custGeom>
            <a:avLst/>
            <a:gdLst/>
            <a:ahLst/>
            <a:rect l="0" t="0" r="r" b="b"/>
            <a:pathLst>
              <a:path w="150" h="306">
                <a:moveTo>
                  <a:pt x="3" y="115"/>
                </a:moveTo>
                <a:cubicBezTo>
                  <a:pt x="1" y="113"/>
                  <a:pt x="0" y="111"/>
                  <a:pt x="0" y="111"/>
                </a:cubicBezTo>
                <a:cubicBezTo>
                  <a:pt x="0" y="109"/>
                  <a:pt x="0" y="107"/>
                  <a:pt x="1" y="103"/>
                </a:cubicBezTo>
                <a:cubicBezTo>
                  <a:pt x="2" y="99"/>
                  <a:pt x="3" y="97"/>
                  <a:pt x="4" y="96"/>
                </a:cubicBezTo>
                <a:cubicBezTo>
                  <a:pt x="4" y="95"/>
                  <a:pt x="6" y="94"/>
                  <a:pt x="9" y="94"/>
                </a:cubicBezTo>
                <a:cubicBezTo>
                  <a:pt x="11" y="94"/>
                  <a:pt x="19" y="94"/>
                  <a:pt x="33" y="93"/>
                </a:cubicBezTo>
                <a:lnTo>
                  <a:pt x="59" y="93"/>
                </a:lnTo>
                <a:lnTo>
                  <a:pt x="68" y="55"/>
                </a:lnTo>
                <a:cubicBezTo>
                  <a:pt x="69" y="52"/>
                  <a:pt x="70" y="47"/>
                  <a:pt x="71" y="41"/>
                </a:cubicBezTo>
                <a:cubicBezTo>
                  <a:pt x="72" y="35"/>
                  <a:pt x="74" y="31"/>
                  <a:pt x="74" y="29"/>
                </a:cubicBezTo>
                <a:cubicBezTo>
                  <a:pt x="75" y="26"/>
                  <a:pt x="76" y="23"/>
                  <a:pt x="77" y="19"/>
                </a:cubicBezTo>
                <a:cubicBezTo>
                  <a:pt x="78" y="15"/>
                  <a:pt x="80" y="13"/>
                  <a:pt x="81" y="11"/>
                </a:cubicBezTo>
                <a:cubicBezTo>
                  <a:pt x="83" y="9"/>
                  <a:pt x="84" y="8"/>
                  <a:pt x="86" y="5"/>
                </a:cubicBezTo>
                <a:cubicBezTo>
                  <a:pt x="88" y="3"/>
                  <a:pt x="90" y="2"/>
                  <a:pt x="93" y="1"/>
                </a:cubicBezTo>
                <a:cubicBezTo>
                  <a:pt x="96" y="0"/>
                  <a:pt x="98" y="0"/>
                  <a:pt x="101" y="0"/>
                </a:cubicBezTo>
                <a:cubicBezTo>
                  <a:pt x="107" y="0"/>
                  <a:pt x="111" y="2"/>
                  <a:pt x="113" y="5"/>
                </a:cubicBezTo>
                <a:cubicBezTo>
                  <a:pt x="115"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8" y="96"/>
                  <a:pt x="150" y="97"/>
                  <a:pt x="150" y="99"/>
                </a:cubicBezTo>
                <a:cubicBezTo>
                  <a:pt x="150" y="106"/>
                  <a:pt x="147" y="111"/>
                  <a:pt x="143" y="115"/>
                </a:cubicBezTo>
                <a:lnTo>
                  <a:pt x="92" y="115"/>
                </a:lnTo>
                <a:lnTo>
                  <a:pt x="75" y="186"/>
                </a:lnTo>
                <a:cubicBezTo>
                  <a:pt x="63" y="237"/>
                  <a:pt x="56" y="264"/>
                  <a:pt x="56" y="268"/>
                </a:cubicBezTo>
                <a:cubicBezTo>
                  <a:pt x="56" y="281"/>
                  <a:pt x="61" y="288"/>
                  <a:pt x="69" y="288"/>
                </a:cubicBezTo>
                <a:cubicBezTo>
                  <a:pt x="80" y="288"/>
                  <a:pt x="91" y="283"/>
                  <a:pt x="102" y="272"/>
                </a:cubicBezTo>
                <a:cubicBezTo>
                  <a:pt x="112" y="261"/>
                  <a:pt x="121" y="247"/>
                  <a:pt x="127" y="232"/>
                </a:cubicBezTo>
                <a:cubicBezTo>
                  <a:pt x="128" y="230"/>
                  <a:pt x="129"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69"/>
                  <a:pt x="119" y="277"/>
                </a:cubicBezTo>
                <a:cubicBezTo>
                  <a:pt x="113" y="285"/>
                  <a:pt x="105" y="292"/>
                  <a:pt x="95" y="298"/>
                </a:cubicBezTo>
                <a:cubicBezTo>
                  <a:pt x="85" y="303"/>
                  <a:pt x="76" y="306"/>
                  <a:pt x="66" y="306"/>
                </a:cubicBezTo>
                <a:cubicBezTo>
                  <a:pt x="56" y="306"/>
                  <a:pt x="47" y="303"/>
                  <a:pt x="39" y="298"/>
                </a:cubicBezTo>
                <a:cubicBezTo>
                  <a:pt x="30" y="294"/>
                  <a:pt x="24" y="285"/>
                  <a:pt x="20" y="274"/>
                </a:cubicBezTo>
                <a:cubicBezTo>
                  <a:pt x="19" y="271"/>
                  <a:pt x="19" y="267"/>
                  <a:pt x="19" y="261"/>
                </a:cubicBezTo>
                <a:lnTo>
                  <a:pt x="19" y="252"/>
                </a:lnTo>
                <a:lnTo>
                  <a:pt x="36" y="185"/>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7" name=""/>
          <p:cNvSpPr/>
          <p:nvPr/>
        </p:nvSpPr>
        <p:spPr>
          <a:xfrm>
            <a:off x="6143400" y="205992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3"/>
                  <a:pt x="442" y="26"/>
                </a:cubicBezTo>
                <a:lnTo>
                  <a:pt x="226" y="27"/>
                </a:lnTo>
                <a:lnTo>
                  <a:pt x="11" y="27"/>
                </a:lnTo>
                <a:cubicBezTo>
                  <a:pt x="4" y="25"/>
                  <a:pt x="0" y="20"/>
                  <a:pt x="0" y="13"/>
                </a:cubicBezTo>
                <a:moveTo>
                  <a:pt x="0" y="145"/>
                </a:moveTo>
                <a:cubicBezTo>
                  <a:pt x="0" y="139"/>
                  <a:pt x="4" y="134"/>
                  <a:pt x="11"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8" name=""/>
          <p:cNvSpPr/>
          <p:nvPr/>
        </p:nvSpPr>
        <p:spPr>
          <a:xfrm>
            <a:off x="6643440" y="2041560"/>
            <a:ext cx="138960" cy="110520"/>
          </a:xfrm>
          <a:custGeom>
            <a:avLst/>
            <a:gdLst/>
            <a:ahLst/>
            <a:rect l="0" t="0" r="r" b="b"/>
            <a:pathLst>
              <a:path w="386" h="307">
                <a:moveTo>
                  <a:pt x="0" y="193"/>
                </a:moveTo>
                <a:cubicBezTo>
                  <a:pt x="0" y="142"/>
                  <a:pt x="19" y="97"/>
                  <a:pt x="58" y="58"/>
                </a:cubicBezTo>
                <a:cubicBezTo>
                  <a:pt x="97" y="19"/>
                  <a:pt x="139" y="0"/>
                  <a:pt x="187" y="0"/>
                </a:cubicBezTo>
                <a:cubicBezTo>
                  <a:pt x="218" y="0"/>
                  <a:pt x="244" y="9"/>
                  <a:pt x="263" y="27"/>
                </a:cubicBezTo>
                <a:cubicBezTo>
                  <a:pt x="282" y="45"/>
                  <a:pt x="294" y="67"/>
                  <a:pt x="301" y="93"/>
                </a:cubicBezTo>
                <a:cubicBezTo>
                  <a:pt x="304" y="106"/>
                  <a:pt x="305" y="122"/>
                  <a:pt x="306" y="139"/>
                </a:cubicBezTo>
                <a:lnTo>
                  <a:pt x="306" y="158"/>
                </a:lnTo>
                <a:cubicBezTo>
                  <a:pt x="328" y="125"/>
                  <a:pt x="345" y="87"/>
                  <a:pt x="357" y="46"/>
                </a:cubicBezTo>
                <a:cubicBezTo>
                  <a:pt x="358" y="40"/>
                  <a:pt x="360" y="36"/>
                  <a:pt x="361" y="35"/>
                </a:cubicBezTo>
                <a:cubicBezTo>
                  <a:pt x="362" y="34"/>
                  <a:pt x="365" y="34"/>
                  <a:pt x="372" y="33"/>
                </a:cubicBezTo>
                <a:cubicBezTo>
                  <a:pt x="381" y="33"/>
                  <a:pt x="386" y="35"/>
                  <a:pt x="386" y="39"/>
                </a:cubicBezTo>
                <a:cubicBezTo>
                  <a:pt x="386" y="43"/>
                  <a:pt x="384" y="51"/>
                  <a:pt x="380" y="65"/>
                </a:cubicBezTo>
                <a:cubicBezTo>
                  <a:pt x="376" y="78"/>
                  <a:pt x="367" y="98"/>
                  <a:pt x="355" y="122"/>
                </a:cubicBezTo>
                <a:cubicBezTo>
                  <a:pt x="343" y="147"/>
                  <a:pt x="329" y="170"/>
                  <a:pt x="314" y="190"/>
                </a:cubicBezTo>
                <a:lnTo>
                  <a:pt x="307" y="200"/>
                </a:lnTo>
                <a:lnTo>
                  <a:pt x="307" y="216"/>
                </a:lnTo>
                <a:cubicBezTo>
                  <a:pt x="308" y="241"/>
                  <a:pt x="310" y="258"/>
                  <a:pt x="313" y="267"/>
                </a:cubicBezTo>
                <a:cubicBezTo>
                  <a:pt x="315" y="276"/>
                  <a:pt x="320" y="281"/>
                  <a:pt x="326" y="281"/>
                </a:cubicBezTo>
                <a:cubicBezTo>
                  <a:pt x="332" y="280"/>
                  <a:pt x="338" y="278"/>
                  <a:pt x="343" y="274"/>
                </a:cubicBezTo>
                <a:cubicBezTo>
                  <a:pt x="349" y="270"/>
                  <a:pt x="352" y="265"/>
                  <a:pt x="355" y="258"/>
                </a:cubicBezTo>
                <a:cubicBezTo>
                  <a:pt x="355" y="255"/>
                  <a:pt x="357" y="253"/>
                  <a:pt x="358" y="253"/>
                </a:cubicBezTo>
                <a:cubicBezTo>
                  <a:pt x="359" y="253"/>
                  <a:pt x="363" y="252"/>
                  <a:pt x="368" y="252"/>
                </a:cubicBezTo>
                <a:cubicBezTo>
                  <a:pt x="377" y="252"/>
                  <a:pt x="382" y="253"/>
                  <a:pt x="382" y="257"/>
                </a:cubicBezTo>
                <a:cubicBezTo>
                  <a:pt x="382" y="260"/>
                  <a:pt x="380" y="264"/>
                  <a:pt x="378" y="270"/>
                </a:cubicBezTo>
                <a:cubicBezTo>
                  <a:pt x="372" y="281"/>
                  <a:pt x="364" y="289"/>
                  <a:pt x="354" y="297"/>
                </a:cubicBezTo>
                <a:cubicBezTo>
                  <a:pt x="344" y="303"/>
                  <a:pt x="334" y="306"/>
                  <a:pt x="324" y="307"/>
                </a:cubicBezTo>
                <a:lnTo>
                  <a:pt x="319" y="307"/>
                </a:lnTo>
                <a:cubicBezTo>
                  <a:pt x="289" y="307"/>
                  <a:pt x="269" y="289"/>
                  <a:pt x="258" y="257"/>
                </a:cubicBezTo>
                <a:lnTo>
                  <a:pt x="256" y="252"/>
                </a:lnTo>
                <a:lnTo>
                  <a:pt x="248" y="258"/>
                </a:lnTo>
                <a:cubicBezTo>
                  <a:pt x="244" y="261"/>
                  <a:pt x="237" y="266"/>
                  <a:pt x="228" y="271"/>
                </a:cubicBezTo>
                <a:cubicBezTo>
                  <a:pt x="219" y="277"/>
                  <a:pt x="209" y="282"/>
                  <a:pt x="198" y="287"/>
                </a:cubicBezTo>
                <a:cubicBezTo>
                  <a:pt x="186" y="292"/>
                  <a:pt x="173" y="297"/>
                  <a:pt x="157" y="301"/>
                </a:cubicBezTo>
                <a:cubicBezTo>
                  <a:pt x="143" y="305"/>
                  <a:pt x="128" y="307"/>
                  <a:pt x="114" y="307"/>
                </a:cubicBezTo>
                <a:cubicBezTo>
                  <a:pt x="79" y="307"/>
                  <a:pt x="51" y="295"/>
                  <a:pt x="30" y="273"/>
                </a:cubicBezTo>
                <a:cubicBezTo>
                  <a:pt x="10" y="250"/>
                  <a:pt x="0" y="224"/>
                  <a:pt x="0" y="193"/>
                </a:cubicBezTo>
                <a:moveTo>
                  <a:pt x="118" y="281"/>
                </a:moveTo>
                <a:cubicBezTo>
                  <a:pt x="140" y="281"/>
                  <a:pt x="162" y="277"/>
                  <a:pt x="185" y="267"/>
                </a:cubicBezTo>
                <a:cubicBezTo>
                  <a:pt x="207" y="258"/>
                  <a:pt x="223" y="248"/>
                  <a:pt x="234" y="238"/>
                </a:cubicBezTo>
                <a:lnTo>
                  <a:pt x="250" y="223"/>
                </a:lnTo>
                <a:cubicBezTo>
                  <a:pt x="250" y="159"/>
                  <a:pt x="248" y="119"/>
                  <a:pt x="246" y="103"/>
                </a:cubicBezTo>
                <a:cubicBezTo>
                  <a:pt x="239" y="51"/>
                  <a:pt x="219" y="25"/>
                  <a:pt x="183" y="25"/>
                </a:cubicBezTo>
                <a:cubicBezTo>
                  <a:pt x="151" y="25"/>
                  <a:pt x="124" y="42"/>
                  <a:pt x="101" y="74"/>
                </a:cubicBezTo>
                <a:cubicBezTo>
                  <a:pt x="88" y="92"/>
                  <a:pt x="79" y="117"/>
                  <a:pt x="71" y="147"/>
                </a:cubicBezTo>
                <a:cubicBezTo>
                  <a:pt x="63" y="178"/>
                  <a:pt x="59" y="202"/>
                  <a:pt x="59" y="218"/>
                </a:cubicBezTo>
                <a:cubicBezTo>
                  <a:pt x="59" y="240"/>
                  <a:pt x="64" y="256"/>
                  <a:pt x="76" y="266"/>
                </a:cubicBezTo>
                <a:cubicBezTo>
                  <a:pt x="87" y="276"/>
                  <a:pt x="101" y="281"/>
                  <a:pt x="118"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9" name=""/>
          <p:cNvSpPr/>
          <p:nvPr/>
        </p:nvSpPr>
        <p:spPr>
          <a:xfrm>
            <a:off x="6675840" y="2004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0" name=""/>
          <p:cNvSpPr/>
          <p:nvPr/>
        </p:nvSpPr>
        <p:spPr>
          <a:xfrm>
            <a:off x="6802200" y="2077920"/>
            <a:ext cx="54000" cy="110160"/>
          </a:xfrm>
          <a:custGeom>
            <a:avLst/>
            <a:gdLst/>
            <a:ahLst/>
            <a:rect l="0" t="0" r="r" b="b"/>
            <a:pathLst>
              <a:path w="150" h="306">
                <a:moveTo>
                  <a:pt x="3" y="115"/>
                </a:moveTo>
                <a:cubicBezTo>
                  <a:pt x="1" y="113"/>
                  <a:pt x="0" y="111"/>
                  <a:pt x="0" y="111"/>
                </a:cubicBezTo>
                <a:cubicBezTo>
                  <a:pt x="0" y="109"/>
                  <a:pt x="1" y="107"/>
                  <a:pt x="2" y="103"/>
                </a:cubicBezTo>
                <a:cubicBezTo>
                  <a:pt x="3" y="99"/>
                  <a:pt x="3" y="97"/>
                  <a:pt x="4" y="96"/>
                </a:cubicBezTo>
                <a:cubicBezTo>
                  <a:pt x="5" y="95"/>
                  <a:pt x="6" y="94"/>
                  <a:pt x="8" y="94"/>
                </a:cubicBezTo>
                <a:cubicBezTo>
                  <a:pt x="10" y="94"/>
                  <a:pt x="19" y="94"/>
                  <a:pt x="33" y="93"/>
                </a:cubicBezTo>
                <a:lnTo>
                  <a:pt x="58" y="93"/>
                </a:lnTo>
                <a:lnTo>
                  <a:pt x="67" y="55"/>
                </a:lnTo>
                <a:cubicBezTo>
                  <a:pt x="68" y="52"/>
                  <a:pt x="69" y="47"/>
                  <a:pt x="70" y="41"/>
                </a:cubicBezTo>
                <a:cubicBezTo>
                  <a:pt x="72" y="35"/>
                  <a:pt x="73" y="31"/>
                  <a:pt x="74" y="29"/>
                </a:cubicBezTo>
                <a:cubicBezTo>
                  <a:pt x="75" y="26"/>
                  <a:pt x="76" y="23"/>
                  <a:pt x="77" y="19"/>
                </a:cubicBezTo>
                <a:cubicBezTo>
                  <a:pt x="78" y="15"/>
                  <a:pt x="79" y="13"/>
                  <a:pt x="80" y="11"/>
                </a:cubicBezTo>
                <a:cubicBezTo>
                  <a:pt x="82" y="9"/>
                  <a:pt x="84" y="8"/>
                  <a:pt x="85" y="5"/>
                </a:cubicBezTo>
                <a:cubicBezTo>
                  <a:pt x="87" y="3"/>
                  <a:pt x="89" y="2"/>
                  <a:pt x="92" y="1"/>
                </a:cubicBezTo>
                <a:cubicBezTo>
                  <a:pt x="95" y="0"/>
                  <a:pt x="98" y="0"/>
                  <a:pt x="101" y="0"/>
                </a:cubicBezTo>
                <a:cubicBezTo>
                  <a:pt x="106" y="0"/>
                  <a:pt x="110" y="2"/>
                  <a:pt x="112" y="5"/>
                </a:cubicBezTo>
                <a:cubicBezTo>
                  <a:pt x="115" y="9"/>
                  <a:pt x="116" y="12"/>
                  <a:pt x="116" y="14"/>
                </a:cubicBezTo>
                <a:cubicBezTo>
                  <a:pt x="116" y="17"/>
                  <a:pt x="114" y="24"/>
                  <a:pt x="112" y="37"/>
                </a:cubicBezTo>
                <a:cubicBezTo>
                  <a:pt x="109" y="50"/>
                  <a:pt x="105" y="62"/>
                  <a:pt x="102" y="75"/>
                </a:cubicBezTo>
                <a:lnTo>
                  <a:pt x="97" y="92"/>
                </a:lnTo>
                <a:cubicBezTo>
                  <a:pt x="97" y="93"/>
                  <a:pt x="105" y="93"/>
                  <a:pt x="121" y="93"/>
                </a:cubicBezTo>
                <a:lnTo>
                  <a:pt x="146" y="93"/>
                </a:lnTo>
                <a:cubicBezTo>
                  <a:pt x="149" y="96"/>
                  <a:pt x="150" y="97"/>
                  <a:pt x="150" y="99"/>
                </a:cubicBezTo>
                <a:cubicBezTo>
                  <a:pt x="150" y="106"/>
                  <a:pt x="148" y="111"/>
                  <a:pt x="144" y="115"/>
                </a:cubicBezTo>
                <a:lnTo>
                  <a:pt x="91" y="115"/>
                </a:lnTo>
                <a:lnTo>
                  <a:pt x="74" y="186"/>
                </a:lnTo>
                <a:cubicBezTo>
                  <a:pt x="62" y="237"/>
                  <a:pt x="56" y="264"/>
                  <a:pt x="56" y="268"/>
                </a:cubicBezTo>
                <a:cubicBezTo>
                  <a:pt x="56" y="281"/>
                  <a:pt x="60" y="288"/>
                  <a:pt x="69" y="288"/>
                </a:cubicBezTo>
                <a:cubicBezTo>
                  <a:pt x="80" y="288"/>
                  <a:pt x="90" y="283"/>
                  <a:pt x="101" y="272"/>
                </a:cubicBezTo>
                <a:cubicBezTo>
                  <a:pt x="112" y="261"/>
                  <a:pt x="120" y="247"/>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69"/>
                  <a:pt x="119" y="277"/>
                </a:cubicBezTo>
                <a:cubicBezTo>
                  <a:pt x="112" y="285"/>
                  <a:pt x="104" y="292"/>
                  <a:pt x="94" y="298"/>
                </a:cubicBezTo>
                <a:cubicBezTo>
                  <a:pt x="85" y="303"/>
                  <a:pt x="75" y="306"/>
                  <a:pt x="65" y="306"/>
                </a:cubicBezTo>
                <a:cubicBezTo>
                  <a:pt x="56" y="306"/>
                  <a:pt x="47" y="303"/>
                  <a:pt x="38" y="298"/>
                </a:cubicBezTo>
                <a:cubicBezTo>
                  <a:pt x="29" y="294"/>
                  <a:pt x="23" y="285"/>
                  <a:pt x="19" y="274"/>
                </a:cubicBezTo>
                <a:cubicBezTo>
                  <a:pt x="19" y="271"/>
                  <a:pt x="18" y="267"/>
                  <a:pt x="18" y="261"/>
                </a:cubicBezTo>
                <a:lnTo>
                  <a:pt x="18" y="252"/>
                </a:lnTo>
                <a:lnTo>
                  <a:pt x="35" y="185"/>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1" name=""/>
          <p:cNvSpPr/>
          <p:nvPr/>
        </p:nvSpPr>
        <p:spPr>
          <a:xfrm>
            <a:off x="6413760" y="1909800"/>
            <a:ext cx="221760" cy="292680"/>
          </a:xfrm>
          <a:custGeom>
            <a:avLst/>
            <a:gdLst/>
            <a:ahLst/>
            <a:rect l="0" t="0" r="r" b="b"/>
            <a:pathLst>
              <a:path w="616" h="813">
                <a:moveTo>
                  <a:pt x="103" y="407"/>
                </a:moveTo>
                <a:cubicBezTo>
                  <a:pt x="103" y="407"/>
                  <a:pt x="115" y="434"/>
                  <a:pt x="138" y="487"/>
                </a:cubicBezTo>
                <a:cubicBezTo>
                  <a:pt x="161" y="541"/>
                  <a:pt x="184" y="594"/>
                  <a:pt x="207" y="648"/>
                </a:cubicBezTo>
                <a:cubicBezTo>
                  <a:pt x="230" y="702"/>
                  <a:pt x="242" y="729"/>
                  <a:pt x="243" y="729"/>
                </a:cubicBezTo>
                <a:lnTo>
                  <a:pt x="416" y="371"/>
                </a:lnTo>
                <a:cubicBezTo>
                  <a:pt x="532" y="130"/>
                  <a:pt x="590" y="9"/>
                  <a:pt x="590" y="8"/>
                </a:cubicBezTo>
                <a:cubicBezTo>
                  <a:pt x="593" y="3"/>
                  <a:pt x="598" y="0"/>
                  <a:pt x="603" y="0"/>
                </a:cubicBezTo>
                <a:cubicBezTo>
                  <a:pt x="606" y="0"/>
                  <a:pt x="609" y="2"/>
                  <a:pt x="611" y="4"/>
                </a:cubicBezTo>
                <a:cubicBezTo>
                  <a:pt x="613" y="7"/>
                  <a:pt x="615" y="10"/>
                  <a:pt x="616" y="12"/>
                </a:cubicBezTo>
                <a:lnTo>
                  <a:pt x="616" y="16"/>
                </a:lnTo>
                <a:lnTo>
                  <a:pt x="427" y="411"/>
                </a:lnTo>
                <a:cubicBezTo>
                  <a:pt x="384" y="501"/>
                  <a:pt x="339" y="595"/>
                  <a:pt x="290" y="694"/>
                </a:cubicBezTo>
                <a:cubicBezTo>
                  <a:pt x="263" y="751"/>
                  <a:pt x="247" y="786"/>
                  <a:pt x="242" y="795"/>
                </a:cubicBezTo>
                <a:cubicBezTo>
                  <a:pt x="238" y="805"/>
                  <a:pt x="234" y="810"/>
                  <a:pt x="231" y="811"/>
                </a:cubicBezTo>
                <a:cubicBezTo>
                  <a:pt x="230" y="812"/>
                  <a:pt x="226" y="813"/>
                  <a:pt x="220" y="813"/>
                </a:cubicBezTo>
                <a:lnTo>
                  <a:pt x="212" y="812"/>
                </a:lnTo>
                <a:lnTo>
                  <a:pt x="138" y="640"/>
                </a:lnTo>
                <a:cubicBezTo>
                  <a:pt x="89" y="526"/>
                  <a:pt x="64" y="470"/>
                  <a:pt x="64" y="470"/>
                </a:cubicBezTo>
                <a:lnTo>
                  <a:pt x="41" y="487"/>
                </a:lnTo>
                <a:cubicBezTo>
                  <a:pt x="26" y="499"/>
                  <a:pt x="18" y="505"/>
                  <a:pt x="18"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2" name=""/>
          <p:cNvSpPr/>
          <p:nvPr/>
        </p:nvSpPr>
        <p:spPr>
          <a:xfrm>
            <a:off x="6635160" y="190980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3" name=""/>
          <p:cNvSpPr/>
          <p:nvPr/>
        </p:nvSpPr>
        <p:spPr>
          <a:xfrm>
            <a:off x="6878520" y="2041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4" name=""/>
          <p:cNvSpPr/>
          <p:nvPr/>
        </p:nvSpPr>
        <p:spPr>
          <a:xfrm>
            <a:off x="7035840" y="2071080"/>
            <a:ext cx="72720" cy="118800"/>
          </a:xfrm>
          <a:custGeom>
            <a:avLst/>
            <a:gdLst/>
            <a:ahLst/>
            <a:rect l="0" t="0" r="r" b="b"/>
            <a:pathLst>
              <a:path w="202" h="330">
                <a:moveTo>
                  <a:pt x="27" y="39"/>
                </a:moveTo>
                <a:cubicBezTo>
                  <a:pt x="45" y="13"/>
                  <a:pt x="70" y="0"/>
                  <a:pt x="101" y="0"/>
                </a:cubicBezTo>
                <a:cubicBezTo>
                  <a:pt x="117" y="0"/>
                  <a:pt x="132" y="4"/>
                  <a:pt x="147" y="12"/>
                </a:cubicBezTo>
                <a:cubicBezTo>
                  <a:pt x="163" y="21"/>
                  <a:pt x="175" y="35"/>
                  <a:pt x="185" y="56"/>
                </a:cubicBezTo>
                <a:cubicBezTo>
                  <a:pt x="196" y="83"/>
                  <a:pt x="202" y="119"/>
                  <a:pt x="202" y="165"/>
                </a:cubicBezTo>
                <a:cubicBezTo>
                  <a:pt x="202" y="215"/>
                  <a:pt x="195" y="253"/>
                  <a:pt x="182" y="279"/>
                </a:cubicBezTo>
                <a:cubicBezTo>
                  <a:pt x="175" y="292"/>
                  <a:pt x="167" y="303"/>
                  <a:pt x="155" y="311"/>
                </a:cubicBezTo>
                <a:cubicBezTo>
                  <a:pt x="144" y="320"/>
                  <a:pt x="135" y="325"/>
                  <a:pt x="126" y="327"/>
                </a:cubicBezTo>
                <a:cubicBezTo>
                  <a:pt x="118" y="328"/>
                  <a:pt x="110" y="330"/>
                  <a:pt x="102" y="330"/>
                </a:cubicBezTo>
                <a:cubicBezTo>
                  <a:pt x="94" y="330"/>
                  <a:pt x="85" y="329"/>
                  <a:pt x="77" y="327"/>
                </a:cubicBezTo>
                <a:cubicBezTo>
                  <a:pt x="69" y="325"/>
                  <a:pt x="59" y="320"/>
                  <a:pt x="47" y="311"/>
                </a:cubicBezTo>
                <a:cubicBezTo>
                  <a:pt x="36" y="302"/>
                  <a:pt x="27" y="292"/>
                  <a:pt x="21" y="279"/>
                </a:cubicBezTo>
                <a:cubicBezTo>
                  <a:pt x="7" y="253"/>
                  <a:pt x="0" y="215"/>
                  <a:pt x="0" y="165"/>
                </a:cubicBezTo>
                <a:cubicBezTo>
                  <a:pt x="0" y="110"/>
                  <a:pt x="9" y="68"/>
                  <a:pt x="27" y="39"/>
                </a:cubicBezTo>
                <a:moveTo>
                  <a:pt x="136" y="33"/>
                </a:moveTo>
                <a:cubicBezTo>
                  <a:pt x="126" y="23"/>
                  <a:pt x="115" y="18"/>
                  <a:pt x="102" y="18"/>
                </a:cubicBezTo>
                <a:cubicBezTo>
                  <a:pt x="88" y="18"/>
                  <a:pt x="77" y="23"/>
                  <a:pt x="67" y="33"/>
                </a:cubicBezTo>
                <a:cubicBezTo>
                  <a:pt x="59" y="41"/>
                  <a:pt x="53" y="53"/>
                  <a:pt x="51" y="67"/>
                </a:cubicBezTo>
                <a:cubicBezTo>
                  <a:pt x="48" y="82"/>
                  <a:pt x="47" y="113"/>
                  <a:pt x="47" y="159"/>
                </a:cubicBezTo>
                <a:cubicBezTo>
                  <a:pt x="47" y="210"/>
                  <a:pt x="48" y="243"/>
                  <a:pt x="51" y="259"/>
                </a:cubicBezTo>
                <a:cubicBezTo>
                  <a:pt x="53" y="275"/>
                  <a:pt x="60" y="287"/>
                  <a:pt x="69" y="296"/>
                </a:cubicBezTo>
                <a:cubicBezTo>
                  <a:pt x="78" y="306"/>
                  <a:pt x="89" y="311"/>
                  <a:pt x="102" y="311"/>
                </a:cubicBezTo>
                <a:cubicBezTo>
                  <a:pt x="115" y="311"/>
                  <a:pt x="125" y="306"/>
                  <a:pt x="134" y="296"/>
                </a:cubicBezTo>
                <a:cubicBezTo>
                  <a:pt x="144" y="287"/>
                  <a:pt x="149" y="273"/>
                  <a:pt x="152" y="256"/>
                </a:cubicBezTo>
                <a:cubicBezTo>
                  <a:pt x="154" y="239"/>
                  <a:pt x="155" y="207"/>
                  <a:pt x="155" y="159"/>
                </a:cubicBezTo>
                <a:cubicBezTo>
                  <a:pt x="155"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5" name=""/>
          <p:cNvSpPr/>
          <p:nvPr/>
        </p:nvSpPr>
        <p:spPr>
          <a:xfrm>
            <a:off x="7194960" y="2007360"/>
            <a:ext cx="162720" cy="162000"/>
          </a:xfrm>
          <a:custGeom>
            <a:avLst/>
            <a:gdLst/>
            <a:ahLst/>
            <a:rect l="0" t="0" r="r" b="b"/>
            <a:pathLst>
              <a:path w="452" h="450">
                <a:moveTo>
                  <a:pt x="10" y="212"/>
                </a:moveTo>
                <a:lnTo>
                  <a:pt x="213" y="212"/>
                </a:lnTo>
                <a:lnTo>
                  <a:pt x="213" y="111"/>
                </a:lnTo>
                <a:lnTo>
                  <a:pt x="214" y="8"/>
                </a:lnTo>
                <a:cubicBezTo>
                  <a:pt x="218" y="3"/>
                  <a:pt x="223" y="0"/>
                  <a:pt x="227" y="0"/>
                </a:cubicBezTo>
                <a:cubicBezTo>
                  <a:pt x="233" y="0"/>
                  <a:pt x="237" y="3"/>
                  <a:pt x="240" y="10"/>
                </a:cubicBezTo>
                <a:lnTo>
                  <a:pt x="240" y="212"/>
                </a:lnTo>
                <a:lnTo>
                  <a:pt x="442" y="212"/>
                </a:lnTo>
                <a:cubicBezTo>
                  <a:pt x="448" y="216"/>
                  <a:pt x="452" y="220"/>
                  <a:pt x="452" y="226"/>
                </a:cubicBezTo>
                <a:cubicBezTo>
                  <a:pt x="452" y="231"/>
                  <a:pt x="448" y="236"/>
                  <a:pt x="442" y="239"/>
                </a:cubicBezTo>
                <a:lnTo>
                  <a:pt x="240" y="239"/>
                </a:lnTo>
                <a:lnTo>
                  <a:pt x="240" y="441"/>
                </a:lnTo>
                <a:cubicBezTo>
                  <a:pt x="237" y="447"/>
                  <a:pt x="233" y="450"/>
                  <a:pt x="228" y="450"/>
                </a:cubicBezTo>
                <a:lnTo>
                  <a:pt x="227" y="450"/>
                </a:lnTo>
                <a:lnTo>
                  <a:pt x="225" y="450"/>
                </a:lnTo>
                <a:cubicBezTo>
                  <a:pt x="220" y="450"/>
                  <a:pt x="216" y="447"/>
                  <a:pt x="213" y="441"/>
                </a:cubicBezTo>
                <a:lnTo>
                  <a:pt x="213" y="239"/>
                </a:lnTo>
                <a:lnTo>
                  <a:pt x="10" y="239"/>
                </a:lnTo>
                <a:cubicBezTo>
                  <a:pt x="4" y="236"/>
                  <a:pt x="0" y="232"/>
                  <a:pt x="0" y="226"/>
                </a:cubicBezTo>
                <a:cubicBezTo>
                  <a:pt x="0" y="220"/>
                  <a:pt x="4" y="216"/>
                  <a:pt x="10"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6" name=""/>
          <p:cNvSpPr/>
          <p:nvPr/>
        </p:nvSpPr>
        <p:spPr>
          <a:xfrm>
            <a:off x="7693560" y="1987200"/>
            <a:ext cx="84240" cy="162360"/>
          </a:xfrm>
          <a:custGeom>
            <a:avLst/>
            <a:gdLst/>
            <a:ahLst/>
            <a:rect l="0" t="0" r="r" b="b"/>
            <a:pathLst>
              <a:path w="234" h="451">
                <a:moveTo>
                  <a:pt x="88" y="59"/>
                </a:moveTo>
                <a:lnTo>
                  <a:pt x="79" y="62"/>
                </a:lnTo>
                <a:cubicBezTo>
                  <a:pt x="73" y="65"/>
                  <a:pt x="64" y="67"/>
                  <a:pt x="52" y="69"/>
                </a:cubicBezTo>
                <a:cubicBezTo>
                  <a:pt x="40" y="71"/>
                  <a:pt x="27" y="73"/>
                  <a:pt x="13" y="74"/>
                </a:cubicBezTo>
                <a:lnTo>
                  <a:pt x="0" y="74"/>
                </a:lnTo>
                <a:lnTo>
                  <a:pt x="0" y="43"/>
                </a:lnTo>
                <a:lnTo>
                  <a:pt x="13" y="43"/>
                </a:lnTo>
                <a:cubicBezTo>
                  <a:pt x="34" y="42"/>
                  <a:pt x="54" y="39"/>
                  <a:pt x="72" y="33"/>
                </a:cubicBezTo>
                <a:cubicBezTo>
                  <a:pt x="91" y="27"/>
                  <a:pt x="103" y="21"/>
                  <a:pt x="111" y="16"/>
                </a:cubicBezTo>
                <a:cubicBezTo>
                  <a:pt x="118" y="11"/>
                  <a:pt x="124" y="7"/>
                  <a:pt x="129" y="2"/>
                </a:cubicBezTo>
                <a:cubicBezTo>
                  <a:pt x="130" y="0"/>
                  <a:pt x="133" y="0"/>
                  <a:pt x="138" y="0"/>
                </a:cubicBezTo>
                <a:cubicBezTo>
                  <a:pt x="142" y="0"/>
                  <a:pt x="145" y="1"/>
                  <a:pt x="149" y="4"/>
                </a:cubicBezTo>
                <a:lnTo>
                  <a:pt x="149" y="207"/>
                </a:lnTo>
                <a:lnTo>
                  <a:pt x="150" y="410"/>
                </a:lnTo>
                <a:cubicBezTo>
                  <a:pt x="153" y="413"/>
                  <a:pt x="156" y="415"/>
                  <a:pt x="158" y="416"/>
                </a:cubicBezTo>
                <a:cubicBezTo>
                  <a:pt x="160" y="417"/>
                  <a:pt x="166" y="418"/>
                  <a:pt x="174" y="418"/>
                </a:cubicBezTo>
                <a:cubicBezTo>
                  <a:pt x="183" y="419"/>
                  <a:pt x="197" y="420"/>
                  <a:pt x="216" y="420"/>
                </a:cubicBezTo>
                <a:lnTo>
                  <a:pt x="234" y="420"/>
                </a:lnTo>
                <a:lnTo>
                  <a:pt x="234" y="451"/>
                </a:lnTo>
                <a:lnTo>
                  <a:pt x="226" y="451"/>
                </a:lnTo>
                <a:cubicBezTo>
                  <a:pt x="217" y="450"/>
                  <a:pt x="181" y="449"/>
                  <a:pt x="119" y="449"/>
                </a:cubicBezTo>
                <a:cubicBezTo>
                  <a:pt x="56" y="449"/>
                  <a:pt x="21" y="450"/>
                  <a:pt x="11" y="451"/>
                </a:cubicBezTo>
                <a:lnTo>
                  <a:pt x="3" y="451"/>
                </a:lnTo>
                <a:lnTo>
                  <a:pt x="3" y="420"/>
                </a:lnTo>
                <a:lnTo>
                  <a:pt x="21" y="420"/>
                </a:lnTo>
                <a:cubicBezTo>
                  <a:pt x="31" y="420"/>
                  <a:pt x="39" y="420"/>
                  <a:pt x="47" y="420"/>
                </a:cubicBezTo>
                <a:cubicBezTo>
                  <a:pt x="54" y="420"/>
                  <a:pt x="59" y="420"/>
                  <a:pt x="64" y="419"/>
                </a:cubicBezTo>
                <a:cubicBezTo>
                  <a:pt x="68" y="419"/>
                  <a:pt x="71" y="418"/>
                  <a:pt x="74" y="417"/>
                </a:cubicBezTo>
                <a:cubicBezTo>
                  <a:pt x="78" y="416"/>
                  <a:pt x="79" y="416"/>
                  <a:pt x="80" y="416"/>
                </a:cubicBezTo>
                <a:cubicBezTo>
                  <a:pt x="80" y="416"/>
                  <a:pt x="82" y="415"/>
                  <a:pt x="84" y="412"/>
                </a:cubicBezTo>
                <a:cubicBezTo>
                  <a:pt x="86" y="410"/>
                  <a:pt x="87" y="409"/>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7" name=""/>
          <p:cNvSpPr/>
          <p:nvPr/>
        </p:nvSpPr>
        <p:spPr>
          <a:xfrm>
            <a:off x="7869600" y="2083320"/>
            <a:ext cx="149040" cy="10080"/>
          </a:xfrm>
          <a:custGeom>
            <a:avLst/>
            <a:gdLst/>
            <a:ahLst/>
            <a:rect l="0" t="0" r="r" b="b"/>
            <a:pathLst>
              <a:path w="414" h="28">
                <a:moveTo>
                  <a:pt x="10" y="0"/>
                </a:moveTo>
                <a:lnTo>
                  <a:pt x="403" y="0"/>
                </a:lnTo>
                <a:cubicBezTo>
                  <a:pt x="410" y="4"/>
                  <a:pt x="414" y="9"/>
                  <a:pt x="414" y="15"/>
                </a:cubicBezTo>
                <a:cubicBezTo>
                  <a:pt x="414" y="20"/>
                  <a:pt x="410" y="25"/>
                  <a:pt x="403" y="28"/>
                </a:cubicBezTo>
                <a:lnTo>
                  <a:pt x="10" y="28"/>
                </a:lnTo>
                <a:cubicBezTo>
                  <a:pt x="3" y="25"/>
                  <a:pt x="0" y="21"/>
                  <a:pt x="0" y="15"/>
                </a:cubicBezTo>
                <a:cubicBezTo>
                  <a:pt x="0" y="9"/>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8" name=""/>
          <p:cNvSpPr/>
          <p:nvPr/>
        </p:nvSpPr>
        <p:spPr>
          <a:xfrm>
            <a:off x="8101080" y="2041560"/>
            <a:ext cx="138960" cy="110520"/>
          </a:xfrm>
          <a:custGeom>
            <a:avLst/>
            <a:gdLst/>
            <a:ahLst/>
            <a:rect l="0" t="0" r="r" b="b"/>
            <a:pathLst>
              <a:path w="386" h="307">
                <a:moveTo>
                  <a:pt x="0" y="193"/>
                </a:moveTo>
                <a:cubicBezTo>
                  <a:pt x="0" y="142"/>
                  <a:pt x="19" y="97"/>
                  <a:pt x="58" y="58"/>
                </a:cubicBezTo>
                <a:cubicBezTo>
                  <a:pt x="97" y="19"/>
                  <a:pt x="139" y="0"/>
                  <a:pt x="186" y="0"/>
                </a:cubicBezTo>
                <a:cubicBezTo>
                  <a:pt x="217" y="0"/>
                  <a:pt x="242" y="9"/>
                  <a:pt x="261" y="27"/>
                </a:cubicBezTo>
                <a:cubicBezTo>
                  <a:pt x="280" y="45"/>
                  <a:pt x="293" y="67"/>
                  <a:pt x="300" y="93"/>
                </a:cubicBezTo>
                <a:cubicBezTo>
                  <a:pt x="303" y="106"/>
                  <a:pt x="304" y="122"/>
                  <a:pt x="305" y="139"/>
                </a:cubicBezTo>
                <a:lnTo>
                  <a:pt x="305" y="158"/>
                </a:lnTo>
                <a:cubicBezTo>
                  <a:pt x="327" y="125"/>
                  <a:pt x="344" y="87"/>
                  <a:pt x="356" y="46"/>
                </a:cubicBezTo>
                <a:cubicBezTo>
                  <a:pt x="358" y="40"/>
                  <a:pt x="360" y="36"/>
                  <a:pt x="360" y="35"/>
                </a:cubicBezTo>
                <a:cubicBezTo>
                  <a:pt x="361" y="34"/>
                  <a:pt x="365" y="34"/>
                  <a:pt x="371" y="33"/>
                </a:cubicBezTo>
                <a:cubicBezTo>
                  <a:pt x="381" y="33"/>
                  <a:pt x="386" y="35"/>
                  <a:pt x="386" y="39"/>
                </a:cubicBezTo>
                <a:cubicBezTo>
                  <a:pt x="386" y="43"/>
                  <a:pt x="383" y="51"/>
                  <a:pt x="379" y="65"/>
                </a:cubicBezTo>
                <a:cubicBezTo>
                  <a:pt x="375" y="78"/>
                  <a:pt x="367" y="98"/>
                  <a:pt x="355" y="122"/>
                </a:cubicBezTo>
                <a:cubicBezTo>
                  <a:pt x="342" y="147"/>
                  <a:pt x="328" y="170"/>
                  <a:pt x="313" y="190"/>
                </a:cubicBezTo>
                <a:lnTo>
                  <a:pt x="305" y="200"/>
                </a:lnTo>
                <a:lnTo>
                  <a:pt x="306" y="216"/>
                </a:lnTo>
                <a:cubicBezTo>
                  <a:pt x="307" y="241"/>
                  <a:pt x="309" y="258"/>
                  <a:pt x="311" y="267"/>
                </a:cubicBezTo>
                <a:cubicBezTo>
                  <a:pt x="314" y="276"/>
                  <a:pt x="318" y="281"/>
                  <a:pt x="324" y="281"/>
                </a:cubicBezTo>
                <a:cubicBezTo>
                  <a:pt x="331" y="280"/>
                  <a:pt x="336" y="278"/>
                  <a:pt x="342" y="274"/>
                </a:cubicBezTo>
                <a:cubicBezTo>
                  <a:pt x="348" y="270"/>
                  <a:pt x="352" y="265"/>
                  <a:pt x="354" y="258"/>
                </a:cubicBezTo>
                <a:cubicBezTo>
                  <a:pt x="355" y="255"/>
                  <a:pt x="356" y="253"/>
                  <a:pt x="358" y="253"/>
                </a:cubicBezTo>
                <a:cubicBezTo>
                  <a:pt x="359" y="253"/>
                  <a:pt x="363" y="252"/>
                  <a:pt x="368" y="252"/>
                </a:cubicBezTo>
                <a:cubicBezTo>
                  <a:pt x="377" y="252"/>
                  <a:pt x="381" y="253"/>
                  <a:pt x="381" y="257"/>
                </a:cubicBezTo>
                <a:cubicBezTo>
                  <a:pt x="381" y="260"/>
                  <a:pt x="380" y="264"/>
                  <a:pt x="377" y="270"/>
                </a:cubicBezTo>
                <a:cubicBezTo>
                  <a:pt x="372" y="281"/>
                  <a:pt x="364" y="289"/>
                  <a:pt x="354" y="297"/>
                </a:cubicBezTo>
                <a:cubicBezTo>
                  <a:pt x="342" y="303"/>
                  <a:pt x="332" y="306"/>
                  <a:pt x="323" y="307"/>
                </a:cubicBezTo>
                <a:lnTo>
                  <a:pt x="318" y="307"/>
                </a:lnTo>
                <a:cubicBezTo>
                  <a:pt x="288" y="307"/>
                  <a:pt x="268" y="289"/>
                  <a:pt x="257" y="257"/>
                </a:cubicBezTo>
                <a:lnTo>
                  <a:pt x="255" y="252"/>
                </a:lnTo>
                <a:lnTo>
                  <a:pt x="247" y="258"/>
                </a:lnTo>
                <a:cubicBezTo>
                  <a:pt x="243" y="261"/>
                  <a:pt x="236" y="266"/>
                  <a:pt x="227" y="271"/>
                </a:cubicBezTo>
                <a:cubicBezTo>
                  <a:pt x="218" y="277"/>
                  <a:pt x="208" y="282"/>
                  <a:pt x="196" y="287"/>
                </a:cubicBezTo>
                <a:cubicBezTo>
                  <a:pt x="185" y="292"/>
                  <a:pt x="172" y="297"/>
                  <a:pt x="157" y="301"/>
                </a:cubicBezTo>
                <a:cubicBezTo>
                  <a:pt x="142" y="305"/>
                  <a:pt x="128" y="307"/>
                  <a:pt x="114" y="307"/>
                </a:cubicBezTo>
                <a:cubicBezTo>
                  <a:pt x="78" y="307"/>
                  <a:pt x="50" y="295"/>
                  <a:pt x="30" y="273"/>
                </a:cubicBezTo>
                <a:cubicBezTo>
                  <a:pt x="10" y="250"/>
                  <a:pt x="0" y="224"/>
                  <a:pt x="0" y="193"/>
                </a:cubicBezTo>
                <a:moveTo>
                  <a:pt x="117" y="281"/>
                </a:moveTo>
                <a:cubicBezTo>
                  <a:pt x="139" y="281"/>
                  <a:pt x="162" y="277"/>
                  <a:pt x="184" y="267"/>
                </a:cubicBezTo>
                <a:cubicBezTo>
                  <a:pt x="206" y="258"/>
                  <a:pt x="222" y="248"/>
                  <a:pt x="233" y="238"/>
                </a:cubicBezTo>
                <a:lnTo>
                  <a:pt x="249" y="223"/>
                </a:lnTo>
                <a:cubicBezTo>
                  <a:pt x="248" y="159"/>
                  <a:pt x="247" y="119"/>
                  <a:pt x="245" y="103"/>
                </a:cubicBezTo>
                <a:cubicBezTo>
                  <a:pt x="238" y="51"/>
                  <a:pt x="217" y="25"/>
                  <a:pt x="182" y="25"/>
                </a:cubicBezTo>
                <a:cubicBezTo>
                  <a:pt x="151" y="25"/>
                  <a:pt x="124" y="42"/>
                  <a:pt x="100" y="74"/>
                </a:cubicBezTo>
                <a:cubicBezTo>
                  <a:pt x="88" y="92"/>
                  <a:pt x="78" y="117"/>
                  <a:pt x="71" y="147"/>
                </a:cubicBezTo>
                <a:cubicBezTo>
                  <a:pt x="63" y="178"/>
                  <a:pt x="59" y="202"/>
                  <a:pt x="59" y="218"/>
                </a:cubicBezTo>
                <a:cubicBezTo>
                  <a:pt x="59" y="240"/>
                  <a:pt x="64" y="256"/>
                  <a:pt x="75" y="266"/>
                </a:cubicBezTo>
                <a:cubicBezTo>
                  <a:pt x="87" y="276"/>
                  <a:pt x="101" y="281"/>
                  <a:pt x="117"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89" name=""/>
          <p:cNvSpPr/>
          <p:nvPr/>
        </p:nvSpPr>
        <p:spPr>
          <a:xfrm>
            <a:off x="8133120" y="200484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0" name=""/>
          <p:cNvSpPr/>
          <p:nvPr/>
        </p:nvSpPr>
        <p:spPr>
          <a:xfrm>
            <a:off x="8259840" y="2077920"/>
            <a:ext cx="54000" cy="110160"/>
          </a:xfrm>
          <a:custGeom>
            <a:avLst/>
            <a:gdLst/>
            <a:ahLst/>
            <a:rect l="0" t="0" r="r" b="b"/>
            <a:pathLst>
              <a:path w="150" h="306">
                <a:moveTo>
                  <a:pt x="3" y="115"/>
                </a:moveTo>
                <a:cubicBezTo>
                  <a:pt x="1" y="113"/>
                  <a:pt x="0" y="111"/>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1" y="41"/>
                </a:cubicBezTo>
                <a:cubicBezTo>
                  <a:pt x="72" y="35"/>
                  <a:pt x="74" y="31"/>
                  <a:pt x="75" y="29"/>
                </a:cubicBezTo>
                <a:cubicBezTo>
                  <a:pt x="76" y="26"/>
                  <a:pt x="76" y="23"/>
                  <a:pt x="77" y="19"/>
                </a:cubicBezTo>
                <a:cubicBezTo>
                  <a:pt x="78" y="15"/>
                  <a:pt x="80" y="13"/>
                  <a:pt x="81" y="11"/>
                </a:cubicBezTo>
                <a:cubicBezTo>
                  <a:pt x="83" y="9"/>
                  <a:pt x="84" y="8"/>
                  <a:pt x="86" y="5"/>
                </a:cubicBezTo>
                <a:cubicBezTo>
                  <a:pt x="88" y="3"/>
                  <a:pt x="90" y="2"/>
                  <a:pt x="93" y="1"/>
                </a:cubicBezTo>
                <a:cubicBezTo>
                  <a:pt x="96" y="0"/>
                  <a:pt x="98" y="0"/>
                  <a:pt x="101" y="0"/>
                </a:cubicBezTo>
                <a:cubicBezTo>
                  <a:pt x="107" y="0"/>
                  <a:pt x="111" y="2"/>
                  <a:pt x="113" y="5"/>
                </a:cubicBezTo>
                <a:cubicBezTo>
                  <a:pt x="116"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6"/>
                  <a:pt x="150" y="97"/>
                  <a:pt x="150" y="99"/>
                </a:cubicBezTo>
                <a:cubicBezTo>
                  <a:pt x="150" y="106"/>
                  <a:pt x="148" y="111"/>
                  <a:pt x="143" y="115"/>
                </a:cubicBezTo>
                <a:lnTo>
                  <a:pt x="92" y="115"/>
                </a:lnTo>
                <a:lnTo>
                  <a:pt x="75" y="186"/>
                </a:lnTo>
                <a:cubicBezTo>
                  <a:pt x="62" y="237"/>
                  <a:pt x="55" y="264"/>
                  <a:pt x="55" y="268"/>
                </a:cubicBezTo>
                <a:cubicBezTo>
                  <a:pt x="55" y="281"/>
                  <a:pt x="60" y="288"/>
                  <a:pt x="68" y="288"/>
                </a:cubicBezTo>
                <a:cubicBezTo>
                  <a:pt x="80" y="288"/>
                  <a:pt x="91" y="283"/>
                  <a:pt x="102" y="272"/>
                </a:cubicBezTo>
                <a:cubicBezTo>
                  <a:pt x="112" y="261"/>
                  <a:pt x="121" y="247"/>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69"/>
                  <a:pt x="120" y="277"/>
                </a:cubicBezTo>
                <a:cubicBezTo>
                  <a:pt x="113" y="285"/>
                  <a:pt x="105" y="292"/>
                  <a:pt x="95" y="298"/>
                </a:cubicBezTo>
                <a:cubicBezTo>
                  <a:pt x="86" y="303"/>
                  <a:pt x="76" y="306"/>
                  <a:pt x="65" y="306"/>
                </a:cubicBezTo>
                <a:cubicBezTo>
                  <a:pt x="55" y="306"/>
                  <a:pt x="46" y="303"/>
                  <a:pt x="38" y="298"/>
                </a:cubicBezTo>
                <a:cubicBezTo>
                  <a:pt x="29" y="294"/>
                  <a:pt x="23" y="285"/>
                  <a:pt x="19" y="274"/>
                </a:cubicBezTo>
                <a:cubicBezTo>
                  <a:pt x="18" y="271"/>
                  <a:pt x="18" y="267"/>
                  <a:pt x="18" y="261"/>
                </a:cubicBezTo>
                <a:lnTo>
                  <a:pt x="18" y="252"/>
                </a:lnTo>
                <a:lnTo>
                  <a:pt x="35" y="185"/>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1" name=""/>
          <p:cNvSpPr/>
          <p:nvPr/>
        </p:nvSpPr>
        <p:spPr>
          <a:xfrm>
            <a:off x="7452000" y="1909800"/>
            <a:ext cx="221760" cy="292680"/>
          </a:xfrm>
          <a:custGeom>
            <a:avLst/>
            <a:gdLst/>
            <a:ahLst/>
            <a:rect l="0" t="0" r="r" b="b"/>
            <a:pathLst>
              <a:path w="616" h="813">
                <a:moveTo>
                  <a:pt x="103" y="407"/>
                </a:moveTo>
                <a:cubicBezTo>
                  <a:pt x="103" y="407"/>
                  <a:pt x="115" y="434"/>
                  <a:pt x="138" y="487"/>
                </a:cubicBezTo>
                <a:cubicBezTo>
                  <a:pt x="161" y="541"/>
                  <a:pt x="184" y="594"/>
                  <a:pt x="207" y="648"/>
                </a:cubicBezTo>
                <a:cubicBezTo>
                  <a:pt x="230" y="702"/>
                  <a:pt x="242" y="729"/>
                  <a:pt x="243" y="729"/>
                </a:cubicBezTo>
                <a:lnTo>
                  <a:pt x="415" y="371"/>
                </a:lnTo>
                <a:cubicBezTo>
                  <a:pt x="532" y="130"/>
                  <a:pt x="590" y="9"/>
                  <a:pt x="590" y="8"/>
                </a:cubicBezTo>
                <a:cubicBezTo>
                  <a:pt x="593" y="3"/>
                  <a:pt x="598" y="0"/>
                  <a:pt x="603" y="0"/>
                </a:cubicBezTo>
                <a:cubicBezTo>
                  <a:pt x="606" y="0"/>
                  <a:pt x="609" y="2"/>
                  <a:pt x="611" y="4"/>
                </a:cubicBezTo>
                <a:cubicBezTo>
                  <a:pt x="613" y="7"/>
                  <a:pt x="615" y="10"/>
                  <a:pt x="616" y="12"/>
                </a:cubicBezTo>
                <a:lnTo>
                  <a:pt x="616" y="16"/>
                </a:lnTo>
                <a:lnTo>
                  <a:pt x="426" y="411"/>
                </a:lnTo>
                <a:cubicBezTo>
                  <a:pt x="383" y="501"/>
                  <a:pt x="338" y="595"/>
                  <a:pt x="290" y="694"/>
                </a:cubicBezTo>
                <a:cubicBezTo>
                  <a:pt x="263" y="751"/>
                  <a:pt x="247" y="786"/>
                  <a:pt x="242" y="795"/>
                </a:cubicBezTo>
                <a:cubicBezTo>
                  <a:pt x="238" y="805"/>
                  <a:pt x="234" y="810"/>
                  <a:pt x="231" y="811"/>
                </a:cubicBezTo>
                <a:cubicBezTo>
                  <a:pt x="230" y="812"/>
                  <a:pt x="226" y="813"/>
                  <a:pt x="220" y="813"/>
                </a:cubicBezTo>
                <a:lnTo>
                  <a:pt x="212" y="812"/>
                </a:lnTo>
                <a:lnTo>
                  <a:pt x="138" y="640"/>
                </a:lnTo>
                <a:cubicBezTo>
                  <a:pt x="89" y="526"/>
                  <a:pt x="64" y="470"/>
                  <a:pt x="64" y="470"/>
                </a:cubicBezTo>
                <a:lnTo>
                  <a:pt x="41" y="487"/>
                </a:lnTo>
                <a:cubicBezTo>
                  <a:pt x="26" y="499"/>
                  <a:pt x="18" y="505"/>
                  <a:pt x="18"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2" name=""/>
          <p:cNvSpPr/>
          <p:nvPr/>
        </p:nvSpPr>
        <p:spPr>
          <a:xfrm>
            <a:off x="7673400" y="1909800"/>
            <a:ext cx="657720" cy="15120"/>
          </a:xfrm>
          <a:custGeom>
            <a:avLst/>
            <a:gdLst/>
            <a:ahLst/>
            <a:rect l="0" t="0" r="r" b="b"/>
            <a:pathLst>
              <a:path w="1827" h="42">
                <a:moveTo>
                  <a:pt x="0" y="0"/>
                </a:moveTo>
                <a:lnTo>
                  <a:pt x="1827" y="0"/>
                </a:lnTo>
                <a:lnTo>
                  <a:pt x="1827"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3" name=""/>
          <p:cNvSpPr/>
          <p:nvPr/>
        </p:nvSpPr>
        <p:spPr>
          <a:xfrm>
            <a:off x="8341560" y="2041200"/>
            <a:ext cx="99360" cy="110160"/>
          </a:xfrm>
          <a:custGeom>
            <a:avLst/>
            <a:gdLst/>
            <a:ahLst/>
            <a:rect l="0" t="0" r="r" b="b"/>
            <a:pathLst>
              <a:path w="276" h="306">
                <a:moveTo>
                  <a:pt x="251" y="240"/>
                </a:moveTo>
                <a:cubicBezTo>
                  <a:pt x="255" y="240"/>
                  <a:pt x="259" y="243"/>
                  <a:pt x="261" y="250"/>
                </a:cubicBezTo>
                <a:cubicBezTo>
                  <a:pt x="264" y="257"/>
                  <a:pt x="266" y="263"/>
                  <a:pt x="266" y="269"/>
                </a:cubicBezTo>
                <a:cubicBezTo>
                  <a:pt x="266" y="270"/>
                  <a:pt x="266" y="272"/>
                  <a:pt x="265" y="274"/>
                </a:cubicBezTo>
                <a:cubicBezTo>
                  <a:pt x="264" y="275"/>
                  <a:pt x="261" y="277"/>
                  <a:pt x="254" y="281"/>
                </a:cubicBezTo>
                <a:cubicBezTo>
                  <a:pt x="249" y="284"/>
                  <a:pt x="240" y="289"/>
                  <a:pt x="227" y="294"/>
                </a:cubicBezTo>
                <a:cubicBezTo>
                  <a:pt x="215" y="298"/>
                  <a:pt x="202" y="302"/>
                  <a:pt x="188" y="304"/>
                </a:cubicBezTo>
                <a:cubicBezTo>
                  <a:pt x="183" y="305"/>
                  <a:pt x="174" y="306"/>
                  <a:pt x="160" y="306"/>
                </a:cubicBezTo>
                <a:cubicBezTo>
                  <a:pt x="131" y="306"/>
                  <a:pt x="106" y="302"/>
                  <a:pt x="84" y="294"/>
                </a:cubicBezTo>
                <a:cubicBezTo>
                  <a:pt x="62" y="287"/>
                  <a:pt x="46" y="276"/>
                  <a:pt x="34" y="263"/>
                </a:cubicBezTo>
                <a:cubicBezTo>
                  <a:pt x="22" y="251"/>
                  <a:pt x="14" y="239"/>
                  <a:pt x="8" y="226"/>
                </a:cubicBezTo>
                <a:cubicBezTo>
                  <a:pt x="3" y="212"/>
                  <a:pt x="0" y="200"/>
                  <a:pt x="0" y="187"/>
                </a:cubicBezTo>
                <a:lnTo>
                  <a:pt x="0" y="178"/>
                </a:lnTo>
                <a:cubicBezTo>
                  <a:pt x="0" y="141"/>
                  <a:pt x="11" y="108"/>
                  <a:pt x="34" y="77"/>
                </a:cubicBezTo>
                <a:cubicBezTo>
                  <a:pt x="38" y="71"/>
                  <a:pt x="44" y="65"/>
                  <a:pt x="51" y="59"/>
                </a:cubicBezTo>
                <a:cubicBezTo>
                  <a:pt x="58" y="52"/>
                  <a:pt x="67" y="45"/>
                  <a:pt x="80" y="36"/>
                </a:cubicBezTo>
                <a:cubicBezTo>
                  <a:pt x="93" y="27"/>
                  <a:pt x="109" y="19"/>
                  <a:pt x="129" y="13"/>
                </a:cubicBezTo>
                <a:cubicBezTo>
                  <a:pt x="148" y="6"/>
                  <a:pt x="169" y="2"/>
                  <a:pt x="191" y="0"/>
                </a:cubicBezTo>
                <a:cubicBezTo>
                  <a:pt x="192" y="0"/>
                  <a:pt x="197" y="0"/>
                  <a:pt x="206" y="0"/>
                </a:cubicBezTo>
                <a:cubicBezTo>
                  <a:pt x="215" y="0"/>
                  <a:pt x="223" y="0"/>
                  <a:pt x="229" y="0"/>
                </a:cubicBezTo>
                <a:cubicBezTo>
                  <a:pt x="252" y="0"/>
                  <a:pt x="267" y="1"/>
                  <a:pt x="270" y="4"/>
                </a:cubicBezTo>
                <a:cubicBezTo>
                  <a:pt x="274" y="7"/>
                  <a:pt x="276" y="12"/>
                  <a:pt x="276" y="19"/>
                </a:cubicBezTo>
                <a:cubicBezTo>
                  <a:pt x="274" y="29"/>
                  <a:pt x="268" y="37"/>
                  <a:pt x="258" y="41"/>
                </a:cubicBezTo>
                <a:lnTo>
                  <a:pt x="225" y="42"/>
                </a:lnTo>
                <a:cubicBezTo>
                  <a:pt x="193" y="42"/>
                  <a:pt x="171" y="45"/>
                  <a:pt x="158" y="50"/>
                </a:cubicBezTo>
                <a:cubicBezTo>
                  <a:pt x="137" y="59"/>
                  <a:pt x="121" y="76"/>
                  <a:pt x="111" y="101"/>
                </a:cubicBezTo>
                <a:cubicBezTo>
                  <a:pt x="107" y="110"/>
                  <a:pt x="105" y="116"/>
                  <a:pt x="105" y="119"/>
                </a:cubicBezTo>
                <a:cubicBezTo>
                  <a:pt x="105" y="119"/>
                  <a:pt x="126" y="119"/>
                  <a:pt x="167" y="119"/>
                </a:cubicBezTo>
                <a:cubicBezTo>
                  <a:pt x="173" y="119"/>
                  <a:pt x="181" y="119"/>
                  <a:pt x="190" y="119"/>
                </a:cubicBezTo>
                <a:cubicBezTo>
                  <a:pt x="199" y="119"/>
                  <a:pt x="205" y="119"/>
                  <a:pt x="209" y="119"/>
                </a:cubicBezTo>
                <a:cubicBezTo>
                  <a:pt x="223" y="119"/>
                  <a:pt x="232" y="120"/>
                  <a:pt x="237" y="122"/>
                </a:cubicBezTo>
                <a:cubicBezTo>
                  <a:pt x="242" y="124"/>
                  <a:pt x="244" y="129"/>
                  <a:pt x="245" y="137"/>
                </a:cubicBezTo>
                <a:cubicBezTo>
                  <a:pt x="245" y="149"/>
                  <a:pt x="239" y="157"/>
                  <a:pt x="227" y="161"/>
                </a:cubicBezTo>
                <a:cubicBezTo>
                  <a:pt x="225" y="161"/>
                  <a:pt x="202" y="161"/>
                  <a:pt x="159" y="161"/>
                </a:cubicBezTo>
                <a:cubicBezTo>
                  <a:pt x="116" y="161"/>
                  <a:pt x="94" y="162"/>
                  <a:pt x="94" y="163"/>
                </a:cubicBezTo>
                <a:cubicBezTo>
                  <a:pt x="90" y="175"/>
                  <a:pt x="88" y="189"/>
                  <a:pt x="88" y="205"/>
                </a:cubicBezTo>
                <a:cubicBezTo>
                  <a:pt x="88" y="229"/>
                  <a:pt x="96" y="246"/>
                  <a:pt x="111" y="256"/>
                </a:cubicBezTo>
                <a:cubicBezTo>
                  <a:pt x="126" y="266"/>
                  <a:pt x="145" y="271"/>
                  <a:pt x="168" y="271"/>
                </a:cubicBezTo>
                <a:cubicBezTo>
                  <a:pt x="169" y="271"/>
                  <a:pt x="171" y="271"/>
                  <a:pt x="173" y="271"/>
                </a:cubicBezTo>
                <a:cubicBezTo>
                  <a:pt x="175" y="271"/>
                  <a:pt x="177" y="271"/>
                  <a:pt x="178" y="270"/>
                </a:cubicBezTo>
                <a:cubicBezTo>
                  <a:pt x="191" y="268"/>
                  <a:pt x="206" y="262"/>
                  <a:pt x="222" y="253"/>
                </a:cubicBezTo>
                <a:cubicBezTo>
                  <a:pt x="238" y="244"/>
                  <a:pt x="247" y="240"/>
                  <a:pt x="251"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4" name=""/>
          <p:cNvSpPr/>
          <p:nvPr/>
        </p:nvSpPr>
        <p:spPr>
          <a:xfrm>
            <a:off x="8714880" y="1966680"/>
            <a:ext cx="58320" cy="243720"/>
          </a:xfrm>
          <a:custGeom>
            <a:avLst/>
            <a:gdLst/>
            <a:ahLst/>
            <a:rect l="0" t="0" r="r" b="b"/>
            <a:pathLst>
              <a:path w="162" h="677">
                <a:moveTo>
                  <a:pt x="0" y="339"/>
                </a:moveTo>
                <a:cubicBezTo>
                  <a:pt x="0" y="308"/>
                  <a:pt x="2" y="277"/>
                  <a:pt x="7" y="249"/>
                </a:cubicBezTo>
                <a:cubicBezTo>
                  <a:pt x="11" y="221"/>
                  <a:pt x="16" y="197"/>
                  <a:pt x="22" y="177"/>
                </a:cubicBezTo>
                <a:cubicBezTo>
                  <a:pt x="29" y="157"/>
                  <a:pt x="37" y="137"/>
                  <a:pt x="48" y="117"/>
                </a:cubicBezTo>
                <a:cubicBezTo>
                  <a:pt x="59" y="98"/>
                  <a:pt x="68" y="83"/>
                  <a:pt x="74" y="72"/>
                </a:cubicBezTo>
                <a:cubicBezTo>
                  <a:pt x="80" y="61"/>
                  <a:pt x="90" y="50"/>
                  <a:pt x="102" y="37"/>
                </a:cubicBezTo>
                <a:cubicBezTo>
                  <a:pt x="115" y="24"/>
                  <a:pt x="122" y="17"/>
                  <a:pt x="125" y="14"/>
                </a:cubicBezTo>
                <a:cubicBezTo>
                  <a:pt x="127" y="11"/>
                  <a:pt x="132" y="6"/>
                  <a:pt x="142"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1"/>
                  <a:pt x="50" y="339"/>
                </a:cubicBezTo>
                <a:cubicBezTo>
                  <a:pt x="50" y="387"/>
                  <a:pt x="54" y="430"/>
                  <a:pt x="62" y="469"/>
                </a:cubicBezTo>
                <a:cubicBezTo>
                  <a:pt x="69" y="508"/>
                  <a:pt x="79" y="539"/>
                  <a:pt x="89" y="563"/>
                </a:cubicBezTo>
                <a:cubicBezTo>
                  <a:pt x="100" y="587"/>
                  <a:pt x="111" y="606"/>
                  <a:pt x="123" y="621"/>
                </a:cubicBezTo>
                <a:cubicBezTo>
                  <a:pt x="134" y="636"/>
                  <a:pt x="143" y="648"/>
                  <a:pt x="151" y="657"/>
                </a:cubicBezTo>
                <a:cubicBezTo>
                  <a:pt x="159" y="666"/>
                  <a:pt x="162" y="670"/>
                  <a:pt x="162" y="671"/>
                </a:cubicBezTo>
                <a:cubicBezTo>
                  <a:pt x="162" y="675"/>
                  <a:pt x="159" y="677"/>
                  <a:pt x="152" y="677"/>
                </a:cubicBezTo>
                <a:lnTo>
                  <a:pt x="150" y="677"/>
                </a:lnTo>
                <a:lnTo>
                  <a:pt x="142" y="677"/>
                </a:lnTo>
                <a:lnTo>
                  <a:pt x="123" y="661"/>
                </a:lnTo>
                <a:cubicBezTo>
                  <a:pt x="80" y="622"/>
                  <a:pt x="49" y="575"/>
                  <a:pt x="30"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5" name=""/>
          <p:cNvSpPr/>
          <p:nvPr/>
        </p:nvSpPr>
        <p:spPr>
          <a:xfrm>
            <a:off x="8797320" y="2041200"/>
            <a:ext cx="99360" cy="110160"/>
          </a:xfrm>
          <a:custGeom>
            <a:avLst/>
            <a:gdLst/>
            <a:ahLst/>
            <a:rect l="0" t="0" r="r" b="b"/>
            <a:pathLst>
              <a:path w="276" h="306">
                <a:moveTo>
                  <a:pt x="252" y="240"/>
                </a:moveTo>
                <a:cubicBezTo>
                  <a:pt x="256" y="240"/>
                  <a:pt x="259" y="243"/>
                  <a:pt x="261" y="250"/>
                </a:cubicBezTo>
                <a:cubicBezTo>
                  <a:pt x="264" y="257"/>
                  <a:pt x="266" y="263"/>
                  <a:pt x="266" y="269"/>
                </a:cubicBezTo>
                <a:cubicBezTo>
                  <a:pt x="266" y="270"/>
                  <a:pt x="266" y="272"/>
                  <a:pt x="265" y="274"/>
                </a:cubicBezTo>
                <a:cubicBezTo>
                  <a:pt x="264" y="275"/>
                  <a:pt x="261" y="277"/>
                  <a:pt x="255" y="281"/>
                </a:cubicBezTo>
                <a:cubicBezTo>
                  <a:pt x="250" y="284"/>
                  <a:pt x="241" y="289"/>
                  <a:pt x="228" y="294"/>
                </a:cubicBezTo>
                <a:cubicBezTo>
                  <a:pt x="216" y="298"/>
                  <a:pt x="203" y="302"/>
                  <a:pt x="189" y="304"/>
                </a:cubicBezTo>
                <a:cubicBezTo>
                  <a:pt x="184" y="305"/>
                  <a:pt x="175" y="306"/>
                  <a:pt x="161" y="306"/>
                </a:cubicBezTo>
                <a:cubicBezTo>
                  <a:pt x="132" y="306"/>
                  <a:pt x="107" y="302"/>
                  <a:pt x="84" y="294"/>
                </a:cubicBezTo>
                <a:cubicBezTo>
                  <a:pt x="62" y="287"/>
                  <a:pt x="46" y="276"/>
                  <a:pt x="34" y="263"/>
                </a:cubicBezTo>
                <a:cubicBezTo>
                  <a:pt x="22" y="251"/>
                  <a:pt x="14" y="239"/>
                  <a:pt x="8" y="226"/>
                </a:cubicBezTo>
                <a:cubicBezTo>
                  <a:pt x="3" y="212"/>
                  <a:pt x="0" y="200"/>
                  <a:pt x="0" y="187"/>
                </a:cubicBezTo>
                <a:lnTo>
                  <a:pt x="0" y="178"/>
                </a:lnTo>
                <a:cubicBezTo>
                  <a:pt x="0" y="141"/>
                  <a:pt x="11" y="108"/>
                  <a:pt x="34" y="77"/>
                </a:cubicBezTo>
                <a:cubicBezTo>
                  <a:pt x="38" y="71"/>
                  <a:pt x="44" y="65"/>
                  <a:pt x="51" y="59"/>
                </a:cubicBezTo>
                <a:cubicBezTo>
                  <a:pt x="58" y="52"/>
                  <a:pt x="67" y="45"/>
                  <a:pt x="80" y="36"/>
                </a:cubicBezTo>
                <a:cubicBezTo>
                  <a:pt x="94" y="27"/>
                  <a:pt x="110" y="19"/>
                  <a:pt x="130" y="13"/>
                </a:cubicBezTo>
                <a:cubicBezTo>
                  <a:pt x="149" y="6"/>
                  <a:pt x="170" y="2"/>
                  <a:pt x="193" y="0"/>
                </a:cubicBezTo>
                <a:cubicBezTo>
                  <a:pt x="193" y="0"/>
                  <a:pt x="198" y="0"/>
                  <a:pt x="207" y="0"/>
                </a:cubicBezTo>
                <a:cubicBezTo>
                  <a:pt x="216" y="0"/>
                  <a:pt x="224" y="0"/>
                  <a:pt x="230" y="0"/>
                </a:cubicBezTo>
                <a:cubicBezTo>
                  <a:pt x="253" y="0"/>
                  <a:pt x="267" y="1"/>
                  <a:pt x="270" y="4"/>
                </a:cubicBezTo>
                <a:cubicBezTo>
                  <a:pt x="274" y="7"/>
                  <a:pt x="276" y="12"/>
                  <a:pt x="276" y="19"/>
                </a:cubicBezTo>
                <a:cubicBezTo>
                  <a:pt x="274" y="29"/>
                  <a:pt x="268" y="37"/>
                  <a:pt x="258" y="41"/>
                </a:cubicBezTo>
                <a:lnTo>
                  <a:pt x="226" y="42"/>
                </a:lnTo>
                <a:cubicBezTo>
                  <a:pt x="194" y="42"/>
                  <a:pt x="172" y="45"/>
                  <a:pt x="159" y="50"/>
                </a:cubicBezTo>
                <a:cubicBezTo>
                  <a:pt x="138" y="59"/>
                  <a:pt x="122" y="76"/>
                  <a:pt x="112" y="101"/>
                </a:cubicBezTo>
                <a:cubicBezTo>
                  <a:pt x="108" y="110"/>
                  <a:pt x="106" y="116"/>
                  <a:pt x="106" y="119"/>
                </a:cubicBezTo>
                <a:cubicBezTo>
                  <a:pt x="106" y="119"/>
                  <a:pt x="127" y="119"/>
                  <a:pt x="168" y="119"/>
                </a:cubicBezTo>
                <a:cubicBezTo>
                  <a:pt x="174" y="119"/>
                  <a:pt x="182" y="119"/>
                  <a:pt x="191" y="119"/>
                </a:cubicBezTo>
                <a:cubicBezTo>
                  <a:pt x="200" y="119"/>
                  <a:pt x="206" y="119"/>
                  <a:pt x="210" y="119"/>
                </a:cubicBezTo>
                <a:cubicBezTo>
                  <a:pt x="224" y="119"/>
                  <a:pt x="233" y="120"/>
                  <a:pt x="238" y="122"/>
                </a:cubicBezTo>
                <a:cubicBezTo>
                  <a:pt x="243" y="124"/>
                  <a:pt x="245" y="129"/>
                  <a:pt x="246" y="137"/>
                </a:cubicBezTo>
                <a:cubicBezTo>
                  <a:pt x="246" y="149"/>
                  <a:pt x="240" y="157"/>
                  <a:pt x="228" y="161"/>
                </a:cubicBezTo>
                <a:cubicBezTo>
                  <a:pt x="226" y="161"/>
                  <a:pt x="203" y="161"/>
                  <a:pt x="160" y="161"/>
                </a:cubicBezTo>
                <a:cubicBezTo>
                  <a:pt x="117" y="161"/>
                  <a:pt x="95" y="162"/>
                  <a:pt x="95" y="163"/>
                </a:cubicBezTo>
                <a:cubicBezTo>
                  <a:pt x="91" y="175"/>
                  <a:pt x="89" y="189"/>
                  <a:pt x="89" y="205"/>
                </a:cubicBezTo>
                <a:cubicBezTo>
                  <a:pt x="89" y="229"/>
                  <a:pt x="97" y="246"/>
                  <a:pt x="112" y="256"/>
                </a:cubicBezTo>
                <a:cubicBezTo>
                  <a:pt x="127" y="266"/>
                  <a:pt x="146" y="271"/>
                  <a:pt x="169" y="271"/>
                </a:cubicBezTo>
                <a:cubicBezTo>
                  <a:pt x="170" y="271"/>
                  <a:pt x="172" y="271"/>
                  <a:pt x="174" y="271"/>
                </a:cubicBezTo>
                <a:cubicBezTo>
                  <a:pt x="176" y="271"/>
                  <a:pt x="178" y="271"/>
                  <a:pt x="179" y="270"/>
                </a:cubicBezTo>
                <a:cubicBezTo>
                  <a:pt x="193" y="268"/>
                  <a:pt x="207" y="262"/>
                  <a:pt x="223" y="253"/>
                </a:cubicBezTo>
                <a:cubicBezTo>
                  <a:pt x="239" y="244"/>
                  <a:pt x="248" y="240"/>
                  <a:pt x="252"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6" name=""/>
          <p:cNvSpPr/>
          <p:nvPr/>
        </p:nvSpPr>
        <p:spPr>
          <a:xfrm>
            <a:off x="8985240" y="2059920"/>
            <a:ext cx="162720" cy="57240"/>
          </a:xfrm>
          <a:custGeom>
            <a:avLst/>
            <a:gdLst/>
            <a:ahLst/>
            <a:rect l="0" t="0" r="r" b="b"/>
            <a:pathLst>
              <a:path w="452" h="159">
                <a:moveTo>
                  <a:pt x="0" y="137"/>
                </a:moveTo>
                <a:cubicBezTo>
                  <a:pt x="0" y="103"/>
                  <a:pt x="10" y="72"/>
                  <a:pt x="31" y="42"/>
                </a:cubicBezTo>
                <a:cubicBezTo>
                  <a:pt x="52" y="14"/>
                  <a:pt x="80" y="0"/>
                  <a:pt x="114" y="0"/>
                </a:cubicBezTo>
                <a:cubicBezTo>
                  <a:pt x="131" y="0"/>
                  <a:pt x="148" y="4"/>
                  <a:pt x="164" y="12"/>
                </a:cubicBezTo>
                <a:cubicBezTo>
                  <a:pt x="180" y="20"/>
                  <a:pt x="195" y="30"/>
                  <a:pt x="209" y="42"/>
                </a:cubicBezTo>
                <a:cubicBezTo>
                  <a:pt x="222" y="56"/>
                  <a:pt x="236" y="67"/>
                  <a:pt x="249" y="79"/>
                </a:cubicBezTo>
                <a:cubicBezTo>
                  <a:pt x="262" y="90"/>
                  <a:pt x="276" y="100"/>
                  <a:pt x="291" y="108"/>
                </a:cubicBezTo>
                <a:cubicBezTo>
                  <a:pt x="307" y="117"/>
                  <a:pt x="322" y="121"/>
                  <a:pt x="339" y="121"/>
                </a:cubicBezTo>
                <a:cubicBezTo>
                  <a:pt x="367" y="121"/>
                  <a:pt x="389" y="111"/>
                  <a:pt x="407" y="89"/>
                </a:cubicBezTo>
                <a:cubicBezTo>
                  <a:pt x="424" y="68"/>
                  <a:pt x="433" y="44"/>
                  <a:pt x="433" y="19"/>
                </a:cubicBezTo>
                <a:cubicBezTo>
                  <a:pt x="433" y="14"/>
                  <a:pt x="434" y="9"/>
                  <a:pt x="436" y="6"/>
                </a:cubicBezTo>
                <a:cubicBezTo>
                  <a:pt x="438" y="2"/>
                  <a:pt x="440" y="0"/>
                  <a:pt x="443" y="0"/>
                </a:cubicBezTo>
                <a:cubicBezTo>
                  <a:pt x="449" y="0"/>
                  <a:pt x="452" y="7"/>
                  <a:pt x="452" y="22"/>
                </a:cubicBezTo>
                <a:cubicBezTo>
                  <a:pt x="452" y="56"/>
                  <a:pt x="442" y="87"/>
                  <a:pt x="422" y="116"/>
                </a:cubicBezTo>
                <a:cubicBezTo>
                  <a:pt x="401" y="144"/>
                  <a:pt x="376" y="158"/>
                  <a:pt x="344" y="158"/>
                </a:cubicBezTo>
                <a:lnTo>
                  <a:pt x="339" y="158"/>
                </a:lnTo>
                <a:cubicBezTo>
                  <a:pt x="322" y="158"/>
                  <a:pt x="305" y="154"/>
                  <a:pt x="289" y="146"/>
                </a:cubicBezTo>
                <a:cubicBezTo>
                  <a:pt x="273" y="138"/>
                  <a:pt x="258" y="128"/>
                  <a:pt x="244" y="116"/>
                </a:cubicBezTo>
                <a:cubicBezTo>
                  <a:pt x="230" y="105"/>
                  <a:pt x="217" y="93"/>
                  <a:pt x="204" y="81"/>
                </a:cubicBezTo>
                <a:cubicBezTo>
                  <a:pt x="191" y="70"/>
                  <a:pt x="177" y="59"/>
                  <a:pt x="161" y="51"/>
                </a:cubicBezTo>
                <a:cubicBezTo>
                  <a:pt x="146" y="41"/>
                  <a:pt x="130" y="37"/>
                  <a:pt x="115" y="38"/>
                </a:cubicBezTo>
                <a:cubicBezTo>
                  <a:pt x="95" y="38"/>
                  <a:pt x="77" y="43"/>
                  <a:pt x="61" y="56"/>
                </a:cubicBezTo>
                <a:cubicBezTo>
                  <a:pt x="45" y="69"/>
                  <a:pt x="34" y="84"/>
                  <a:pt x="28" y="102"/>
                </a:cubicBezTo>
                <a:cubicBezTo>
                  <a:pt x="22" y="119"/>
                  <a:pt x="18" y="133"/>
                  <a:pt x="17" y="143"/>
                </a:cubicBezTo>
                <a:cubicBezTo>
                  <a:pt x="16" y="154"/>
                  <a:pt x="13" y="159"/>
                  <a:pt x="10"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7" name=""/>
          <p:cNvSpPr/>
          <p:nvPr/>
        </p:nvSpPr>
        <p:spPr>
          <a:xfrm>
            <a:off x="9222480" y="1956960"/>
            <a:ext cx="245160" cy="204840"/>
          </a:xfrm>
          <a:custGeom>
            <a:avLst/>
            <a:gdLst/>
            <a:ahLst/>
            <a:rect l="0" t="0" r="r" b="b"/>
            <a:pathLst>
              <a:path w="681" h="569">
                <a:moveTo>
                  <a:pt x="250" y="57"/>
                </a:moveTo>
                <a:cubicBezTo>
                  <a:pt x="257" y="57"/>
                  <a:pt x="260" y="59"/>
                  <a:pt x="260" y="62"/>
                </a:cubicBezTo>
                <a:cubicBezTo>
                  <a:pt x="261" y="63"/>
                  <a:pt x="264" y="72"/>
                  <a:pt x="268" y="89"/>
                </a:cubicBezTo>
                <a:cubicBezTo>
                  <a:pt x="273" y="106"/>
                  <a:pt x="282" y="136"/>
                  <a:pt x="296" y="180"/>
                </a:cubicBezTo>
                <a:cubicBezTo>
                  <a:pt x="310" y="223"/>
                  <a:pt x="326" y="269"/>
                  <a:pt x="345" y="318"/>
                </a:cubicBezTo>
                <a:cubicBezTo>
                  <a:pt x="369" y="384"/>
                  <a:pt x="393" y="437"/>
                  <a:pt x="417" y="478"/>
                </a:cubicBezTo>
                <a:lnTo>
                  <a:pt x="420" y="485"/>
                </a:lnTo>
                <a:lnTo>
                  <a:pt x="434" y="431"/>
                </a:lnTo>
                <a:cubicBezTo>
                  <a:pt x="448" y="376"/>
                  <a:pt x="463" y="319"/>
                  <a:pt x="480" y="259"/>
                </a:cubicBezTo>
                <a:cubicBezTo>
                  <a:pt x="501" y="185"/>
                  <a:pt x="516" y="133"/>
                  <a:pt x="526" y="103"/>
                </a:cubicBezTo>
                <a:cubicBezTo>
                  <a:pt x="537" y="73"/>
                  <a:pt x="547" y="53"/>
                  <a:pt x="558" y="42"/>
                </a:cubicBezTo>
                <a:cubicBezTo>
                  <a:pt x="583" y="18"/>
                  <a:pt x="614" y="5"/>
                  <a:pt x="653" y="1"/>
                </a:cubicBezTo>
                <a:cubicBezTo>
                  <a:pt x="654" y="1"/>
                  <a:pt x="656" y="1"/>
                  <a:pt x="659" y="1"/>
                </a:cubicBezTo>
                <a:cubicBezTo>
                  <a:pt x="663" y="1"/>
                  <a:pt x="665" y="1"/>
                  <a:pt x="667" y="0"/>
                </a:cubicBezTo>
                <a:lnTo>
                  <a:pt x="670" y="0"/>
                </a:lnTo>
                <a:cubicBezTo>
                  <a:pt x="677" y="0"/>
                  <a:pt x="681" y="6"/>
                  <a:pt x="681" y="17"/>
                </a:cubicBezTo>
                <a:cubicBezTo>
                  <a:pt x="681" y="36"/>
                  <a:pt x="675" y="52"/>
                  <a:pt x="662" y="66"/>
                </a:cubicBezTo>
                <a:cubicBezTo>
                  <a:pt x="658" y="70"/>
                  <a:pt x="652" y="72"/>
                  <a:pt x="644" y="72"/>
                </a:cubicBezTo>
                <a:cubicBezTo>
                  <a:pt x="628" y="73"/>
                  <a:pt x="613" y="75"/>
                  <a:pt x="600" y="79"/>
                </a:cubicBezTo>
                <a:cubicBezTo>
                  <a:pt x="587" y="84"/>
                  <a:pt x="578" y="88"/>
                  <a:pt x="572" y="92"/>
                </a:cubicBezTo>
                <a:cubicBezTo>
                  <a:pt x="567" y="96"/>
                  <a:pt x="563" y="99"/>
                  <a:pt x="561" y="102"/>
                </a:cubicBezTo>
                <a:cubicBezTo>
                  <a:pt x="552" y="116"/>
                  <a:pt x="531" y="187"/>
                  <a:pt x="497" y="316"/>
                </a:cubicBezTo>
                <a:cubicBezTo>
                  <a:pt x="462" y="445"/>
                  <a:pt x="445" y="514"/>
                  <a:pt x="445" y="525"/>
                </a:cubicBezTo>
                <a:lnTo>
                  <a:pt x="444" y="525"/>
                </a:lnTo>
                <a:cubicBezTo>
                  <a:pt x="444" y="524"/>
                  <a:pt x="444" y="524"/>
                  <a:pt x="443" y="525"/>
                </a:cubicBezTo>
                <a:cubicBezTo>
                  <a:pt x="443" y="525"/>
                  <a:pt x="443" y="526"/>
                  <a:pt x="443" y="527"/>
                </a:cubicBezTo>
                <a:cubicBezTo>
                  <a:pt x="439" y="534"/>
                  <a:pt x="433" y="541"/>
                  <a:pt x="424" y="546"/>
                </a:cubicBezTo>
                <a:cubicBezTo>
                  <a:pt x="415" y="552"/>
                  <a:pt x="406" y="555"/>
                  <a:pt x="397" y="556"/>
                </a:cubicBezTo>
                <a:cubicBezTo>
                  <a:pt x="392" y="556"/>
                  <a:pt x="389" y="555"/>
                  <a:pt x="387" y="554"/>
                </a:cubicBezTo>
                <a:cubicBezTo>
                  <a:pt x="385" y="553"/>
                  <a:pt x="382" y="548"/>
                  <a:pt x="376" y="540"/>
                </a:cubicBezTo>
                <a:cubicBezTo>
                  <a:pt x="356" y="505"/>
                  <a:pt x="339" y="476"/>
                  <a:pt x="328" y="451"/>
                </a:cubicBezTo>
                <a:cubicBezTo>
                  <a:pt x="316" y="426"/>
                  <a:pt x="302" y="392"/>
                  <a:pt x="287" y="350"/>
                </a:cubicBezTo>
                <a:cubicBezTo>
                  <a:pt x="266" y="296"/>
                  <a:pt x="247" y="241"/>
                  <a:pt x="230" y="186"/>
                </a:cubicBezTo>
                <a:lnTo>
                  <a:pt x="225" y="172"/>
                </a:lnTo>
                <a:lnTo>
                  <a:pt x="225" y="173"/>
                </a:lnTo>
                <a:cubicBezTo>
                  <a:pt x="225" y="173"/>
                  <a:pt x="223" y="184"/>
                  <a:pt x="218" y="204"/>
                </a:cubicBezTo>
                <a:cubicBezTo>
                  <a:pt x="214" y="224"/>
                  <a:pt x="208" y="249"/>
                  <a:pt x="202" y="278"/>
                </a:cubicBezTo>
                <a:cubicBezTo>
                  <a:pt x="196" y="306"/>
                  <a:pt x="187" y="338"/>
                  <a:pt x="176" y="372"/>
                </a:cubicBezTo>
                <a:cubicBezTo>
                  <a:pt x="165" y="407"/>
                  <a:pt x="154" y="438"/>
                  <a:pt x="143" y="466"/>
                </a:cubicBezTo>
                <a:cubicBezTo>
                  <a:pt x="132" y="495"/>
                  <a:pt x="119" y="520"/>
                  <a:pt x="104" y="540"/>
                </a:cubicBezTo>
                <a:cubicBezTo>
                  <a:pt x="89" y="560"/>
                  <a:pt x="74" y="569"/>
                  <a:pt x="59" y="569"/>
                </a:cubicBezTo>
                <a:cubicBezTo>
                  <a:pt x="47" y="569"/>
                  <a:pt x="34" y="565"/>
                  <a:pt x="21" y="558"/>
                </a:cubicBezTo>
                <a:cubicBezTo>
                  <a:pt x="7" y="551"/>
                  <a:pt x="0" y="541"/>
                  <a:pt x="0" y="530"/>
                </a:cubicBezTo>
                <a:cubicBezTo>
                  <a:pt x="0" y="517"/>
                  <a:pt x="3" y="505"/>
                  <a:pt x="10" y="493"/>
                </a:cubicBezTo>
                <a:cubicBezTo>
                  <a:pt x="17" y="480"/>
                  <a:pt x="23" y="474"/>
                  <a:pt x="30" y="473"/>
                </a:cubicBezTo>
                <a:cubicBezTo>
                  <a:pt x="31" y="473"/>
                  <a:pt x="35" y="476"/>
                  <a:pt x="42" y="482"/>
                </a:cubicBezTo>
                <a:cubicBezTo>
                  <a:pt x="49" y="488"/>
                  <a:pt x="61" y="492"/>
                  <a:pt x="77" y="495"/>
                </a:cubicBezTo>
                <a:lnTo>
                  <a:pt x="80" y="495"/>
                </a:lnTo>
                <a:cubicBezTo>
                  <a:pt x="88" y="495"/>
                  <a:pt x="95" y="491"/>
                  <a:pt x="101" y="481"/>
                </a:cubicBezTo>
                <a:cubicBezTo>
                  <a:pt x="107" y="472"/>
                  <a:pt x="116" y="450"/>
                  <a:pt x="127" y="417"/>
                </a:cubicBezTo>
                <a:cubicBezTo>
                  <a:pt x="147" y="360"/>
                  <a:pt x="163" y="305"/>
                  <a:pt x="175" y="252"/>
                </a:cubicBezTo>
                <a:cubicBezTo>
                  <a:pt x="187" y="199"/>
                  <a:pt x="194" y="158"/>
                  <a:pt x="197" y="129"/>
                </a:cubicBezTo>
                <a:cubicBezTo>
                  <a:pt x="200" y="100"/>
                  <a:pt x="203" y="85"/>
                  <a:pt x="205" y="83"/>
                </a:cubicBezTo>
                <a:cubicBezTo>
                  <a:pt x="208" y="77"/>
                  <a:pt x="214" y="71"/>
                  <a:pt x="224" y="65"/>
                </a:cubicBezTo>
                <a:cubicBezTo>
                  <a:pt x="233" y="60"/>
                  <a:pt x="241" y="57"/>
                  <a:pt x="250"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8" name=""/>
          <p:cNvSpPr/>
          <p:nvPr/>
        </p:nvSpPr>
        <p:spPr>
          <a:xfrm>
            <a:off x="9490320" y="1966680"/>
            <a:ext cx="58320" cy="243720"/>
          </a:xfrm>
          <a:custGeom>
            <a:avLst/>
            <a:gdLst/>
            <a:ahLst/>
            <a:rect l="0" t="0" r="r" b="b"/>
            <a:pathLst>
              <a:path w="162" h="677">
                <a:moveTo>
                  <a:pt x="0" y="339"/>
                </a:moveTo>
                <a:cubicBezTo>
                  <a:pt x="0" y="308"/>
                  <a:pt x="2" y="277"/>
                  <a:pt x="6" y="249"/>
                </a:cubicBezTo>
                <a:cubicBezTo>
                  <a:pt x="11" y="221"/>
                  <a:pt x="16" y="197"/>
                  <a:pt x="22" y="177"/>
                </a:cubicBezTo>
                <a:cubicBezTo>
                  <a:pt x="28" y="157"/>
                  <a:pt x="36" y="137"/>
                  <a:pt x="47" y="117"/>
                </a:cubicBezTo>
                <a:cubicBezTo>
                  <a:pt x="58" y="98"/>
                  <a:pt x="66" y="83"/>
                  <a:pt x="73" y="72"/>
                </a:cubicBezTo>
                <a:cubicBezTo>
                  <a:pt x="79" y="61"/>
                  <a:pt x="88" y="50"/>
                  <a:pt x="101" y="37"/>
                </a:cubicBezTo>
                <a:cubicBezTo>
                  <a:pt x="114" y="24"/>
                  <a:pt x="121" y="17"/>
                  <a:pt x="124" y="14"/>
                </a:cubicBezTo>
                <a:cubicBezTo>
                  <a:pt x="127" y="11"/>
                  <a:pt x="132" y="6"/>
                  <a:pt x="141" y="0"/>
                </a:cubicBezTo>
                <a:lnTo>
                  <a:pt x="150" y="0"/>
                </a:lnTo>
                <a:lnTo>
                  <a:pt x="153" y="0"/>
                </a:lnTo>
                <a:cubicBezTo>
                  <a:pt x="159" y="0"/>
                  <a:pt x="162" y="2"/>
                  <a:pt x="162" y="6"/>
                </a:cubicBezTo>
                <a:cubicBezTo>
                  <a:pt x="162" y="7"/>
                  <a:pt x="158" y="12"/>
                  <a:pt x="151" y="20"/>
                </a:cubicBezTo>
                <a:cubicBezTo>
                  <a:pt x="143" y="28"/>
                  <a:pt x="134" y="40"/>
                  <a:pt x="122" y="56"/>
                </a:cubicBezTo>
                <a:cubicBezTo>
                  <a:pt x="111" y="72"/>
                  <a:pt x="100" y="91"/>
                  <a:pt x="89" y="114"/>
                </a:cubicBezTo>
                <a:cubicBezTo>
                  <a:pt x="78" y="137"/>
                  <a:pt x="68" y="168"/>
                  <a:pt x="60" y="207"/>
                </a:cubicBezTo>
                <a:cubicBezTo>
                  <a:pt x="53" y="247"/>
                  <a:pt x="49" y="291"/>
                  <a:pt x="49" y="339"/>
                </a:cubicBezTo>
                <a:cubicBezTo>
                  <a:pt x="49" y="387"/>
                  <a:pt x="53" y="430"/>
                  <a:pt x="60" y="469"/>
                </a:cubicBezTo>
                <a:cubicBezTo>
                  <a:pt x="68" y="508"/>
                  <a:pt x="77" y="539"/>
                  <a:pt x="88" y="563"/>
                </a:cubicBezTo>
                <a:cubicBezTo>
                  <a:pt x="99" y="587"/>
                  <a:pt x="110" y="606"/>
                  <a:pt x="121" y="621"/>
                </a:cubicBezTo>
                <a:cubicBezTo>
                  <a:pt x="134" y="636"/>
                  <a:pt x="143" y="648"/>
                  <a:pt x="151" y="657"/>
                </a:cubicBezTo>
                <a:cubicBezTo>
                  <a:pt x="158" y="666"/>
                  <a:pt x="162" y="670"/>
                  <a:pt x="162" y="671"/>
                </a:cubicBezTo>
                <a:cubicBezTo>
                  <a:pt x="162" y="675"/>
                  <a:pt x="159" y="677"/>
                  <a:pt x="152" y="677"/>
                </a:cubicBezTo>
                <a:lnTo>
                  <a:pt x="150" y="677"/>
                </a:lnTo>
                <a:lnTo>
                  <a:pt x="141" y="677"/>
                </a:lnTo>
                <a:lnTo>
                  <a:pt x="121" y="661"/>
                </a:lnTo>
                <a:cubicBezTo>
                  <a:pt x="79" y="622"/>
                  <a:pt x="48" y="575"/>
                  <a:pt x="29" y="517"/>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9" name=""/>
          <p:cNvSpPr/>
          <p:nvPr/>
        </p:nvSpPr>
        <p:spPr>
          <a:xfrm>
            <a:off x="9573120" y="1990080"/>
            <a:ext cx="118080" cy="162000"/>
          </a:xfrm>
          <a:custGeom>
            <a:avLst/>
            <a:gdLst/>
            <a:ahLst/>
            <a:rect l="0" t="0" r="r" b="b"/>
            <a:pathLst>
              <a:path w="328" h="450">
                <a:moveTo>
                  <a:pt x="150" y="0"/>
                </a:moveTo>
                <a:lnTo>
                  <a:pt x="159" y="0"/>
                </a:lnTo>
                <a:lnTo>
                  <a:pt x="161" y="0"/>
                </a:lnTo>
                <a:cubicBezTo>
                  <a:pt x="259" y="0"/>
                  <a:pt x="314" y="53"/>
                  <a:pt x="324" y="160"/>
                </a:cubicBezTo>
                <a:cubicBezTo>
                  <a:pt x="327" y="182"/>
                  <a:pt x="328" y="204"/>
                  <a:pt x="328" y="227"/>
                </a:cubicBezTo>
                <a:cubicBezTo>
                  <a:pt x="328" y="314"/>
                  <a:pt x="311" y="375"/>
                  <a:pt x="278" y="408"/>
                </a:cubicBezTo>
                <a:cubicBezTo>
                  <a:pt x="252" y="436"/>
                  <a:pt x="214" y="450"/>
                  <a:pt x="164" y="450"/>
                </a:cubicBezTo>
                <a:cubicBezTo>
                  <a:pt x="84" y="450"/>
                  <a:pt x="33" y="413"/>
                  <a:pt x="12" y="339"/>
                </a:cubicBezTo>
                <a:cubicBezTo>
                  <a:pt x="4" y="313"/>
                  <a:pt x="0" y="276"/>
                  <a:pt x="0" y="229"/>
                </a:cubicBezTo>
                <a:cubicBezTo>
                  <a:pt x="0" y="144"/>
                  <a:pt x="15" y="83"/>
                  <a:pt x="46" y="46"/>
                </a:cubicBezTo>
                <a:cubicBezTo>
                  <a:pt x="58" y="31"/>
                  <a:pt x="75" y="20"/>
                  <a:pt x="95" y="12"/>
                </a:cubicBezTo>
                <a:cubicBezTo>
                  <a:pt x="115" y="4"/>
                  <a:pt x="134" y="0"/>
                  <a:pt x="150" y="0"/>
                </a:cubicBezTo>
                <a:moveTo>
                  <a:pt x="223" y="71"/>
                </a:moveTo>
                <a:cubicBezTo>
                  <a:pt x="211" y="46"/>
                  <a:pt x="191" y="33"/>
                  <a:pt x="164" y="33"/>
                </a:cubicBezTo>
                <a:cubicBezTo>
                  <a:pt x="146" y="33"/>
                  <a:pt x="131" y="40"/>
                  <a:pt x="118" y="53"/>
                </a:cubicBezTo>
                <a:cubicBezTo>
                  <a:pt x="108" y="63"/>
                  <a:pt x="102" y="78"/>
                  <a:pt x="101" y="97"/>
                </a:cubicBezTo>
                <a:cubicBezTo>
                  <a:pt x="99" y="116"/>
                  <a:pt x="98" y="161"/>
                  <a:pt x="97" y="233"/>
                </a:cubicBezTo>
                <a:cubicBezTo>
                  <a:pt x="97" y="301"/>
                  <a:pt x="99" y="345"/>
                  <a:pt x="103" y="365"/>
                </a:cubicBezTo>
                <a:cubicBezTo>
                  <a:pt x="105" y="378"/>
                  <a:pt x="112" y="389"/>
                  <a:pt x="122" y="400"/>
                </a:cubicBezTo>
                <a:cubicBezTo>
                  <a:pt x="133" y="410"/>
                  <a:pt x="147" y="415"/>
                  <a:pt x="164" y="415"/>
                </a:cubicBezTo>
                <a:cubicBezTo>
                  <a:pt x="188" y="415"/>
                  <a:pt x="206" y="405"/>
                  <a:pt x="218" y="384"/>
                </a:cubicBezTo>
                <a:cubicBezTo>
                  <a:pt x="224" y="375"/>
                  <a:pt x="227" y="360"/>
                  <a:pt x="228" y="340"/>
                </a:cubicBezTo>
                <a:cubicBezTo>
                  <a:pt x="230" y="320"/>
                  <a:pt x="231" y="280"/>
                  <a:pt x="231" y="220"/>
                </a:cubicBezTo>
                <a:cubicBezTo>
                  <a:pt x="231" y="135"/>
                  <a:pt x="228" y="86"/>
                  <a:pt x="223" y="7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0" name=""/>
          <p:cNvSpPr/>
          <p:nvPr/>
        </p:nvSpPr>
        <p:spPr>
          <a:xfrm>
            <a:off x="9721080" y="2119680"/>
            <a:ext cx="32400" cy="77040"/>
          </a:xfrm>
          <a:custGeom>
            <a:avLst/>
            <a:gdLst/>
            <a:ahLst/>
            <a:rect l="0" t="0" r="r" b="b"/>
            <a:pathLst>
              <a:path w="90" h="214">
                <a:moveTo>
                  <a:pt x="0" y="58"/>
                </a:moveTo>
                <a:cubicBezTo>
                  <a:pt x="0" y="58"/>
                  <a:pt x="0" y="53"/>
                  <a:pt x="0" y="41"/>
                </a:cubicBezTo>
                <a:cubicBezTo>
                  <a:pt x="0" y="30"/>
                  <a:pt x="3" y="20"/>
                  <a:pt x="12" y="12"/>
                </a:cubicBezTo>
                <a:cubicBezTo>
                  <a:pt x="19" y="4"/>
                  <a:pt x="28" y="0"/>
                  <a:pt x="41" y="0"/>
                </a:cubicBezTo>
                <a:cubicBezTo>
                  <a:pt x="53" y="0"/>
                  <a:pt x="65" y="6"/>
                  <a:pt x="74" y="17"/>
                </a:cubicBezTo>
                <a:cubicBezTo>
                  <a:pt x="84" y="28"/>
                  <a:pt x="90" y="48"/>
                  <a:pt x="90" y="77"/>
                </a:cubicBezTo>
                <a:cubicBezTo>
                  <a:pt x="90" y="92"/>
                  <a:pt x="88" y="108"/>
                  <a:pt x="84" y="123"/>
                </a:cubicBezTo>
                <a:cubicBezTo>
                  <a:pt x="80" y="137"/>
                  <a:pt x="75" y="150"/>
                  <a:pt x="70" y="161"/>
                </a:cubicBezTo>
                <a:cubicBezTo>
                  <a:pt x="64" y="172"/>
                  <a:pt x="58" y="181"/>
                  <a:pt x="52" y="190"/>
                </a:cubicBezTo>
                <a:cubicBezTo>
                  <a:pt x="46" y="197"/>
                  <a:pt x="40" y="204"/>
                  <a:pt x="36" y="208"/>
                </a:cubicBezTo>
                <a:cubicBezTo>
                  <a:pt x="31" y="213"/>
                  <a:pt x="28" y="215"/>
                  <a:pt x="27" y="214"/>
                </a:cubicBezTo>
                <a:cubicBezTo>
                  <a:pt x="25" y="214"/>
                  <a:pt x="22" y="212"/>
                  <a:pt x="18" y="208"/>
                </a:cubicBezTo>
                <a:cubicBezTo>
                  <a:pt x="14" y="204"/>
                  <a:pt x="12" y="201"/>
                  <a:pt x="12" y="199"/>
                </a:cubicBezTo>
                <a:cubicBezTo>
                  <a:pt x="12" y="197"/>
                  <a:pt x="15" y="194"/>
                  <a:pt x="20" y="188"/>
                </a:cubicBezTo>
                <a:cubicBezTo>
                  <a:pt x="25" y="182"/>
                  <a:pt x="30" y="175"/>
                  <a:pt x="37" y="167"/>
                </a:cubicBezTo>
                <a:cubicBezTo>
                  <a:pt x="43" y="159"/>
                  <a:pt x="49" y="148"/>
                  <a:pt x="54" y="133"/>
                </a:cubicBezTo>
                <a:cubicBezTo>
                  <a:pt x="60" y="119"/>
                  <a:pt x="63" y="102"/>
                  <a:pt x="65" y="84"/>
                </a:cubicBezTo>
                <a:lnTo>
                  <a:pt x="65" y="76"/>
                </a:lnTo>
                <a:lnTo>
                  <a:pt x="64" y="77"/>
                </a:lnTo>
                <a:cubicBezTo>
                  <a:pt x="63" y="77"/>
                  <a:pt x="62" y="77"/>
                  <a:pt x="61" y="78"/>
                </a:cubicBezTo>
                <a:cubicBezTo>
                  <a:pt x="60" y="78"/>
                  <a:pt x="58" y="79"/>
                  <a:pt x="57" y="80"/>
                </a:cubicBezTo>
                <a:cubicBezTo>
                  <a:pt x="55" y="81"/>
                  <a:pt x="53" y="81"/>
                  <a:pt x="51" y="81"/>
                </a:cubicBezTo>
                <a:cubicBezTo>
                  <a:pt x="48" y="81"/>
                  <a:pt x="45" y="82"/>
                  <a:pt x="43" y="82"/>
                </a:cubicBezTo>
                <a:cubicBezTo>
                  <a:pt x="30" y="82"/>
                  <a:pt x="21"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1" name=""/>
          <p:cNvSpPr/>
          <p:nvPr/>
        </p:nvSpPr>
        <p:spPr>
          <a:xfrm>
            <a:off x="9816480" y="1982160"/>
            <a:ext cx="93960" cy="167400"/>
          </a:xfrm>
          <a:custGeom>
            <a:avLst/>
            <a:gdLst/>
            <a:ahLst/>
            <a:rect l="0" t="0" r="r" b="b"/>
            <a:pathLst>
              <a:path w="261" h="465">
                <a:moveTo>
                  <a:pt x="252" y="465"/>
                </a:moveTo>
                <a:cubicBezTo>
                  <a:pt x="240" y="464"/>
                  <a:pt x="200" y="463"/>
                  <a:pt x="130" y="463"/>
                </a:cubicBezTo>
                <a:cubicBezTo>
                  <a:pt x="61" y="463"/>
                  <a:pt x="21" y="464"/>
                  <a:pt x="8" y="465"/>
                </a:cubicBezTo>
                <a:lnTo>
                  <a:pt x="0" y="465"/>
                </a:lnTo>
                <a:lnTo>
                  <a:pt x="0" y="423"/>
                </a:lnTo>
                <a:lnTo>
                  <a:pt x="77" y="423"/>
                </a:lnTo>
                <a:lnTo>
                  <a:pt x="77" y="42"/>
                </a:lnTo>
                <a:lnTo>
                  <a:pt x="0" y="42"/>
                </a:lnTo>
                <a:lnTo>
                  <a:pt x="0" y="0"/>
                </a:lnTo>
                <a:lnTo>
                  <a:pt x="8" y="0"/>
                </a:lnTo>
                <a:cubicBezTo>
                  <a:pt x="21" y="1"/>
                  <a:pt x="61" y="2"/>
                  <a:pt x="130" y="2"/>
                </a:cubicBezTo>
                <a:cubicBezTo>
                  <a:pt x="200" y="2"/>
                  <a:pt x="240" y="1"/>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2" name=""/>
          <p:cNvSpPr/>
          <p:nvPr/>
        </p:nvSpPr>
        <p:spPr>
          <a:xfrm>
            <a:off x="9929880" y="1966680"/>
            <a:ext cx="58320" cy="243720"/>
          </a:xfrm>
          <a:custGeom>
            <a:avLst/>
            <a:gdLst/>
            <a:ahLst/>
            <a:rect l="0" t="0" r="r" b="b"/>
            <a:pathLst>
              <a:path w="162" h="677">
                <a:moveTo>
                  <a:pt x="3" y="0"/>
                </a:moveTo>
                <a:lnTo>
                  <a:pt x="6" y="0"/>
                </a:lnTo>
                <a:cubicBezTo>
                  <a:pt x="8" y="0"/>
                  <a:pt x="10" y="0"/>
                  <a:pt x="13" y="0"/>
                </a:cubicBezTo>
                <a:lnTo>
                  <a:pt x="21" y="0"/>
                </a:lnTo>
                <a:lnTo>
                  <a:pt x="41" y="16"/>
                </a:lnTo>
                <a:cubicBezTo>
                  <a:pt x="83" y="54"/>
                  <a:pt x="114" y="102"/>
                  <a:pt x="133" y="159"/>
                </a:cubicBezTo>
                <a:cubicBezTo>
                  <a:pt x="153" y="217"/>
                  <a:pt x="162" y="276"/>
                  <a:pt x="162" y="339"/>
                </a:cubicBezTo>
                <a:cubicBezTo>
                  <a:pt x="162" y="370"/>
                  <a:pt x="160" y="399"/>
                  <a:pt x="156" y="427"/>
                </a:cubicBezTo>
                <a:cubicBezTo>
                  <a:pt x="151" y="456"/>
                  <a:pt x="146" y="480"/>
                  <a:pt x="140" y="500"/>
                </a:cubicBezTo>
                <a:cubicBezTo>
                  <a:pt x="134" y="520"/>
                  <a:pt x="126" y="540"/>
                  <a:pt x="115" y="559"/>
                </a:cubicBezTo>
                <a:cubicBezTo>
                  <a:pt x="104" y="579"/>
                  <a:pt x="96" y="594"/>
                  <a:pt x="89" y="605"/>
                </a:cubicBezTo>
                <a:cubicBezTo>
                  <a:pt x="83" y="615"/>
                  <a:pt x="74" y="627"/>
                  <a:pt x="62" y="639"/>
                </a:cubicBezTo>
                <a:cubicBezTo>
                  <a:pt x="49" y="652"/>
                  <a:pt x="42" y="659"/>
                  <a:pt x="40" y="661"/>
                </a:cubicBezTo>
                <a:cubicBezTo>
                  <a:pt x="38" y="664"/>
                  <a:pt x="32" y="668"/>
                  <a:pt x="23" y="674"/>
                </a:cubicBezTo>
                <a:cubicBezTo>
                  <a:pt x="22" y="676"/>
                  <a:pt x="21" y="677"/>
                  <a:pt x="21" y="677"/>
                </a:cubicBezTo>
                <a:lnTo>
                  <a:pt x="13" y="677"/>
                </a:lnTo>
                <a:cubicBezTo>
                  <a:pt x="9" y="677"/>
                  <a:pt x="6" y="677"/>
                  <a:pt x="5" y="677"/>
                </a:cubicBezTo>
                <a:cubicBezTo>
                  <a:pt x="4" y="677"/>
                  <a:pt x="3" y="676"/>
                  <a:pt x="2" y="675"/>
                </a:cubicBezTo>
                <a:cubicBezTo>
                  <a:pt x="1" y="674"/>
                  <a:pt x="0" y="672"/>
                  <a:pt x="0" y="669"/>
                </a:cubicBezTo>
                <a:cubicBezTo>
                  <a:pt x="0" y="668"/>
                  <a:pt x="3" y="666"/>
                  <a:pt x="7" y="660"/>
                </a:cubicBezTo>
                <a:cubicBezTo>
                  <a:pt x="78" y="588"/>
                  <a:pt x="113" y="480"/>
                  <a:pt x="113" y="339"/>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3" name=""/>
          <p:cNvSpPr/>
          <p:nvPr/>
        </p:nvSpPr>
        <p:spPr>
          <a:xfrm>
            <a:off x="10024560" y="196668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4" y="102"/>
                  <a:pt x="133" y="159"/>
                </a:cubicBezTo>
                <a:cubicBezTo>
                  <a:pt x="153" y="217"/>
                  <a:pt x="162" y="276"/>
                  <a:pt x="162" y="339"/>
                </a:cubicBezTo>
                <a:cubicBezTo>
                  <a:pt x="162" y="370"/>
                  <a:pt x="160" y="399"/>
                  <a:pt x="156" y="427"/>
                </a:cubicBezTo>
                <a:cubicBezTo>
                  <a:pt x="151" y="456"/>
                  <a:pt x="146" y="480"/>
                  <a:pt x="140" y="500"/>
                </a:cubicBezTo>
                <a:cubicBezTo>
                  <a:pt x="134" y="520"/>
                  <a:pt x="126" y="540"/>
                  <a:pt x="115" y="559"/>
                </a:cubicBezTo>
                <a:cubicBezTo>
                  <a:pt x="104" y="579"/>
                  <a:pt x="96" y="594"/>
                  <a:pt x="89" y="605"/>
                </a:cubicBezTo>
                <a:cubicBezTo>
                  <a:pt x="82" y="615"/>
                  <a:pt x="73" y="627"/>
                  <a:pt x="61" y="639"/>
                </a:cubicBezTo>
                <a:cubicBezTo>
                  <a:pt x="48" y="652"/>
                  <a:pt x="41" y="659"/>
                  <a:pt x="39" y="661"/>
                </a:cubicBezTo>
                <a:cubicBezTo>
                  <a:pt x="37" y="664"/>
                  <a:pt x="32" y="668"/>
                  <a:pt x="23" y="674"/>
                </a:cubicBezTo>
                <a:cubicBezTo>
                  <a:pt x="22" y="676"/>
                  <a:pt x="21" y="677"/>
                  <a:pt x="21" y="677"/>
                </a:cubicBezTo>
                <a:lnTo>
                  <a:pt x="13" y="677"/>
                </a:lnTo>
                <a:cubicBezTo>
                  <a:pt x="9" y="677"/>
                  <a:pt x="7" y="677"/>
                  <a:pt x="5" y="677"/>
                </a:cubicBezTo>
                <a:cubicBezTo>
                  <a:pt x="4" y="677"/>
                  <a:pt x="3" y="676"/>
                  <a:pt x="2" y="675"/>
                </a:cubicBezTo>
                <a:cubicBezTo>
                  <a:pt x="1" y="674"/>
                  <a:pt x="0" y="672"/>
                  <a:pt x="0" y="669"/>
                </a:cubicBezTo>
                <a:cubicBezTo>
                  <a:pt x="0" y="668"/>
                  <a:pt x="3" y="666"/>
                  <a:pt x="7" y="660"/>
                </a:cubicBezTo>
                <a:cubicBezTo>
                  <a:pt x="77" y="588"/>
                  <a:pt x="113" y="480"/>
                  <a:pt x="113" y="339"/>
                </a:cubicBezTo>
                <a:cubicBezTo>
                  <a:pt x="113"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4" name=""/>
          <p:cNvSpPr/>
          <p:nvPr/>
        </p:nvSpPr>
        <p:spPr>
          <a:xfrm>
            <a:off x="11522520" y="1966680"/>
            <a:ext cx="58680" cy="243720"/>
          </a:xfrm>
          <a:custGeom>
            <a:avLst/>
            <a:gdLst/>
            <a:ahLst/>
            <a:rect l="0" t="0" r="r" b="b"/>
            <a:pathLst>
              <a:path w="163" h="677">
                <a:moveTo>
                  <a:pt x="0" y="339"/>
                </a:moveTo>
                <a:cubicBezTo>
                  <a:pt x="0" y="308"/>
                  <a:pt x="2" y="277"/>
                  <a:pt x="7" y="249"/>
                </a:cubicBezTo>
                <a:cubicBezTo>
                  <a:pt x="11" y="221"/>
                  <a:pt x="17" y="197"/>
                  <a:pt x="23" y="177"/>
                </a:cubicBezTo>
                <a:cubicBezTo>
                  <a:pt x="28" y="157"/>
                  <a:pt x="37" y="137"/>
                  <a:pt x="48" y="117"/>
                </a:cubicBezTo>
                <a:cubicBezTo>
                  <a:pt x="58" y="98"/>
                  <a:pt x="67" y="83"/>
                  <a:pt x="73" y="72"/>
                </a:cubicBezTo>
                <a:cubicBezTo>
                  <a:pt x="80" y="61"/>
                  <a:pt x="89" y="50"/>
                  <a:pt x="102"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2" y="72"/>
                  <a:pt x="101" y="91"/>
                  <a:pt x="89" y="114"/>
                </a:cubicBezTo>
                <a:cubicBezTo>
                  <a:pt x="78" y="137"/>
                  <a:pt x="69" y="168"/>
                  <a:pt x="61" y="207"/>
                </a:cubicBezTo>
                <a:cubicBezTo>
                  <a:pt x="53" y="247"/>
                  <a:pt x="50" y="291"/>
                  <a:pt x="50" y="339"/>
                </a:cubicBezTo>
                <a:cubicBezTo>
                  <a:pt x="50" y="387"/>
                  <a:pt x="53" y="430"/>
                  <a:pt x="61" y="469"/>
                </a:cubicBezTo>
                <a:cubicBezTo>
                  <a:pt x="69" y="508"/>
                  <a:pt x="78" y="539"/>
                  <a:pt x="89" y="563"/>
                </a:cubicBezTo>
                <a:cubicBezTo>
                  <a:pt x="100" y="587"/>
                  <a:pt x="111" y="606"/>
                  <a:pt x="123" y="621"/>
                </a:cubicBezTo>
                <a:cubicBezTo>
                  <a:pt x="134" y="636"/>
                  <a:pt x="144" y="648"/>
                  <a:pt x="151" y="657"/>
                </a:cubicBezTo>
                <a:cubicBezTo>
                  <a:pt x="159" y="666"/>
                  <a:pt x="163" y="670"/>
                  <a:pt x="163" y="671"/>
                </a:cubicBezTo>
                <a:cubicBezTo>
                  <a:pt x="163" y="675"/>
                  <a:pt x="159" y="677"/>
                  <a:pt x="153" y="677"/>
                </a:cubicBezTo>
                <a:lnTo>
                  <a:pt x="151" y="677"/>
                </a:lnTo>
                <a:lnTo>
                  <a:pt x="142" y="677"/>
                </a:lnTo>
                <a:lnTo>
                  <a:pt x="123" y="661"/>
                </a:lnTo>
                <a:cubicBezTo>
                  <a:pt x="80" y="622"/>
                  <a:pt x="49"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5" name=""/>
          <p:cNvSpPr/>
          <p:nvPr/>
        </p:nvSpPr>
        <p:spPr>
          <a:xfrm>
            <a:off x="11601360" y="1984320"/>
            <a:ext cx="108000" cy="165240"/>
          </a:xfrm>
          <a:custGeom>
            <a:avLst/>
            <a:gdLst/>
            <a:ahLst/>
            <a:rect l="0" t="0" r="r" b="b"/>
            <a:pathLst>
              <a:path w="300" h="459">
                <a:moveTo>
                  <a:pt x="294" y="459"/>
                </a:moveTo>
                <a:cubicBezTo>
                  <a:pt x="286" y="458"/>
                  <a:pt x="257" y="457"/>
                  <a:pt x="206" y="457"/>
                </a:cubicBezTo>
                <a:cubicBezTo>
                  <a:pt x="154" y="457"/>
                  <a:pt x="123" y="458"/>
                  <a:pt x="115" y="459"/>
                </a:cubicBezTo>
                <a:lnTo>
                  <a:pt x="109" y="459"/>
                </a:lnTo>
                <a:lnTo>
                  <a:pt x="109" y="428"/>
                </a:lnTo>
                <a:lnTo>
                  <a:pt x="130" y="428"/>
                </a:lnTo>
                <a:cubicBezTo>
                  <a:pt x="139" y="428"/>
                  <a:pt x="145" y="428"/>
                  <a:pt x="148" y="428"/>
                </a:cubicBezTo>
                <a:cubicBezTo>
                  <a:pt x="152" y="428"/>
                  <a:pt x="155" y="427"/>
                  <a:pt x="160" y="426"/>
                </a:cubicBezTo>
                <a:cubicBezTo>
                  <a:pt x="164" y="426"/>
                  <a:pt x="168" y="424"/>
                  <a:pt x="169" y="423"/>
                </a:cubicBezTo>
                <a:cubicBezTo>
                  <a:pt x="171" y="422"/>
                  <a:pt x="173" y="420"/>
                  <a:pt x="174" y="418"/>
                </a:cubicBezTo>
                <a:cubicBezTo>
                  <a:pt x="175" y="417"/>
                  <a:pt x="175" y="405"/>
                  <a:pt x="175" y="381"/>
                </a:cubicBezTo>
                <a:lnTo>
                  <a:pt x="175" y="347"/>
                </a:lnTo>
                <a:lnTo>
                  <a:pt x="0" y="347"/>
                </a:lnTo>
                <a:lnTo>
                  <a:pt x="0" y="316"/>
                </a:lnTo>
                <a:lnTo>
                  <a:pt x="102" y="159"/>
                </a:lnTo>
                <a:cubicBezTo>
                  <a:pt x="171" y="54"/>
                  <a:pt x="206" y="2"/>
                  <a:pt x="207" y="1"/>
                </a:cubicBezTo>
                <a:cubicBezTo>
                  <a:pt x="208" y="1"/>
                  <a:pt x="212" y="0"/>
                  <a:pt x="222" y="0"/>
                </a:cubicBezTo>
                <a:lnTo>
                  <a:pt x="234" y="0"/>
                </a:lnTo>
                <a:lnTo>
                  <a:pt x="238" y="4"/>
                </a:lnTo>
                <a:lnTo>
                  <a:pt x="238" y="316"/>
                </a:lnTo>
                <a:lnTo>
                  <a:pt x="300" y="316"/>
                </a:lnTo>
                <a:lnTo>
                  <a:pt x="300" y="347"/>
                </a:lnTo>
                <a:lnTo>
                  <a:pt x="238" y="347"/>
                </a:lnTo>
                <a:lnTo>
                  <a:pt x="238" y="382"/>
                </a:lnTo>
                <a:cubicBezTo>
                  <a:pt x="238" y="400"/>
                  <a:pt x="238" y="411"/>
                  <a:pt x="238" y="414"/>
                </a:cubicBezTo>
                <a:cubicBezTo>
                  <a:pt x="238" y="417"/>
                  <a:pt x="239" y="420"/>
                  <a:pt x="242" y="422"/>
                </a:cubicBezTo>
                <a:cubicBezTo>
                  <a:pt x="246" y="426"/>
                  <a:pt x="259" y="427"/>
                  <a:pt x="281" y="428"/>
                </a:cubicBezTo>
                <a:lnTo>
                  <a:pt x="300" y="428"/>
                </a:lnTo>
                <a:lnTo>
                  <a:pt x="300" y="459"/>
                </a:lnTo>
                <a:lnTo>
                  <a:pt x="294" y="459"/>
                </a:lnTo>
                <a:moveTo>
                  <a:pt x="179" y="316"/>
                </a:moveTo>
                <a:lnTo>
                  <a:pt x="179" y="89"/>
                </a:lnTo>
                <a:lnTo>
                  <a:pt x="31" y="316"/>
                </a:lnTo>
                <a:lnTo>
                  <a:pt x="104" y="316"/>
                </a:lnTo>
                <a:lnTo>
                  <a:pt x="179" y="3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6" name=""/>
          <p:cNvSpPr/>
          <p:nvPr/>
        </p:nvSpPr>
        <p:spPr>
          <a:xfrm>
            <a:off x="11729520" y="196668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9"/>
                </a:cubicBezTo>
                <a:cubicBezTo>
                  <a:pt x="163" y="370"/>
                  <a:pt x="160" y="399"/>
                  <a:pt x="156" y="427"/>
                </a:cubicBezTo>
                <a:cubicBezTo>
                  <a:pt x="151" y="456"/>
                  <a:pt x="146" y="480"/>
                  <a:pt x="140" y="500"/>
                </a:cubicBezTo>
                <a:cubicBezTo>
                  <a:pt x="135" y="520"/>
                  <a:pt x="126" y="540"/>
                  <a:pt x="115" y="559"/>
                </a:cubicBezTo>
                <a:cubicBezTo>
                  <a:pt x="105" y="579"/>
                  <a:pt x="96" y="594"/>
                  <a:pt x="90" y="605"/>
                </a:cubicBezTo>
                <a:cubicBezTo>
                  <a:pt x="83" y="615"/>
                  <a:pt x="74" y="627"/>
                  <a:pt x="62" y="639"/>
                </a:cubicBezTo>
                <a:cubicBezTo>
                  <a:pt x="50" y="652"/>
                  <a:pt x="43" y="659"/>
                  <a:pt x="40" y="661"/>
                </a:cubicBezTo>
                <a:cubicBezTo>
                  <a:pt x="38" y="664"/>
                  <a:pt x="33" y="668"/>
                  <a:pt x="25" y="674"/>
                </a:cubicBezTo>
                <a:cubicBezTo>
                  <a:pt x="23" y="676"/>
                  <a:pt x="22" y="677"/>
                  <a:pt x="22" y="677"/>
                </a:cubicBezTo>
                <a:lnTo>
                  <a:pt x="13" y="677"/>
                </a:lnTo>
                <a:cubicBezTo>
                  <a:pt x="9" y="677"/>
                  <a:pt x="7" y="677"/>
                  <a:pt x="5" y="677"/>
                </a:cubicBezTo>
                <a:cubicBezTo>
                  <a:pt x="4" y="677"/>
                  <a:pt x="3" y="676"/>
                  <a:pt x="2" y="675"/>
                </a:cubicBezTo>
                <a:cubicBezTo>
                  <a:pt x="1" y="674"/>
                  <a:pt x="1" y="672"/>
                  <a:pt x="0" y="669"/>
                </a:cubicBezTo>
                <a:cubicBezTo>
                  <a:pt x="1" y="668"/>
                  <a:pt x="3" y="666"/>
                  <a:pt x="8" y="660"/>
                </a:cubicBezTo>
                <a:cubicBezTo>
                  <a:pt x="78" y="588"/>
                  <a:pt x="113" y="480"/>
                  <a:pt x="113" y="339"/>
                </a:cubicBezTo>
                <a:cubicBezTo>
                  <a:pt x="113" y="196"/>
                  <a:pt x="78" y="89"/>
                  <a:pt x="8" y="17"/>
                </a:cubicBezTo>
                <a:cubicBezTo>
                  <a:pt x="3" y="11"/>
                  <a:pt x="1"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07" name=""/>
          <p:cNvSpPr txBox="1"/>
          <p:nvPr/>
        </p:nvSpPr>
        <p:spPr>
          <a:xfrm>
            <a:off x="2027880" y="1468440"/>
            <a:ext cx="51703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を一発でサンプリング可能（</a:t>
            </a:r>
            <a:r>
              <a:rPr b="0" lang="en-US" sz="1560" strike="noStrike" u="none">
                <a:solidFill>
                  <a:srgbClr val="333333"/>
                </a:solidFill>
                <a:effectLst/>
                <a:uFillTx/>
                <a:latin typeface="NotoSansJP-Thin_"/>
                <a:ea typeface="NotoSansJP-Thin_"/>
              </a:rPr>
              <a:t>Reparameterization Trick</a:t>
            </a:r>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pic>
        <p:nvPicPr>
          <p:cNvPr id="408" name="" descr=""/>
          <p:cNvPicPr/>
          <p:nvPr/>
        </p:nvPicPr>
        <p:blipFill>
          <a:blip r:embed="rId1"/>
          <a:stretch/>
        </p:blipFill>
        <p:spPr>
          <a:xfrm>
            <a:off x="2762280" y="2876400"/>
            <a:ext cx="6667200" cy="2342880"/>
          </a:xfrm>
          <a:prstGeom prst="rect">
            <a:avLst/>
          </a:prstGeom>
          <a:noFill/>
          <a:ln w="0">
            <a:noFill/>
          </a:ln>
        </p:spPr>
      </p:pic>
      <p:sp>
        <p:nvSpPr>
          <p:cNvPr id="409"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0" name=""/>
          <p:cNvSpPr txBox="1"/>
          <p:nvPr/>
        </p:nvSpPr>
        <p:spPr>
          <a:xfrm>
            <a:off x="380880" y="2449440"/>
            <a:ext cx="33685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これは </a:t>
            </a:r>
            <a:r>
              <a:rPr b="1" lang="zh-CN" sz="1560" strike="noStrike" u="none">
                <a:solidFill>
                  <a:srgbClr val="333333"/>
                </a:solidFill>
                <a:effectLst/>
                <a:uFillTx/>
                <a:latin typeface="NotoSansJP-Thin_"/>
                <a:ea typeface="NotoSansJP-Thin_"/>
              </a:rPr>
              <a:t>訓練時に極めて重要 </a:t>
            </a:r>
            <a:r>
              <a:rPr b="0" lang="zh-CN" sz="1560" strike="noStrike" u="none">
                <a:solidFill>
                  <a:srgbClr val="333333"/>
                </a:solidFill>
                <a:effectLst/>
                <a:uFillTx/>
                <a:latin typeface="NotoSansJP-Thin_"/>
                <a:ea typeface="NotoSansJP-Thin_"/>
              </a:rPr>
              <a:t>となる。</a:t>
            </a:r>
            <a:endParaRPr b="0" lang="en-US" sz="1560" strike="noStrike" u="none">
              <a:solidFill>
                <a:srgbClr val="000000"/>
              </a:solidFill>
              <a:effectLst/>
              <a:uFillTx/>
              <a:latin typeface="Times New Roman"/>
            </a:endParaRPr>
          </a:p>
        </p:txBody>
      </p:sp>
      <p:sp>
        <p:nvSpPr>
          <p:cNvPr id="411" name=""/>
          <p:cNvSpPr txBox="1"/>
          <p:nvPr/>
        </p:nvSpPr>
        <p:spPr>
          <a:xfrm>
            <a:off x="237960" y="188280"/>
            <a:ext cx="45853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2.1. Forward Process (</a:t>
            </a:r>
            <a:r>
              <a:rPr b="1" lang="zh-CN" sz="2340" strike="noStrike" u="none">
                <a:solidFill>
                  <a:srgbClr val="ffffff"/>
                </a:solidFill>
                <a:effectLst/>
                <a:uFillTx/>
                <a:latin typeface="NotoSansJP-Thin_"/>
                <a:ea typeface="NotoSansJP-Thin_"/>
              </a:rPr>
              <a:t>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412"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10/28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1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1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416" name=""/>
          <p:cNvSpPr/>
          <p:nvPr/>
        </p:nvSpPr>
        <p:spPr>
          <a:xfrm>
            <a:off x="368280" y="986040"/>
            <a:ext cx="175320" cy="207720"/>
          </a:xfrm>
          <a:custGeom>
            <a:avLst/>
            <a:gdLst/>
            <a:ahLst/>
            <a:rect l="0" t="0" r="r" b="b"/>
            <a:pathLst>
              <a:path w="487" h="577">
                <a:moveTo>
                  <a:pt x="56" y="141"/>
                </a:moveTo>
                <a:cubicBezTo>
                  <a:pt x="57" y="139"/>
                  <a:pt x="57" y="136"/>
                  <a:pt x="58" y="133"/>
                </a:cubicBezTo>
                <a:cubicBezTo>
                  <a:pt x="59" y="130"/>
                  <a:pt x="60" y="124"/>
                  <a:pt x="63" y="113"/>
                </a:cubicBezTo>
                <a:cubicBezTo>
                  <a:pt x="65" y="103"/>
                  <a:pt x="68" y="94"/>
                  <a:pt x="72" y="85"/>
                </a:cubicBezTo>
                <a:cubicBezTo>
                  <a:pt x="75" y="77"/>
                  <a:pt x="80" y="67"/>
                  <a:pt x="85" y="55"/>
                </a:cubicBezTo>
                <a:cubicBezTo>
                  <a:pt x="91" y="44"/>
                  <a:pt x="97" y="35"/>
                  <a:pt x="103" y="28"/>
                </a:cubicBezTo>
                <a:cubicBezTo>
                  <a:pt x="110" y="22"/>
                  <a:pt x="118" y="15"/>
                  <a:pt x="127" y="8"/>
                </a:cubicBezTo>
                <a:cubicBezTo>
                  <a:pt x="136" y="2"/>
                  <a:pt x="146" y="-1"/>
                  <a:pt x="157" y="0"/>
                </a:cubicBezTo>
                <a:cubicBezTo>
                  <a:pt x="203" y="0"/>
                  <a:pt x="232" y="19"/>
                  <a:pt x="245" y="58"/>
                </a:cubicBezTo>
                <a:lnTo>
                  <a:pt x="254" y="50"/>
                </a:lnTo>
                <a:cubicBezTo>
                  <a:pt x="291" y="17"/>
                  <a:pt x="327" y="0"/>
                  <a:pt x="361" y="0"/>
                </a:cubicBezTo>
                <a:cubicBezTo>
                  <a:pt x="400" y="0"/>
                  <a:pt x="431" y="14"/>
                  <a:pt x="453" y="43"/>
                </a:cubicBezTo>
                <a:cubicBezTo>
                  <a:pt x="475" y="71"/>
                  <a:pt x="487" y="105"/>
                  <a:pt x="487" y="146"/>
                </a:cubicBezTo>
                <a:cubicBezTo>
                  <a:pt x="487" y="211"/>
                  <a:pt x="464" y="271"/>
                  <a:pt x="418" y="326"/>
                </a:cubicBezTo>
                <a:cubicBezTo>
                  <a:pt x="372" y="381"/>
                  <a:pt x="320" y="409"/>
                  <a:pt x="262" y="410"/>
                </a:cubicBezTo>
                <a:cubicBezTo>
                  <a:pt x="249" y="410"/>
                  <a:pt x="237" y="408"/>
                  <a:pt x="227" y="404"/>
                </a:cubicBezTo>
                <a:cubicBezTo>
                  <a:pt x="220" y="401"/>
                  <a:pt x="213" y="397"/>
                  <a:pt x="206" y="390"/>
                </a:cubicBezTo>
                <a:cubicBezTo>
                  <a:pt x="199" y="384"/>
                  <a:pt x="193" y="379"/>
                  <a:pt x="188" y="375"/>
                </a:cubicBezTo>
                <a:lnTo>
                  <a:pt x="181" y="368"/>
                </a:lnTo>
                <a:cubicBezTo>
                  <a:pt x="181" y="368"/>
                  <a:pt x="174" y="395"/>
                  <a:pt x="161" y="448"/>
                </a:cubicBezTo>
                <a:cubicBezTo>
                  <a:pt x="149" y="500"/>
                  <a:pt x="142" y="526"/>
                  <a:pt x="142" y="526"/>
                </a:cubicBezTo>
                <a:cubicBezTo>
                  <a:pt x="142" y="530"/>
                  <a:pt x="145" y="532"/>
                  <a:pt x="150" y="533"/>
                </a:cubicBezTo>
                <a:cubicBezTo>
                  <a:pt x="154" y="533"/>
                  <a:pt x="166" y="534"/>
                  <a:pt x="183" y="536"/>
                </a:cubicBezTo>
                <a:lnTo>
                  <a:pt x="207" y="536"/>
                </a:lnTo>
                <a:cubicBezTo>
                  <a:pt x="210" y="540"/>
                  <a:pt x="212" y="542"/>
                  <a:pt x="212" y="544"/>
                </a:cubicBezTo>
                <a:cubicBezTo>
                  <a:pt x="212" y="545"/>
                  <a:pt x="211" y="550"/>
                  <a:pt x="209" y="560"/>
                </a:cubicBezTo>
                <a:cubicBezTo>
                  <a:pt x="208" y="567"/>
                  <a:pt x="206" y="572"/>
                  <a:pt x="204" y="574"/>
                </a:cubicBezTo>
                <a:cubicBezTo>
                  <a:pt x="202" y="575"/>
                  <a:pt x="198" y="577"/>
                  <a:pt x="192" y="577"/>
                </a:cubicBezTo>
                <a:cubicBezTo>
                  <a:pt x="191" y="577"/>
                  <a:pt x="187" y="577"/>
                  <a:pt x="181" y="577"/>
                </a:cubicBezTo>
                <a:cubicBezTo>
                  <a:pt x="176" y="577"/>
                  <a:pt x="166" y="577"/>
                  <a:pt x="150" y="576"/>
                </a:cubicBezTo>
                <a:cubicBezTo>
                  <a:pt x="135" y="576"/>
                  <a:pt x="117" y="575"/>
                  <a:pt x="94" y="575"/>
                </a:cubicBezTo>
                <a:cubicBezTo>
                  <a:pt x="52" y="575"/>
                  <a:pt x="25" y="576"/>
                  <a:pt x="14" y="577"/>
                </a:cubicBezTo>
                <a:lnTo>
                  <a:pt x="6" y="577"/>
                </a:lnTo>
                <a:cubicBezTo>
                  <a:pt x="2" y="573"/>
                  <a:pt x="0" y="570"/>
                  <a:pt x="0" y="567"/>
                </a:cubicBezTo>
                <a:cubicBezTo>
                  <a:pt x="1" y="551"/>
                  <a:pt x="5" y="540"/>
                  <a:pt x="12" y="536"/>
                </a:cubicBezTo>
                <a:lnTo>
                  <a:pt x="30" y="536"/>
                </a:lnTo>
                <a:cubicBezTo>
                  <a:pt x="50" y="535"/>
                  <a:pt x="62" y="531"/>
                  <a:pt x="65" y="525"/>
                </a:cubicBezTo>
                <a:cubicBezTo>
                  <a:pt x="67" y="521"/>
                  <a:pt x="86" y="449"/>
                  <a:pt x="121" y="307"/>
                </a:cubicBezTo>
                <a:cubicBezTo>
                  <a:pt x="156" y="166"/>
                  <a:pt x="174" y="92"/>
                  <a:pt x="176" y="83"/>
                </a:cubicBezTo>
                <a:cubicBezTo>
                  <a:pt x="176" y="80"/>
                  <a:pt x="177" y="76"/>
                  <a:pt x="177" y="71"/>
                </a:cubicBezTo>
                <a:cubicBezTo>
                  <a:pt x="177" y="46"/>
                  <a:pt x="169" y="34"/>
                  <a:pt x="154" y="34"/>
                </a:cubicBezTo>
                <a:cubicBezTo>
                  <a:pt x="141" y="34"/>
                  <a:pt x="130" y="42"/>
                  <a:pt x="121" y="59"/>
                </a:cubicBezTo>
                <a:cubicBezTo>
                  <a:pt x="111" y="76"/>
                  <a:pt x="105" y="94"/>
                  <a:pt x="100" y="114"/>
                </a:cubicBezTo>
                <a:cubicBezTo>
                  <a:pt x="95" y="134"/>
                  <a:pt x="91" y="145"/>
                  <a:pt x="89" y="147"/>
                </a:cubicBezTo>
                <a:cubicBezTo>
                  <a:pt x="88" y="148"/>
                  <a:pt x="83" y="149"/>
                  <a:pt x="74" y="149"/>
                </a:cubicBezTo>
                <a:lnTo>
                  <a:pt x="62" y="149"/>
                </a:lnTo>
                <a:cubicBezTo>
                  <a:pt x="58" y="145"/>
                  <a:pt x="56" y="142"/>
                  <a:pt x="56" y="141"/>
                </a:cubicBezTo>
                <a:moveTo>
                  <a:pt x="198" y="308"/>
                </a:moveTo>
                <a:cubicBezTo>
                  <a:pt x="211" y="354"/>
                  <a:pt x="233" y="377"/>
                  <a:pt x="265" y="377"/>
                </a:cubicBezTo>
                <a:cubicBezTo>
                  <a:pt x="283" y="377"/>
                  <a:pt x="300" y="370"/>
                  <a:pt x="317" y="356"/>
                </a:cubicBezTo>
                <a:cubicBezTo>
                  <a:pt x="334" y="342"/>
                  <a:pt x="348" y="325"/>
                  <a:pt x="359" y="304"/>
                </a:cubicBezTo>
                <a:cubicBezTo>
                  <a:pt x="370" y="283"/>
                  <a:pt x="381" y="250"/>
                  <a:pt x="391" y="206"/>
                </a:cubicBezTo>
                <a:cubicBezTo>
                  <a:pt x="402" y="161"/>
                  <a:pt x="408" y="128"/>
                  <a:pt x="409" y="106"/>
                </a:cubicBezTo>
                <a:lnTo>
                  <a:pt x="409" y="101"/>
                </a:lnTo>
                <a:cubicBezTo>
                  <a:pt x="409" y="56"/>
                  <a:pt x="390" y="34"/>
                  <a:pt x="353" y="34"/>
                </a:cubicBezTo>
                <a:cubicBezTo>
                  <a:pt x="347" y="34"/>
                  <a:pt x="340" y="35"/>
                  <a:pt x="333" y="36"/>
                </a:cubicBezTo>
                <a:cubicBezTo>
                  <a:pt x="327" y="38"/>
                  <a:pt x="320" y="41"/>
                  <a:pt x="314" y="44"/>
                </a:cubicBezTo>
                <a:cubicBezTo>
                  <a:pt x="307" y="48"/>
                  <a:pt x="301" y="52"/>
                  <a:pt x="295" y="56"/>
                </a:cubicBezTo>
                <a:cubicBezTo>
                  <a:pt x="290" y="60"/>
                  <a:pt x="285" y="65"/>
                  <a:pt x="280" y="70"/>
                </a:cubicBezTo>
                <a:cubicBezTo>
                  <a:pt x="275" y="75"/>
                  <a:pt x="271" y="79"/>
                  <a:pt x="266" y="83"/>
                </a:cubicBezTo>
                <a:cubicBezTo>
                  <a:pt x="262" y="88"/>
                  <a:pt x="259" y="92"/>
                  <a:pt x="257" y="96"/>
                </a:cubicBezTo>
                <a:cubicBezTo>
                  <a:pt x="254" y="100"/>
                  <a:pt x="252" y="103"/>
                  <a:pt x="249" y="105"/>
                </a:cubicBezTo>
                <a:lnTo>
                  <a:pt x="247" y="109"/>
                </a:lnTo>
                <a:cubicBezTo>
                  <a:pt x="247" y="109"/>
                  <a:pt x="246" y="114"/>
                  <a:pt x="244" y="121"/>
                </a:cubicBezTo>
                <a:cubicBezTo>
                  <a:pt x="242" y="129"/>
                  <a:pt x="239" y="143"/>
                  <a:pt x="234" y="161"/>
                </a:cubicBezTo>
                <a:cubicBezTo>
                  <a:pt x="229" y="180"/>
                  <a:pt x="225" y="196"/>
                  <a:pt x="221" y="208"/>
                </a:cubicBezTo>
                <a:cubicBezTo>
                  <a:pt x="205" y="272"/>
                  <a:pt x="198" y="306"/>
                  <a:pt x="198" y="3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7" name=""/>
          <p:cNvSpPr/>
          <p:nvPr/>
        </p:nvSpPr>
        <p:spPr>
          <a:xfrm>
            <a:off x="563760" y="1016640"/>
            <a:ext cx="99000" cy="165240"/>
          </a:xfrm>
          <a:custGeom>
            <a:avLst/>
            <a:gdLst/>
            <a:ahLst/>
            <a:rect l="0" t="0" r="r" b="b"/>
            <a:pathLst>
              <a:path w="275" h="459">
                <a:moveTo>
                  <a:pt x="0" y="324"/>
                </a:moveTo>
                <a:cubicBezTo>
                  <a:pt x="0" y="281"/>
                  <a:pt x="9" y="235"/>
                  <a:pt x="25" y="187"/>
                </a:cubicBezTo>
                <a:cubicBezTo>
                  <a:pt x="42" y="137"/>
                  <a:pt x="65" y="96"/>
                  <a:pt x="93" y="61"/>
                </a:cubicBezTo>
                <a:cubicBezTo>
                  <a:pt x="122" y="26"/>
                  <a:pt x="151" y="6"/>
                  <a:pt x="182" y="0"/>
                </a:cubicBezTo>
                <a:cubicBezTo>
                  <a:pt x="183" y="0"/>
                  <a:pt x="184" y="0"/>
                  <a:pt x="187" y="0"/>
                </a:cubicBezTo>
                <a:cubicBezTo>
                  <a:pt x="190" y="0"/>
                  <a:pt x="193" y="0"/>
                  <a:pt x="195" y="0"/>
                </a:cubicBezTo>
                <a:cubicBezTo>
                  <a:pt x="219" y="2"/>
                  <a:pt x="237" y="12"/>
                  <a:pt x="250" y="31"/>
                </a:cubicBezTo>
                <a:cubicBezTo>
                  <a:pt x="266" y="57"/>
                  <a:pt x="275" y="91"/>
                  <a:pt x="275" y="134"/>
                </a:cubicBezTo>
                <a:cubicBezTo>
                  <a:pt x="275" y="184"/>
                  <a:pt x="265" y="234"/>
                  <a:pt x="246" y="285"/>
                </a:cubicBezTo>
                <a:cubicBezTo>
                  <a:pt x="227" y="336"/>
                  <a:pt x="201" y="378"/>
                  <a:pt x="171" y="410"/>
                </a:cubicBezTo>
                <a:cubicBezTo>
                  <a:pt x="141" y="443"/>
                  <a:pt x="113" y="459"/>
                  <a:pt x="85" y="459"/>
                </a:cubicBezTo>
                <a:lnTo>
                  <a:pt x="81" y="459"/>
                </a:lnTo>
                <a:cubicBezTo>
                  <a:pt x="66" y="459"/>
                  <a:pt x="52" y="454"/>
                  <a:pt x="41" y="446"/>
                </a:cubicBezTo>
                <a:cubicBezTo>
                  <a:pt x="30" y="437"/>
                  <a:pt x="22" y="426"/>
                  <a:pt x="16" y="412"/>
                </a:cubicBezTo>
                <a:cubicBezTo>
                  <a:pt x="11" y="398"/>
                  <a:pt x="7" y="384"/>
                  <a:pt x="4" y="369"/>
                </a:cubicBezTo>
                <a:cubicBezTo>
                  <a:pt x="2" y="355"/>
                  <a:pt x="0" y="340"/>
                  <a:pt x="0" y="324"/>
                </a:cubicBezTo>
                <a:moveTo>
                  <a:pt x="224" y="89"/>
                </a:moveTo>
                <a:cubicBezTo>
                  <a:pt x="224" y="45"/>
                  <a:pt x="213" y="24"/>
                  <a:pt x="189" y="24"/>
                </a:cubicBezTo>
                <a:cubicBezTo>
                  <a:pt x="174" y="24"/>
                  <a:pt x="159" y="33"/>
                  <a:pt x="144" y="52"/>
                </a:cubicBezTo>
                <a:cubicBezTo>
                  <a:pt x="130" y="72"/>
                  <a:pt x="118" y="93"/>
                  <a:pt x="109" y="118"/>
                </a:cubicBezTo>
                <a:cubicBezTo>
                  <a:pt x="99" y="142"/>
                  <a:pt x="92" y="164"/>
                  <a:pt x="87" y="183"/>
                </a:cubicBezTo>
                <a:cubicBezTo>
                  <a:pt x="82" y="201"/>
                  <a:pt x="79" y="212"/>
                  <a:pt x="78" y="215"/>
                </a:cubicBezTo>
                <a:cubicBezTo>
                  <a:pt x="99" y="215"/>
                  <a:pt x="120" y="215"/>
                  <a:pt x="141" y="215"/>
                </a:cubicBezTo>
                <a:lnTo>
                  <a:pt x="203" y="215"/>
                </a:lnTo>
                <a:cubicBezTo>
                  <a:pt x="203" y="214"/>
                  <a:pt x="205" y="207"/>
                  <a:pt x="208" y="194"/>
                </a:cubicBezTo>
                <a:cubicBezTo>
                  <a:pt x="212" y="180"/>
                  <a:pt x="215" y="163"/>
                  <a:pt x="219" y="141"/>
                </a:cubicBezTo>
                <a:cubicBezTo>
                  <a:pt x="223" y="121"/>
                  <a:pt x="225" y="103"/>
                  <a:pt x="224" y="89"/>
                </a:cubicBezTo>
                <a:moveTo>
                  <a:pt x="50" y="368"/>
                </a:moveTo>
                <a:cubicBezTo>
                  <a:pt x="50" y="413"/>
                  <a:pt x="62" y="436"/>
                  <a:pt x="84" y="436"/>
                </a:cubicBezTo>
                <a:cubicBezTo>
                  <a:pt x="91" y="436"/>
                  <a:pt x="97" y="434"/>
                  <a:pt x="105" y="429"/>
                </a:cubicBezTo>
                <a:cubicBezTo>
                  <a:pt x="112" y="425"/>
                  <a:pt x="121" y="417"/>
                  <a:pt x="131" y="405"/>
                </a:cubicBezTo>
                <a:cubicBezTo>
                  <a:pt x="141" y="393"/>
                  <a:pt x="151" y="374"/>
                  <a:pt x="162" y="349"/>
                </a:cubicBezTo>
                <a:cubicBezTo>
                  <a:pt x="172" y="324"/>
                  <a:pt x="182" y="293"/>
                  <a:pt x="192" y="256"/>
                </a:cubicBezTo>
                <a:lnTo>
                  <a:pt x="196" y="245"/>
                </a:lnTo>
                <a:lnTo>
                  <a:pt x="71" y="245"/>
                </a:lnTo>
                <a:cubicBezTo>
                  <a:pt x="71" y="246"/>
                  <a:pt x="69" y="254"/>
                  <a:pt x="65" y="269"/>
                </a:cubicBezTo>
                <a:cubicBezTo>
                  <a:pt x="61" y="284"/>
                  <a:pt x="58" y="301"/>
                  <a:pt x="55" y="319"/>
                </a:cubicBezTo>
                <a:cubicBezTo>
                  <a:pt x="52" y="337"/>
                  <a:pt x="50" y="354"/>
                  <a:pt x="50" y="36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8" name=""/>
          <p:cNvSpPr/>
          <p:nvPr/>
        </p:nvSpPr>
        <p:spPr>
          <a:xfrm>
            <a:off x="711000" y="885600"/>
            <a:ext cx="78120" cy="326520"/>
          </a:xfrm>
          <a:custGeom>
            <a:avLst/>
            <a:gdLst/>
            <a:ahLst/>
            <a:rect l="0" t="0" r="r" b="b"/>
            <a:pathLst>
              <a:path w="217" h="907">
                <a:moveTo>
                  <a:pt x="0" y="453"/>
                </a:moveTo>
                <a:cubicBezTo>
                  <a:pt x="0" y="411"/>
                  <a:pt x="3" y="372"/>
                  <a:pt x="9" y="334"/>
                </a:cubicBezTo>
                <a:cubicBezTo>
                  <a:pt x="15" y="297"/>
                  <a:pt x="22" y="265"/>
                  <a:pt x="30" y="237"/>
                </a:cubicBezTo>
                <a:cubicBezTo>
                  <a:pt x="37" y="210"/>
                  <a:pt x="49" y="184"/>
                  <a:pt x="63" y="158"/>
                </a:cubicBezTo>
                <a:cubicBezTo>
                  <a:pt x="79" y="132"/>
                  <a:pt x="90" y="112"/>
                  <a:pt x="99" y="97"/>
                </a:cubicBezTo>
                <a:cubicBezTo>
                  <a:pt x="107" y="83"/>
                  <a:pt x="120" y="67"/>
                  <a:pt x="137" y="50"/>
                </a:cubicBezTo>
                <a:cubicBezTo>
                  <a:pt x="153" y="33"/>
                  <a:pt x="163" y="23"/>
                  <a:pt x="166" y="19"/>
                </a:cubicBezTo>
                <a:cubicBezTo>
                  <a:pt x="169" y="16"/>
                  <a:pt x="177" y="9"/>
                  <a:pt x="189" y="0"/>
                </a:cubicBezTo>
                <a:lnTo>
                  <a:pt x="201" y="0"/>
                </a:lnTo>
                <a:lnTo>
                  <a:pt x="204" y="0"/>
                </a:lnTo>
                <a:cubicBezTo>
                  <a:pt x="213" y="0"/>
                  <a:pt x="217" y="3"/>
                  <a:pt x="217" y="8"/>
                </a:cubicBezTo>
                <a:cubicBezTo>
                  <a:pt x="217" y="10"/>
                  <a:pt x="212" y="16"/>
                  <a:pt x="202" y="27"/>
                </a:cubicBezTo>
                <a:cubicBezTo>
                  <a:pt x="192" y="38"/>
                  <a:pt x="179" y="54"/>
                  <a:pt x="165" y="75"/>
                </a:cubicBezTo>
                <a:cubicBezTo>
                  <a:pt x="150" y="96"/>
                  <a:pt x="135" y="122"/>
                  <a:pt x="120" y="153"/>
                </a:cubicBezTo>
                <a:cubicBezTo>
                  <a:pt x="105" y="184"/>
                  <a:pt x="92" y="226"/>
                  <a:pt x="82" y="278"/>
                </a:cubicBezTo>
                <a:cubicBezTo>
                  <a:pt x="71" y="331"/>
                  <a:pt x="66" y="389"/>
                  <a:pt x="66" y="453"/>
                </a:cubicBezTo>
                <a:cubicBezTo>
                  <a:pt x="66" y="517"/>
                  <a:pt x="71" y="575"/>
                  <a:pt x="82" y="627"/>
                </a:cubicBezTo>
                <a:cubicBezTo>
                  <a:pt x="92" y="679"/>
                  <a:pt x="105" y="722"/>
                  <a:pt x="119" y="754"/>
                </a:cubicBezTo>
                <a:cubicBezTo>
                  <a:pt x="134" y="786"/>
                  <a:pt x="149" y="812"/>
                  <a:pt x="164" y="832"/>
                </a:cubicBezTo>
                <a:cubicBezTo>
                  <a:pt x="179" y="852"/>
                  <a:pt x="192" y="868"/>
                  <a:pt x="202" y="880"/>
                </a:cubicBezTo>
                <a:cubicBezTo>
                  <a:pt x="212" y="892"/>
                  <a:pt x="217" y="898"/>
                  <a:pt x="217" y="899"/>
                </a:cubicBezTo>
                <a:cubicBezTo>
                  <a:pt x="217" y="904"/>
                  <a:pt x="213" y="907"/>
                  <a:pt x="204" y="907"/>
                </a:cubicBezTo>
                <a:lnTo>
                  <a:pt x="201" y="907"/>
                </a:lnTo>
                <a:lnTo>
                  <a:pt x="189" y="907"/>
                </a:lnTo>
                <a:lnTo>
                  <a:pt x="164" y="885"/>
                </a:lnTo>
                <a:cubicBezTo>
                  <a:pt x="107" y="834"/>
                  <a:pt x="65" y="770"/>
                  <a:pt x="39" y="692"/>
                </a:cubicBezTo>
                <a:cubicBezTo>
                  <a:pt x="13" y="615"/>
                  <a:pt x="0" y="536"/>
                  <a:pt x="0" y="45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19" name=""/>
          <p:cNvSpPr/>
          <p:nvPr/>
        </p:nvSpPr>
        <p:spPr>
          <a:xfrm>
            <a:off x="813960" y="985320"/>
            <a:ext cx="184680" cy="145080"/>
          </a:xfrm>
          <a:custGeom>
            <a:avLst/>
            <a:gdLst/>
            <a:ahLst/>
            <a:rect l="0" t="0" r="r" b="b"/>
            <a:pathLst>
              <a:path w="513" h="403">
                <a:moveTo>
                  <a:pt x="188" y="403"/>
                </a:moveTo>
                <a:cubicBezTo>
                  <a:pt x="178" y="402"/>
                  <a:pt x="146" y="401"/>
                  <a:pt x="91" y="401"/>
                </a:cubicBezTo>
                <a:cubicBezTo>
                  <a:pt x="43" y="401"/>
                  <a:pt x="14" y="402"/>
                  <a:pt x="6" y="403"/>
                </a:cubicBezTo>
                <a:lnTo>
                  <a:pt x="0" y="403"/>
                </a:lnTo>
                <a:lnTo>
                  <a:pt x="0" y="347"/>
                </a:lnTo>
                <a:lnTo>
                  <a:pt x="88" y="347"/>
                </a:lnTo>
                <a:lnTo>
                  <a:pt x="204" y="210"/>
                </a:lnTo>
                <a:lnTo>
                  <a:pt x="81" y="56"/>
                </a:lnTo>
                <a:lnTo>
                  <a:pt x="4" y="56"/>
                </a:lnTo>
                <a:lnTo>
                  <a:pt x="4" y="0"/>
                </a:lnTo>
                <a:lnTo>
                  <a:pt x="12" y="0"/>
                </a:lnTo>
                <a:cubicBezTo>
                  <a:pt x="21" y="2"/>
                  <a:pt x="55" y="3"/>
                  <a:pt x="111" y="3"/>
                </a:cubicBezTo>
                <a:cubicBezTo>
                  <a:pt x="174" y="3"/>
                  <a:pt x="211" y="2"/>
                  <a:pt x="222" y="0"/>
                </a:cubicBezTo>
                <a:lnTo>
                  <a:pt x="230" y="0"/>
                </a:lnTo>
                <a:lnTo>
                  <a:pt x="230" y="56"/>
                </a:lnTo>
                <a:lnTo>
                  <a:pt x="205" y="56"/>
                </a:lnTo>
                <a:lnTo>
                  <a:pt x="236" y="95"/>
                </a:lnTo>
                <a:cubicBezTo>
                  <a:pt x="257" y="121"/>
                  <a:pt x="268" y="133"/>
                  <a:pt x="268" y="133"/>
                </a:cubicBezTo>
                <a:cubicBezTo>
                  <a:pt x="271" y="133"/>
                  <a:pt x="282" y="120"/>
                  <a:pt x="303" y="94"/>
                </a:cubicBezTo>
                <a:lnTo>
                  <a:pt x="334" y="56"/>
                </a:lnTo>
                <a:lnTo>
                  <a:pt x="301" y="56"/>
                </a:lnTo>
                <a:lnTo>
                  <a:pt x="301" y="0"/>
                </a:lnTo>
                <a:lnTo>
                  <a:pt x="308" y="0"/>
                </a:lnTo>
                <a:cubicBezTo>
                  <a:pt x="317" y="2"/>
                  <a:pt x="349" y="3"/>
                  <a:pt x="404" y="3"/>
                </a:cubicBezTo>
                <a:cubicBezTo>
                  <a:pt x="453" y="3"/>
                  <a:pt x="481" y="2"/>
                  <a:pt x="488" y="0"/>
                </a:cubicBezTo>
                <a:lnTo>
                  <a:pt x="495" y="0"/>
                </a:lnTo>
                <a:lnTo>
                  <a:pt x="495" y="56"/>
                </a:lnTo>
                <a:lnTo>
                  <a:pt x="409" y="56"/>
                </a:lnTo>
                <a:lnTo>
                  <a:pt x="303" y="180"/>
                </a:lnTo>
                <a:lnTo>
                  <a:pt x="438" y="346"/>
                </a:lnTo>
                <a:lnTo>
                  <a:pt x="476" y="347"/>
                </a:lnTo>
                <a:lnTo>
                  <a:pt x="513" y="347"/>
                </a:lnTo>
                <a:lnTo>
                  <a:pt x="513" y="403"/>
                </a:lnTo>
                <a:lnTo>
                  <a:pt x="505" y="403"/>
                </a:lnTo>
                <a:cubicBezTo>
                  <a:pt x="496" y="402"/>
                  <a:pt x="463" y="401"/>
                  <a:pt x="407" y="401"/>
                </a:cubicBezTo>
                <a:cubicBezTo>
                  <a:pt x="344" y="401"/>
                  <a:pt x="307" y="402"/>
                  <a:pt x="296" y="403"/>
                </a:cubicBezTo>
                <a:lnTo>
                  <a:pt x="288" y="403"/>
                </a:lnTo>
                <a:lnTo>
                  <a:pt x="288" y="347"/>
                </a:lnTo>
                <a:lnTo>
                  <a:pt x="313" y="347"/>
                </a:lnTo>
                <a:cubicBezTo>
                  <a:pt x="313" y="347"/>
                  <a:pt x="301" y="332"/>
                  <a:pt x="277" y="302"/>
                </a:cubicBezTo>
                <a:cubicBezTo>
                  <a:pt x="253" y="271"/>
                  <a:pt x="241" y="256"/>
                  <a:pt x="240" y="255"/>
                </a:cubicBezTo>
                <a:lnTo>
                  <a:pt x="161" y="346"/>
                </a:lnTo>
                <a:lnTo>
                  <a:pt x="178" y="347"/>
                </a:lnTo>
                <a:lnTo>
                  <a:pt x="195" y="347"/>
                </a:lnTo>
                <a:lnTo>
                  <a:pt x="195" y="403"/>
                </a:lnTo>
                <a:lnTo>
                  <a:pt x="188" y="40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0" name=""/>
          <p:cNvSpPr/>
          <p:nvPr/>
        </p:nvSpPr>
        <p:spPr>
          <a:xfrm>
            <a:off x="1020240" y="1034640"/>
            <a:ext cx="72000" cy="147240"/>
          </a:xfrm>
          <a:custGeom>
            <a:avLst/>
            <a:gdLst/>
            <a:ahLst/>
            <a:rect l="0" t="0" r="r" b="b"/>
            <a:pathLst>
              <a:path w="200" h="409">
                <a:moveTo>
                  <a:pt x="4" y="155"/>
                </a:moveTo>
                <a:cubicBezTo>
                  <a:pt x="1" y="152"/>
                  <a:pt x="0" y="150"/>
                  <a:pt x="0" y="148"/>
                </a:cubicBezTo>
                <a:cubicBezTo>
                  <a:pt x="0" y="147"/>
                  <a:pt x="0" y="143"/>
                  <a:pt x="2" y="138"/>
                </a:cubicBezTo>
                <a:cubicBezTo>
                  <a:pt x="3" y="133"/>
                  <a:pt x="4" y="130"/>
                  <a:pt x="5" y="129"/>
                </a:cubicBezTo>
                <a:cubicBezTo>
                  <a:pt x="6" y="127"/>
                  <a:pt x="8" y="126"/>
                  <a:pt x="11" y="126"/>
                </a:cubicBezTo>
                <a:cubicBezTo>
                  <a:pt x="14" y="126"/>
                  <a:pt x="25" y="126"/>
                  <a:pt x="43" y="125"/>
                </a:cubicBezTo>
                <a:lnTo>
                  <a:pt x="78" y="125"/>
                </a:lnTo>
                <a:lnTo>
                  <a:pt x="90" y="74"/>
                </a:lnTo>
                <a:cubicBezTo>
                  <a:pt x="92" y="69"/>
                  <a:pt x="93" y="63"/>
                  <a:pt x="95" y="56"/>
                </a:cubicBezTo>
                <a:cubicBezTo>
                  <a:pt x="97" y="48"/>
                  <a:pt x="98" y="42"/>
                  <a:pt x="99" y="39"/>
                </a:cubicBezTo>
                <a:cubicBezTo>
                  <a:pt x="101" y="35"/>
                  <a:pt x="102" y="31"/>
                  <a:pt x="103" y="26"/>
                </a:cubicBezTo>
                <a:cubicBezTo>
                  <a:pt x="105" y="21"/>
                  <a:pt x="106" y="17"/>
                  <a:pt x="108" y="15"/>
                </a:cubicBezTo>
                <a:cubicBezTo>
                  <a:pt x="110" y="13"/>
                  <a:pt x="113" y="10"/>
                  <a:pt x="115" y="7"/>
                </a:cubicBezTo>
                <a:cubicBezTo>
                  <a:pt x="117" y="5"/>
                  <a:pt x="120" y="3"/>
                  <a:pt x="124" y="2"/>
                </a:cubicBezTo>
                <a:cubicBezTo>
                  <a:pt x="128" y="1"/>
                  <a:pt x="131" y="0"/>
                  <a:pt x="135" y="0"/>
                </a:cubicBezTo>
                <a:cubicBezTo>
                  <a:pt x="143" y="1"/>
                  <a:pt x="148" y="3"/>
                  <a:pt x="151" y="7"/>
                </a:cubicBezTo>
                <a:cubicBezTo>
                  <a:pt x="154" y="12"/>
                  <a:pt x="156" y="16"/>
                  <a:pt x="156" y="20"/>
                </a:cubicBezTo>
                <a:cubicBezTo>
                  <a:pt x="156" y="23"/>
                  <a:pt x="154" y="33"/>
                  <a:pt x="150" y="50"/>
                </a:cubicBezTo>
                <a:cubicBezTo>
                  <a:pt x="146" y="67"/>
                  <a:pt x="142" y="84"/>
                  <a:pt x="137" y="100"/>
                </a:cubicBezTo>
                <a:lnTo>
                  <a:pt x="131" y="124"/>
                </a:lnTo>
                <a:cubicBezTo>
                  <a:pt x="131" y="125"/>
                  <a:pt x="141" y="125"/>
                  <a:pt x="163" y="125"/>
                </a:cubicBezTo>
                <a:lnTo>
                  <a:pt x="195" y="125"/>
                </a:lnTo>
                <a:cubicBezTo>
                  <a:pt x="198" y="128"/>
                  <a:pt x="200" y="131"/>
                  <a:pt x="200" y="132"/>
                </a:cubicBezTo>
                <a:cubicBezTo>
                  <a:pt x="200" y="142"/>
                  <a:pt x="197" y="149"/>
                  <a:pt x="192" y="155"/>
                </a:cubicBezTo>
                <a:lnTo>
                  <a:pt x="123" y="155"/>
                </a:lnTo>
                <a:lnTo>
                  <a:pt x="100" y="249"/>
                </a:lnTo>
                <a:cubicBezTo>
                  <a:pt x="83" y="317"/>
                  <a:pt x="75" y="354"/>
                  <a:pt x="75" y="359"/>
                </a:cubicBezTo>
                <a:cubicBezTo>
                  <a:pt x="75" y="377"/>
                  <a:pt x="81" y="386"/>
                  <a:pt x="92" y="386"/>
                </a:cubicBezTo>
                <a:cubicBezTo>
                  <a:pt x="107" y="386"/>
                  <a:pt x="122" y="378"/>
                  <a:pt x="136" y="364"/>
                </a:cubicBezTo>
                <a:cubicBezTo>
                  <a:pt x="150" y="349"/>
                  <a:pt x="161" y="331"/>
                  <a:pt x="170" y="310"/>
                </a:cubicBezTo>
                <a:cubicBezTo>
                  <a:pt x="171" y="308"/>
                  <a:pt x="172" y="306"/>
                  <a:pt x="173" y="306"/>
                </a:cubicBezTo>
                <a:cubicBezTo>
                  <a:pt x="174" y="305"/>
                  <a:pt x="178" y="305"/>
                  <a:pt x="183" y="304"/>
                </a:cubicBezTo>
                <a:lnTo>
                  <a:pt x="185" y="304"/>
                </a:lnTo>
                <a:cubicBezTo>
                  <a:pt x="192" y="304"/>
                  <a:pt x="195" y="306"/>
                  <a:pt x="195" y="309"/>
                </a:cubicBezTo>
                <a:cubicBezTo>
                  <a:pt x="195" y="311"/>
                  <a:pt x="194" y="313"/>
                  <a:pt x="193" y="317"/>
                </a:cubicBezTo>
                <a:cubicBezTo>
                  <a:pt x="191" y="324"/>
                  <a:pt x="187" y="332"/>
                  <a:pt x="181" y="341"/>
                </a:cubicBezTo>
                <a:cubicBezTo>
                  <a:pt x="176" y="351"/>
                  <a:pt x="169" y="361"/>
                  <a:pt x="160" y="372"/>
                </a:cubicBezTo>
                <a:cubicBezTo>
                  <a:pt x="151" y="382"/>
                  <a:pt x="140" y="391"/>
                  <a:pt x="127" y="398"/>
                </a:cubicBezTo>
                <a:cubicBezTo>
                  <a:pt x="114" y="406"/>
                  <a:pt x="101" y="409"/>
                  <a:pt x="88" y="409"/>
                </a:cubicBezTo>
                <a:cubicBezTo>
                  <a:pt x="75" y="409"/>
                  <a:pt x="63" y="406"/>
                  <a:pt x="50" y="400"/>
                </a:cubicBezTo>
                <a:cubicBezTo>
                  <a:pt x="39" y="393"/>
                  <a:pt x="31" y="382"/>
                  <a:pt x="25" y="366"/>
                </a:cubicBezTo>
                <a:cubicBezTo>
                  <a:pt x="25" y="363"/>
                  <a:pt x="24" y="357"/>
                  <a:pt x="24" y="349"/>
                </a:cubicBezTo>
                <a:lnTo>
                  <a:pt x="24" y="338"/>
                </a:lnTo>
                <a:lnTo>
                  <a:pt x="47" y="248"/>
                </a:lnTo>
                <a:cubicBezTo>
                  <a:pt x="62" y="188"/>
                  <a:pt x="70" y="156"/>
                  <a:pt x="71" y="156"/>
                </a:cubicBezTo>
                <a:cubicBezTo>
                  <a:pt x="71" y="155"/>
                  <a:pt x="60" y="155"/>
                  <a:pt x="37" y="155"/>
                </a:cubicBezTo>
                <a:lnTo>
                  <a:pt x="4" y="1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1" name=""/>
          <p:cNvSpPr/>
          <p:nvPr/>
        </p:nvSpPr>
        <p:spPr>
          <a:xfrm>
            <a:off x="1118520" y="1116720"/>
            <a:ext cx="140760" cy="9720"/>
          </a:xfrm>
          <a:custGeom>
            <a:avLst/>
            <a:gdLst/>
            <a:ahLst/>
            <a:rect l="0" t="0" r="r" b="b"/>
            <a:pathLst>
              <a:path w="391" h="27">
                <a:moveTo>
                  <a:pt x="9" y="0"/>
                </a:moveTo>
                <a:lnTo>
                  <a:pt x="382" y="0"/>
                </a:lnTo>
                <a:cubicBezTo>
                  <a:pt x="388" y="4"/>
                  <a:pt x="391" y="8"/>
                  <a:pt x="391" y="14"/>
                </a:cubicBezTo>
                <a:cubicBezTo>
                  <a:pt x="391" y="19"/>
                  <a:pt x="388" y="24"/>
                  <a:pt x="382" y="27"/>
                </a:cubicBezTo>
                <a:lnTo>
                  <a:pt x="9" y="27"/>
                </a:lnTo>
                <a:cubicBezTo>
                  <a:pt x="3" y="24"/>
                  <a:pt x="0" y="20"/>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2" name=""/>
          <p:cNvSpPr/>
          <p:nvPr/>
        </p:nvSpPr>
        <p:spPr>
          <a:xfrm>
            <a:off x="1297440" y="1025640"/>
            <a:ext cx="79560" cy="153720"/>
          </a:xfrm>
          <a:custGeom>
            <a:avLst/>
            <a:gdLst/>
            <a:ahLst/>
            <a:rect l="0" t="0" r="r" b="b"/>
            <a:pathLst>
              <a:path w="221" h="427">
                <a:moveTo>
                  <a:pt x="84" y="56"/>
                </a:moveTo>
                <a:lnTo>
                  <a:pt x="76" y="59"/>
                </a:lnTo>
                <a:cubicBezTo>
                  <a:pt x="70" y="62"/>
                  <a:pt x="62" y="64"/>
                  <a:pt x="50" y="66"/>
                </a:cubicBezTo>
                <a:cubicBezTo>
                  <a:pt x="39" y="68"/>
                  <a:pt x="27" y="69"/>
                  <a:pt x="12" y="70"/>
                </a:cubicBezTo>
                <a:lnTo>
                  <a:pt x="0" y="70"/>
                </a:lnTo>
                <a:lnTo>
                  <a:pt x="0" y="41"/>
                </a:lnTo>
                <a:lnTo>
                  <a:pt x="12" y="41"/>
                </a:lnTo>
                <a:cubicBezTo>
                  <a:pt x="33" y="40"/>
                  <a:pt x="52" y="37"/>
                  <a:pt x="69" y="31"/>
                </a:cubicBezTo>
                <a:cubicBezTo>
                  <a:pt x="86" y="26"/>
                  <a:pt x="98" y="21"/>
                  <a:pt x="105" y="16"/>
                </a:cubicBezTo>
                <a:cubicBezTo>
                  <a:pt x="112" y="11"/>
                  <a:pt x="118" y="6"/>
                  <a:pt x="123" y="2"/>
                </a:cubicBezTo>
                <a:cubicBezTo>
                  <a:pt x="124" y="0"/>
                  <a:pt x="126" y="0"/>
                  <a:pt x="131" y="0"/>
                </a:cubicBezTo>
                <a:cubicBezTo>
                  <a:pt x="134" y="0"/>
                  <a:pt x="138" y="1"/>
                  <a:pt x="141" y="4"/>
                </a:cubicBezTo>
                <a:lnTo>
                  <a:pt x="141" y="195"/>
                </a:lnTo>
                <a:lnTo>
                  <a:pt x="142" y="388"/>
                </a:lnTo>
                <a:cubicBezTo>
                  <a:pt x="145" y="391"/>
                  <a:pt x="148" y="393"/>
                  <a:pt x="150" y="394"/>
                </a:cubicBezTo>
                <a:cubicBezTo>
                  <a:pt x="152" y="395"/>
                  <a:pt x="157" y="396"/>
                  <a:pt x="165" y="397"/>
                </a:cubicBezTo>
                <a:cubicBezTo>
                  <a:pt x="173" y="397"/>
                  <a:pt x="186" y="398"/>
                  <a:pt x="205" y="398"/>
                </a:cubicBezTo>
                <a:lnTo>
                  <a:pt x="221" y="398"/>
                </a:lnTo>
                <a:lnTo>
                  <a:pt x="221" y="427"/>
                </a:lnTo>
                <a:lnTo>
                  <a:pt x="214" y="427"/>
                </a:lnTo>
                <a:cubicBezTo>
                  <a:pt x="205" y="426"/>
                  <a:pt x="172" y="425"/>
                  <a:pt x="113" y="425"/>
                </a:cubicBezTo>
                <a:cubicBezTo>
                  <a:pt x="55" y="425"/>
                  <a:pt x="20" y="426"/>
                  <a:pt x="11" y="427"/>
                </a:cubicBezTo>
                <a:lnTo>
                  <a:pt x="3" y="427"/>
                </a:lnTo>
                <a:lnTo>
                  <a:pt x="3" y="398"/>
                </a:lnTo>
                <a:lnTo>
                  <a:pt x="20" y="398"/>
                </a:lnTo>
                <a:cubicBezTo>
                  <a:pt x="30" y="398"/>
                  <a:pt x="39" y="398"/>
                  <a:pt x="45" y="398"/>
                </a:cubicBezTo>
                <a:cubicBezTo>
                  <a:pt x="52" y="398"/>
                  <a:pt x="58" y="398"/>
                  <a:pt x="61" y="397"/>
                </a:cubicBezTo>
                <a:cubicBezTo>
                  <a:pt x="65" y="397"/>
                  <a:pt x="69" y="396"/>
                  <a:pt x="72" y="395"/>
                </a:cubicBezTo>
                <a:cubicBezTo>
                  <a:pt x="75" y="394"/>
                  <a:pt x="76" y="394"/>
                  <a:pt x="77" y="394"/>
                </a:cubicBezTo>
                <a:cubicBezTo>
                  <a:pt x="77" y="394"/>
                  <a:pt x="78" y="393"/>
                  <a:pt x="81" y="391"/>
                </a:cubicBezTo>
                <a:cubicBezTo>
                  <a:pt x="83" y="389"/>
                  <a:pt x="84" y="388"/>
                  <a:pt x="84" y="388"/>
                </a:cubicBezTo>
                <a:lnTo>
                  <a:pt x="8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3" name=""/>
          <p:cNvSpPr/>
          <p:nvPr/>
        </p:nvSpPr>
        <p:spPr>
          <a:xfrm>
            <a:off x="1448640" y="885960"/>
            <a:ext cx="13680" cy="325800"/>
          </a:xfrm>
          <a:custGeom>
            <a:avLst/>
            <a:gdLst/>
            <a:ahLst/>
            <a:rect l="0" t="0" r="r" b="b"/>
            <a:pathLst>
              <a:path w="38" h="905">
                <a:moveTo>
                  <a:pt x="19" y="905"/>
                </a:moveTo>
                <a:lnTo>
                  <a:pt x="17" y="905"/>
                </a:lnTo>
                <a:cubicBezTo>
                  <a:pt x="10" y="905"/>
                  <a:pt x="4" y="901"/>
                  <a:pt x="0" y="893"/>
                </a:cubicBezTo>
                <a:lnTo>
                  <a:pt x="0" y="452"/>
                </a:lnTo>
                <a:lnTo>
                  <a:pt x="1" y="11"/>
                </a:lnTo>
                <a:cubicBezTo>
                  <a:pt x="7" y="4"/>
                  <a:pt x="13" y="0"/>
                  <a:pt x="19" y="0"/>
                </a:cubicBezTo>
                <a:cubicBezTo>
                  <a:pt x="26" y="0"/>
                  <a:pt x="33" y="4"/>
                  <a:pt x="38" y="13"/>
                </a:cubicBezTo>
                <a:lnTo>
                  <a:pt x="38" y="893"/>
                </a:lnTo>
                <a:cubicBezTo>
                  <a:pt x="33" y="901"/>
                  <a:pt x="27" y="905"/>
                  <a:pt x="20" y="905"/>
                </a:cubicBezTo>
                <a:lnTo>
                  <a:pt x="19" y="90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4" name=""/>
          <p:cNvSpPr/>
          <p:nvPr/>
        </p:nvSpPr>
        <p:spPr>
          <a:xfrm>
            <a:off x="1507680" y="985320"/>
            <a:ext cx="184320" cy="145080"/>
          </a:xfrm>
          <a:custGeom>
            <a:avLst/>
            <a:gdLst/>
            <a:ahLst/>
            <a:rect l="0" t="0" r="r" b="b"/>
            <a:pathLst>
              <a:path w="512" h="403">
                <a:moveTo>
                  <a:pt x="187" y="403"/>
                </a:moveTo>
                <a:cubicBezTo>
                  <a:pt x="178" y="402"/>
                  <a:pt x="145" y="401"/>
                  <a:pt x="90" y="401"/>
                </a:cubicBezTo>
                <a:cubicBezTo>
                  <a:pt x="41" y="401"/>
                  <a:pt x="13" y="402"/>
                  <a:pt x="6" y="403"/>
                </a:cubicBezTo>
                <a:lnTo>
                  <a:pt x="0" y="403"/>
                </a:lnTo>
                <a:lnTo>
                  <a:pt x="0" y="347"/>
                </a:lnTo>
                <a:lnTo>
                  <a:pt x="86" y="347"/>
                </a:lnTo>
                <a:lnTo>
                  <a:pt x="203" y="210"/>
                </a:lnTo>
                <a:lnTo>
                  <a:pt x="79" y="56"/>
                </a:lnTo>
                <a:lnTo>
                  <a:pt x="4" y="56"/>
                </a:lnTo>
                <a:lnTo>
                  <a:pt x="4" y="0"/>
                </a:lnTo>
                <a:lnTo>
                  <a:pt x="11" y="0"/>
                </a:lnTo>
                <a:cubicBezTo>
                  <a:pt x="20" y="2"/>
                  <a:pt x="53" y="3"/>
                  <a:pt x="110" y="3"/>
                </a:cubicBezTo>
                <a:cubicBezTo>
                  <a:pt x="174" y="3"/>
                  <a:pt x="211" y="2"/>
                  <a:pt x="222" y="0"/>
                </a:cubicBezTo>
                <a:lnTo>
                  <a:pt x="230" y="0"/>
                </a:lnTo>
                <a:lnTo>
                  <a:pt x="230" y="56"/>
                </a:lnTo>
                <a:lnTo>
                  <a:pt x="204" y="56"/>
                </a:lnTo>
                <a:lnTo>
                  <a:pt x="236" y="95"/>
                </a:lnTo>
                <a:cubicBezTo>
                  <a:pt x="257" y="121"/>
                  <a:pt x="267" y="133"/>
                  <a:pt x="268" y="133"/>
                </a:cubicBezTo>
                <a:cubicBezTo>
                  <a:pt x="270" y="133"/>
                  <a:pt x="282" y="120"/>
                  <a:pt x="302" y="94"/>
                </a:cubicBezTo>
                <a:lnTo>
                  <a:pt x="334" y="56"/>
                </a:lnTo>
                <a:lnTo>
                  <a:pt x="300" y="56"/>
                </a:lnTo>
                <a:lnTo>
                  <a:pt x="300" y="0"/>
                </a:lnTo>
                <a:lnTo>
                  <a:pt x="308" y="0"/>
                </a:lnTo>
                <a:cubicBezTo>
                  <a:pt x="317" y="2"/>
                  <a:pt x="349" y="3"/>
                  <a:pt x="404" y="3"/>
                </a:cubicBezTo>
                <a:cubicBezTo>
                  <a:pt x="453" y="3"/>
                  <a:pt x="481" y="2"/>
                  <a:pt x="488" y="0"/>
                </a:cubicBezTo>
                <a:lnTo>
                  <a:pt x="494" y="0"/>
                </a:lnTo>
                <a:lnTo>
                  <a:pt x="494" y="56"/>
                </a:lnTo>
                <a:lnTo>
                  <a:pt x="408" y="56"/>
                </a:lnTo>
                <a:lnTo>
                  <a:pt x="303" y="180"/>
                </a:lnTo>
                <a:lnTo>
                  <a:pt x="438" y="346"/>
                </a:lnTo>
                <a:lnTo>
                  <a:pt x="475" y="347"/>
                </a:lnTo>
                <a:lnTo>
                  <a:pt x="512" y="347"/>
                </a:lnTo>
                <a:lnTo>
                  <a:pt x="512" y="403"/>
                </a:lnTo>
                <a:lnTo>
                  <a:pt x="505" y="403"/>
                </a:lnTo>
                <a:cubicBezTo>
                  <a:pt x="496" y="402"/>
                  <a:pt x="463" y="401"/>
                  <a:pt x="406" y="401"/>
                </a:cubicBezTo>
                <a:cubicBezTo>
                  <a:pt x="344" y="401"/>
                  <a:pt x="307" y="402"/>
                  <a:pt x="296" y="403"/>
                </a:cubicBezTo>
                <a:lnTo>
                  <a:pt x="288" y="403"/>
                </a:lnTo>
                <a:lnTo>
                  <a:pt x="288" y="347"/>
                </a:lnTo>
                <a:lnTo>
                  <a:pt x="313" y="347"/>
                </a:lnTo>
                <a:cubicBezTo>
                  <a:pt x="313" y="347"/>
                  <a:pt x="301" y="332"/>
                  <a:pt x="277" y="302"/>
                </a:cubicBezTo>
                <a:cubicBezTo>
                  <a:pt x="253" y="271"/>
                  <a:pt x="240" y="256"/>
                  <a:pt x="240" y="255"/>
                </a:cubicBezTo>
                <a:lnTo>
                  <a:pt x="161" y="346"/>
                </a:lnTo>
                <a:lnTo>
                  <a:pt x="178" y="347"/>
                </a:lnTo>
                <a:lnTo>
                  <a:pt x="194" y="347"/>
                </a:lnTo>
                <a:lnTo>
                  <a:pt x="194" y="403"/>
                </a:lnTo>
                <a:lnTo>
                  <a:pt x="187" y="40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5" name=""/>
          <p:cNvSpPr/>
          <p:nvPr/>
        </p:nvSpPr>
        <p:spPr>
          <a:xfrm>
            <a:off x="1713600" y="1034640"/>
            <a:ext cx="72360" cy="147240"/>
          </a:xfrm>
          <a:custGeom>
            <a:avLst/>
            <a:gdLst/>
            <a:ahLst/>
            <a:rect l="0" t="0" r="r" b="b"/>
            <a:pathLst>
              <a:path w="201" h="409">
                <a:moveTo>
                  <a:pt x="5" y="155"/>
                </a:moveTo>
                <a:cubicBezTo>
                  <a:pt x="2" y="152"/>
                  <a:pt x="0" y="150"/>
                  <a:pt x="0" y="148"/>
                </a:cubicBezTo>
                <a:cubicBezTo>
                  <a:pt x="0" y="147"/>
                  <a:pt x="1" y="143"/>
                  <a:pt x="2" y="138"/>
                </a:cubicBezTo>
                <a:cubicBezTo>
                  <a:pt x="4" y="133"/>
                  <a:pt x="5" y="130"/>
                  <a:pt x="5" y="129"/>
                </a:cubicBezTo>
                <a:cubicBezTo>
                  <a:pt x="6" y="127"/>
                  <a:pt x="8" y="126"/>
                  <a:pt x="11" y="126"/>
                </a:cubicBezTo>
                <a:cubicBezTo>
                  <a:pt x="14" y="126"/>
                  <a:pt x="25" y="126"/>
                  <a:pt x="44" y="125"/>
                </a:cubicBezTo>
                <a:lnTo>
                  <a:pt x="78" y="125"/>
                </a:lnTo>
                <a:lnTo>
                  <a:pt x="90" y="74"/>
                </a:lnTo>
                <a:cubicBezTo>
                  <a:pt x="91" y="69"/>
                  <a:pt x="93" y="63"/>
                  <a:pt x="95" y="56"/>
                </a:cubicBezTo>
                <a:cubicBezTo>
                  <a:pt x="96" y="48"/>
                  <a:pt x="98" y="42"/>
                  <a:pt x="99" y="39"/>
                </a:cubicBezTo>
                <a:cubicBezTo>
                  <a:pt x="100" y="35"/>
                  <a:pt x="102" y="31"/>
                  <a:pt x="103" y="26"/>
                </a:cubicBezTo>
                <a:cubicBezTo>
                  <a:pt x="104" y="21"/>
                  <a:pt x="106" y="17"/>
                  <a:pt x="108" y="15"/>
                </a:cubicBezTo>
                <a:cubicBezTo>
                  <a:pt x="110" y="13"/>
                  <a:pt x="112" y="10"/>
                  <a:pt x="114" y="7"/>
                </a:cubicBezTo>
                <a:cubicBezTo>
                  <a:pt x="117" y="5"/>
                  <a:pt x="120" y="3"/>
                  <a:pt x="124" y="2"/>
                </a:cubicBezTo>
                <a:cubicBezTo>
                  <a:pt x="128" y="1"/>
                  <a:pt x="132" y="0"/>
                  <a:pt x="136" y="0"/>
                </a:cubicBezTo>
                <a:cubicBezTo>
                  <a:pt x="144" y="1"/>
                  <a:pt x="149" y="3"/>
                  <a:pt x="152" y="7"/>
                </a:cubicBezTo>
                <a:cubicBezTo>
                  <a:pt x="155" y="12"/>
                  <a:pt x="156" y="16"/>
                  <a:pt x="156" y="20"/>
                </a:cubicBezTo>
                <a:cubicBezTo>
                  <a:pt x="156" y="23"/>
                  <a:pt x="154" y="33"/>
                  <a:pt x="151" y="50"/>
                </a:cubicBezTo>
                <a:cubicBezTo>
                  <a:pt x="147" y="67"/>
                  <a:pt x="142" y="84"/>
                  <a:pt x="138" y="100"/>
                </a:cubicBezTo>
                <a:lnTo>
                  <a:pt x="131" y="124"/>
                </a:lnTo>
                <a:cubicBezTo>
                  <a:pt x="131" y="125"/>
                  <a:pt x="142" y="125"/>
                  <a:pt x="163" y="125"/>
                </a:cubicBezTo>
                <a:lnTo>
                  <a:pt x="196" y="125"/>
                </a:lnTo>
                <a:cubicBezTo>
                  <a:pt x="199" y="128"/>
                  <a:pt x="201" y="131"/>
                  <a:pt x="201" y="132"/>
                </a:cubicBezTo>
                <a:cubicBezTo>
                  <a:pt x="201" y="142"/>
                  <a:pt x="198" y="149"/>
                  <a:pt x="192" y="155"/>
                </a:cubicBezTo>
                <a:lnTo>
                  <a:pt x="124" y="155"/>
                </a:lnTo>
                <a:lnTo>
                  <a:pt x="100" y="249"/>
                </a:lnTo>
                <a:cubicBezTo>
                  <a:pt x="83" y="317"/>
                  <a:pt x="75" y="354"/>
                  <a:pt x="75" y="359"/>
                </a:cubicBezTo>
                <a:cubicBezTo>
                  <a:pt x="75" y="377"/>
                  <a:pt x="80" y="386"/>
                  <a:pt x="92" y="386"/>
                </a:cubicBezTo>
                <a:cubicBezTo>
                  <a:pt x="107" y="386"/>
                  <a:pt x="122" y="378"/>
                  <a:pt x="136" y="364"/>
                </a:cubicBezTo>
                <a:cubicBezTo>
                  <a:pt x="151" y="349"/>
                  <a:pt x="162" y="331"/>
                  <a:pt x="170" y="310"/>
                </a:cubicBezTo>
                <a:cubicBezTo>
                  <a:pt x="171" y="308"/>
                  <a:pt x="172" y="306"/>
                  <a:pt x="174" y="306"/>
                </a:cubicBezTo>
                <a:cubicBezTo>
                  <a:pt x="175" y="305"/>
                  <a:pt x="178" y="305"/>
                  <a:pt x="183" y="304"/>
                </a:cubicBezTo>
                <a:lnTo>
                  <a:pt x="186" y="304"/>
                </a:lnTo>
                <a:cubicBezTo>
                  <a:pt x="192" y="304"/>
                  <a:pt x="195" y="306"/>
                  <a:pt x="195" y="309"/>
                </a:cubicBezTo>
                <a:cubicBezTo>
                  <a:pt x="195" y="311"/>
                  <a:pt x="195" y="313"/>
                  <a:pt x="193" y="317"/>
                </a:cubicBezTo>
                <a:cubicBezTo>
                  <a:pt x="191" y="324"/>
                  <a:pt x="188" y="332"/>
                  <a:pt x="182" y="341"/>
                </a:cubicBezTo>
                <a:cubicBezTo>
                  <a:pt x="176" y="351"/>
                  <a:pt x="169" y="361"/>
                  <a:pt x="160" y="372"/>
                </a:cubicBezTo>
                <a:cubicBezTo>
                  <a:pt x="151" y="382"/>
                  <a:pt x="140" y="391"/>
                  <a:pt x="128" y="398"/>
                </a:cubicBezTo>
                <a:cubicBezTo>
                  <a:pt x="114" y="406"/>
                  <a:pt x="101" y="409"/>
                  <a:pt x="87" y="409"/>
                </a:cubicBezTo>
                <a:cubicBezTo>
                  <a:pt x="75" y="409"/>
                  <a:pt x="62" y="406"/>
                  <a:pt x="51" y="400"/>
                </a:cubicBezTo>
                <a:cubicBezTo>
                  <a:pt x="39" y="393"/>
                  <a:pt x="31" y="382"/>
                  <a:pt x="26" y="366"/>
                </a:cubicBezTo>
                <a:cubicBezTo>
                  <a:pt x="25" y="363"/>
                  <a:pt x="25" y="357"/>
                  <a:pt x="25" y="349"/>
                </a:cubicBezTo>
                <a:lnTo>
                  <a:pt x="25" y="338"/>
                </a:lnTo>
                <a:lnTo>
                  <a:pt x="47" y="248"/>
                </a:lnTo>
                <a:cubicBezTo>
                  <a:pt x="62" y="188"/>
                  <a:pt x="70" y="156"/>
                  <a:pt x="70" y="156"/>
                </a:cubicBezTo>
                <a:cubicBezTo>
                  <a:pt x="70" y="155"/>
                  <a:pt x="59" y="155"/>
                  <a:pt x="38" y="155"/>
                </a:cubicBezTo>
                <a:lnTo>
                  <a:pt x="5" y="1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6" name=""/>
          <p:cNvSpPr/>
          <p:nvPr/>
        </p:nvSpPr>
        <p:spPr>
          <a:xfrm>
            <a:off x="1826640" y="885600"/>
            <a:ext cx="78480" cy="326520"/>
          </a:xfrm>
          <a:custGeom>
            <a:avLst/>
            <a:gdLst/>
            <a:ahLst/>
            <a:rect l="0" t="0" r="r" b="b"/>
            <a:pathLst>
              <a:path w="218" h="907">
                <a:moveTo>
                  <a:pt x="6" y="1"/>
                </a:moveTo>
                <a:lnTo>
                  <a:pt x="10" y="0"/>
                </a:lnTo>
                <a:cubicBezTo>
                  <a:pt x="13" y="0"/>
                  <a:pt x="16" y="0"/>
                  <a:pt x="19" y="0"/>
                </a:cubicBezTo>
                <a:lnTo>
                  <a:pt x="30" y="0"/>
                </a:lnTo>
                <a:lnTo>
                  <a:pt x="55" y="22"/>
                </a:lnTo>
                <a:cubicBezTo>
                  <a:pt x="112" y="73"/>
                  <a:pt x="153" y="137"/>
                  <a:pt x="179" y="214"/>
                </a:cubicBezTo>
                <a:cubicBezTo>
                  <a:pt x="205" y="291"/>
                  <a:pt x="218" y="370"/>
                  <a:pt x="218" y="453"/>
                </a:cubicBezTo>
                <a:cubicBezTo>
                  <a:pt x="218" y="494"/>
                  <a:pt x="215" y="534"/>
                  <a:pt x="209" y="572"/>
                </a:cubicBezTo>
                <a:cubicBezTo>
                  <a:pt x="203" y="610"/>
                  <a:pt x="196" y="642"/>
                  <a:pt x="188" y="669"/>
                </a:cubicBezTo>
                <a:cubicBezTo>
                  <a:pt x="180" y="695"/>
                  <a:pt x="169" y="723"/>
                  <a:pt x="155" y="749"/>
                </a:cubicBezTo>
                <a:cubicBezTo>
                  <a:pt x="140" y="776"/>
                  <a:pt x="129" y="796"/>
                  <a:pt x="120" y="810"/>
                </a:cubicBezTo>
                <a:cubicBezTo>
                  <a:pt x="112" y="824"/>
                  <a:pt x="99" y="839"/>
                  <a:pt x="83" y="856"/>
                </a:cubicBezTo>
                <a:cubicBezTo>
                  <a:pt x="67" y="873"/>
                  <a:pt x="57" y="883"/>
                  <a:pt x="54" y="886"/>
                </a:cubicBezTo>
                <a:cubicBezTo>
                  <a:pt x="51" y="889"/>
                  <a:pt x="44" y="895"/>
                  <a:pt x="33" y="903"/>
                </a:cubicBezTo>
                <a:cubicBezTo>
                  <a:pt x="31" y="905"/>
                  <a:pt x="30" y="906"/>
                  <a:pt x="30" y="907"/>
                </a:cubicBezTo>
                <a:lnTo>
                  <a:pt x="19" y="907"/>
                </a:lnTo>
                <a:cubicBezTo>
                  <a:pt x="14" y="907"/>
                  <a:pt x="11" y="907"/>
                  <a:pt x="9" y="907"/>
                </a:cubicBezTo>
                <a:cubicBezTo>
                  <a:pt x="7" y="907"/>
                  <a:pt x="5" y="906"/>
                  <a:pt x="4" y="904"/>
                </a:cubicBezTo>
                <a:cubicBezTo>
                  <a:pt x="3" y="902"/>
                  <a:pt x="1" y="900"/>
                  <a:pt x="0" y="896"/>
                </a:cubicBezTo>
                <a:cubicBezTo>
                  <a:pt x="1" y="895"/>
                  <a:pt x="5" y="892"/>
                  <a:pt x="11" y="884"/>
                </a:cubicBezTo>
                <a:cubicBezTo>
                  <a:pt x="105" y="787"/>
                  <a:pt x="152" y="643"/>
                  <a:pt x="152" y="453"/>
                </a:cubicBezTo>
                <a:cubicBezTo>
                  <a:pt x="152" y="263"/>
                  <a:pt x="105" y="120"/>
                  <a:pt x="11" y="23"/>
                </a:cubicBezTo>
                <a:cubicBezTo>
                  <a:pt x="5" y="16"/>
                  <a:pt x="1" y="12"/>
                  <a:pt x="0" y="11"/>
                </a:cubicBezTo>
                <a:cubicBezTo>
                  <a:pt x="0" y="6"/>
                  <a:pt x="3" y="3"/>
                  <a:pt x="6"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7" name=""/>
          <p:cNvSpPr txBox="1"/>
          <p:nvPr/>
        </p:nvSpPr>
        <p:spPr>
          <a:xfrm>
            <a:off x="1936080" y="900360"/>
            <a:ext cx="363564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 </a:t>
            </a:r>
            <a:r>
              <a:rPr b="1" lang="zh-CN" sz="2029" strike="noStrike" u="none">
                <a:solidFill>
                  <a:srgbClr val="333333"/>
                </a:solidFill>
                <a:effectLst/>
                <a:uFillTx/>
                <a:latin typeface="NotoSansJP-Thin_"/>
                <a:ea typeface="NotoSansJP-Thin_"/>
              </a:rPr>
              <a:t>ノイズからデータを復元する</a:t>
            </a:r>
            <a:endParaRPr b="0" lang="en-US" sz="2029" strike="noStrike" u="none">
              <a:solidFill>
                <a:srgbClr val="000000"/>
              </a:solidFill>
              <a:effectLst/>
              <a:uFillTx/>
              <a:latin typeface="Times New Roman"/>
            </a:endParaRPr>
          </a:p>
        </p:txBody>
      </p:sp>
      <p:sp>
        <p:nvSpPr>
          <p:cNvPr id="428" name=""/>
          <p:cNvSpPr/>
          <p:nvPr/>
        </p:nvSpPr>
        <p:spPr>
          <a:xfrm>
            <a:off x="385920" y="178884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58"/>
                </a:lnTo>
                <a:lnTo>
                  <a:pt x="65" y="258"/>
                </a:lnTo>
                <a:lnTo>
                  <a:pt x="152" y="156"/>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0"/>
                  <a:pt x="199" y="99"/>
                  <a:pt x="200" y="99"/>
                </a:cubicBezTo>
                <a:cubicBezTo>
                  <a:pt x="202" y="99"/>
                  <a:pt x="210" y="89"/>
                  <a:pt x="226" y="70"/>
                </a:cubicBezTo>
                <a:lnTo>
                  <a:pt x="249" y="42"/>
                </a:lnTo>
                <a:lnTo>
                  <a:pt x="224" y="42"/>
                </a:lnTo>
                <a:lnTo>
                  <a:pt x="224" y="0"/>
                </a:lnTo>
                <a:lnTo>
                  <a:pt x="230" y="0"/>
                </a:lnTo>
                <a:cubicBezTo>
                  <a:pt x="236" y="1"/>
                  <a:pt x="260" y="2"/>
                  <a:pt x="302" y="2"/>
                </a:cubicBezTo>
                <a:cubicBezTo>
                  <a:pt x="339" y="2"/>
                  <a:pt x="360" y="1"/>
                  <a:pt x="365" y="0"/>
                </a:cubicBezTo>
                <a:lnTo>
                  <a:pt x="370" y="0"/>
                </a:lnTo>
                <a:lnTo>
                  <a:pt x="370" y="42"/>
                </a:lnTo>
                <a:lnTo>
                  <a:pt x="306" y="42"/>
                </a:lnTo>
                <a:lnTo>
                  <a:pt x="226" y="134"/>
                </a:lnTo>
                <a:lnTo>
                  <a:pt x="328" y="258"/>
                </a:lnTo>
                <a:lnTo>
                  <a:pt x="356" y="258"/>
                </a:lnTo>
                <a:lnTo>
                  <a:pt x="383" y="258"/>
                </a:lnTo>
                <a:lnTo>
                  <a:pt x="383" y="301"/>
                </a:lnTo>
                <a:lnTo>
                  <a:pt x="378" y="301"/>
                </a:lnTo>
                <a:cubicBezTo>
                  <a:pt x="371" y="300"/>
                  <a:pt x="347" y="299"/>
                  <a:pt x="304" y="299"/>
                </a:cubicBezTo>
                <a:cubicBezTo>
                  <a:pt x="256" y="299"/>
                  <a:pt x="229" y="300"/>
                  <a:pt x="221" y="301"/>
                </a:cubicBezTo>
                <a:lnTo>
                  <a:pt x="215" y="301"/>
                </a:lnTo>
                <a:lnTo>
                  <a:pt x="215" y="258"/>
                </a:lnTo>
                <a:lnTo>
                  <a:pt x="234" y="258"/>
                </a:lnTo>
                <a:cubicBezTo>
                  <a:pt x="234" y="258"/>
                  <a:pt x="225" y="247"/>
                  <a:pt x="207" y="224"/>
                </a:cubicBezTo>
                <a:cubicBezTo>
                  <a:pt x="189" y="202"/>
                  <a:pt x="179" y="191"/>
                  <a:pt x="179" y="190"/>
                </a:cubicBezTo>
                <a:lnTo>
                  <a:pt x="120" y="258"/>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9" name=""/>
          <p:cNvSpPr/>
          <p:nvPr/>
        </p:nvSpPr>
        <p:spPr>
          <a:xfrm>
            <a:off x="540360" y="181692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8" y="52"/>
                  <a:pt x="24" y="36"/>
                </a:cubicBezTo>
                <a:lnTo>
                  <a:pt x="32" y="12"/>
                </a:lnTo>
                <a:cubicBezTo>
                  <a:pt x="34" y="7"/>
                  <a:pt x="36" y="2"/>
                  <a:pt x="38" y="0"/>
                </a:cubicBezTo>
                <a:lnTo>
                  <a:pt x="262" y="0"/>
                </a:lnTo>
                <a:lnTo>
                  <a:pt x="306" y="0"/>
                </a:lnTo>
                <a:cubicBezTo>
                  <a:pt x="316" y="0"/>
                  <a:pt x="322" y="0"/>
                  <a:pt x="324" y="0"/>
                </a:cubicBezTo>
                <a:cubicBezTo>
                  <a:pt x="326" y="1"/>
                  <a:pt x="327" y="2"/>
                  <a:pt x="328" y="5"/>
                </a:cubicBezTo>
                <a:cubicBezTo>
                  <a:pt x="328" y="7"/>
                  <a:pt x="325" y="25"/>
                  <a:pt x="320" y="59"/>
                </a:cubicBezTo>
                <a:cubicBezTo>
                  <a:pt x="314" y="94"/>
                  <a:pt x="311" y="111"/>
                  <a:pt x="310" y="111"/>
                </a:cubicBezTo>
                <a:cubicBezTo>
                  <a:pt x="310" y="114"/>
                  <a:pt x="307" y="115"/>
                  <a:pt x="301" y="115"/>
                </a:cubicBezTo>
                <a:cubicBezTo>
                  <a:pt x="298" y="115"/>
                  <a:pt x="297" y="115"/>
                  <a:pt x="296" y="115"/>
                </a:cubicBezTo>
                <a:cubicBezTo>
                  <a:pt x="295" y="115"/>
                  <a:pt x="294" y="114"/>
                  <a:pt x="293" y="112"/>
                </a:cubicBezTo>
                <a:lnTo>
                  <a:pt x="291" y="111"/>
                </a:lnTo>
                <a:cubicBezTo>
                  <a:pt x="291" y="109"/>
                  <a:pt x="293" y="102"/>
                  <a:pt x="295" y="89"/>
                </a:cubicBezTo>
                <a:cubicBezTo>
                  <a:pt x="297" y="77"/>
                  <a:pt x="298" y="67"/>
                  <a:pt x="298" y="60"/>
                </a:cubicBezTo>
                <a:cubicBezTo>
                  <a:pt x="298" y="49"/>
                  <a:pt x="295" y="41"/>
                  <a:pt x="290" y="35"/>
                </a:cubicBezTo>
                <a:cubicBezTo>
                  <a:pt x="286" y="29"/>
                  <a:pt x="277" y="25"/>
                  <a:pt x="264" y="23"/>
                </a:cubicBezTo>
                <a:cubicBezTo>
                  <a:pt x="262" y="23"/>
                  <a:pt x="253" y="22"/>
                  <a:pt x="236" y="22"/>
                </a:cubicBezTo>
                <a:cubicBezTo>
                  <a:pt x="222" y="22"/>
                  <a:pt x="212" y="22"/>
                  <a:pt x="209" y="22"/>
                </a:cubicBezTo>
                <a:cubicBezTo>
                  <a:pt x="205" y="23"/>
                  <a:pt x="202" y="24"/>
                  <a:pt x="200" y="26"/>
                </a:cubicBezTo>
                <a:cubicBezTo>
                  <a:pt x="200" y="27"/>
                  <a:pt x="188" y="71"/>
                  <a:pt x="166" y="160"/>
                </a:cubicBezTo>
                <a:cubicBezTo>
                  <a:pt x="144" y="248"/>
                  <a:pt x="132" y="294"/>
                  <a:pt x="132" y="296"/>
                </a:cubicBezTo>
                <a:cubicBezTo>
                  <a:pt x="132" y="300"/>
                  <a:pt x="147" y="302"/>
                  <a:pt x="175" y="303"/>
                </a:cubicBezTo>
                <a:cubicBezTo>
                  <a:pt x="185" y="303"/>
                  <a:pt x="191" y="303"/>
                  <a:pt x="194" y="303"/>
                </a:cubicBezTo>
                <a:cubicBezTo>
                  <a:pt x="197" y="303"/>
                  <a:pt x="198" y="305"/>
                  <a:pt x="198" y="307"/>
                </a:cubicBezTo>
                <a:cubicBezTo>
                  <a:pt x="198" y="309"/>
                  <a:pt x="198" y="311"/>
                  <a:pt x="197" y="314"/>
                </a:cubicBezTo>
                <a:cubicBezTo>
                  <a:pt x="196" y="320"/>
                  <a:pt x="194" y="323"/>
                  <a:pt x="193" y="324"/>
                </a:cubicBezTo>
                <a:lnTo>
                  <a:pt x="192" y="325"/>
                </a:lnTo>
                <a:cubicBezTo>
                  <a:pt x="191" y="325"/>
                  <a:pt x="190" y="325"/>
                  <a:pt x="188" y="325"/>
                </a:cubicBezTo>
                <a:cubicBezTo>
                  <a:pt x="187" y="325"/>
                  <a:pt x="179" y="325"/>
                  <a:pt x="164" y="324"/>
                </a:cubicBezTo>
                <a:cubicBezTo>
                  <a:pt x="149" y="324"/>
                  <a:pt x="127" y="324"/>
                  <a:pt x="99" y="324"/>
                </a:cubicBezTo>
                <a:cubicBezTo>
                  <a:pt x="58" y="324"/>
                  <a:pt x="32" y="324"/>
                  <a:pt x="21" y="325"/>
                </a:cubicBezTo>
                <a:lnTo>
                  <a:pt x="13" y="325"/>
                </a:lnTo>
                <a:cubicBezTo>
                  <a:pt x="11" y="323"/>
                  <a:pt x="11" y="321"/>
                  <a:pt x="11" y="320"/>
                </a:cubicBezTo>
                <a:cubicBezTo>
                  <a:pt x="11" y="319"/>
                  <a:pt x="11" y="317"/>
                  <a:pt x="11" y="312"/>
                </a:cubicBezTo>
                <a:cubicBezTo>
                  <a:pt x="13" y="308"/>
                  <a:pt x="14" y="305"/>
                  <a:pt x="16" y="303"/>
                </a:cubicBezTo>
                <a:lnTo>
                  <a:pt x="30" y="303"/>
                </a:lnTo>
                <a:lnTo>
                  <a:pt x="35" y="303"/>
                </a:lnTo>
                <a:cubicBezTo>
                  <a:pt x="60" y="303"/>
                  <a:pt x="76" y="301"/>
                  <a:pt x="80" y="298"/>
                </a:cubicBezTo>
                <a:cubicBezTo>
                  <a:pt x="81" y="298"/>
                  <a:pt x="81" y="298"/>
                  <a:pt x="81" y="298"/>
                </a:cubicBezTo>
                <a:cubicBezTo>
                  <a:pt x="83" y="297"/>
                  <a:pt x="84" y="294"/>
                  <a:pt x="86" y="288"/>
                </a:cubicBezTo>
                <a:cubicBezTo>
                  <a:pt x="88" y="282"/>
                  <a:pt x="94" y="257"/>
                  <a:pt x="105" y="212"/>
                </a:cubicBezTo>
                <a:cubicBezTo>
                  <a:pt x="111" y="191"/>
                  <a:pt x="115" y="173"/>
                  <a:pt x="119" y="159"/>
                </a:cubicBezTo>
                <a:cubicBezTo>
                  <a:pt x="141" y="72"/>
                  <a:pt x="152" y="27"/>
                  <a:pt x="152" y="25"/>
                </a:cubicBezTo>
                <a:cubicBezTo>
                  <a:pt x="152" y="23"/>
                  <a:pt x="147" y="22"/>
                  <a:pt x="138" y="22"/>
                </a:cubicBezTo>
                <a:lnTo>
                  <a:pt x="123" y="22"/>
                </a:lnTo>
                <a:cubicBezTo>
                  <a:pt x="102" y="22"/>
                  <a:pt x="88" y="23"/>
                  <a:pt x="81" y="25"/>
                </a:cubicBezTo>
                <a:cubicBezTo>
                  <a:pt x="67" y="28"/>
                  <a:pt x="56" y="35"/>
                  <a:pt x="48" y="45"/>
                </a:cubicBezTo>
                <a:cubicBezTo>
                  <a:pt x="40" y="55"/>
                  <a:pt x="31" y="73"/>
                  <a:pt x="22" y="100"/>
                </a:cubicBezTo>
                <a:cubicBezTo>
                  <a:pt x="20" y="107"/>
                  <a:pt x="18" y="112"/>
                  <a:pt x="17" y="113"/>
                </a:cubicBezTo>
                <a:cubicBezTo>
                  <a:pt x="16"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0" name=""/>
          <p:cNvSpPr/>
          <p:nvPr/>
        </p:nvSpPr>
        <p:spPr>
          <a:xfrm>
            <a:off x="751320" y="1807560"/>
            <a:ext cx="162720" cy="57240"/>
          </a:xfrm>
          <a:custGeom>
            <a:avLst/>
            <a:gdLst/>
            <a:ahLst/>
            <a:rect l="0" t="0" r="r" b="b"/>
            <a:pathLst>
              <a:path w="452" h="159">
                <a:moveTo>
                  <a:pt x="0" y="137"/>
                </a:moveTo>
                <a:cubicBezTo>
                  <a:pt x="0" y="102"/>
                  <a:pt x="10" y="71"/>
                  <a:pt x="31" y="43"/>
                </a:cubicBezTo>
                <a:cubicBezTo>
                  <a:pt x="51" y="14"/>
                  <a:pt x="79" y="0"/>
                  <a:pt x="113" y="0"/>
                </a:cubicBezTo>
                <a:cubicBezTo>
                  <a:pt x="130" y="0"/>
                  <a:pt x="146" y="4"/>
                  <a:pt x="163" y="12"/>
                </a:cubicBezTo>
                <a:cubicBezTo>
                  <a:pt x="179" y="20"/>
                  <a:pt x="194" y="30"/>
                  <a:pt x="207" y="43"/>
                </a:cubicBezTo>
                <a:cubicBezTo>
                  <a:pt x="221" y="55"/>
                  <a:pt x="234" y="67"/>
                  <a:pt x="247" y="78"/>
                </a:cubicBezTo>
                <a:cubicBezTo>
                  <a:pt x="260" y="89"/>
                  <a:pt x="274" y="99"/>
                  <a:pt x="290" y="108"/>
                </a:cubicBezTo>
                <a:cubicBezTo>
                  <a:pt x="305" y="117"/>
                  <a:pt x="321" y="121"/>
                  <a:pt x="337" y="121"/>
                </a:cubicBezTo>
                <a:cubicBezTo>
                  <a:pt x="365" y="121"/>
                  <a:pt x="388" y="110"/>
                  <a:pt x="406" y="89"/>
                </a:cubicBezTo>
                <a:cubicBezTo>
                  <a:pt x="424" y="67"/>
                  <a:pt x="433" y="44"/>
                  <a:pt x="433" y="20"/>
                </a:cubicBezTo>
                <a:cubicBezTo>
                  <a:pt x="433" y="14"/>
                  <a:pt x="434" y="10"/>
                  <a:pt x="436" y="6"/>
                </a:cubicBezTo>
                <a:cubicBezTo>
                  <a:pt x="437" y="2"/>
                  <a:pt x="440" y="0"/>
                  <a:pt x="442" y="0"/>
                </a:cubicBezTo>
                <a:cubicBezTo>
                  <a:pt x="449" y="0"/>
                  <a:pt x="452" y="7"/>
                  <a:pt x="452" y="22"/>
                </a:cubicBezTo>
                <a:cubicBezTo>
                  <a:pt x="452" y="56"/>
                  <a:pt x="442" y="87"/>
                  <a:pt x="421" y="116"/>
                </a:cubicBezTo>
                <a:cubicBezTo>
                  <a:pt x="401" y="144"/>
                  <a:pt x="374" y="159"/>
                  <a:pt x="343" y="159"/>
                </a:cubicBezTo>
                <a:lnTo>
                  <a:pt x="337" y="159"/>
                </a:lnTo>
                <a:cubicBezTo>
                  <a:pt x="320" y="159"/>
                  <a:pt x="304" y="155"/>
                  <a:pt x="288" y="146"/>
                </a:cubicBezTo>
                <a:cubicBezTo>
                  <a:pt x="272" y="138"/>
                  <a:pt x="256" y="128"/>
                  <a:pt x="242" y="117"/>
                </a:cubicBezTo>
                <a:cubicBezTo>
                  <a:pt x="228" y="104"/>
                  <a:pt x="215" y="92"/>
                  <a:pt x="203" y="80"/>
                </a:cubicBezTo>
                <a:cubicBezTo>
                  <a:pt x="190" y="69"/>
                  <a:pt x="176" y="59"/>
                  <a:pt x="160" y="50"/>
                </a:cubicBezTo>
                <a:cubicBezTo>
                  <a:pt x="144" y="41"/>
                  <a:pt x="129" y="37"/>
                  <a:pt x="113" y="38"/>
                </a:cubicBezTo>
                <a:cubicBezTo>
                  <a:pt x="93" y="38"/>
                  <a:pt x="76" y="44"/>
                  <a:pt x="61" y="55"/>
                </a:cubicBezTo>
                <a:cubicBezTo>
                  <a:pt x="44" y="68"/>
                  <a:pt x="33" y="83"/>
                  <a:pt x="27" y="101"/>
                </a:cubicBezTo>
                <a:cubicBezTo>
                  <a:pt x="21" y="119"/>
                  <a:pt x="18" y="133"/>
                  <a:pt x="17" y="144"/>
                </a:cubicBezTo>
                <a:cubicBezTo>
                  <a:pt x="15" y="154"/>
                  <a:pt x="13" y="159"/>
                  <a:pt x="9"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1" name=""/>
          <p:cNvSpPr/>
          <p:nvPr/>
        </p:nvSpPr>
        <p:spPr>
          <a:xfrm>
            <a:off x="988200" y="1704960"/>
            <a:ext cx="245520" cy="204480"/>
          </a:xfrm>
          <a:custGeom>
            <a:avLst/>
            <a:gdLst/>
            <a:ahLst/>
            <a:rect l="0" t="0" r="r" b="b"/>
            <a:pathLst>
              <a:path w="682" h="568">
                <a:moveTo>
                  <a:pt x="251" y="56"/>
                </a:moveTo>
                <a:cubicBezTo>
                  <a:pt x="257" y="56"/>
                  <a:pt x="261" y="58"/>
                  <a:pt x="261" y="61"/>
                </a:cubicBezTo>
                <a:cubicBezTo>
                  <a:pt x="262" y="62"/>
                  <a:pt x="264" y="71"/>
                  <a:pt x="269" y="89"/>
                </a:cubicBezTo>
                <a:cubicBezTo>
                  <a:pt x="273" y="106"/>
                  <a:pt x="283" y="137"/>
                  <a:pt x="297" y="180"/>
                </a:cubicBezTo>
                <a:cubicBezTo>
                  <a:pt x="311" y="223"/>
                  <a:pt x="328" y="269"/>
                  <a:pt x="347" y="318"/>
                </a:cubicBezTo>
                <a:cubicBezTo>
                  <a:pt x="370" y="384"/>
                  <a:pt x="394" y="437"/>
                  <a:pt x="419" y="479"/>
                </a:cubicBezTo>
                <a:lnTo>
                  <a:pt x="422" y="485"/>
                </a:lnTo>
                <a:lnTo>
                  <a:pt x="436" y="431"/>
                </a:lnTo>
                <a:cubicBezTo>
                  <a:pt x="450" y="376"/>
                  <a:pt x="465" y="319"/>
                  <a:pt x="482" y="259"/>
                </a:cubicBezTo>
                <a:cubicBezTo>
                  <a:pt x="502" y="185"/>
                  <a:pt x="518" y="133"/>
                  <a:pt x="528" y="103"/>
                </a:cubicBezTo>
                <a:cubicBezTo>
                  <a:pt x="539" y="73"/>
                  <a:pt x="549" y="52"/>
                  <a:pt x="560" y="41"/>
                </a:cubicBezTo>
                <a:cubicBezTo>
                  <a:pt x="584" y="18"/>
                  <a:pt x="615" y="4"/>
                  <a:pt x="653" y="0"/>
                </a:cubicBezTo>
                <a:cubicBezTo>
                  <a:pt x="654" y="0"/>
                  <a:pt x="657" y="0"/>
                  <a:pt x="660" y="0"/>
                </a:cubicBezTo>
                <a:cubicBezTo>
                  <a:pt x="664" y="0"/>
                  <a:pt x="666" y="0"/>
                  <a:pt x="668" y="0"/>
                </a:cubicBezTo>
                <a:lnTo>
                  <a:pt x="670" y="0"/>
                </a:lnTo>
                <a:cubicBezTo>
                  <a:pt x="678" y="0"/>
                  <a:pt x="682" y="5"/>
                  <a:pt x="682" y="16"/>
                </a:cubicBezTo>
                <a:cubicBezTo>
                  <a:pt x="682" y="35"/>
                  <a:pt x="675" y="52"/>
                  <a:pt x="663" y="65"/>
                </a:cubicBezTo>
                <a:cubicBezTo>
                  <a:pt x="659" y="69"/>
                  <a:pt x="653" y="71"/>
                  <a:pt x="645" y="71"/>
                </a:cubicBezTo>
                <a:cubicBezTo>
                  <a:pt x="628" y="72"/>
                  <a:pt x="614" y="75"/>
                  <a:pt x="601" y="79"/>
                </a:cubicBezTo>
                <a:cubicBezTo>
                  <a:pt x="588" y="83"/>
                  <a:pt x="578" y="88"/>
                  <a:pt x="573" y="92"/>
                </a:cubicBezTo>
                <a:cubicBezTo>
                  <a:pt x="567" y="96"/>
                  <a:pt x="564" y="99"/>
                  <a:pt x="563" y="102"/>
                </a:cubicBezTo>
                <a:cubicBezTo>
                  <a:pt x="554" y="116"/>
                  <a:pt x="533" y="187"/>
                  <a:pt x="498" y="316"/>
                </a:cubicBezTo>
                <a:cubicBezTo>
                  <a:pt x="464" y="445"/>
                  <a:pt x="447" y="515"/>
                  <a:pt x="446" y="524"/>
                </a:cubicBezTo>
                <a:cubicBezTo>
                  <a:pt x="446" y="525"/>
                  <a:pt x="446" y="525"/>
                  <a:pt x="446" y="524"/>
                </a:cubicBezTo>
                <a:cubicBezTo>
                  <a:pt x="446" y="523"/>
                  <a:pt x="446" y="523"/>
                  <a:pt x="445" y="524"/>
                </a:cubicBezTo>
                <a:cubicBezTo>
                  <a:pt x="445" y="525"/>
                  <a:pt x="444" y="525"/>
                  <a:pt x="444" y="526"/>
                </a:cubicBezTo>
                <a:cubicBezTo>
                  <a:pt x="441" y="533"/>
                  <a:pt x="435" y="540"/>
                  <a:pt x="426" y="546"/>
                </a:cubicBezTo>
                <a:cubicBezTo>
                  <a:pt x="417" y="552"/>
                  <a:pt x="408" y="555"/>
                  <a:pt x="398" y="555"/>
                </a:cubicBezTo>
                <a:cubicBezTo>
                  <a:pt x="394" y="555"/>
                  <a:pt x="391" y="555"/>
                  <a:pt x="389" y="553"/>
                </a:cubicBezTo>
                <a:cubicBezTo>
                  <a:pt x="387" y="552"/>
                  <a:pt x="383" y="547"/>
                  <a:pt x="378" y="539"/>
                </a:cubicBezTo>
                <a:cubicBezTo>
                  <a:pt x="357" y="506"/>
                  <a:pt x="341" y="476"/>
                  <a:pt x="329" y="451"/>
                </a:cubicBezTo>
                <a:cubicBezTo>
                  <a:pt x="318" y="426"/>
                  <a:pt x="303" y="392"/>
                  <a:pt x="288" y="350"/>
                </a:cubicBezTo>
                <a:cubicBezTo>
                  <a:pt x="267" y="296"/>
                  <a:pt x="248" y="242"/>
                  <a:pt x="231" y="187"/>
                </a:cubicBezTo>
                <a:lnTo>
                  <a:pt x="226" y="172"/>
                </a:lnTo>
                <a:lnTo>
                  <a:pt x="226" y="173"/>
                </a:lnTo>
                <a:cubicBezTo>
                  <a:pt x="226" y="173"/>
                  <a:pt x="223" y="184"/>
                  <a:pt x="219" y="204"/>
                </a:cubicBezTo>
                <a:cubicBezTo>
                  <a:pt x="214" y="224"/>
                  <a:pt x="209" y="249"/>
                  <a:pt x="203" y="278"/>
                </a:cubicBezTo>
                <a:cubicBezTo>
                  <a:pt x="196" y="307"/>
                  <a:pt x="188" y="338"/>
                  <a:pt x="177" y="373"/>
                </a:cubicBezTo>
                <a:cubicBezTo>
                  <a:pt x="166" y="407"/>
                  <a:pt x="155" y="438"/>
                  <a:pt x="144" y="467"/>
                </a:cubicBezTo>
                <a:cubicBezTo>
                  <a:pt x="132" y="495"/>
                  <a:pt x="119" y="519"/>
                  <a:pt x="104" y="539"/>
                </a:cubicBezTo>
                <a:cubicBezTo>
                  <a:pt x="90" y="559"/>
                  <a:pt x="75" y="569"/>
                  <a:pt x="60" y="568"/>
                </a:cubicBezTo>
                <a:cubicBezTo>
                  <a:pt x="48" y="568"/>
                  <a:pt x="35" y="564"/>
                  <a:pt x="21" y="557"/>
                </a:cubicBezTo>
                <a:cubicBezTo>
                  <a:pt x="8" y="550"/>
                  <a:pt x="1" y="541"/>
                  <a:pt x="0" y="529"/>
                </a:cubicBezTo>
                <a:cubicBezTo>
                  <a:pt x="0" y="518"/>
                  <a:pt x="4" y="506"/>
                  <a:pt x="10" y="493"/>
                </a:cubicBezTo>
                <a:cubicBezTo>
                  <a:pt x="17" y="480"/>
                  <a:pt x="24" y="474"/>
                  <a:pt x="31" y="473"/>
                </a:cubicBezTo>
                <a:cubicBezTo>
                  <a:pt x="32" y="473"/>
                  <a:pt x="36" y="476"/>
                  <a:pt x="43" y="482"/>
                </a:cubicBezTo>
                <a:cubicBezTo>
                  <a:pt x="50" y="488"/>
                  <a:pt x="61" y="493"/>
                  <a:pt x="77" y="496"/>
                </a:cubicBezTo>
                <a:lnTo>
                  <a:pt x="81" y="496"/>
                </a:lnTo>
                <a:cubicBezTo>
                  <a:pt x="88" y="496"/>
                  <a:pt x="95" y="491"/>
                  <a:pt x="102" y="481"/>
                </a:cubicBezTo>
                <a:cubicBezTo>
                  <a:pt x="108" y="472"/>
                  <a:pt x="117" y="451"/>
                  <a:pt x="128" y="417"/>
                </a:cubicBezTo>
                <a:cubicBezTo>
                  <a:pt x="148" y="360"/>
                  <a:pt x="164" y="305"/>
                  <a:pt x="176" y="252"/>
                </a:cubicBezTo>
                <a:cubicBezTo>
                  <a:pt x="187" y="199"/>
                  <a:pt x="195" y="158"/>
                  <a:pt x="198" y="129"/>
                </a:cubicBezTo>
                <a:cubicBezTo>
                  <a:pt x="201" y="100"/>
                  <a:pt x="203" y="85"/>
                  <a:pt x="205" y="82"/>
                </a:cubicBezTo>
                <a:cubicBezTo>
                  <a:pt x="209" y="76"/>
                  <a:pt x="215" y="70"/>
                  <a:pt x="224" y="64"/>
                </a:cubicBezTo>
                <a:cubicBezTo>
                  <a:pt x="233" y="59"/>
                  <a:pt x="242" y="56"/>
                  <a:pt x="251"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2" name=""/>
          <p:cNvSpPr/>
          <p:nvPr/>
        </p:nvSpPr>
        <p:spPr>
          <a:xfrm>
            <a:off x="1256040" y="1714320"/>
            <a:ext cx="58680" cy="243720"/>
          </a:xfrm>
          <a:custGeom>
            <a:avLst/>
            <a:gdLst/>
            <a:ahLst/>
            <a:rect l="0" t="0" r="r" b="b"/>
            <a:pathLst>
              <a:path w="163" h="677">
                <a:moveTo>
                  <a:pt x="0" y="339"/>
                </a:moveTo>
                <a:cubicBezTo>
                  <a:pt x="0" y="307"/>
                  <a:pt x="3" y="277"/>
                  <a:pt x="7" y="250"/>
                </a:cubicBezTo>
                <a:cubicBezTo>
                  <a:pt x="12" y="222"/>
                  <a:pt x="17" y="197"/>
                  <a:pt x="23" y="177"/>
                </a:cubicBezTo>
                <a:cubicBezTo>
                  <a:pt x="29" y="157"/>
                  <a:pt x="37" y="137"/>
                  <a:pt x="48" y="118"/>
                </a:cubicBezTo>
                <a:cubicBezTo>
                  <a:pt x="59" y="98"/>
                  <a:pt x="67" y="83"/>
                  <a:pt x="73" y="72"/>
                </a:cubicBezTo>
                <a:cubicBezTo>
                  <a:pt x="80" y="61"/>
                  <a:pt x="89" y="50"/>
                  <a:pt x="102" y="37"/>
                </a:cubicBezTo>
                <a:cubicBezTo>
                  <a:pt x="114" y="24"/>
                  <a:pt x="122" y="17"/>
                  <a:pt x="124" y="14"/>
                </a:cubicBezTo>
                <a:cubicBezTo>
                  <a:pt x="126" y="11"/>
                  <a:pt x="132" y="7"/>
                  <a:pt x="142" y="0"/>
                </a:cubicBezTo>
                <a:lnTo>
                  <a:pt x="151" y="0"/>
                </a:lnTo>
                <a:lnTo>
                  <a:pt x="154" y="0"/>
                </a:lnTo>
                <a:cubicBezTo>
                  <a:pt x="160" y="0"/>
                  <a:pt x="163" y="2"/>
                  <a:pt x="163" y="6"/>
                </a:cubicBezTo>
                <a:cubicBezTo>
                  <a:pt x="163" y="7"/>
                  <a:pt x="159" y="12"/>
                  <a:pt x="152" y="20"/>
                </a:cubicBezTo>
                <a:cubicBezTo>
                  <a:pt x="144" y="28"/>
                  <a:pt x="135" y="40"/>
                  <a:pt x="123" y="56"/>
                </a:cubicBezTo>
                <a:cubicBezTo>
                  <a:pt x="112" y="72"/>
                  <a:pt x="101" y="91"/>
                  <a:pt x="90" y="114"/>
                </a:cubicBezTo>
                <a:cubicBezTo>
                  <a:pt x="78" y="137"/>
                  <a:pt x="69" y="168"/>
                  <a:pt x="61" y="208"/>
                </a:cubicBezTo>
                <a:cubicBezTo>
                  <a:pt x="54" y="247"/>
                  <a:pt x="50" y="290"/>
                  <a:pt x="50" y="339"/>
                </a:cubicBezTo>
                <a:cubicBezTo>
                  <a:pt x="50" y="387"/>
                  <a:pt x="54" y="430"/>
                  <a:pt x="61" y="469"/>
                </a:cubicBezTo>
                <a:cubicBezTo>
                  <a:pt x="69" y="508"/>
                  <a:pt x="78" y="539"/>
                  <a:pt x="89" y="563"/>
                </a:cubicBezTo>
                <a:cubicBezTo>
                  <a:pt x="100" y="587"/>
                  <a:pt x="111" y="606"/>
                  <a:pt x="122" y="621"/>
                </a:cubicBezTo>
                <a:cubicBezTo>
                  <a:pt x="133" y="636"/>
                  <a:pt x="144" y="648"/>
                  <a:pt x="152" y="657"/>
                </a:cubicBezTo>
                <a:cubicBezTo>
                  <a:pt x="159" y="666"/>
                  <a:pt x="163" y="671"/>
                  <a:pt x="163" y="671"/>
                </a:cubicBezTo>
                <a:cubicBezTo>
                  <a:pt x="163" y="675"/>
                  <a:pt x="160" y="677"/>
                  <a:pt x="153" y="677"/>
                </a:cubicBezTo>
                <a:lnTo>
                  <a:pt x="151" y="677"/>
                </a:lnTo>
                <a:lnTo>
                  <a:pt x="142" y="677"/>
                </a:lnTo>
                <a:lnTo>
                  <a:pt x="122" y="661"/>
                </a:lnTo>
                <a:cubicBezTo>
                  <a:pt x="80" y="623"/>
                  <a:pt x="49" y="575"/>
                  <a:pt x="29" y="518"/>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3" name=""/>
          <p:cNvSpPr/>
          <p:nvPr/>
        </p:nvSpPr>
        <p:spPr>
          <a:xfrm>
            <a:off x="1338840" y="1737720"/>
            <a:ext cx="118440" cy="162000"/>
          </a:xfrm>
          <a:custGeom>
            <a:avLst/>
            <a:gdLst/>
            <a:ahLst/>
            <a:rect l="0" t="0" r="r" b="b"/>
            <a:pathLst>
              <a:path w="329" h="450">
                <a:moveTo>
                  <a:pt x="151" y="0"/>
                </a:moveTo>
                <a:lnTo>
                  <a:pt x="160" y="0"/>
                </a:lnTo>
                <a:lnTo>
                  <a:pt x="162" y="0"/>
                </a:lnTo>
                <a:cubicBezTo>
                  <a:pt x="260" y="0"/>
                  <a:pt x="315" y="53"/>
                  <a:pt x="325" y="159"/>
                </a:cubicBezTo>
                <a:cubicBezTo>
                  <a:pt x="328" y="181"/>
                  <a:pt x="329" y="203"/>
                  <a:pt x="329" y="226"/>
                </a:cubicBezTo>
                <a:cubicBezTo>
                  <a:pt x="329" y="314"/>
                  <a:pt x="312" y="375"/>
                  <a:pt x="279" y="408"/>
                </a:cubicBezTo>
                <a:cubicBezTo>
                  <a:pt x="253" y="436"/>
                  <a:pt x="215" y="450"/>
                  <a:pt x="165" y="450"/>
                </a:cubicBezTo>
                <a:cubicBezTo>
                  <a:pt x="85" y="450"/>
                  <a:pt x="34" y="413"/>
                  <a:pt x="13" y="339"/>
                </a:cubicBezTo>
                <a:cubicBezTo>
                  <a:pt x="4" y="312"/>
                  <a:pt x="0" y="275"/>
                  <a:pt x="0" y="228"/>
                </a:cubicBezTo>
                <a:cubicBezTo>
                  <a:pt x="0" y="144"/>
                  <a:pt x="16" y="83"/>
                  <a:pt x="47" y="47"/>
                </a:cubicBezTo>
                <a:cubicBezTo>
                  <a:pt x="60" y="32"/>
                  <a:pt x="76" y="20"/>
                  <a:pt x="96" y="12"/>
                </a:cubicBezTo>
                <a:cubicBezTo>
                  <a:pt x="116" y="4"/>
                  <a:pt x="135" y="0"/>
                  <a:pt x="151" y="0"/>
                </a:cubicBezTo>
                <a:moveTo>
                  <a:pt x="224" y="72"/>
                </a:moveTo>
                <a:cubicBezTo>
                  <a:pt x="212" y="46"/>
                  <a:pt x="192" y="34"/>
                  <a:pt x="164" y="34"/>
                </a:cubicBezTo>
                <a:cubicBezTo>
                  <a:pt x="147" y="34"/>
                  <a:pt x="131" y="40"/>
                  <a:pt x="118" y="53"/>
                </a:cubicBezTo>
                <a:cubicBezTo>
                  <a:pt x="109" y="64"/>
                  <a:pt x="103" y="78"/>
                  <a:pt x="101" y="97"/>
                </a:cubicBezTo>
                <a:cubicBezTo>
                  <a:pt x="100" y="115"/>
                  <a:pt x="99" y="160"/>
                  <a:pt x="98" y="232"/>
                </a:cubicBezTo>
                <a:cubicBezTo>
                  <a:pt x="98" y="300"/>
                  <a:pt x="100" y="345"/>
                  <a:pt x="104" y="365"/>
                </a:cubicBezTo>
                <a:cubicBezTo>
                  <a:pt x="106" y="378"/>
                  <a:pt x="113" y="390"/>
                  <a:pt x="123" y="400"/>
                </a:cubicBezTo>
                <a:cubicBezTo>
                  <a:pt x="133" y="410"/>
                  <a:pt x="147" y="416"/>
                  <a:pt x="165" y="416"/>
                </a:cubicBezTo>
                <a:cubicBezTo>
                  <a:pt x="189" y="416"/>
                  <a:pt x="207" y="405"/>
                  <a:pt x="219" y="384"/>
                </a:cubicBezTo>
                <a:cubicBezTo>
                  <a:pt x="225" y="375"/>
                  <a:pt x="228" y="361"/>
                  <a:pt x="229" y="340"/>
                </a:cubicBezTo>
                <a:cubicBezTo>
                  <a:pt x="231" y="319"/>
                  <a:pt x="232" y="279"/>
                  <a:pt x="232" y="220"/>
                </a:cubicBezTo>
                <a:cubicBezTo>
                  <a:pt x="232" y="134"/>
                  <a:pt x="229" y="85"/>
                  <a:pt x="224"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4" name=""/>
          <p:cNvSpPr/>
          <p:nvPr/>
        </p:nvSpPr>
        <p:spPr>
          <a:xfrm>
            <a:off x="1487160" y="1867320"/>
            <a:ext cx="32400" cy="77040"/>
          </a:xfrm>
          <a:custGeom>
            <a:avLst/>
            <a:gdLst/>
            <a:ahLst/>
            <a:rect l="0" t="0" r="r" b="b"/>
            <a:pathLst>
              <a:path w="90" h="214">
                <a:moveTo>
                  <a:pt x="0" y="60"/>
                </a:moveTo>
                <a:cubicBezTo>
                  <a:pt x="0" y="60"/>
                  <a:pt x="0" y="54"/>
                  <a:pt x="0" y="43"/>
                </a:cubicBezTo>
                <a:cubicBezTo>
                  <a:pt x="0" y="30"/>
                  <a:pt x="3" y="21"/>
                  <a:pt x="11" y="13"/>
                </a:cubicBezTo>
                <a:cubicBezTo>
                  <a:pt x="19" y="4"/>
                  <a:pt x="28" y="0"/>
                  <a:pt x="41" y="0"/>
                </a:cubicBezTo>
                <a:cubicBezTo>
                  <a:pt x="53" y="0"/>
                  <a:pt x="64" y="6"/>
                  <a:pt x="74" y="17"/>
                </a:cubicBezTo>
                <a:cubicBezTo>
                  <a:pt x="84" y="29"/>
                  <a:pt x="89" y="49"/>
                  <a:pt x="90" y="78"/>
                </a:cubicBezTo>
                <a:cubicBezTo>
                  <a:pt x="90" y="94"/>
                  <a:pt x="88" y="109"/>
                  <a:pt x="84" y="124"/>
                </a:cubicBezTo>
                <a:cubicBezTo>
                  <a:pt x="80" y="139"/>
                  <a:pt x="75" y="152"/>
                  <a:pt x="70" y="162"/>
                </a:cubicBezTo>
                <a:cubicBezTo>
                  <a:pt x="64" y="173"/>
                  <a:pt x="58" y="182"/>
                  <a:pt x="52" y="190"/>
                </a:cubicBezTo>
                <a:cubicBezTo>
                  <a:pt x="46" y="198"/>
                  <a:pt x="40" y="204"/>
                  <a:pt x="36" y="208"/>
                </a:cubicBezTo>
                <a:cubicBezTo>
                  <a:pt x="31" y="213"/>
                  <a:pt x="28" y="215"/>
                  <a:pt x="27" y="214"/>
                </a:cubicBezTo>
                <a:cubicBezTo>
                  <a:pt x="25" y="214"/>
                  <a:pt x="22" y="212"/>
                  <a:pt x="18" y="208"/>
                </a:cubicBezTo>
                <a:cubicBezTo>
                  <a:pt x="14" y="204"/>
                  <a:pt x="12" y="201"/>
                  <a:pt x="12" y="200"/>
                </a:cubicBezTo>
                <a:cubicBezTo>
                  <a:pt x="12" y="198"/>
                  <a:pt x="15" y="194"/>
                  <a:pt x="20" y="189"/>
                </a:cubicBezTo>
                <a:cubicBezTo>
                  <a:pt x="25" y="183"/>
                  <a:pt x="30" y="177"/>
                  <a:pt x="36" y="168"/>
                </a:cubicBezTo>
                <a:cubicBezTo>
                  <a:pt x="43" y="160"/>
                  <a:pt x="49" y="149"/>
                  <a:pt x="54" y="135"/>
                </a:cubicBezTo>
                <a:cubicBezTo>
                  <a:pt x="59" y="120"/>
                  <a:pt x="63" y="104"/>
                  <a:pt x="65" y="85"/>
                </a:cubicBezTo>
                <a:lnTo>
                  <a:pt x="65" y="77"/>
                </a:lnTo>
                <a:lnTo>
                  <a:pt x="64" y="78"/>
                </a:lnTo>
                <a:cubicBezTo>
                  <a:pt x="63" y="78"/>
                  <a:pt x="62" y="79"/>
                  <a:pt x="61" y="79"/>
                </a:cubicBezTo>
                <a:cubicBezTo>
                  <a:pt x="59" y="80"/>
                  <a:pt x="58" y="80"/>
                  <a:pt x="57" y="81"/>
                </a:cubicBezTo>
                <a:cubicBezTo>
                  <a:pt x="55" y="82"/>
                  <a:pt x="53" y="83"/>
                  <a:pt x="51" y="83"/>
                </a:cubicBezTo>
                <a:cubicBezTo>
                  <a:pt x="48" y="83"/>
                  <a:pt x="45" y="83"/>
                  <a:pt x="43" y="83"/>
                </a:cubicBezTo>
                <a:cubicBezTo>
                  <a:pt x="30" y="83"/>
                  <a:pt x="20" y="79"/>
                  <a:pt x="13" y="72"/>
                </a:cubicBezTo>
                <a:lnTo>
                  <a:pt x="0"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5" name=""/>
          <p:cNvSpPr/>
          <p:nvPr/>
        </p:nvSpPr>
        <p:spPr>
          <a:xfrm>
            <a:off x="1582560" y="1729800"/>
            <a:ext cx="93960" cy="167400"/>
          </a:xfrm>
          <a:custGeom>
            <a:avLst/>
            <a:gdLst/>
            <a:ahLst/>
            <a:rect l="0" t="0" r="r" b="b"/>
            <a:pathLst>
              <a:path w="261" h="465">
                <a:moveTo>
                  <a:pt x="252" y="465"/>
                </a:moveTo>
                <a:cubicBezTo>
                  <a:pt x="240" y="464"/>
                  <a:pt x="200" y="463"/>
                  <a:pt x="130" y="463"/>
                </a:cubicBezTo>
                <a:cubicBezTo>
                  <a:pt x="61" y="463"/>
                  <a:pt x="20" y="464"/>
                  <a:pt x="8" y="465"/>
                </a:cubicBezTo>
                <a:lnTo>
                  <a:pt x="0" y="465"/>
                </a:lnTo>
                <a:lnTo>
                  <a:pt x="0" y="423"/>
                </a:lnTo>
                <a:lnTo>
                  <a:pt x="77" y="423"/>
                </a:lnTo>
                <a:lnTo>
                  <a:pt x="77" y="42"/>
                </a:lnTo>
                <a:lnTo>
                  <a:pt x="0" y="42"/>
                </a:lnTo>
                <a:lnTo>
                  <a:pt x="0" y="0"/>
                </a:lnTo>
                <a:lnTo>
                  <a:pt x="8" y="0"/>
                </a:lnTo>
                <a:cubicBezTo>
                  <a:pt x="20" y="2"/>
                  <a:pt x="61" y="2"/>
                  <a:pt x="130" y="2"/>
                </a:cubicBezTo>
                <a:cubicBezTo>
                  <a:pt x="200" y="2"/>
                  <a:pt x="240" y="2"/>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6" name=""/>
          <p:cNvSpPr/>
          <p:nvPr/>
        </p:nvSpPr>
        <p:spPr>
          <a:xfrm>
            <a:off x="1695960" y="1714320"/>
            <a:ext cx="58320" cy="243720"/>
          </a:xfrm>
          <a:custGeom>
            <a:avLst/>
            <a:gdLst/>
            <a:ahLst/>
            <a:rect l="0" t="0" r="r" b="b"/>
            <a:pathLst>
              <a:path w="162" h="677">
                <a:moveTo>
                  <a:pt x="3" y="1"/>
                </a:moveTo>
                <a:lnTo>
                  <a:pt x="6" y="0"/>
                </a:lnTo>
                <a:cubicBezTo>
                  <a:pt x="8" y="0"/>
                  <a:pt x="10" y="0"/>
                  <a:pt x="13" y="0"/>
                </a:cubicBezTo>
                <a:lnTo>
                  <a:pt x="21" y="0"/>
                </a:lnTo>
                <a:lnTo>
                  <a:pt x="41" y="16"/>
                </a:lnTo>
                <a:cubicBezTo>
                  <a:pt x="83" y="54"/>
                  <a:pt x="114" y="102"/>
                  <a:pt x="133" y="160"/>
                </a:cubicBezTo>
                <a:cubicBezTo>
                  <a:pt x="153" y="217"/>
                  <a:pt x="162" y="276"/>
                  <a:pt x="162" y="339"/>
                </a:cubicBezTo>
                <a:cubicBezTo>
                  <a:pt x="162" y="370"/>
                  <a:pt x="160" y="399"/>
                  <a:pt x="156" y="428"/>
                </a:cubicBezTo>
                <a:cubicBezTo>
                  <a:pt x="151" y="456"/>
                  <a:pt x="146" y="480"/>
                  <a:pt x="140" y="500"/>
                </a:cubicBezTo>
                <a:cubicBezTo>
                  <a:pt x="134" y="520"/>
                  <a:pt x="126" y="540"/>
                  <a:pt x="115" y="560"/>
                </a:cubicBezTo>
                <a:cubicBezTo>
                  <a:pt x="104" y="579"/>
                  <a:pt x="96" y="595"/>
                  <a:pt x="89" y="605"/>
                </a:cubicBezTo>
                <a:cubicBezTo>
                  <a:pt x="83" y="615"/>
                  <a:pt x="74" y="627"/>
                  <a:pt x="62" y="639"/>
                </a:cubicBezTo>
                <a:cubicBezTo>
                  <a:pt x="49" y="652"/>
                  <a:pt x="42" y="660"/>
                  <a:pt x="40" y="662"/>
                </a:cubicBezTo>
                <a:cubicBezTo>
                  <a:pt x="37" y="664"/>
                  <a:pt x="32"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8"/>
                  <a:pt x="113" y="481"/>
                  <a:pt x="113" y="339"/>
                </a:cubicBezTo>
                <a:cubicBezTo>
                  <a:pt x="113" y="197"/>
                  <a:pt x="78" y="89"/>
                  <a:pt x="7" y="17"/>
                </a:cubicBezTo>
                <a:cubicBezTo>
                  <a:pt x="3" y="11"/>
                  <a:pt x="0"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7" name=""/>
          <p:cNvSpPr txBox="1"/>
          <p:nvPr/>
        </p:nvSpPr>
        <p:spPr>
          <a:xfrm>
            <a:off x="380880" y="1449360"/>
            <a:ext cx="29289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Forward Process</a:t>
            </a:r>
            <a:r>
              <a:rPr b="0" lang="zh-CN" sz="1560" strike="noStrike" u="none">
                <a:solidFill>
                  <a:srgbClr val="333333"/>
                </a:solidFill>
                <a:effectLst/>
                <a:uFillTx/>
                <a:latin typeface="NotoSansJP-Thin_"/>
                <a:ea typeface="NotoSansJP-Thin_"/>
              </a:rPr>
              <a:t>の逆をたどる。</a:t>
            </a:r>
            <a:endParaRPr b="0" lang="en-US" sz="1560" strike="noStrike" u="none">
              <a:solidFill>
                <a:srgbClr val="000000"/>
              </a:solidFill>
              <a:effectLst/>
              <a:uFillTx/>
              <a:latin typeface="Times New Roman"/>
            </a:endParaRPr>
          </a:p>
        </p:txBody>
      </p:sp>
      <p:sp>
        <p:nvSpPr>
          <p:cNvPr id="438" name=""/>
          <p:cNvSpPr/>
          <p:nvPr/>
        </p:nvSpPr>
        <p:spPr>
          <a:xfrm>
            <a:off x="7120080" y="17906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8"/>
                </a:lnTo>
                <a:lnTo>
                  <a:pt x="65" y="258"/>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59" y="1"/>
                  <a:pt x="365" y="0"/>
                </a:cubicBezTo>
                <a:lnTo>
                  <a:pt x="370" y="0"/>
                </a:lnTo>
                <a:lnTo>
                  <a:pt x="370" y="42"/>
                </a:lnTo>
                <a:lnTo>
                  <a:pt x="305" y="42"/>
                </a:lnTo>
                <a:lnTo>
                  <a:pt x="226" y="134"/>
                </a:lnTo>
                <a:lnTo>
                  <a:pt x="328" y="257"/>
                </a:lnTo>
                <a:lnTo>
                  <a:pt x="355" y="258"/>
                </a:lnTo>
                <a:lnTo>
                  <a:pt x="383" y="258"/>
                </a:lnTo>
                <a:lnTo>
                  <a:pt x="383" y="301"/>
                </a:lnTo>
                <a:lnTo>
                  <a:pt x="378" y="301"/>
                </a:lnTo>
                <a:cubicBezTo>
                  <a:pt x="371" y="300"/>
                  <a:pt x="346" y="299"/>
                  <a:pt x="304" y="299"/>
                </a:cubicBezTo>
                <a:cubicBezTo>
                  <a:pt x="256" y="299"/>
                  <a:pt x="229" y="300"/>
                  <a:pt x="221" y="301"/>
                </a:cubicBezTo>
                <a:lnTo>
                  <a:pt x="214" y="301"/>
                </a:lnTo>
                <a:lnTo>
                  <a:pt x="214" y="258"/>
                </a:lnTo>
                <a:lnTo>
                  <a:pt x="233" y="258"/>
                </a:lnTo>
                <a:cubicBezTo>
                  <a:pt x="233" y="257"/>
                  <a:pt x="224" y="246"/>
                  <a:pt x="206" y="224"/>
                </a:cubicBezTo>
                <a:cubicBezTo>
                  <a:pt x="188" y="202"/>
                  <a:pt x="179" y="191"/>
                  <a:pt x="179" y="190"/>
                </a:cubicBezTo>
                <a:lnTo>
                  <a:pt x="120" y="257"/>
                </a:lnTo>
                <a:lnTo>
                  <a:pt x="133" y="258"/>
                </a:lnTo>
                <a:lnTo>
                  <a:pt x="145" y="258"/>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39" name=""/>
          <p:cNvSpPr/>
          <p:nvPr/>
        </p:nvSpPr>
        <p:spPr>
          <a:xfrm>
            <a:off x="7277400" y="1820520"/>
            <a:ext cx="73080" cy="118800"/>
          </a:xfrm>
          <a:custGeom>
            <a:avLst/>
            <a:gdLst/>
            <a:ahLst/>
            <a:rect l="0" t="0" r="r" b="b"/>
            <a:pathLst>
              <a:path w="203" h="330">
                <a:moveTo>
                  <a:pt x="28" y="40"/>
                </a:moveTo>
                <a:cubicBezTo>
                  <a:pt x="45" y="13"/>
                  <a:pt x="70" y="0"/>
                  <a:pt x="101" y="0"/>
                </a:cubicBezTo>
                <a:cubicBezTo>
                  <a:pt x="116" y="0"/>
                  <a:pt x="131" y="4"/>
                  <a:pt x="147" y="12"/>
                </a:cubicBezTo>
                <a:cubicBezTo>
                  <a:pt x="162" y="21"/>
                  <a:pt x="174" y="36"/>
                  <a:pt x="184" y="57"/>
                </a:cubicBezTo>
                <a:cubicBezTo>
                  <a:pt x="197" y="84"/>
                  <a:pt x="203" y="120"/>
                  <a:pt x="203" y="166"/>
                </a:cubicBezTo>
                <a:cubicBezTo>
                  <a:pt x="203" y="216"/>
                  <a:pt x="196" y="253"/>
                  <a:pt x="181" y="280"/>
                </a:cubicBezTo>
                <a:cubicBezTo>
                  <a:pt x="175" y="293"/>
                  <a:pt x="166" y="304"/>
                  <a:pt x="155" y="312"/>
                </a:cubicBezTo>
                <a:cubicBezTo>
                  <a:pt x="144" y="320"/>
                  <a:pt x="134" y="325"/>
                  <a:pt x="126" y="326"/>
                </a:cubicBezTo>
                <a:cubicBezTo>
                  <a:pt x="117" y="328"/>
                  <a:pt x="109" y="329"/>
                  <a:pt x="101" y="330"/>
                </a:cubicBezTo>
                <a:cubicBezTo>
                  <a:pt x="93" y="330"/>
                  <a:pt x="85" y="329"/>
                  <a:pt x="76" y="327"/>
                </a:cubicBezTo>
                <a:cubicBezTo>
                  <a:pt x="68" y="325"/>
                  <a:pt x="58" y="320"/>
                  <a:pt x="47" y="312"/>
                </a:cubicBezTo>
                <a:cubicBezTo>
                  <a:pt x="36" y="303"/>
                  <a:pt x="27" y="293"/>
                  <a:pt x="21" y="280"/>
                </a:cubicBezTo>
                <a:cubicBezTo>
                  <a:pt x="7" y="253"/>
                  <a:pt x="0" y="216"/>
                  <a:pt x="0" y="166"/>
                </a:cubicBezTo>
                <a:cubicBezTo>
                  <a:pt x="0" y="111"/>
                  <a:pt x="9" y="69"/>
                  <a:pt x="28" y="40"/>
                </a:cubicBezTo>
                <a:moveTo>
                  <a:pt x="135" y="34"/>
                </a:moveTo>
                <a:cubicBezTo>
                  <a:pt x="126" y="23"/>
                  <a:pt x="114" y="18"/>
                  <a:pt x="101" y="18"/>
                </a:cubicBezTo>
                <a:cubicBezTo>
                  <a:pt x="88" y="18"/>
                  <a:pt x="76" y="23"/>
                  <a:pt x="67" y="34"/>
                </a:cubicBezTo>
                <a:cubicBezTo>
                  <a:pt x="59" y="42"/>
                  <a:pt x="54" y="54"/>
                  <a:pt x="51" y="68"/>
                </a:cubicBezTo>
                <a:cubicBezTo>
                  <a:pt x="48" y="83"/>
                  <a:pt x="47" y="114"/>
                  <a:pt x="47" y="160"/>
                </a:cubicBezTo>
                <a:cubicBezTo>
                  <a:pt x="47" y="210"/>
                  <a:pt x="48" y="244"/>
                  <a:pt x="51" y="260"/>
                </a:cubicBezTo>
                <a:cubicBezTo>
                  <a:pt x="54" y="275"/>
                  <a:pt x="59" y="288"/>
                  <a:pt x="68" y="297"/>
                </a:cubicBezTo>
                <a:cubicBezTo>
                  <a:pt x="77" y="307"/>
                  <a:pt x="88" y="312"/>
                  <a:pt x="101" y="312"/>
                </a:cubicBezTo>
                <a:cubicBezTo>
                  <a:pt x="114" y="312"/>
                  <a:pt x="125" y="307"/>
                  <a:pt x="134" y="297"/>
                </a:cubicBezTo>
                <a:cubicBezTo>
                  <a:pt x="143" y="288"/>
                  <a:pt x="149" y="274"/>
                  <a:pt x="151" y="257"/>
                </a:cubicBezTo>
                <a:cubicBezTo>
                  <a:pt x="153" y="240"/>
                  <a:pt x="154" y="208"/>
                  <a:pt x="155" y="160"/>
                </a:cubicBezTo>
                <a:cubicBezTo>
                  <a:pt x="155" y="114"/>
                  <a:pt x="153" y="83"/>
                  <a:pt x="151" y="69"/>
                </a:cubicBezTo>
                <a:cubicBezTo>
                  <a:pt x="148" y="54"/>
                  <a:pt x="143" y="43"/>
                  <a:pt x="135" y="3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0" name=""/>
          <p:cNvSpPr txBox="1"/>
          <p:nvPr/>
        </p:nvSpPr>
        <p:spPr>
          <a:xfrm>
            <a:off x="1777320" y="1716120"/>
            <a:ext cx="5126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からスタートし、ノイズを除去（</a:t>
            </a:r>
            <a:r>
              <a:rPr b="0" lang="en-US" sz="1560" strike="noStrike" u="none">
                <a:solidFill>
                  <a:srgbClr val="333333"/>
                </a:solidFill>
                <a:effectLst/>
                <a:uFillTx/>
                <a:latin typeface="NotoSansJP-Thin_"/>
                <a:ea typeface="NotoSansJP-Thin_"/>
              </a:rPr>
              <a:t>Denoising</a:t>
            </a:r>
            <a:r>
              <a:rPr b="0" lang="zh-CN" sz="1560" strike="noStrike" u="none">
                <a:solidFill>
                  <a:srgbClr val="333333"/>
                </a:solidFill>
                <a:effectLst/>
                <a:uFillTx/>
                <a:latin typeface="NotoSansJP-Thin_"/>
                <a:ea typeface="NotoSansJP-Thin_"/>
              </a:rPr>
              <a:t>）しながら </a:t>
            </a:r>
            <a:endParaRPr b="0" lang="en-US" sz="1560" strike="noStrike" u="none">
              <a:solidFill>
                <a:srgbClr val="000000"/>
              </a:solidFill>
              <a:effectLst/>
              <a:uFillTx/>
              <a:latin typeface="Times New Roman"/>
            </a:endParaRPr>
          </a:p>
        </p:txBody>
      </p:sp>
      <p:sp>
        <p:nvSpPr>
          <p:cNvPr id="441" name=""/>
          <p:cNvSpPr txBox="1"/>
          <p:nvPr/>
        </p:nvSpPr>
        <p:spPr>
          <a:xfrm>
            <a:off x="7366680" y="1716120"/>
            <a:ext cx="1288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を復元する。</a:t>
            </a:r>
            <a:endParaRPr b="0" lang="en-US" sz="1560" strike="noStrike" u="none">
              <a:solidFill>
                <a:srgbClr val="000000"/>
              </a:solidFill>
              <a:effectLst/>
              <a:uFillTx/>
              <a:latin typeface="Times New Roman"/>
            </a:endParaRPr>
          </a:p>
        </p:txBody>
      </p:sp>
      <p:sp>
        <p:nvSpPr>
          <p:cNvPr id="442" name=""/>
          <p:cNvSpPr/>
          <p:nvPr/>
        </p:nvSpPr>
        <p:spPr>
          <a:xfrm>
            <a:off x="1476360" y="2266560"/>
            <a:ext cx="130680" cy="155160"/>
          </a:xfrm>
          <a:custGeom>
            <a:avLst/>
            <a:gdLst/>
            <a:ahLst/>
            <a:rect l="0" t="0" r="r" b="b"/>
            <a:pathLst>
              <a:path w="363" h="431">
                <a:moveTo>
                  <a:pt x="42" y="104"/>
                </a:moveTo>
                <a:cubicBezTo>
                  <a:pt x="42" y="103"/>
                  <a:pt x="43" y="101"/>
                  <a:pt x="43" y="99"/>
                </a:cubicBezTo>
                <a:cubicBezTo>
                  <a:pt x="43" y="97"/>
                  <a:pt x="45" y="92"/>
                  <a:pt x="46" y="84"/>
                </a:cubicBezTo>
                <a:cubicBezTo>
                  <a:pt x="48" y="76"/>
                  <a:pt x="50" y="69"/>
                  <a:pt x="53" y="63"/>
                </a:cubicBezTo>
                <a:cubicBezTo>
                  <a:pt x="56" y="57"/>
                  <a:pt x="59" y="49"/>
                  <a:pt x="64" y="41"/>
                </a:cubicBezTo>
                <a:cubicBezTo>
                  <a:pt x="68" y="32"/>
                  <a:pt x="73" y="25"/>
                  <a:pt x="78" y="21"/>
                </a:cubicBezTo>
                <a:cubicBezTo>
                  <a:pt x="83" y="16"/>
                  <a:pt x="89" y="11"/>
                  <a:pt x="95" y="6"/>
                </a:cubicBezTo>
                <a:cubicBezTo>
                  <a:pt x="102" y="1"/>
                  <a:pt x="110" y="-1"/>
                  <a:pt x="118" y="0"/>
                </a:cubicBezTo>
                <a:cubicBezTo>
                  <a:pt x="151" y="0"/>
                  <a:pt x="173" y="14"/>
                  <a:pt x="183" y="43"/>
                </a:cubicBezTo>
                <a:lnTo>
                  <a:pt x="189" y="37"/>
                </a:lnTo>
                <a:cubicBezTo>
                  <a:pt x="217" y="12"/>
                  <a:pt x="244" y="0"/>
                  <a:pt x="269" y="0"/>
                </a:cubicBezTo>
                <a:cubicBezTo>
                  <a:pt x="298" y="0"/>
                  <a:pt x="321" y="10"/>
                  <a:pt x="338" y="31"/>
                </a:cubicBezTo>
                <a:cubicBezTo>
                  <a:pt x="355" y="53"/>
                  <a:pt x="363" y="78"/>
                  <a:pt x="363" y="108"/>
                </a:cubicBezTo>
                <a:cubicBezTo>
                  <a:pt x="363" y="157"/>
                  <a:pt x="346" y="202"/>
                  <a:pt x="312" y="243"/>
                </a:cubicBezTo>
                <a:cubicBezTo>
                  <a:pt x="277" y="284"/>
                  <a:pt x="239" y="305"/>
                  <a:pt x="195" y="305"/>
                </a:cubicBezTo>
                <a:cubicBezTo>
                  <a:pt x="186" y="305"/>
                  <a:pt x="177" y="304"/>
                  <a:pt x="169" y="301"/>
                </a:cubicBezTo>
                <a:cubicBezTo>
                  <a:pt x="164" y="299"/>
                  <a:pt x="159" y="295"/>
                  <a:pt x="154" y="291"/>
                </a:cubicBezTo>
                <a:cubicBezTo>
                  <a:pt x="148" y="286"/>
                  <a:pt x="144" y="283"/>
                  <a:pt x="141" y="279"/>
                </a:cubicBezTo>
                <a:lnTo>
                  <a:pt x="136" y="274"/>
                </a:lnTo>
                <a:cubicBezTo>
                  <a:pt x="135" y="274"/>
                  <a:pt x="131" y="294"/>
                  <a:pt x="121" y="333"/>
                </a:cubicBezTo>
                <a:cubicBezTo>
                  <a:pt x="112" y="373"/>
                  <a:pt x="107" y="392"/>
                  <a:pt x="107" y="393"/>
                </a:cubicBezTo>
                <a:cubicBezTo>
                  <a:pt x="107" y="395"/>
                  <a:pt x="109" y="397"/>
                  <a:pt x="112" y="397"/>
                </a:cubicBezTo>
                <a:cubicBezTo>
                  <a:pt x="116" y="398"/>
                  <a:pt x="124" y="399"/>
                  <a:pt x="137" y="399"/>
                </a:cubicBezTo>
                <a:lnTo>
                  <a:pt x="154" y="399"/>
                </a:lnTo>
                <a:cubicBezTo>
                  <a:pt x="157" y="403"/>
                  <a:pt x="158" y="405"/>
                  <a:pt x="158" y="406"/>
                </a:cubicBezTo>
                <a:cubicBezTo>
                  <a:pt x="158" y="406"/>
                  <a:pt x="158" y="410"/>
                  <a:pt x="156" y="418"/>
                </a:cubicBezTo>
                <a:cubicBezTo>
                  <a:pt x="155" y="423"/>
                  <a:pt x="154" y="426"/>
                  <a:pt x="152" y="428"/>
                </a:cubicBezTo>
                <a:cubicBezTo>
                  <a:pt x="151" y="429"/>
                  <a:pt x="148" y="430"/>
                  <a:pt x="143" y="431"/>
                </a:cubicBezTo>
                <a:cubicBezTo>
                  <a:pt x="142" y="431"/>
                  <a:pt x="140" y="431"/>
                  <a:pt x="136" y="431"/>
                </a:cubicBezTo>
                <a:cubicBezTo>
                  <a:pt x="132" y="431"/>
                  <a:pt x="124" y="430"/>
                  <a:pt x="113" y="430"/>
                </a:cubicBezTo>
                <a:cubicBezTo>
                  <a:pt x="102" y="429"/>
                  <a:pt x="88" y="429"/>
                  <a:pt x="71" y="429"/>
                </a:cubicBezTo>
                <a:cubicBezTo>
                  <a:pt x="39" y="429"/>
                  <a:pt x="18" y="430"/>
                  <a:pt x="10" y="431"/>
                </a:cubicBezTo>
                <a:lnTo>
                  <a:pt x="4" y="431"/>
                </a:lnTo>
                <a:cubicBezTo>
                  <a:pt x="1" y="427"/>
                  <a:pt x="0" y="425"/>
                  <a:pt x="0" y="423"/>
                </a:cubicBezTo>
                <a:cubicBezTo>
                  <a:pt x="1" y="411"/>
                  <a:pt x="4" y="403"/>
                  <a:pt x="9" y="399"/>
                </a:cubicBezTo>
                <a:lnTo>
                  <a:pt x="22" y="399"/>
                </a:lnTo>
                <a:cubicBezTo>
                  <a:pt x="37" y="399"/>
                  <a:pt x="46" y="396"/>
                  <a:pt x="48" y="391"/>
                </a:cubicBezTo>
                <a:cubicBezTo>
                  <a:pt x="50" y="389"/>
                  <a:pt x="65" y="334"/>
                  <a:pt x="91" y="229"/>
                </a:cubicBezTo>
                <a:cubicBezTo>
                  <a:pt x="117" y="124"/>
                  <a:pt x="131" y="68"/>
                  <a:pt x="132" y="62"/>
                </a:cubicBezTo>
                <a:cubicBezTo>
                  <a:pt x="132" y="60"/>
                  <a:pt x="133" y="56"/>
                  <a:pt x="133" y="52"/>
                </a:cubicBezTo>
                <a:cubicBezTo>
                  <a:pt x="133" y="34"/>
                  <a:pt x="127" y="25"/>
                  <a:pt x="116" y="25"/>
                </a:cubicBezTo>
                <a:cubicBezTo>
                  <a:pt x="106" y="25"/>
                  <a:pt x="97" y="31"/>
                  <a:pt x="91" y="44"/>
                </a:cubicBezTo>
                <a:cubicBezTo>
                  <a:pt x="84" y="56"/>
                  <a:pt x="79" y="70"/>
                  <a:pt x="75" y="85"/>
                </a:cubicBezTo>
                <a:cubicBezTo>
                  <a:pt x="71" y="100"/>
                  <a:pt x="69" y="108"/>
                  <a:pt x="67" y="109"/>
                </a:cubicBezTo>
                <a:cubicBezTo>
                  <a:pt x="66" y="110"/>
                  <a:pt x="61" y="110"/>
                  <a:pt x="55" y="110"/>
                </a:cubicBezTo>
                <a:lnTo>
                  <a:pt x="46" y="110"/>
                </a:lnTo>
                <a:cubicBezTo>
                  <a:pt x="43" y="108"/>
                  <a:pt x="42" y="106"/>
                  <a:pt x="42" y="104"/>
                </a:cubicBezTo>
                <a:moveTo>
                  <a:pt x="147" y="229"/>
                </a:moveTo>
                <a:cubicBezTo>
                  <a:pt x="157" y="264"/>
                  <a:pt x="174" y="281"/>
                  <a:pt x="197" y="281"/>
                </a:cubicBezTo>
                <a:cubicBezTo>
                  <a:pt x="211" y="281"/>
                  <a:pt x="224" y="276"/>
                  <a:pt x="237" y="265"/>
                </a:cubicBezTo>
                <a:cubicBezTo>
                  <a:pt x="249" y="255"/>
                  <a:pt x="260" y="242"/>
                  <a:pt x="268" y="226"/>
                </a:cubicBezTo>
                <a:cubicBezTo>
                  <a:pt x="276" y="211"/>
                  <a:pt x="284" y="186"/>
                  <a:pt x="292" y="153"/>
                </a:cubicBezTo>
                <a:cubicBezTo>
                  <a:pt x="300" y="120"/>
                  <a:pt x="305" y="95"/>
                  <a:pt x="305" y="79"/>
                </a:cubicBezTo>
                <a:lnTo>
                  <a:pt x="305" y="75"/>
                </a:lnTo>
                <a:cubicBezTo>
                  <a:pt x="305" y="41"/>
                  <a:pt x="291" y="25"/>
                  <a:pt x="264" y="25"/>
                </a:cubicBezTo>
                <a:cubicBezTo>
                  <a:pt x="259" y="25"/>
                  <a:pt x="254" y="25"/>
                  <a:pt x="249" y="27"/>
                </a:cubicBezTo>
                <a:cubicBezTo>
                  <a:pt x="244" y="28"/>
                  <a:pt x="239" y="30"/>
                  <a:pt x="234" y="33"/>
                </a:cubicBezTo>
                <a:cubicBezTo>
                  <a:pt x="229" y="35"/>
                  <a:pt x="225" y="38"/>
                  <a:pt x="220" y="41"/>
                </a:cubicBezTo>
                <a:cubicBezTo>
                  <a:pt x="216" y="45"/>
                  <a:pt x="213" y="48"/>
                  <a:pt x="209" y="52"/>
                </a:cubicBezTo>
                <a:cubicBezTo>
                  <a:pt x="205" y="55"/>
                  <a:pt x="202" y="59"/>
                  <a:pt x="199" y="62"/>
                </a:cubicBezTo>
                <a:cubicBezTo>
                  <a:pt x="196" y="65"/>
                  <a:pt x="193" y="68"/>
                  <a:pt x="191" y="71"/>
                </a:cubicBezTo>
                <a:cubicBezTo>
                  <a:pt x="190" y="74"/>
                  <a:pt x="188" y="77"/>
                  <a:pt x="186" y="78"/>
                </a:cubicBezTo>
                <a:lnTo>
                  <a:pt x="184" y="81"/>
                </a:lnTo>
                <a:cubicBezTo>
                  <a:pt x="184" y="81"/>
                  <a:pt x="183" y="84"/>
                  <a:pt x="182" y="90"/>
                </a:cubicBezTo>
                <a:cubicBezTo>
                  <a:pt x="181" y="96"/>
                  <a:pt x="178" y="106"/>
                  <a:pt x="174" y="120"/>
                </a:cubicBezTo>
                <a:cubicBezTo>
                  <a:pt x="171" y="134"/>
                  <a:pt x="168" y="146"/>
                  <a:pt x="165" y="155"/>
                </a:cubicBezTo>
                <a:cubicBezTo>
                  <a:pt x="153" y="203"/>
                  <a:pt x="147" y="228"/>
                  <a:pt x="147" y="22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3" name=""/>
          <p:cNvSpPr/>
          <p:nvPr/>
        </p:nvSpPr>
        <p:spPr>
          <a:xfrm>
            <a:off x="1622160" y="2289600"/>
            <a:ext cx="73800" cy="123480"/>
          </a:xfrm>
          <a:custGeom>
            <a:avLst/>
            <a:gdLst/>
            <a:ahLst/>
            <a:rect l="0" t="0" r="r" b="b"/>
            <a:pathLst>
              <a:path w="205" h="343">
                <a:moveTo>
                  <a:pt x="0" y="241"/>
                </a:moveTo>
                <a:cubicBezTo>
                  <a:pt x="0" y="209"/>
                  <a:pt x="6" y="174"/>
                  <a:pt x="19" y="138"/>
                </a:cubicBezTo>
                <a:cubicBezTo>
                  <a:pt x="31" y="102"/>
                  <a:pt x="48" y="71"/>
                  <a:pt x="69" y="45"/>
                </a:cubicBezTo>
                <a:cubicBezTo>
                  <a:pt x="92" y="19"/>
                  <a:pt x="114" y="4"/>
                  <a:pt x="137" y="0"/>
                </a:cubicBezTo>
                <a:cubicBezTo>
                  <a:pt x="137" y="0"/>
                  <a:pt x="139" y="0"/>
                  <a:pt x="141" y="0"/>
                </a:cubicBezTo>
                <a:cubicBezTo>
                  <a:pt x="143" y="0"/>
                  <a:pt x="145" y="0"/>
                  <a:pt x="146" y="0"/>
                </a:cubicBezTo>
                <a:cubicBezTo>
                  <a:pt x="164" y="1"/>
                  <a:pt x="177" y="9"/>
                  <a:pt x="187" y="23"/>
                </a:cubicBezTo>
                <a:cubicBezTo>
                  <a:pt x="199" y="42"/>
                  <a:pt x="205" y="68"/>
                  <a:pt x="205" y="100"/>
                </a:cubicBezTo>
                <a:cubicBezTo>
                  <a:pt x="205" y="137"/>
                  <a:pt x="198" y="174"/>
                  <a:pt x="184" y="212"/>
                </a:cubicBezTo>
                <a:cubicBezTo>
                  <a:pt x="169" y="250"/>
                  <a:pt x="151" y="281"/>
                  <a:pt x="129" y="306"/>
                </a:cubicBezTo>
                <a:cubicBezTo>
                  <a:pt x="106" y="330"/>
                  <a:pt x="85" y="343"/>
                  <a:pt x="64" y="343"/>
                </a:cubicBezTo>
                <a:lnTo>
                  <a:pt x="60" y="343"/>
                </a:lnTo>
                <a:cubicBezTo>
                  <a:pt x="49" y="343"/>
                  <a:pt x="39" y="339"/>
                  <a:pt x="31" y="333"/>
                </a:cubicBezTo>
                <a:cubicBezTo>
                  <a:pt x="22" y="327"/>
                  <a:pt x="16" y="318"/>
                  <a:pt x="12" y="308"/>
                </a:cubicBezTo>
                <a:cubicBezTo>
                  <a:pt x="8" y="297"/>
                  <a:pt x="5" y="285"/>
                  <a:pt x="3" y="275"/>
                </a:cubicBezTo>
                <a:cubicBezTo>
                  <a:pt x="1" y="264"/>
                  <a:pt x="0" y="253"/>
                  <a:pt x="0" y="241"/>
                </a:cubicBezTo>
                <a:moveTo>
                  <a:pt x="168" y="66"/>
                </a:moveTo>
                <a:cubicBezTo>
                  <a:pt x="168" y="34"/>
                  <a:pt x="159" y="18"/>
                  <a:pt x="142" y="18"/>
                </a:cubicBezTo>
                <a:cubicBezTo>
                  <a:pt x="131" y="18"/>
                  <a:pt x="120" y="25"/>
                  <a:pt x="109" y="39"/>
                </a:cubicBezTo>
                <a:cubicBezTo>
                  <a:pt x="98" y="53"/>
                  <a:pt x="89" y="70"/>
                  <a:pt x="81" y="88"/>
                </a:cubicBezTo>
                <a:cubicBezTo>
                  <a:pt x="74" y="106"/>
                  <a:pt x="69" y="122"/>
                  <a:pt x="65" y="136"/>
                </a:cubicBezTo>
                <a:cubicBezTo>
                  <a:pt x="61" y="149"/>
                  <a:pt x="59" y="157"/>
                  <a:pt x="58" y="159"/>
                </a:cubicBezTo>
                <a:cubicBezTo>
                  <a:pt x="74" y="160"/>
                  <a:pt x="91" y="160"/>
                  <a:pt x="106" y="160"/>
                </a:cubicBezTo>
                <a:lnTo>
                  <a:pt x="152" y="159"/>
                </a:lnTo>
                <a:cubicBezTo>
                  <a:pt x="153" y="159"/>
                  <a:pt x="154" y="154"/>
                  <a:pt x="156" y="144"/>
                </a:cubicBezTo>
                <a:cubicBezTo>
                  <a:pt x="158" y="134"/>
                  <a:pt x="161" y="121"/>
                  <a:pt x="164" y="105"/>
                </a:cubicBezTo>
                <a:cubicBezTo>
                  <a:pt x="167" y="90"/>
                  <a:pt x="168" y="77"/>
                  <a:pt x="168" y="66"/>
                </a:cubicBezTo>
                <a:moveTo>
                  <a:pt x="37" y="274"/>
                </a:moveTo>
                <a:cubicBezTo>
                  <a:pt x="37" y="308"/>
                  <a:pt x="46" y="325"/>
                  <a:pt x="63" y="325"/>
                </a:cubicBezTo>
                <a:cubicBezTo>
                  <a:pt x="68" y="325"/>
                  <a:pt x="73" y="324"/>
                  <a:pt x="78" y="321"/>
                </a:cubicBezTo>
                <a:cubicBezTo>
                  <a:pt x="85" y="317"/>
                  <a:pt x="91" y="311"/>
                  <a:pt x="99" y="302"/>
                </a:cubicBezTo>
                <a:cubicBezTo>
                  <a:pt x="106" y="293"/>
                  <a:pt x="114" y="279"/>
                  <a:pt x="122" y="260"/>
                </a:cubicBezTo>
                <a:cubicBezTo>
                  <a:pt x="129" y="241"/>
                  <a:pt x="137" y="218"/>
                  <a:pt x="145" y="190"/>
                </a:cubicBezTo>
                <a:lnTo>
                  <a:pt x="147" y="182"/>
                </a:lnTo>
                <a:lnTo>
                  <a:pt x="53" y="182"/>
                </a:lnTo>
                <a:cubicBezTo>
                  <a:pt x="53" y="183"/>
                  <a:pt x="51" y="189"/>
                  <a:pt x="48" y="200"/>
                </a:cubicBezTo>
                <a:cubicBezTo>
                  <a:pt x="46" y="211"/>
                  <a:pt x="43" y="224"/>
                  <a:pt x="41" y="237"/>
                </a:cubicBezTo>
                <a:cubicBezTo>
                  <a:pt x="39"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4" name=""/>
          <p:cNvSpPr txBox="1"/>
          <p:nvPr/>
        </p:nvSpPr>
        <p:spPr>
          <a:xfrm>
            <a:off x="380880" y="2202120"/>
            <a:ext cx="1090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この逆過程 </a:t>
            </a:r>
            <a:endParaRPr b="0" lang="en-US" sz="1560" strike="noStrike" u="none">
              <a:solidFill>
                <a:srgbClr val="000000"/>
              </a:solidFill>
              <a:effectLst/>
              <a:uFillTx/>
              <a:latin typeface="Times New Roman"/>
            </a:endParaRPr>
          </a:p>
        </p:txBody>
      </p:sp>
      <p:sp>
        <p:nvSpPr>
          <p:cNvPr id="445" name=""/>
          <p:cNvSpPr/>
          <p:nvPr/>
        </p:nvSpPr>
        <p:spPr>
          <a:xfrm>
            <a:off x="2165760" y="2932560"/>
            <a:ext cx="130680" cy="155160"/>
          </a:xfrm>
          <a:custGeom>
            <a:avLst/>
            <a:gdLst/>
            <a:ahLst/>
            <a:rect l="0" t="0" r="r" b="b"/>
            <a:pathLst>
              <a:path w="363" h="431">
                <a:moveTo>
                  <a:pt x="42" y="105"/>
                </a:moveTo>
                <a:cubicBezTo>
                  <a:pt x="42" y="104"/>
                  <a:pt x="43" y="102"/>
                  <a:pt x="43" y="100"/>
                </a:cubicBezTo>
                <a:cubicBezTo>
                  <a:pt x="43" y="97"/>
                  <a:pt x="45" y="92"/>
                  <a:pt x="46" y="85"/>
                </a:cubicBezTo>
                <a:cubicBezTo>
                  <a:pt x="48" y="77"/>
                  <a:pt x="50" y="70"/>
                  <a:pt x="53" y="64"/>
                </a:cubicBezTo>
                <a:cubicBezTo>
                  <a:pt x="56" y="57"/>
                  <a:pt x="59" y="50"/>
                  <a:pt x="63" y="41"/>
                </a:cubicBezTo>
                <a:cubicBezTo>
                  <a:pt x="67" y="33"/>
                  <a:pt x="72" y="26"/>
                  <a:pt x="77" y="21"/>
                </a:cubicBezTo>
                <a:cubicBezTo>
                  <a:pt x="82" y="16"/>
                  <a:pt x="88" y="11"/>
                  <a:pt x="94" y="6"/>
                </a:cubicBezTo>
                <a:cubicBezTo>
                  <a:pt x="101" y="1"/>
                  <a:pt x="109" y="-1"/>
                  <a:pt x="117" y="0"/>
                </a:cubicBezTo>
                <a:cubicBezTo>
                  <a:pt x="151" y="0"/>
                  <a:pt x="172" y="15"/>
                  <a:pt x="182" y="43"/>
                </a:cubicBezTo>
                <a:lnTo>
                  <a:pt x="188" y="37"/>
                </a:lnTo>
                <a:cubicBezTo>
                  <a:pt x="216" y="12"/>
                  <a:pt x="243" y="0"/>
                  <a:pt x="268" y="0"/>
                </a:cubicBezTo>
                <a:cubicBezTo>
                  <a:pt x="298" y="0"/>
                  <a:pt x="322" y="11"/>
                  <a:pt x="338" y="32"/>
                </a:cubicBezTo>
                <a:cubicBezTo>
                  <a:pt x="355" y="53"/>
                  <a:pt x="363" y="79"/>
                  <a:pt x="363" y="109"/>
                </a:cubicBezTo>
                <a:cubicBezTo>
                  <a:pt x="363" y="158"/>
                  <a:pt x="346" y="203"/>
                  <a:pt x="311" y="245"/>
                </a:cubicBezTo>
                <a:cubicBezTo>
                  <a:pt x="277" y="286"/>
                  <a:pt x="238" y="306"/>
                  <a:pt x="195" y="307"/>
                </a:cubicBezTo>
                <a:cubicBezTo>
                  <a:pt x="185" y="307"/>
                  <a:pt x="176" y="306"/>
                  <a:pt x="168" y="303"/>
                </a:cubicBezTo>
                <a:cubicBezTo>
                  <a:pt x="163" y="301"/>
                  <a:pt x="158" y="297"/>
                  <a:pt x="153" y="293"/>
                </a:cubicBezTo>
                <a:cubicBezTo>
                  <a:pt x="147" y="288"/>
                  <a:pt x="143" y="284"/>
                  <a:pt x="140" y="281"/>
                </a:cubicBezTo>
                <a:lnTo>
                  <a:pt x="135" y="276"/>
                </a:lnTo>
                <a:cubicBezTo>
                  <a:pt x="135" y="276"/>
                  <a:pt x="130" y="296"/>
                  <a:pt x="120" y="335"/>
                </a:cubicBezTo>
                <a:cubicBezTo>
                  <a:pt x="111" y="373"/>
                  <a:pt x="106" y="393"/>
                  <a:pt x="106" y="394"/>
                </a:cubicBezTo>
                <a:cubicBezTo>
                  <a:pt x="106" y="396"/>
                  <a:pt x="108" y="398"/>
                  <a:pt x="111" y="398"/>
                </a:cubicBezTo>
                <a:cubicBezTo>
                  <a:pt x="115" y="399"/>
                  <a:pt x="123" y="399"/>
                  <a:pt x="136" y="400"/>
                </a:cubicBezTo>
                <a:lnTo>
                  <a:pt x="153" y="400"/>
                </a:lnTo>
                <a:cubicBezTo>
                  <a:pt x="156" y="403"/>
                  <a:pt x="157" y="405"/>
                  <a:pt x="157" y="406"/>
                </a:cubicBezTo>
                <a:cubicBezTo>
                  <a:pt x="157" y="407"/>
                  <a:pt x="157" y="411"/>
                  <a:pt x="155" y="419"/>
                </a:cubicBezTo>
                <a:cubicBezTo>
                  <a:pt x="154" y="424"/>
                  <a:pt x="153" y="427"/>
                  <a:pt x="151" y="429"/>
                </a:cubicBezTo>
                <a:cubicBezTo>
                  <a:pt x="150" y="430"/>
                  <a:pt x="147" y="431"/>
                  <a:pt x="142" y="431"/>
                </a:cubicBezTo>
                <a:cubicBezTo>
                  <a:pt x="142"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1" y="412"/>
                  <a:pt x="4" y="404"/>
                  <a:pt x="8" y="400"/>
                </a:cubicBezTo>
                <a:lnTo>
                  <a:pt x="22" y="400"/>
                </a:lnTo>
                <a:cubicBezTo>
                  <a:pt x="37" y="400"/>
                  <a:pt x="46" y="397"/>
                  <a:pt x="48" y="392"/>
                </a:cubicBezTo>
                <a:cubicBezTo>
                  <a:pt x="50" y="389"/>
                  <a:pt x="64" y="336"/>
                  <a:pt x="90" y="229"/>
                </a:cubicBezTo>
                <a:cubicBezTo>
                  <a:pt x="116" y="124"/>
                  <a:pt x="130" y="69"/>
                  <a:pt x="131" y="62"/>
                </a:cubicBezTo>
                <a:cubicBezTo>
                  <a:pt x="131" y="60"/>
                  <a:pt x="132" y="57"/>
                  <a:pt x="132" y="53"/>
                </a:cubicBezTo>
                <a:cubicBezTo>
                  <a:pt x="132" y="34"/>
                  <a:pt x="126" y="25"/>
                  <a:pt x="115" y="25"/>
                </a:cubicBezTo>
                <a:cubicBezTo>
                  <a:pt x="105" y="25"/>
                  <a:pt x="96" y="31"/>
                  <a:pt x="90" y="44"/>
                </a:cubicBezTo>
                <a:cubicBezTo>
                  <a:pt x="83" y="57"/>
                  <a:pt x="78" y="70"/>
                  <a:pt x="74" y="85"/>
                </a:cubicBezTo>
                <a:cubicBezTo>
                  <a:pt x="71" y="100"/>
                  <a:pt x="68" y="108"/>
                  <a:pt x="66" y="110"/>
                </a:cubicBezTo>
                <a:cubicBezTo>
                  <a:pt x="65" y="111"/>
                  <a:pt x="61" y="111"/>
                  <a:pt x="55" y="111"/>
                </a:cubicBezTo>
                <a:lnTo>
                  <a:pt x="46" y="111"/>
                </a:lnTo>
                <a:cubicBezTo>
                  <a:pt x="43" y="108"/>
                  <a:pt x="42" y="106"/>
                  <a:pt x="42" y="105"/>
                </a:cubicBezTo>
                <a:moveTo>
                  <a:pt x="147" y="230"/>
                </a:moveTo>
                <a:cubicBezTo>
                  <a:pt x="156" y="265"/>
                  <a:pt x="173" y="283"/>
                  <a:pt x="197" y="283"/>
                </a:cubicBezTo>
                <a:cubicBezTo>
                  <a:pt x="210" y="283"/>
                  <a:pt x="223" y="277"/>
                  <a:pt x="236" y="267"/>
                </a:cubicBezTo>
                <a:cubicBezTo>
                  <a:pt x="248" y="257"/>
                  <a:pt x="259" y="244"/>
                  <a:pt x="267" y="227"/>
                </a:cubicBezTo>
                <a:cubicBezTo>
                  <a:pt x="275" y="211"/>
                  <a:pt x="283" y="187"/>
                  <a:pt x="291" y="154"/>
                </a:cubicBezTo>
                <a:cubicBezTo>
                  <a:pt x="299" y="120"/>
                  <a:pt x="304" y="95"/>
                  <a:pt x="304" y="79"/>
                </a:cubicBezTo>
                <a:lnTo>
                  <a:pt x="304" y="75"/>
                </a:lnTo>
                <a:cubicBezTo>
                  <a:pt x="304" y="42"/>
                  <a:pt x="290" y="25"/>
                  <a:pt x="263" y="25"/>
                </a:cubicBezTo>
                <a:cubicBezTo>
                  <a:pt x="258" y="25"/>
                  <a:pt x="253" y="26"/>
                  <a:pt x="248" y="27"/>
                </a:cubicBezTo>
                <a:cubicBezTo>
                  <a:pt x="243" y="29"/>
                  <a:pt x="238" y="31"/>
                  <a:pt x="233" y="33"/>
                </a:cubicBezTo>
                <a:cubicBezTo>
                  <a:pt x="228" y="36"/>
                  <a:pt x="224" y="39"/>
                  <a:pt x="220" y="42"/>
                </a:cubicBezTo>
                <a:cubicBezTo>
                  <a:pt x="216" y="45"/>
                  <a:pt x="212" y="49"/>
                  <a:pt x="208" y="52"/>
                </a:cubicBezTo>
                <a:cubicBezTo>
                  <a:pt x="204" y="56"/>
                  <a:pt x="201" y="59"/>
                  <a:pt x="198" y="62"/>
                </a:cubicBezTo>
                <a:cubicBezTo>
                  <a:pt x="195" y="65"/>
                  <a:pt x="192" y="69"/>
                  <a:pt x="190" y="72"/>
                </a:cubicBezTo>
                <a:cubicBezTo>
                  <a:pt x="189" y="75"/>
                  <a:pt x="187" y="77"/>
                  <a:pt x="185" y="79"/>
                </a:cubicBezTo>
                <a:lnTo>
                  <a:pt x="183" y="81"/>
                </a:lnTo>
                <a:cubicBezTo>
                  <a:pt x="183" y="82"/>
                  <a:pt x="182" y="85"/>
                  <a:pt x="181" y="91"/>
                </a:cubicBezTo>
                <a:cubicBezTo>
                  <a:pt x="180" y="97"/>
                  <a:pt x="177" y="107"/>
                  <a:pt x="174" y="121"/>
                </a:cubicBezTo>
                <a:cubicBezTo>
                  <a:pt x="170" y="135"/>
                  <a:pt x="167" y="146"/>
                  <a:pt x="164" y="156"/>
                </a:cubicBezTo>
                <a:cubicBezTo>
                  <a:pt x="152"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6" name=""/>
          <p:cNvSpPr/>
          <p:nvPr/>
        </p:nvSpPr>
        <p:spPr>
          <a:xfrm>
            <a:off x="2311560" y="2955240"/>
            <a:ext cx="74160" cy="123480"/>
          </a:xfrm>
          <a:custGeom>
            <a:avLst/>
            <a:gdLst/>
            <a:ahLst/>
            <a:rect l="0" t="0" r="r" b="b"/>
            <a:pathLst>
              <a:path w="206" h="343">
                <a:moveTo>
                  <a:pt x="0" y="243"/>
                </a:moveTo>
                <a:cubicBezTo>
                  <a:pt x="0" y="210"/>
                  <a:pt x="8" y="176"/>
                  <a:pt x="20" y="139"/>
                </a:cubicBezTo>
                <a:cubicBezTo>
                  <a:pt x="33" y="103"/>
                  <a:pt x="49" y="72"/>
                  <a:pt x="71" y="46"/>
                </a:cubicBezTo>
                <a:cubicBezTo>
                  <a:pt x="92" y="20"/>
                  <a:pt x="114" y="5"/>
                  <a:pt x="137" y="1"/>
                </a:cubicBezTo>
                <a:cubicBezTo>
                  <a:pt x="138" y="1"/>
                  <a:pt x="139" y="1"/>
                  <a:pt x="141" y="1"/>
                </a:cubicBezTo>
                <a:cubicBezTo>
                  <a:pt x="143" y="1"/>
                  <a:pt x="145" y="1"/>
                  <a:pt x="147" y="0"/>
                </a:cubicBezTo>
                <a:cubicBezTo>
                  <a:pt x="164" y="2"/>
                  <a:pt x="177" y="9"/>
                  <a:pt x="187" y="24"/>
                </a:cubicBezTo>
                <a:cubicBezTo>
                  <a:pt x="199" y="43"/>
                  <a:pt x="206" y="69"/>
                  <a:pt x="206" y="101"/>
                </a:cubicBezTo>
                <a:cubicBezTo>
                  <a:pt x="206" y="138"/>
                  <a:pt x="199" y="176"/>
                  <a:pt x="184" y="214"/>
                </a:cubicBezTo>
                <a:cubicBezTo>
                  <a:pt x="170" y="252"/>
                  <a:pt x="152" y="283"/>
                  <a:pt x="129" y="307"/>
                </a:cubicBezTo>
                <a:cubicBezTo>
                  <a:pt x="107" y="331"/>
                  <a:pt x="85" y="343"/>
                  <a:pt x="65" y="343"/>
                </a:cubicBezTo>
                <a:lnTo>
                  <a:pt x="62" y="343"/>
                </a:lnTo>
                <a:cubicBezTo>
                  <a:pt x="50" y="343"/>
                  <a:pt x="40" y="340"/>
                  <a:pt x="32" y="334"/>
                </a:cubicBezTo>
                <a:cubicBezTo>
                  <a:pt x="24" y="327"/>
                  <a:pt x="18" y="319"/>
                  <a:pt x="13" y="308"/>
                </a:cubicBezTo>
                <a:cubicBezTo>
                  <a:pt x="9" y="298"/>
                  <a:pt x="6" y="287"/>
                  <a:pt x="3" y="276"/>
                </a:cubicBezTo>
                <a:cubicBezTo>
                  <a:pt x="1" y="266"/>
                  <a:pt x="0" y="254"/>
                  <a:pt x="0" y="243"/>
                </a:cubicBezTo>
                <a:moveTo>
                  <a:pt x="168" y="67"/>
                </a:moveTo>
                <a:cubicBezTo>
                  <a:pt x="168" y="34"/>
                  <a:pt x="159" y="18"/>
                  <a:pt x="143" y="18"/>
                </a:cubicBezTo>
                <a:cubicBezTo>
                  <a:pt x="131" y="18"/>
                  <a:pt x="120" y="25"/>
                  <a:pt x="109" y="40"/>
                </a:cubicBezTo>
                <a:cubicBezTo>
                  <a:pt x="98" y="54"/>
                  <a:pt x="89" y="70"/>
                  <a:pt x="82" y="88"/>
                </a:cubicBezTo>
                <a:cubicBezTo>
                  <a:pt x="75" y="107"/>
                  <a:pt x="70" y="123"/>
                  <a:pt x="66" y="136"/>
                </a:cubicBezTo>
                <a:cubicBezTo>
                  <a:pt x="62" y="150"/>
                  <a:pt x="60" y="158"/>
                  <a:pt x="60" y="160"/>
                </a:cubicBezTo>
                <a:cubicBezTo>
                  <a:pt x="75" y="160"/>
                  <a:pt x="91" y="161"/>
                  <a:pt x="106" y="161"/>
                </a:cubicBezTo>
                <a:lnTo>
                  <a:pt x="153" y="160"/>
                </a:lnTo>
                <a:cubicBezTo>
                  <a:pt x="153" y="160"/>
                  <a:pt x="154" y="155"/>
                  <a:pt x="156" y="144"/>
                </a:cubicBezTo>
                <a:cubicBezTo>
                  <a:pt x="159" y="134"/>
                  <a:pt x="161" y="121"/>
                  <a:pt x="164" y="106"/>
                </a:cubicBezTo>
                <a:cubicBezTo>
                  <a:pt x="167" y="91"/>
                  <a:pt x="168" y="78"/>
                  <a:pt x="168" y="67"/>
                </a:cubicBezTo>
                <a:moveTo>
                  <a:pt x="39" y="275"/>
                </a:moveTo>
                <a:cubicBezTo>
                  <a:pt x="39" y="309"/>
                  <a:pt x="47" y="326"/>
                  <a:pt x="64" y="326"/>
                </a:cubicBezTo>
                <a:cubicBezTo>
                  <a:pt x="69" y="326"/>
                  <a:pt x="74" y="325"/>
                  <a:pt x="79" y="321"/>
                </a:cubicBezTo>
                <a:cubicBezTo>
                  <a:pt x="85" y="318"/>
                  <a:pt x="91" y="312"/>
                  <a:pt x="99" y="303"/>
                </a:cubicBezTo>
                <a:cubicBezTo>
                  <a:pt x="107" y="294"/>
                  <a:pt x="114" y="280"/>
                  <a:pt x="122" y="262"/>
                </a:cubicBezTo>
                <a:cubicBezTo>
                  <a:pt x="130" y="243"/>
                  <a:pt x="137" y="220"/>
                  <a:pt x="145" y="192"/>
                </a:cubicBezTo>
                <a:lnTo>
                  <a:pt x="147" y="184"/>
                </a:lnTo>
                <a:lnTo>
                  <a:pt x="54" y="184"/>
                </a:lnTo>
                <a:cubicBezTo>
                  <a:pt x="54" y="185"/>
                  <a:pt x="53" y="191"/>
                  <a:pt x="50" y="202"/>
                </a:cubicBezTo>
                <a:cubicBezTo>
                  <a:pt x="47" y="213"/>
                  <a:pt x="44" y="225"/>
                  <a:pt x="42" y="239"/>
                </a:cubicBezTo>
                <a:cubicBezTo>
                  <a:pt x="40" y="253"/>
                  <a:pt x="39" y="265"/>
                  <a:pt x="39"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7" name=""/>
          <p:cNvSpPr/>
          <p:nvPr/>
        </p:nvSpPr>
        <p:spPr>
          <a:xfrm>
            <a:off x="2421720" y="285768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7" y="117"/>
                </a:cubicBezTo>
                <a:cubicBezTo>
                  <a:pt x="58" y="98"/>
                  <a:pt x="66" y="83"/>
                  <a:pt x="73" y="72"/>
                </a:cubicBezTo>
                <a:cubicBezTo>
                  <a:pt x="79" y="61"/>
                  <a:pt x="88" y="50"/>
                  <a:pt x="101" y="37"/>
                </a:cubicBezTo>
                <a:cubicBezTo>
                  <a:pt x="114" y="24"/>
                  <a:pt x="122" y="17"/>
                  <a:pt x="124" y="14"/>
                </a:cubicBezTo>
                <a:cubicBezTo>
                  <a:pt x="127" y="11"/>
                  <a:pt x="132" y="6"/>
                  <a:pt x="141" y="0"/>
                </a:cubicBezTo>
                <a:lnTo>
                  <a:pt x="150" y="0"/>
                </a:lnTo>
                <a:lnTo>
                  <a:pt x="153" y="0"/>
                </a:lnTo>
                <a:cubicBezTo>
                  <a:pt x="159" y="0"/>
                  <a:pt x="162" y="2"/>
                  <a:pt x="162" y="6"/>
                </a:cubicBezTo>
                <a:cubicBezTo>
                  <a:pt x="162" y="7"/>
                  <a:pt x="158" y="12"/>
                  <a:pt x="151" y="20"/>
                </a:cubicBezTo>
                <a:cubicBezTo>
                  <a:pt x="143" y="28"/>
                  <a:pt x="134" y="40"/>
                  <a:pt x="123" y="56"/>
                </a:cubicBezTo>
                <a:cubicBezTo>
                  <a:pt x="111" y="72"/>
                  <a:pt x="100" y="91"/>
                  <a:pt x="89" y="114"/>
                </a:cubicBezTo>
                <a:cubicBezTo>
                  <a:pt x="78" y="137"/>
                  <a:pt x="68" y="168"/>
                  <a:pt x="60" y="207"/>
                </a:cubicBezTo>
                <a:cubicBezTo>
                  <a:pt x="53" y="247"/>
                  <a:pt x="49" y="290"/>
                  <a:pt x="49" y="338"/>
                </a:cubicBezTo>
                <a:cubicBezTo>
                  <a:pt x="49" y="386"/>
                  <a:pt x="53" y="429"/>
                  <a:pt x="60" y="468"/>
                </a:cubicBezTo>
                <a:cubicBezTo>
                  <a:pt x="68" y="507"/>
                  <a:pt x="77" y="539"/>
                  <a:pt x="88" y="563"/>
                </a:cubicBezTo>
                <a:cubicBezTo>
                  <a:pt x="99" y="587"/>
                  <a:pt x="110" y="606"/>
                  <a:pt x="122" y="621"/>
                </a:cubicBezTo>
                <a:cubicBezTo>
                  <a:pt x="134" y="636"/>
                  <a:pt x="143" y="648"/>
                  <a:pt x="151" y="657"/>
                </a:cubicBezTo>
                <a:cubicBezTo>
                  <a:pt x="158" y="666"/>
                  <a:pt x="162" y="671"/>
                  <a:pt x="162" y="671"/>
                </a:cubicBezTo>
                <a:cubicBezTo>
                  <a:pt x="162" y="675"/>
                  <a:pt x="159" y="677"/>
                  <a:pt x="152" y="677"/>
                </a:cubicBezTo>
                <a:lnTo>
                  <a:pt x="150" y="677"/>
                </a:lnTo>
                <a:lnTo>
                  <a:pt x="141" y="677"/>
                </a:lnTo>
                <a:lnTo>
                  <a:pt x="122" y="661"/>
                </a:lnTo>
                <a:cubicBezTo>
                  <a:pt x="79" y="623"/>
                  <a:pt x="48" y="575"/>
                  <a:pt x="29" y="518"/>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8" name=""/>
          <p:cNvSpPr/>
          <p:nvPr/>
        </p:nvSpPr>
        <p:spPr>
          <a:xfrm>
            <a:off x="2498400" y="2932200"/>
            <a:ext cx="138240" cy="108360"/>
          </a:xfrm>
          <a:custGeom>
            <a:avLst/>
            <a:gdLst/>
            <a:ahLst/>
            <a:rect l="0" t="0" r="r" b="b"/>
            <a:pathLst>
              <a:path w="384" h="301">
                <a:moveTo>
                  <a:pt x="141" y="301"/>
                </a:moveTo>
                <a:cubicBezTo>
                  <a:pt x="134" y="300"/>
                  <a:pt x="109" y="299"/>
                  <a:pt x="68" y="299"/>
                </a:cubicBezTo>
                <a:cubicBezTo>
                  <a:pt x="31" y="299"/>
                  <a:pt x="10" y="300"/>
                  <a:pt x="5" y="301"/>
                </a:cubicBezTo>
                <a:lnTo>
                  <a:pt x="0" y="301"/>
                </a:lnTo>
                <a:lnTo>
                  <a:pt x="0" y="259"/>
                </a:lnTo>
                <a:lnTo>
                  <a:pt x="65" y="259"/>
                </a:lnTo>
                <a:lnTo>
                  <a:pt x="153" y="157"/>
                </a:lnTo>
                <a:lnTo>
                  <a:pt x="60" y="42"/>
                </a:lnTo>
                <a:lnTo>
                  <a:pt x="4" y="42"/>
                </a:lnTo>
                <a:lnTo>
                  <a:pt x="4" y="0"/>
                </a:lnTo>
                <a:lnTo>
                  <a:pt x="9" y="0"/>
                </a:lnTo>
                <a:cubicBezTo>
                  <a:pt x="16" y="1"/>
                  <a:pt x="40" y="2"/>
                  <a:pt x="83" y="2"/>
                </a:cubicBezTo>
                <a:cubicBezTo>
                  <a:pt x="131" y="2"/>
                  <a:pt x="158" y="1"/>
                  <a:pt x="166" y="0"/>
                </a:cubicBezTo>
                <a:lnTo>
                  <a:pt x="172" y="0"/>
                </a:lnTo>
                <a:lnTo>
                  <a:pt x="172" y="42"/>
                </a:lnTo>
                <a:lnTo>
                  <a:pt x="154" y="42"/>
                </a:lnTo>
                <a:lnTo>
                  <a:pt x="177" y="71"/>
                </a:lnTo>
                <a:cubicBezTo>
                  <a:pt x="193"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59"/>
                </a:lnTo>
                <a:lnTo>
                  <a:pt x="384" y="259"/>
                </a:lnTo>
                <a:lnTo>
                  <a:pt x="384"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3"/>
                  <a:pt x="180" y="192"/>
                  <a:pt x="180" y="191"/>
                </a:cubicBezTo>
                <a:lnTo>
                  <a:pt x="120"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9" name=""/>
          <p:cNvSpPr/>
          <p:nvPr/>
        </p:nvSpPr>
        <p:spPr>
          <a:xfrm>
            <a:off x="2656080" y="2962080"/>
            <a:ext cx="72720" cy="118800"/>
          </a:xfrm>
          <a:custGeom>
            <a:avLst/>
            <a:gdLst/>
            <a:ahLst/>
            <a:rect l="0" t="0" r="r" b="b"/>
            <a:pathLst>
              <a:path w="202" h="330">
                <a:moveTo>
                  <a:pt x="27" y="39"/>
                </a:moveTo>
                <a:cubicBezTo>
                  <a:pt x="45" y="13"/>
                  <a:pt x="69" y="0"/>
                  <a:pt x="100" y="0"/>
                </a:cubicBezTo>
                <a:cubicBezTo>
                  <a:pt x="116" y="0"/>
                  <a:pt x="131" y="4"/>
                  <a:pt x="146" y="12"/>
                </a:cubicBezTo>
                <a:cubicBezTo>
                  <a:pt x="162" y="21"/>
                  <a:pt x="175" y="35"/>
                  <a:pt x="184" y="56"/>
                </a:cubicBezTo>
                <a:cubicBezTo>
                  <a:pt x="196" y="83"/>
                  <a:pt x="202" y="119"/>
                  <a:pt x="202" y="167"/>
                </a:cubicBezTo>
                <a:cubicBezTo>
                  <a:pt x="202" y="216"/>
                  <a:pt x="195" y="254"/>
                  <a:pt x="182" y="280"/>
                </a:cubicBezTo>
                <a:cubicBezTo>
                  <a:pt x="175" y="293"/>
                  <a:pt x="166" y="304"/>
                  <a:pt x="154" y="312"/>
                </a:cubicBezTo>
                <a:cubicBezTo>
                  <a:pt x="143" y="320"/>
                  <a:pt x="133" y="325"/>
                  <a:pt x="125" y="327"/>
                </a:cubicBezTo>
                <a:cubicBezTo>
                  <a:pt x="117" y="329"/>
                  <a:pt x="109" y="330"/>
                  <a:pt x="101" y="330"/>
                </a:cubicBezTo>
                <a:cubicBezTo>
                  <a:pt x="92" y="330"/>
                  <a:pt x="84" y="329"/>
                  <a:pt x="76" y="327"/>
                </a:cubicBezTo>
                <a:cubicBezTo>
                  <a:pt x="68" y="325"/>
                  <a:pt x="58" y="320"/>
                  <a:pt x="47" y="312"/>
                </a:cubicBezTo>
                <a:cubicBezTo>
                  <a:pt x="35" y="304"/>
                  <a:pt x="27" y="293"/>
                  <a:pt x="20" y="280"/>
                </a:cubicBezTo>
                <a:cubicBezTo>
                  <a:pt x="7" y="254"/>
                  <a:pt x="0" y="216"/>
                  <a:pt x="0" y="167"/>
                </a:cubicBezTo>
                <a:cubicBezTo>
                  <a:pt x="0" y="110"/>
                  <a:pt x="9" y="68"/>
                  <a:pt x="27" y="39"/>
                </a:cubicBezTo>
                <a:moveTo>
                  <a:pt x="135" y="33"/>
                </a:moveTo>
                <a:cubicBezTo>
                  <a:pt x="125" y="23"/>
                  <a:pt x="114" y="18"/>
                  <a:pt x="101" y="18"/>
                </a:cubicBezTo>
                <a:cubicBezTo>
                  <a:pt x="87" y="18"/>
                  <a:pt x="76" y="23"/>
                  <a:pt x="66" y="33"/>
                </a:cubicBezTo>
                <a:cubicBezTo>
                  <a:pt x="58" y="41"/>
                  <a:pt x="53" y="53"/>
                  <a:pt x="50" y="67"/>
                </a:cubicBezTo>
                <a:cubicBezTo>
                  <a:pt x="48" y="82"/>
                  <a:pt x="47" y="113"/>
                  <a:pt x="47" y="159"/>
                </a:cubicBezTo>
                <a:cubicBezTo>
                  <a:pt x="47" y="211"/>
                  <a:pt x="48" y="244"/>
                  <a:pt x="50" y="260"/>
                </a:cubicBezTo>
                <a:cubicBezTo>
                  <a:pt x="53" y="276"/>
                  <a:pt x="59" y="288"/>
                  <a:pt x="68" y="298"/>
                </a:cubicBezTo>
                <a:cubicBezTo>
                  <a:pt x="77" y="307"/>
                  <a:pt x="88" y="312"/>
                  <a:pt x="101" y="312"/>
                </a:cubicBezTo>
                <a:cubicBezTo>
                  <a:pt x="113" y="312"/>
                  <a:pt x="124" y="307"/>
                  <a:pt x="133" y="298"/>
                </a:cubicBezTo>
                <a:cubicBezTo>
                  <a:pt x="142" y="288"/>
                  <a:pt x="148" y="275"/>
                  <a:pt x="150" y="257"/>
                </a:cubicBezTo>
                <a:cubicBezTo>
                  <a:pt x="153" y="240"/>
                  <a:pt x="154" y="208"/>
                  <a:pt x="154" y="159"/>
                </a:cubicBezTo>
                <a:cubicBezTo>
                  <a:pt x="154" y="113"/>
                  <a:pt x="153" y="83"/>
                  <a:pt x="150" y="68"/>
                </a:cubicBezTo>
                <a:cubicBezTo>
                  <a:pt x="148"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0" name=""/>
          <p:cNvSpPr/>
          <p:nvPr/>
        </p:nvSpPr>
        <p:spPr>
          <a:xfrm>
            <a:off x="2748960" y="3002760"/>
            <a:ext cx="20880" cy="74520"/>
          </a:xfrm>
          <a:custGeom>
            <a:avLst/>
            <a:gdLst/>
            <a:ahLst/>
            <a:rect l="0" t="0" r="r" b="b"/>
            <a:pathLst>
              <a:path w="58" h="207">
                <a:moveTo>
                  <a:pt x="0" y="29"/>
                </a:moveTo>
                <a:cubicBezTo>
                  <a:pt x="0" y="21"/>
                  <a:pt x="2" y="14"/>
                  <a:pt x="8" y="9"/>
                </a:cubicBezTo>
                <a:cubicBezTo>
                  <a:pt x="13" y="3"/>
                  <a:pt x="20" y="0"/>
                  <a:pt x="28" y="0"/>
                </a:cubicBezTo>
                <a:cubicBezTo>
                  <a:pt x="37" y="0"/>
                  <a:pt x="44" y="2"/>
                  <a:pt x="49" y="8"/>
                </a:cubicBezTo>
                <a:cubicBezTo>
                  <a:pt x="55" y="13"/>
                  <a:pt x="58" y="20"/>
                  <a:pt x="58" y="28"/>
                </a:cubicBezTo>
                <a:cubicBezTo>
                  <a:pt x="58" y="36"/>
                  <a:pt x="56" y="43"/>
                  <a:pt x="50" y="49"/>
                </a:cubicBezTo>
                <a:cubicBezTo>
                  <a:pt x="45" y="54"/>
                  <a:pt x="38" y="57"/>
                  <a:pt x="29" y="57"/>
                </a:cubicBezTo>
                <a:cubicBezTo>
                  <a:pt x="20" y="57"/>
                  <a:pt x="14" y="55"/>
                  <a:pt x="8" y="49"/>
                </a:cubicBezTo>
                <a:cubicBezTo>
                  <a:pt x="3" y="44"/>
                  <a:pt x="0" y="37"/>
                  <a:pt x="0" y="29"/>
                </a:cubicBezTo>
                <a:moveTo>
                  <a:pt x="0" y="178"/>
                </a:moveTo>
                <a:cubicBezTo>
                  <a:pt x="0" y="170"/>
                  <a:pt x="2" y="163"/>
                  <a:pt x="8" y="157"/>
                </a:cubicBezTo>
                <a:cubicBezTo>
                  <a:pt x="13" y="151"/>
                  <a:pt x="20" y="148"/>
                  <a:pt x="28" y="148"/>
                </a:cubicBezTo>
                <a:cubicBezTo>
                  <a:pt x="37" y="148"/>
                  <a:pt x="44" y="151"/>
                  <a:pt x="49" y="156"/>
                </a:cubicBezTo>
                <a:cubicBezTo>
                  <a:pt x="55" y="161"/>
                  <a:pt x="58" y="169"/>
                  <a:pt x="58" y="177"/>
                </a:cubicBezTo>
                <a:cubicBezTo>
                  <a:pt x="58" y="185"/>
                  <a:pt x="56" y="192"/>
                  <a:pt x="50" y="198"/>
                </a:cubicBezTo>
                <a:cubicBezTo>
                  <a:pt x="45" y="204"/>
                  <a:pt x="38" y="207"/>
                  <a:pt x="29" y="207"/>
                </a:cubicBezTo>
                <a:cubicBezTo>
                  <a:pt x="20" y="207"/>
                  <a:pt x="14" y="204"/>
                  <a:pt x="8" y="198"/>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1" name=""/>
          <p:cNvSpPr/>
          <p:nvPr/>
        </p:nvSpPr>
        <p:spPr>
          <a:xfrm>
            <a:off x="2786760" y="2960280"/>
            <a:ext cx="118080" cy="117000"/>
          </a:xfrm>
          <a:custGeom>
            <a:avLst/>
            <a:gdLst/>
            <a:ahLst/>
            <a:rect l="0" t="0" r="r" b="b"/>
            <a:pathLst>
              <a:path w="328" h="325">
                <a:moveTo>
                  <a:pt x="9" y="116"/>
                </a:moveTo>
                <a:cubicBezTo>
                  <a:pt x="3" y="116"/>
                  <a:pt x="0" y="114"/>
                  <a:pt x="0" y="112"/>
                </a:cubicBezTo>
                <a:cubicBezTo>
                  <a:pt x="0" y="110"/>
                  <a:pt x="3" y="101"/>
                  <a:pt x="8" y="85"/>
                </a:cubicBezTo>
                <a:cubicBezTo>
                  <a:pt x="13" y="69"/>
                  <a:pt x="18" y="53"/>
                  <a:pt x="24" y="37"/>
                </a:cubicBezTo>
                <a:lnTo>
                  <a:pt x="32" y="12"/>
                </a:lnTo>
                <a:cubicBezTo>
                  <a:pt x="34" y="6"/>
                  <a:pt x="36" y="2"/>
                  <a:pt x="39" y="0"/>
                </a:cubicBezTo>
                <a:lnTo>
                  <a:pt x="263" y="0"/>
                </a:lnTo>
                <a:lnTo>
                  <a:pt x="306" y="0"/>
                </a:lnTo>
                <a:cubicBezTo>
                  <a:pt x="317" y="0"/>
                  <a:pt x="323" y="0"/>
                  <a:pt x="325" y="0"/>
                </a:cubicBezTo>
                <a:cubicBezTo>
                  <a:pt x="327" y="1"/>
                  <a:pt x="328" y="2"/>
                  <a:pt x="328" y="5"/>
                </a:cubicBezTo>
                <a:cubicBezTo>
                  <a:pt x="328" y="6"/>
                  <a:pt x="325" y="26"/>
                  <a:pt x="320" y="60"/>
                </a:cubicBezTo>
                <a:cubicBezTo>
                  <a:pt x="314" y="95"/>
                  <a:pt x="311" y="112"/>
                  <a:pt x="311" y="112"/>
                </a:cubicBezTo>
                <a:cubicBezTo>
                  <a:pt x="311" y="114"/>
                  <a:pt x="308" y="116"/>
                  <a:pt x="302" y="116"/>
                </a:cubicBezTo>
                <a:cubicBezTo>
                  <a:pt x="299" y="116"/>
                  <a:pt x="297" y="116"/>
                  <a:pt x="296" y="116"/>
                </a:cubicBezTo>
                <a:cubicBezTo>
                  <a:pt x="295" y="116"/>
                  <a:pt x="294" y="115"/>
                  <a:pt x="293" y="113"/>
                </a:cubicBezTo>
                <a:lnTo>
                  <a:pt x="292" y="112"/>
                </a:lnTo>
                <a:cubicBezTo>
                  <a:pt x="292" y="110"/>
                  <a:pt x="293" y="103"/>
                  <a:pt x="295" y="90"/>
                </a:cubicBezTo>
                <a:cubicBezTo>
                  <a:pt x="297" y="78"/>
                  <a:pt x="298" y="68"/>
                  <a:pt x="298" y="61"/>
                </a:cubicBezTo>
                <a:cubicBezTo>
                  <a:pt x="298" y="50"/>
                  <a:pt x="296" y="41"/>
                  <a:pt x="292" y="36"/>
                </a:cubicBezTo>
                <a:cubicBezTo>
                  <a:pt x="287" y="30"/>
                  <a:pt x="279" y="26"/>
                  <a:pt x="265" y="24"/>
                </a:cubicBezTo>
                <a:cubicBezTo>
                  <a:pt x="264" y="23"/>
                  <a:pt x="254" y="23"/>
                  <a:pt x="237" y="23"/>
                </a:cubicBezTo>
                <a:cubicBezTo>
                  <a:pt x="222" y="23"/>
                  <a:pt x="213" y="23"/>
                  <a:pt x="209" y="23"/>
                </a:cubicBezTo>
                <a:cubicBezTo>
                  <a:pt x="205" y="24"/>
                  <a:pt x="202" y="25"/>
                  <a:pt x="200" y="27"/>
                </a:cubicBezTo>
                <a:cubicBezTo>
                  <a:pt x="200" y="27"/>
                  <a:pt x="189" y="72"/>
                  <a:pt x="166" y="161"/>
                </a:cubicBezTo>
                <a:cubicBezTo>
                  <a:pt x="144" y="249"/>
                  <a:pt x="133" y="294"/>
                  <a:pt x="133" y="296"/>
                </a:cubicBezTo>
                <a:cubicBezTo>
                  <a:pt x="133" y="300"/>
                  <a:pt x="147" y="302"/>
                  <a:pt x="175" y="303"/>
                </a:cubicBezTo>
                <a:cubicBezTo>
                  <a:pt x="185" y="303"/>
                  <a:pt x="192" y="303"/>
                  <a:pt x="194" y="303"/>
                </a:cubicBezTo>
                <a:cubicBezTo>
                  <a:pt x="197" y="303"/>
                  <a:pt x="199" y="305"/>
                  <a:pt x="199" y="307"/>
                </a:cubicBezTo>
                <a:cubicBezTo>
                  <a:pt x="199" y="309"/>
                  <a:pt x="198" y="311"/>
                  <a:pt x="197" y="314"/>
                </a:cubicBezTo>
                <a:cubicBezTo>
                  <a:pt x="196" y="320"/>
                  <a:pt x="195" y="323"/>
                  <a:pt x="193" y="324"/>
                </a:cubicBezTo>
                <a:lnTo>
                  <a:pt x="192" y="325"/>
                </a:lnTo>
                <a:cubicBezTo>
                  <a:pt x="191" y="325"/>
                  <a:pt x="190" y="325"/>
                  <a:pt x="189" y="325"/>
                </a:cubicBezTo>
                <a:cubicBezTo>
                  <a:pt x="187" y="325"/>
                  <a:pt x="179" y="324"/>
                  <a:pt x="164" y="324"/>
                </a:cubicBezTo>
                <a:cubicBezTo>
                  <a:pt x="149" y="324"/>
                  <a:pt x="127" y="324"/>
                  <a:pt x="99" y="324"/>
                </a:cubicBezTo>
                <a:cubicBezTo>
                  <a:pt x="58" y="324"/>
                  <a:pt x="32" y="324"/>
                  <a:pt x="21" y="325"/>
                </a:cubicBezTo>
                <a:lnTo>
                  <a:pt x="14" y="325"/>
                </a:lnTo>
                <a:cubicBezTo>
                  <a:pt x="12" y="323"/>
                  <a:pt x="11" y="321"/>
                  <a:pt x="11" y="320"/>
                </a:cubicBezTo>
                <a:cubicBezTo>
                  <a:pt x="11" y="319"/>
                  <a:pt x="11" y="316"/>
                  <a:pt x="12" y="312"/>
                </a:cubicBezTo>
                <a:cubicBezTo>
                  <a:pt x="13" y="308"/>
                  <a:pt x="15" y="305"/>
                  <a:pt x="17" y="303"/>
                </a:cubicBezTo>
                <a:lnTo>
                  <a:pt x="30" y="303"/>
                </a:lnTo>
                <a:lnTo>
                  <a:pt x="35" y="303"/>
                </a:lnTo>
                <a:cubicBezTo>
                  <a:pt x="61" y="303"/>
                  <a:pt x="76" y="301"/>
                  <a:pt x="81" y="298"/>
                </a:cubicBezTo>
                <a:lnTo>
                  <a:pt x="82" y="298"/>
                </a:lnTo>
                <a:cubicBezTo>
                  <a:pt x="83" y="297"/>
                  <a:pt x="85" y="294"/>
                  <a:pt x="86" y="288"/>
                </a:cubicBezTo>
                <a:cubicBezTo>
                  <a:pt x="88" y="283"/>
                  <a:pt x="94" y="258"/>
                  <a:pt x="106" y="213"/>
                </a:cubicBezTo>
                <a:cubicBezTo>
                  <a:pt x="111" y="191"/>
                  <a:pt x="115" y="174"/>
                  <a:pt x="119" y="160"/>
                </a:cubicBezTo>
                <a:cubicBezTo>
                  <a:pt x="141" y="72"/>
                  <a:pt x="152" y="28"/>
                  <a:pt x="152" y="26"/>
                </a:cubicBezTo>
                <a:cubicBezTo>
                  <a:pt x="152" y="24"/>
                  <a:pt x="148" y="23"/>
                  <a:pt x="139" y="23"/>
                </a:cubicBezTo>
                <a:lnTo>
                  <a:pt x="124" y="23"/>
                </a:lnTo>
                <a:cubicBezTo>
                  <a:pt x="102" y="23"/>
                  <a:pt x="88" y="24"/>
                  <a:pt x="82" y="26"/>
                </a:cubicBezTo>
                <a:cubicBezTo>
                  <a:pt x="67" y="29"/>
                  <a:pt x="56" y="36"/>
                  <a:pt x="48" y="46"/>
                </a:cubicBezTo>
                <a:cubicBezTo>
                  <a:pt x="40" y="56"/>
                  <a:pt x="32" y="74"/>
                  <a:pt x="22" y="101"/>
                </a:cubicBezTo>
                <a:cubicBezTo>
                  <a:pt x="20" y="108"/>
                  <a:pt x="18" y="112"/>
                  <a:pt x="18" y="114"/>
                </a:cubicBezTo>
                <a:cubicBezTo>
                  <a:pt x="17" y="115"/>
                  <a:pt x="14" y="116"/>
                  <a:pt x="11"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2" name=""/>
          <p:cNvSpPr/>
          <p:nvPr/>
        </p:nvSpPr>
        <p:spPr>
          <a:xfrm>
            <a:off x="2930040" y="285768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3" y="102"/>
                  <a:pt x="133" y="159"/>
                </a:cubicBezTo>
                <a:cubicBezTo>
                  <a:pt x="152" y="217"/>
                  <a:pt x="163" y="276"/>
                  <a:pt x="163" y="338"/>
                </a:cubicBezTo>
                <a:cubicBezTo>
                  <a:pt x="163" y="369"/>
                  <a:pt x="161" y="398"/>
                  <a:pt x="156" y="427"/>
                </a:cubicBezTo>
                <a:cubicBezTo>
                  <a:pt x="151" y="455"/>
                  <a:pt x="145" y="479"/>
                  <a:pt x="140" y="499"/>
                </a:cubicBezTo>
                <a:cubicBezTo>
                  <a:pt x="134" y="520"/>
                  <a:pt x="125" y="540"/>
                  <a:pt x="115" y="560"/>
                </a:cubicBezTo>
                <a:cubicBezTo>
                  <a:pt x="104" y="579"/>
                  <a:pt x="95" y="595"/>
                  <a:pt x="89" y="605"/>
                </a:cubicBezTo>
                <a:cubicBezTo>
                  <a:pt x="83" y="615"/>
                  <a:pt x="73" y="627"/>
                  <a:pt x="61" y="639"/>
                </a:cubicBezTo>
                <a:cubicBezTo>
                  <a:pt x="49" y="652"/>
                  <a:pt x="42" y="659"/>
                  <a:pt x="39" y="662"/>
                </a:cubicBezTo>
                <a:cubicBezTo>
                  <a:pt x="37" y="664"/>
                  <a:pt x="32" y="668"/>
                  <a:pt x="24" y="675"/>
                </a:cubicBezTo>
                <a:cubicBezTo>
                  <a:pt x="23"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8"/>
                  <a:pt x="112" y="480"/>
                  <a:pt x="112" y="338"/>
                </a:cubicBezTo>
                <a:cubicBezTo>
                  <a:pt x="112"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3" name=""/>
          <p:cNvSpPr/>
          <p:nvPr/>
        </p:nvSpPr>
        <p:spPr>
          <a:xfrm>
            <a:off x="3098160" y="2935440"/>
            <a:ext cx="29880" cy="105120"/>
          </a:xfrm>
          <a:custGeom>
            <a:avLst/>
            <a:gdLst/>
            <a:ahLst/>
            <a:rect l="0" t="0" r="r" b="b"/>
            <a:pathLst>
              <a:path w="83" h="292">
                <a:moveTo>
                  <a:pt x="0" y="41"/>
                </a:moveTo>
                <a:cubicBezTo>
                  <a:pt x="0" y="30"/>
                  <a:pt x="4" y="21"/>
                  <a:pt x="11" y="12"/>
                </a:cubicBezTo>
                <a:cubicBezTo>
                  <a:pt x="19" y="4"/>
                  <a:pt x="30" y="0"/>
                  <a:pt x="41" y="0"/>
                </a:cubicBezTo>
                <a:cubicBezTo>
                  <a:pt x="52" y="0"/>
                  <a:pt x="62" y="4"/>
                  <a:pt x="70" y="11"/>
                </a:cubicBezTo>
                <a:cubicBezTo>
                  <a:pt x="78" y="18"/>
                  <a:pt x="82" y="28"/>
                  <a:pt x="83" y="40"/>
                </a:cubicBezTo>
                <a:cubicBezTo>
                  <a:pt x="83" y="51"/>
                  <a:pt x="79" y="61"/>
                  <a:pt x="71" y="69"/>
                </a:cubicBezTo>
                <a:cubicBezTo>
                  <a:pt x="64" y="77"/>
                  <a:pt x="54" y="81"/>
                  <a:pt x="42" y="81"/>
                </a:cubicBezTo>
                <a:cubicBezTo>
                  <a:pt x="30" y="81"/>
                  <a:pt x="20" y="78"/>
                  <a:pt x="12" y="70"/>
                </a:cubicBezTo>
                <a:cubicBezTo>
                  <a:pt x="4" y="62"/>
                  <a:pt x="0" y="53"/>
                  <a:pt x="0" y="41"/>
                </a:cubicBezTo>
                <a:moveTo>
                  <a:pt x="0" y="252"/>
                </a:moveTo>
                <a:cubicBezTo>
                  <a:pt x="0" y="241"/>
                  <a:pt x="4" y="231"/>
                  <a:pt x="11" y="223"/>
                </a:cubicBezTo>
                <a:cubicBezTo>
                  <a:pt x="19" y="215"/>
                  <a:pt x="30" y="211"/>
                  <a:pt x="41" y="211"/>
                </a:cubicBezTo>
                <a:cubicBezTo>
                  <a:pt x="52" y="211"/>
                  <a:pt x="62" y="215"/>
                  <a:pt x="70" y="222"/>
                </a:cubicBezTo>
                <a:cubicBezTo>
                  <a:pt x="78" y="229"/>
                  <a:pt x="82" y="239"/>
                  <a:pt x="83" y="251"/>
                </a:cubicBezTo>
                <a:cubicBezTo>
                  <a:pt x="83" y="262"/>
                  <a:pt x="79" y="272"/>
                  <a:pt x="71" y="280"/>
                </a:cubicBezTo>
                <a:cubicBezTo>
                  <a:pt x="64" y="288"/>
                  <a:pt x="54" y="292"/>
                  <a:pt x="42" y="292"/>
                </a:cubicBezTo>
                <a:cubicBezTo>
                  <a:pt x="30" y="292"/>
                  <a:pt x="20" y="288"/>
                  <a:pt x="12" y="281"/>
                </a:cubicBezTo>
                <a:cubicBezTo>
                  <a:pt x="4" y="273"/>
                  <a:pt x="0"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4" name=""/>
          <p:cNvSpPr/>
          <p:nvPr/>
        </p:nvSpPr>
        <p:spPr>
          <a:xfrm>
            <a:off x="3160440" y="2950920"/>
            <a:ext cx="162720" cy="57240"/>
          </a:xfrm>
          <a:custGeom>
            <a:avLst/>
            <a:gdLst/>
            <a:ahLst/>
            <a:rect l="0" t="0" r="r" b="b"/>
            <a:pathLst>
              <a:path w="452" h="159">
                <a:moveTo>
                  <a:pt x="0" y="13"/>
                </a:moveTo>
                <a:cubicBezTo>
                  <a:pt x="0" y="8"/>
                  <a:pt x="3" y="3"/>
                  <a:pt x="9" y="0"/>
                </a:cubicBezTo>
                <a:lnTo>
                  <a:pt x="440" y="0"/>
                </a:lnTo>
                <a:cubicBezTo>
                  <a:pt x="448" y="3"/>
                  <a:pt x="452" y="8"/>
                  <a:pt x="452" y="13"/>
                </a:cubicBezTo>
                <a:cubicBezTo>
                  <a:pt x="452" y="18"/>
                  <a:pt x="448" y="23"/>
                  <a:pt x="441" y="26"/>
                </a:cubicBezTo>
                <a:lnTo>
                  <a:pt x="226" y="27"/>
                </a:lnTo>
                <a:lnTo>
                  <a:pt x="11" y="27"/>
                </a:lnTo>
                <a:cubicBezTo>
                  <a:pt x="4" y="25"/>
                  <a:pt x="0" y="20"/>
                  <a:pt x="0" y="13"/>
                </a:cubicBezTo>
                <a:moveTo>
                  <a:pt x="0" y="146"/>
                </a:moveTo>
                <a:cubicBezTo>
                  <a:pt x="0" y="139"/>
                  <a:pt x="4" y="134"/>
                  <a:pt x="11" y="132"/>
                </a:cubicBezTo>
                <a:lnTo>
                  <a:pt x="441" y="132"/>
                </a:lnTo>
                <a:cubicBezTo>
                  <a:pt x="448" y="137"/>
                  <a:pt x="452" y="141"/>
                  <a:pt x="452" y="146"/>
                </a:cubicBezTo>
                <a:cubicBezTo>
                  <a:pt x="452" y="151"/>
                  <a:pt x="448" y="156"/>
                  <a:pt x="440"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5" name=""/>
          <p:cNvSpPr/>
          <p:nvPr/>
        </p:nvSpPr>
        <p:spPr>
          <a:xfrm>
            <a:off x="3394440" y="2932560"/>
            <a:ext cx="131040" cy="155160"/>
          </a:xfrm>
          <a:custGeom>
            <a:avLst/>
            <a:gdLst/>
            <a:ahLst/>
            <a:rect l="0" t="0" r="r" b="b"/>
            <a:pathLst>
              <a:path w="364" h="431">
                <a:moveTo>
                  <a:pt x="42" y="105"/>
                </a:moveTo>
                <a:cubicBezTo>
                  <a:pt x="42" y="104"/>
                  <a:pt x="43" y="102"/>
                  <a:pt x="43" y="100"/>
                </a:cubicBezTo>
                <a:cubicBezTo>
                  <a:pt x="44" y="97"/>
                  <a:pt x="45" y="92"/>
                  <a:pt x="47" y="85"/>
                </a:cubicBezTo>
                <a:cubicBezTo>
                  <a:pt x="49" y="77"/>
                  <a:pt x="51" y="70"/>
                  <a:pt x="54" y="64"/>
                </a:cubicBezTo>
                <a:cubicBezTo>
                  <a:pt x="56" y="57"/>
                  <a:pt x="60" y="50"/>
                  <a:pt x="64" y="41"/>
                </a:cubicBezTo>
                <a:cubicBezTo>
                  <a:pt x="68" y="33"/>
                  <a:pt x="72" y="26"/>
                  <a:pt x="77" y="21"/>
                </a:cubicBezTo>
                <a:cubicBezTo>
                  <a:pt x="82" y="16"/>
                  <a:pt x="88" y="11"/>
                  <a:pt x="95" y="6"/>
                </a:cubicBezTo>
                <a:cubicBezTo>
                  <a:pt x="102" y="1"/>
                  <a:pt x="109" y="-1"/>
                  <a:pt x="117" y="0"/>
                </a:cubicBezTo>
                <a:cubicBezTo>
                  <a:pt x="151" y="0"/>
                  <a:pt x="174" y="15"/>
                  <a:pt x="183" y="43"/>
                </a:cubicBezTo>
                <a:lnTo>
                  <a:pt x="190" y="37"/>
                </a:lnTo>
                <a:cubicBezTo>
                  <a:pt x="218" y="12"/>
                  <a:pt x="244" y="0"/>
                  <a:pt x="270" y="0"/>
                </a:cubicBezTo>
                <a:cubicBezTo>
                  <a:pt x="299" y="0"/>
                  <a:pt x="322" y="11"/>
                  <a:pt x="339" y="32"/>
                </a:cubicBezTo>
                <a:cubicBezTo>
                  <a:pt x="355" y="53"/>
                  <a:pt x="364" y="79"/>
                  <a:pt x="364" y="109"/>
                </a:cubicBezTo>
                <a:cubicBezTo>
                  <a:pt x="364" y="158"/>
                  <a:pt x="347" y="203"/>
                  <a:pt x="312" y="245"/>
                </a:cubicBezTo>
                <a:cubicBezTo>
                  <a:pt x="278" y="286"/>
                  <a:pt x="239" y="306"/>
                  <a:pt x="196" y="307"/>
                </a:cubicBezTo>
                <a:cubicBezTo>
                  <a:pt x="186" y="307"/>
                  <a:pt x="177" y="306"/>
                  <a:pt x="170" y="303"/>
                </a:cubicBezTo>
                <a:cubicBezTo>
                  <a:pt x="164" y="301"/>
                  <a:pt x="158" y="297"/>
                  <a:pt x="153" y="293"/>
                </a:cubicBezTo>
                <a:cubicBezTo>
                  <a:pt x="148" y="288"/>
                  <a:pt x="143" y="284"/>
                  <a:pt x="140" y="281"/>
                </a:cubicBezTo>
                <a:lnTo>
                  <a:pt x="135" y="276"/>
                </a:lnTo>
                <a:cubicBezTo>
                  <a:pt x="135" y="276"/>
                  <a:pt x="130" y="296"/>
                  <a:pt x="121" y="335"/>
                </a:cubicBezTo>
                <a:cubicBezTo>
                  <a:pt x="111" y="373"/>
                  <a:pt x="106" y="393"/>
                  <a:pt x="106" y="394"/>
                </a:cubicBezTo>
                <a:cubicBezTo>
                  <a:pt x="106" y="396"/>
                  <a:pt x="108" y="398"/>
                  <a:pt x="112" y="398"/>
                </a:cubicBezTo>
                <a:cubicBezTo>
                  <a:pt x="115" y="399"/>
                  <a:pt x="124" y="399"/>
                  <a:pt x="137" y="400"/>
                </a:cubicBezTo>
                <a:lnTo>
                  <a:pt x="154" y="400"/>
                </a:lnTo>
                <a:cubicBezTo>
                  <a:pt x="156" y="403"/>
                  <a:pt x="158" y="405"/>
                  <a:pt x="158" y="406"/>
                </a:cubicBezTo>
                <a:cubicBezTo>
                  <a:pt x="158" y="407"/>
                  <a:pt x="157" y="411"/>
                  <a:pt x="156" y="419"/>
                </a:cubicBezTo>
                <a:cubicBezTo>
                  <a:pt x="154" y="424"/>
                  <a:pt x="153" y="427"/>
                  <a:pt x="152" y="429"/>
                </a:cubicBezTo>
                <a:cubicBezTo>
                  <a:pt x="150" y="430"/>
                  <a:pt x="147" y="431"/>
                  <a:pt x="143" y="431"/>
                </a:cubicBezTo>
                <a:cubicBezTo>
                  <a:pt x="142" y="431"/>
                  <a:pt x="139" y="431"/>
                  <a:pt x="135" y="431"/>
                </a:cubicBezTo>
                <a:cubicBezTo>
                  <a:pt x="131" y="431"/>
                  <a:pt x="124" y="431"/>
                  <a:pt x="112" y="431"/>
                </a:cubicBezTo>
                <a:cubicBezTo>
                  <a:pt x="101" y="430"/>
                  <a:pt x="87" y="430"/>
                  <a:pt x="70" y="430"/>
                </a:cubicBezTo>
                <a:cubicBezTo>
                  <a:pt x="39" y="430"/>
                  <a:pt x="19" y="430"/>
                  <a:pt x="10" y="431"/>
                </a:cubicBezTo>
                <a:lnTo>
                  <a:pt x="5" y="431"/>
                </a:lnTo>
                <a:cubicBezTo>
                  <a:pt x="2" y="428"/>
                  <a:pt x="0" y="426"/>
                  <a:pt x="0" y="424"/>
                </a:cubicBezTo>
                <a:cubicBezTo>
                  <a:pt x="1" y="412"/>
                  <a:pt x="4" y="404"/>
                  <a:pt x="9" y="400"/>
                </a:cubicBezTo>
                <a:lnTo>
                  <a:pt x="22" y="400"/>
                </a:lnTo>
                <a:cubicBezTo>
                  <a:pt x="38" y="400"/>
                  <a:pt x="47" y="397"/>
                  <a:pt x="49" y="392"/>
                </a:cubicBezTo>
                <a:cubicBezTo>
                  <a:pt x="50" y="389"/>
                  <a:pt x="64" y="336"/>
                  <a:pt x="90" y="229"/>
                </a:cubicBezTo>
                <a:cubicBezTo>
                  <a:pt x="116" y="124"/>
                  <a:pt x="130" y="69"/>
                  <a:pt x="131" y="62"/>
                </a:cubicBezTo>
                <a:cubicBezTo>
                  <a:pt x="132" y="60"/>
                  <a:pt x="132" y="57"/>
                  <a:pt x="132" y="53"/>
                </a:cubicBezTo>
                <a:cubicBezTo>
                  <a:pt x="132" y="34"/>
                  <a:pt x="126" y="25"/>
                  <a:pt x="115" y="25"/>
                </a:cubicBezTo>
                <a:cubicBezTo>
                  <a:pt x="105" y="25"/>
                  <a:pt x="97" y="31"/>
                  <a:pt x="90" y="44"/>
                </a:cubicBezTo>
                <a:cubicBezTo>
                  <a:pt x="83" y="57"/>
                  <a:pt x="78" y="70"/>
                  <a:pt x="74" y="85"/>
                </a:cubicBezTo>
                <a:cubicBezTo>
                  <a:pt x="71" y="100"/>
                  <a:pt x="68" y="108"/>
                  <a:pt x="66" y="110"/>
                </a:cubicBezTo>
                <a:cubicBezTo>
                  <a:pt x="65" y="111"/>
                  <a:pt x="62" y="111"/>
                  <a:pt x="56" y="111"/>
                </a:cubicBezTo>
                <a:lnTo>
                  <a:pt x="46" y="111"/>
                </a:lnTo>
                <a:cubicBezTo>
                  <a:pt x="43" y="108"/>
                  <a:pt x="42" y="106"/>
                  <a:pt x="42" y="105"/>
                </a:cubicBezTo>
                <a:moveTo>
                  <a:pt x="147" y="230"/>
                </a:moveTo>
                <a:cubicBezTo>
                  <a:pt x="157" y="265"/>
                  <a:pt x="175" y="283"/>
                  <a:pt x="198" y="283"/>
                </a:cubicBezTo>
                <a:cubicBezTo>
                  <a:pt x="211" y="283"/>
                  <a:pt x="225" y="277"/>
                  <a:pt x="237" y="267"/>
                </a:cubicBezTo>
                <a:cubicBezTo>
                  <a:pt x="250" y="257"/>
                  <a:pt x="260" y="244"/>
                  <a:pt x="268" y="227"/>
                </a:cubicBezTo>
                <a:cubicBezTo>
                  <a:pt x="276" y="211"/>
                  <a:pt x="285" y="187"/>
                  <a:pt x="293" y="154"/>
                </a:cubicBezTo>
                <a:cubicBezTo>
                  <a:pt x="301" y="120"/>
                  <a:pt x="305" y="95"/>
                  <a:pt x="306" y="79"/>
                </a:cubicBezTo>
                <a:lnTo>
                  <a:pt x="306" y="75"/>
                </a:lnTo>
                <a:cubicBezTo>
                  <a:pt x="306" y="42"/>
                  <a:pt x="292" y="25"/>
                  <a:pt x="264" y="25"/>
                </a:cubicBezTo>
                <a:cubicBezTo>
                  <a:pt x="259" y="25"/>
                  <a:pt x="254" y="26"/>
                  <a:pt x="249" y="27"/>
                </a:cubicBezTo>
                <a:cubicBezTo>
                  <a:pt x="244" y="29"/>
                  <a:pt x="239" y="31"/>
                  <a:pt x="234" y="33"/>
                </a:cubicBezTo>
                <a:cubicBezTo>
                  <a:pt x="230" y="36"/>
                  <a:pt x="225" y="39"/>
                  <a:pt x="221" y="42"/>
                </a:cubicBezTo>
                <a:cubicBezTo>
                  <a:pt x="217" y="45"/>
                  <a:pt x="213" y="49"/>
                  <a:pt x="209" y="52"/>
                </a:cubicBezTo>
                <a:cubicBezTo>
                  <a:pt x="206" y="56"/>
                  <a:pt x="202" y="59"/>
                  <a:pt x="199" y="62"/>
                </a:cubicBezTo>
                <a:cubicBezTo>
                  <a:pt x="196" y="65"/>
                  <a:pt x="194" y="69"/>
                  <a:pt x="192" y="72"/>
                </a:cubicBezTo>
                <a:cubicBezTo>
                  <a:pt x="190" y="75"/>
                  <a:pt x="188" y="77"/>
                  <a:pt x="186" y="79"/>
                </a:cubicBezTo>
                <a:lnTo>
                  <a:pt x="184" y="81"/>
                </a:lnTo>
                <a:cubicBezTo>
                  <a:pt x="184" y="82"/>
                  <a:pt x="184" y="85"/>
                  <a:pt x="182" y="91"/>
                </a:cubicBezTo>
                <a:cubicBezTo>
                  <a:pt x="181" y="97"/>
                  <a:pt x="179" y="107"/>
                  <a:pt x="175" y="121"/>
                </a:cubicBezTo>
                <a:cubicBezTo>
                  <a:pt x="171" y="135"/>
                  <a:pt x="168" y="146"/>
                  <a:pt x="165" y="156"/>
                </a:cubicBezTo>
                <a:cubicBezTo>
                  <a:pt x="153"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6" name=""/>
          <p:cNvSpPr/>
          <p:nvPr/>
        </p:nvSpPr>
        <p:spPr>
          <a:xfrm>
            <a:off x="3549240" y="285768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9" y="117"/>
                </a:cubicBezTo>
                <a:cubicBezTo>
                  <a:pt x="60" y="98"/>
                  <a:pt x="68" y="83"/>
                  <a:pt x="74" y="72"/>
                </a:cubicBezTo>
                <a:cubicBezTo>
                  <a:pt x="81" y="61"/>
                  <a:pt x="90" y="50"/>
                  <a:pt x="103" y="37"/>
                </a:cubicBezTo>
                <a:cubicBezTo>
                  <a:pt x="115" y="24"/>
                  <a:pt x="123" y="17"/>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5" y="247"/>
                  <a:pt x="51" y="290"/>
                  <a:pt x="51" y="338"/>
                </a:cubicBezTo>
                <a:cubicBezTo>
                  <a:pt x="51" y="386"/>
                  <a:pt x="55" y="429"/>
                  <a:pt x="62" y="468"/>
                </a:cubicBezTo>
                <a:cubicBezTo>
                  <a:pt x="70" y="507"/>
                  <a:pt x="79" y="539"/>
                  <a:pt x="90" y="563"/>
                </a:cubicBezTo>
                <a:cubicBezTo>
                  <a:pt x="101" y="587"/>
                  <a:pt x="112" y="606"/>
                  <a:pt x="123" y="621"/>
                </a:cubicBezTo>
                <a:cubicBezTo>
                  <a:pt x="134"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50"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7" name=""/>
          <p:cNvSpPr/>
          <p:nvPr/>
        </p:nvSpPr>
        <p:spPr>
          <a:xfrm>
            <a:off x="3626280" y="2932200"/>
            <a:ext cx="137880" cy="108360"/>
          </a:xfrm>
          <a:custGeom>
            <a:avLst/>
            <a:gdLst/>
            <a:ahLst/>
            <a:rect l="0" t="0" r="r" b="b"/>
            <a:pathLst>
              <a:path w="383" h="301">
                <a:moveTo>
                  <a:pt x="141" y="301"/>
                </a:moveTo>
                <a:cubicBezTo>
                  <a:pt x="134" y="300"/>
                  <a:pt x="110" y="299"/>
                  <a:pt x="69" y="299"/>
                </a:cubicBezTo>
                <a:cubicBezTo>
                  <a:pt x="31" y="299"/>
                  <a:pt x="10" y="300"/>
                  <a:pt x="5" y="301"/>
                </a:cubicBezTo>
                <a:lnTo>
                  <a:pt x="0" y="301"/>
                </a:lnTo>
                <a:lnTo>
                  <a:pt x="0" y="259"/>
                </a:lnTo>
                <a:lnTo>
                  <a:pt x="66" y="259"/>
                </a:lnTo>
                <a:lnTo>
                  <a:pt x="153" y="157"/>
                </a:lnTo>
                <a:lnTo>
                  <a:pt x="61" y="42"/>
                </a:lnTo>
                <a:lnTo>
                  <a:pt x="4" y="42"/>
                </a:lnTo>
                <a:lnTo>
                  <a:pt x="4" y="0"/>
                </a:lnTo>
                <a:lnTo>
                  <a:pt x="9" y="0"/>
                </a:lnTo>
                <a:cubicBezTo>
                  <a:pt x="16" y="1"/>
                  <a:pt x="40" y="2"/>
                  <a:pt x="84" y="2"/>
                </a:cubicBezTo>
                <a:cubicBezTo>
                  <a:pt x="131" y="2"/>
                  <a:pt x="158" y="1"/>
                  <a:pt x="166" y="0"/>
                </a:cubicBezTo>
                <a:lnTo>
                  <a:pt x="172" y="0"/>
                </a:lnTo>
                <a:lnTo>
                  <a:pt x="172" y="42"/>
                </a:lnTo>
                <a:lnTo>
                  <a:pt x="153" y="42"/>
                </a:lnTo>
                <a:lnTo>
                  <a:pt x="177" y="71"/>
                </a:lnTo>
                <a:cubicBezTo>
                  <a:pt x="192" y="90"/>
                  <a:pt x="200" y="99"/>
                  <a:pt x="201" y="99"/>
                </a:cubicBezTo>
                <a:cubicBezTo>
                  <a:pt x="203" y="99"/>
                  <a:pt x="211" y="89"/>
                  <a:pt x="226"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89" y="203"/>
                  <a:pt x="180" y="192"/>
                  <a:pt x="180" y="191"/>
                </a:cubicBezTo>
                <a:lnTo>
                  <a:pt x="121"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8" name=""/>
          <p:cNvSpPr/>
          <p:nvPr/>
        </p:nvSpPr>
        <p:spPr>
          <a:xfrm>
            <a:off x="3780720" y="2960280"/>
            <a:ext cx="118080" cy="117000"/>
          </a:xfrm>
          <a:custGeom>
            <a:avLst/>
            <a:gdLst/>
            <a:ahLst/>
            <a:rect l="0" t="0" r="r" b="b"/>
            <a:pathLst>
              <a:path w="328" h="325">
                <a:moveTo>
                  <a:pt x="9" y="116"/>
                </a:moveTo>
                <a:cubicBezTo>
                  <a:pt x="3" y="116"/>
                  <a:pt x="0" y="114"/>
                  <a:pt x="0" y="112"/>
                </a:cubicBezTo>
                <a:cubicBezTo>
                  <a:pt x="0" y="110"/>
                  <a:pt x="3" y="101"/>
                  <a:pt x="8" y="85"/>
                </a:cubicBezTo>
                <a:cubicBezTo>
                  <a:pt x="13" y="69"/>
                  <a:pt x="18" y="53"/>
                  <a:pt x="24" y="37"/>
                </a:cubicBezTo>
                <a:lnTo>
                  <a:pt x="32" y="12"/>
                </a:lnTo>
                <a:cubicBezTo>
                  <a:pt x="34" y="6"/>
                  <a:pt x="36" y="2"/>
                  <a:pt x="38" y="0"/>
                </a:cubicBezTo>
                <a:lnTo>
                  <a:pt x="263" y="0"/>
                </a:lnTo>
                <a:lnTo>
                  <a:pt x="306" y="0"/>
                </a:lnTo>
                <a:cubicBezTo>
                  <a:pt x="316" y="0"/>
                  <a:pt x="322" y="0"/>
                  <a:pt x="324" y="0"/>
                </a:cubicBezTo>
                <a:cubicBezTo>
                  <a:pt x="326" y="1"/>
                  <a:pt x="327" y="2"/>
                  <a:pt x="328" y="5"/>
                </a:cubicBezTo>
                <a:cubicBezTo>
                  <a:pt x="328" y="6"/>
                  <a:pt x="325" y="26"/>
                  <a:pt x="320" y="60"/>
                </a:cubicBezTo>
                <a:cubicBezTo>
                  <a:pt x="314" y="95"/>
                  <a:pt x="311" y="112"/>
                  <a:pt x="311" y="112"/>
                </a:cubicBezTo>
                <a:cubicBezTo>
                  <a:pt x="311" y="114"/>
                  <a:pt x="307" y="116"/>
                  <a:pt x="301" y="116"/>
                </a:cubicBezTo>
                <a:cubicBezTo>
                  <a:pt x="299" y="116"/>
                  <a:pt x="297" y="116"/>
                  <a:pt x="296" y="116"/>
                </a:cubicBezTo>
                <a:cubicBezTo>
                  <a:pt x="295" y="116"/>
                  <a:pt x="294" y="115"/>
                  <a:pt x="293" y="113"/>
                </a:cubicBezTo>
                <a:lnTo>
                  <a:pt x="292" y="112"/>
                </a:lnTo>
                <a:cubicBezTo>
                  <a:pt x="292" y="110"/>
                  <a:pt x="293" y="103"/>
                  <a:pt x="295" y="90"/>
                </a:cubicBezTo>
                <a:cubicBezTo>
                  <a:pt x="297" y="78"/>
                  <a:pt x="298" y="68"/>
                  <a:pt x="298" y="61"/>
                </a:cubicBezTo>
                <a:cubicBezTo>
                  <a:pt x="298" y="50"/>
                  <a:pt x="296" y="41"/>
                  <a:pt x="291" y="36"/>
                </a:cubicBezTo>
                <a:cubicBezTo>
                  <a:pt x="287" y="30"/>
                  <a:pt x="278" y="26"/>
                  <a:pt x="265" y="24"/>
                </a:cubicBezTo>
                <a:cubicBezTo>
                  <a:pt x="263" y="23"/>
                  <a:pt x="254" y="23"/>
                  <a:pt x="237" y="23"/>
                </a:cubicBezTo>
                <a:cubicBezTo>
                  <a:pt x="223" y="23"/>
                  <a:pt x="213" y="23"/>
                  <a:pt x="210" y="23"/>
                </a:cubicBezTo>
                <a:cubicBezTo>
                  <a:pt x="206" y="24"/>
                  <a:pt x="203" y="25"/>
                  <a:pt x="201" y="27"/>
                </a:cubicBezTo>
                <a:cubicBezTo>
                  <a:pt x="201" y="27"/>
                  <a:pt x="189" y="72"/>
                  <a:pt x="167" y="161"/>
                </a:cubicBezTo>
                <a:cubicBezTo>
                  <a:pt x="145" y="249"/>
                  <a:pt x="134" y="294"/>
                  <a:pt x="134" y="296"/>
                </a:cubicBezTo>
                <a:cubicBezTo>
                  <a:pt x="134" y="300"/>
                  <a:pt x="148" y="302"/>
                  <a:pt x="176" y="303"/>
                </a:cubicBezTo>
                <a:cubicBezTo>
                  <a:pt x="186" y="303"/>
                  <a:pt x="192" y="303"/>
                  <a:pt x="195" y="303"/>
                </a:cubicBezTo>
                <a:cubicBezTo>
                  <a:pt x="198" y="303"/>
                  <a:pt x="200" y="305"/>
                  <a:pt x="200" y="307"/>
                </a:cubicBezTo>
                <a:cubicBezTo>
                  <a:pt x="200" y="309"/>
                  <a:pt x="199" y="311"/>
                  <a:pt x="198" y="314"/>
                </a:cubicBezTo>
                <a:cubicBezTo>
                  <a:pt x="197" y="320"/>
                  <a:pt x="195" y="323"/>
                  <a:pt x="194" y="324"/>
                </a:cubicBezTo>
                <a:lnTo>
                  <a:pt x="193" y="325"/>
                </a:lnTo>
                <a:cubicBezTo>
                  <a:pt x="192" y="325"/>
                  <a:pt x="191" y="325"/>
                  <a:pt x="189" y="325"/>
                </a:cubicBezTo>
                <a:cubicBezTo>
                  <a:pt x="188" y="325"/>
                  <a:pt x="180" y="324"/>
                  <a:pt x="165" y="324"/>
                </a:cubicBezTo>
                <a:cubicBezTo>
                  <a:pt x="150" y="324"/>
                  <a:pt x="128" y="324"/>
                  <a:pt x="100" y="324"/>
                </a:cubicBezTo>
                <a:cubicBezTo>
                  <a:pt x="58" y="324"/>
                  <a:pt x="32" y="324"/>
                  <a:pt x="21" y="325"/>
                </a:cubicBezTo>
                <a:lnTo>
                  <a:pt x="13" y="325"/>
                </a:lnTo>
                <a:cubicBezTo>
                  <a:pt x="11" y="323"/>
                  <a:pt x="11" y="321"/>
                  <a:pt x="11" y="320"/>
                </a:cubicBezTo>
                <a:cubicBezTo>
                  <a:pt x="11" y="319"/>
                  <a:pt x="11" y="316"/>
                  <a:pt x="11" y="312"/>
                </a:cubicBezTo>
                <a:cubicBezTo>
                  <a:pt x="13" y="308"/>
                  <a:pt x="14" y="305"/>
                  <a:pt x="16" y="303"/>
                </a:cubicBezTo>
                <a:lnTo>
                  <a:pt x="30" y="303"/>
                </a:lnTo>
                <a:lnTo>
                  <a:pt x="35" y="303"/>
                </a:lnTo>
                <a:cubicBezTo>
                  <a:pt x="60" y="303"/>
                  <a:pt x="76" y="301"/>
                  <a:pt x="80" y="298"/>
                </a:cubicBezTo>
                <a:cubicBezTo>
                  <a:pt x="81" y="298"/>
                  <a:pt x="81" y="298"/>
                  <a:pt x="81" y="298"/>
                </a:cubicBezTo>
                <a:cubicBezTo>
                  <a:pt x="83" y="297"/>
                  <a:pt x="85" y="294"/>
                  <a:pt x="86" y="288"/>
                </a:cubicBezTo>
                <a:cubicBezTo>
                  <a:pt x="88" y="283"/>
                  <a:pt x="95" y="258"/>
                  <a:pt x="106" y="213"/>
                </a:cubicBezTo>
                <a:cubicBezTo>
                  <a:pt x="112" y="191"/>
                  <a:pt x="116" y="174"/>
                  <a:pt x="120" y="160"/>
                </a:cubicBezTo>
                <a:cubicBezTo>
                  <a:pt x="142" y="72"/>
                  <a:pt x="153" y="28"/>
                  <a:pt x="153" y="26"/>
                </a:cubicBezTo>
                <a:cubicBezTo>
                  <a:pt x="153" y="24"/>
                  <a:pt x="149" y="23"/>
                  <a:pt x="139" y="23"/>
                </a:cubicBezTo>
                <a:lnTo>
                  <a:pt x="124" y="23"/>
                </a:lnTo>
                <a:cubicBezTo>
                  <a:pt x="103" y="23"/>
                  <a:pt x="88" y="24"/>
                  <a:pt x="81" y="26"/>
                </a:cubicBezTo>
                <a:cubicBezTo>
                  <a:pt x="67" y="29"/>
                  <a:pt x="56" y="36"/>
                  <a:pt x="48" y="46"/>
                </a:cubicBezTo>
                <a:cubicBezTo>
                  <a:pt x="40" y="56"/>
                  <a:pt x="31" y="74"/>
                  <a:pt x="22" y="101"/>
                </a:cubicBezTo>
                <a:cubicBezTo>
                  <a:pt x="20" y="108"/>
                  <a:pt x="18" y="112"/>
                  <a:pt x="17" y="114"/>
                </a:cubicBezTo>
                <a:cubicBezTo>
                  <a:pt x="16" y="115"/>
                  <a:pt x="14" y="116"/>
                  <a:pt x="11"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59" name=""/>
          <p:cNvSpPr/>
          <p:nvPr/>
        </p:nvSpPr>
        <p:spPr>
          <a:xfrm>
            <a:off x="3924000" y="2857680"/>
            <a:ext cx="58680" cy="243720"/>
          </a:xfrm>
          <a:custGeom>
            <a:avLst/>
            <a:gdLst/>
            <a:ahLst/>
            <a:rect l="0" t="0" r="r" b="b"/>
            <a:pathLst>
              <a:path w="163" h="677">
                <a:moveTo>
                  <a:pt x="3" y="0"/>
                </a:moveTo>
                <a:lnTo>
                  <a:pt x="6" y="0"/>
                </a:lnTo>
                <a:cubicBezTo>
                  <a:pt x="8" y="0"/>
                  <a:pt x="10" y="0"/>
                  <a:pt x="13" y="0"/>
                </a:cubicBezTo>
                <a:lnTo>
                  <a:pt x="21" y="0"/>
                </a:lnTo>
                <a:lnTo>
                  <a:pt x="40" y="16"/>
                </a:lnTo>
                <a:cubicBezTo>
                  <a:pt x="82" y="54"/>
                  <a:pt x="113" y="102"/>
                  <a:pt x="133" y="159"/>
                </a:cubicBezTo>
                <a:cubicBezTo>
                  <a:pt x="153" y="217"/>
                  <a:pt x="163" y="276"/>
                  <a:pt x="163" y="338"/>
                </a:cubicBezTo>
                <a:cubicBezTo>
                  <a:pt x="163" y="369"/>
                  <a:pt x="160" y="398"/>
                  <a:pt x="156" y="427"/>
                </a:cubicBezTo>
                <a:cubicBezTo>
                  <a:pt x="151" y="455"/>
                  <a:pt x="146" y="479"/>
                  <a:pt x="140" y="499"/>
                </a:cubicBezTo>
                <a:cubicBezTo>
                  <a:pt x="134" y="520"/>
                  <a:pt x="125" y="540"/>
                  <a:pt x="114" y="560"/>
                </a:cubicBezTo>
                <a:cubicBezTo>
                  <a:pt x="103" y="579"/>
                  <a:pt x="95" y="595"/>
                  <a:pt x="88" y="605"/>
                </a:cubicBezTo>
                <a:cubicBezTo>
                  <a:pt x="82" y="615"/>
                  <a:pt x="73" y="627"/>
                  <a:pt x="61" y="639"/>
                </a:cubicBezTo>
                <a:cubicBezTo>
                  <a:pt x="49" y="652"/>
                  <a:pt x="41" y="659"/>
                  <a:pt x="39" y="662"/>
                </a:cubicBezTo>
                <a:cubicBezTo>
                  <a:pt x="37" y="664"/>
                  <a:pt x="32" y="668"/>
                  <a:pt x="23" y="675"/>
                </a:cubicBezTo>
                <a:cubicBezTo>
                  <a:pt x="22" y="676"/>
                  <a:pt x="21" y="677"/>
                  <a:pt x="21"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7" y="588"/>
                  <a:pt x="112" y="480"/>
                  <a:pt x="112" y="338"/>
                </a:cubicBezTo>
                <a:cubicBezTo>
                  <a:pt x="112"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0" name=""/>
          <p:cNvSpPr/>
          <p:nvPr/>
        </p:nvSpPr>
        <p:spPr>
          <a:xfrm>
            <a:off x="4059360" y="2808720"/>
            <a:ext cx="284400" cy="341640"/>
          </a:xfrm>
          <a:custGeom>
            <a:avLst/>
            <a:gdLst/>
            <a:ahLst/>
            <a:rect l="0" t="0" r="r" b="b"/>
            <a:pathLst>
              <a:path w="790" h="949">
                <a:moveTo>
                  <a:pt x="111" y="94"/>
                </a:moveTo>
                <a:cubicBezTo>
                  <a:pt x="111" y="93"/>
                  <a:pt x="111" y="92"/>
                  <a:pt x="110" y="89"/>
                </a:cubicBezTo>
                <a:cubicBezTo>
                  <a:pt x="109" y="86"/>
                  <a:pt x="108" y="84"/>
                  <a:pt x="107" y="82"/>
                </a:cubicBezTo>
                <a:cubicBezTo>
                  <a:pt x="106" y="80"/>
                  <a:pt x="105" y="78"/>
                  <a:pt x="103" y="75"/>
                </a:cubicBezTo>
                <a:cubicBezTo>
                  <a:pt x="101" y="72"/>
                  <a:pt x="99" y="69"/>
                  <a:pt x="97" y="66"/>
                </a:cubicBezTo>
                <a:cubicBezTo>
                  <a:pt x="95" y="63"/>
                  <a:pt x="92" y="60"/>
                  <a:pt x="88" y="57"/>
                </a:cubicBezTo>
                <a:cubicBezTo>
                  <a:pt x="84" y="54"/>
                  <a:pt x="79" y="51"/>
                  <a:pt x="75" y="49"/>
                </a:cubicBezTo>
                <a:cubicBezTo>
                  <a:pt x="70" y="47"/>
                  <a:pt x="65" y="45"/>
                  <a:pt x="57" y="43"/>
                </a:cubicBezTo>
                <a:cubicBezTo>
                  <a:pt x="50" y="41"/>
                  <a:pt x="43" y="40"/>
                  <a:pt x="35" y="39"/>
                </a:cubicBezTo>
                <a:cubicBezTo>
                  <a:pt x="27" y="38"/>
                  <a:pt x="18" y="37"/>
                  <a:pt x="7" y="37"/>
                </a:cubicBezTo>
                <a:lnTo>
                  <a:pt x="0" y="37"/>
                </a:lnTo>
                <a:lnTo>
                  <a:pt x="0" y="0"/>
                </a:lnTo>
                <a:lnTo>
                  <a:pt x="790" y="0"/>
                </a:lnTo>
                <a:lnTo>
                  <a:pt x="790" y="37"/>
                </a:lnTo>
                <a:lnTo>
                  <a:pt x="783" y="37"/>
                </a:lnTo>
                <a:cubicBezTo>
                  <a:pt x="724" y="37"/>
                  <a:pt x="689" y="56"/>
                  <a:pt x="679" y="94"/>
                </a:cubicBezTo>
                <a:lnTo>
                  <a:pt x="679" y="855"/>
                </a:lnTo>
                <a:cubicBezTo>
                  <a:pt x="688" y="893"/>
                  <a:pt x="722" y="912"/>
                  <a:pt x="783" y="912"/>
                </a:cubicBezTo>
                <a:lnTo>
                  <a:pt x="790" y="912"/>
                </a:lnTo>
                <a:lnTo>
                  <a:pt x="790" y="949"/>
                </a:lnTo>
                <a:lnTo>
                  <a:pt x="454" y="949"/>
                </a:lnTo>
                <a:lnTo>
                  <a:pt x="454" y="912"/>
                </a:lnTo>
                <a:lnTo>
                  <a:pt x="461" y="912"/>
                </a:lnTo>
                <a:cubicBezTo>
                  <a:pt x="519" y="912"/>
                  <a:pt x="554" y="894"/>
                  <a:pt x="564" y="857"/>
                </a:cubicBezTo>
                <a:cubicBezTo>
                  <a:pt x="565" y="856"/>
                  <a:pt x="565" y="855"/>
                  <a:pt x="565" y="855"/>
                </a:cubicBezTo>
                <a:lnTo>
                  <a:pt x="565" y="37"/>
                </a:lnTo>
                <a:lnTo>
                  <a:pt x="226" y="37"/>
                </a:lnTo>
                <a:lnTo>
                  <a:pt x="226" y="447"/>
                </a:lnTo>
                <a:lnTo>
                  <a:pt x="227" y="855"/>
                </a:lnTo>
                <a:cubicBezTo>
                  <a:pt x="234" y="893"/>
                  <a:pt x="268" y="912"/>
                  <a:pt x="330" y="912"/>
                </a:cubicBezTo>
                <a:lnTo>
                  <a:pt x="337" y="912"/>
                </a:lnTo>
                <a:lnTo>
                  <a:pt x="337" y="949"/>
                </a:lnTo>
                <a:lnTo>
                  <a:pt x="0" y="949"/>
                </a:lnTo>
                <a:lnTo>
                  <a:pt x="0" y="912"/>
                </a:lnTo>
                <a:lnTo>
                  <a:pt x="7" y="912"/>
                </a:lnTo>
                <a:cubicBezTo>
                  <a:pt x="65" y="912"/>
                  <a:pt x="100" y="894"/>
                  <a:pt x="111" y="857"/>
                </a:cubicBezTo>
                <a:cubicBezTo>
                  <a:pt x="111" y="856"/>
                  <a:pt x="111" y="855"/>
                  <a:pt x="111" y="855"/>
                </a:cubicBezTo>
                <a:lnTo>
                  <a:pt x="111" y="9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1" name=""/>
          <p:cNvSpPr/>
          <p:nvPr/>
        </p:nvSpPr>
        <p:spPr>
          <a:xfrm>
            <a:off x="4063680" y="3197520"/>
            <a:ext cx="54000" cy="109800"/>
          </a:xfrm>
          <a:custGeom>
            <a:avLst/>
            <a:gdLst/>
            <a:ahLst/>
            <a:rect l="0" t="0" r="r" b="b"/>
            <a:pathLst>
              <a:path w="150" h="305">
                <a:moveTo>
                  <a:pt x="3" y="116"/>
                </a:moveTo>
                <a:cubicBezTo>
                  <a:pt x="1" y="114"/>
                  <a:pt x="0" y="112"/>
                  <a:pt x="0" y="111"/>
                </a:cubicBezTo>
                <a:cubicBezTo>
                  <a:pt x="0" y="110"/>
                  <a:pt x="0" y="107"/>
                  <a:pt x="1" y="104"/>
                </a:cubicBezTo>
                <a:cubicBezTo>
                  <a:pt x="2" y="100"/>
                  <a:pt x="3" y="98"/>
                  <a:pt x="4" y="97"/>
                </a:cubicBezTo>
                <a:cubicBezTo>
                  <a:pt x="4" y="95"/>
                  <a:pt x="6" y="94"/>
                  <a:pt x="8" y="94"/>
                </a:cubicBezTo>
                <a:cubicBezTo>
                  <a:pt x="10" y="94"/>
                  <a:pt x="18" y="94"/>
                  <a:pt x="32" y="94"/>
                </a:cubicBezTo>
                <a:lnTo>
                  <a:pt x="59" y="94"/>
                </a:lnTo>
                <a:lnTo>
                  <a:pt x="68" y="55"/>
                </a:lnTo>
                <a:cubicBezTo>
                  <a:pt x="69" y="51"/>
                  <a:pt x="70" y="47"/>
                  <a:pt x="71" y="41"/>
                </a:cubicBezTo>
                <a:cubicBezTo>
                  <a:pt x="73" y="35"/>
                  <a:pt x="74" y="31"/>
                  <a:pt x="75" y="28"/>
                </a:cubicBezTo>
                <a:cubicBezTo>
                  <a:pt x="76" y="26"/>
                  <a:pt x="76" y="23"/>
                  <a:pt x="77" y="19"/>
                </a:cubicBezTo>
                <a:cubicBezTo>
                  <a:pt x="78" y="15"/>
                  <a:pt x="80" y="12"/>
                  <a:pt x="81" y="11"/>
                </a:cubicBezTo>
                <a:cubicBezTo>
                  <a:pt x="83" y="9"/>
                  <a:pt x="84"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8" y="93"/>
                </a:lnTo>
                <a:cubicBezTo>
                  <a:pt x="98" y="94"/>
                  <a:pt x="106" y="94"/>
                  <a:pt x="122" y="94"/>
                </a:cubicBezTo>
                <a:lnTo>
                  <a:pt x="146" y="94"/>
                </a:lnTo>
                <a:cubicBezTo>
                  <a:pt x="149" y="96"/>
                  <a:pt x="150" y="98"/>
                  <a:pt x="150" y="99"/>
                </a:cubicBezTo>
                <a:cubicBezTo>
                  <a:pt x="150" y="106"/>
                  <a:pt x="148" y="112"/>
                  <a:pt x="143" y="116"/>
                </a:cubicBezTo>
                <a:lnTo>
                  <a:pt x="92" y="116"/>
                </a:lnTo>
                <a:lnTo>
                  <a:pt x="75" y="185"/>
                </a:lnTo>
                <a:cubicBezTo>
                  <a:pt x="63" y="236"/>
                  <a:pt x="56" y="264"/>
                  <a:pt x="56" y="268"/>
                </a:cubicBezTo>
                <a:cubicBezTo>
                  <a:pt x="56" y="281"/>
                  <a:pt x="61" y="288"/>
                  <a:pt x="69" y="288"/>
                </a:cubicBezTo>
                <a:cubicBezTo>
                  <a:pt x="80" y="288"/>
                  <a:pt x="91" y="282"/>
                  <a:pt x="102" y="271"/>
                </a:cubicBezTo>
                <a:cubicBezTo>
                  <a:pt x="112" y="261"/>
                  <a:pt x="121" y="247"/>
                  <a:pt x="127" y="231"/>
                </a:cubicBezTo>
                <a:cubicBezTo>
                  <a:pt x="128" y="229"/>
                  <a:pt x="129" y="228"/>
                  <a:pt x="130" y="228"/>
                </a:cubicBezTo>
                <a:cubicBezTo>
                  <a:pt x="131"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6" y="305"/>
                  <a:pt x="47" y="303"/>
                  <a:pt x="39" y="298"/>
                </a:cubicBezTo>
                <a:cubicBezTo>
                  <a:pt x="29" y="293"/>
                  <a:pt x="23" y="285"/>
                  <a:pt x="19" y="273"/>
                </a:cubicBezTo>
                <a:cubicBezTo>
                  <a:pt x="18" y="271"/>
                  <a:pt x="18" y="267"/>
                  <a:pt x="18" y="260"/>
                </a:cubicBezTo>
                <a:lnTo>
                  <a:pt x="18" y="252"/>
                </a:lnTo>
                <a:lnTo>
                  <a:pt x="36" y="185"/>
                </a:lnTo>
                <a:cubicBezTo>
                  <a:pt x="47" y="140"/>
                  <a:pt x="53"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2" name=""/>
          <p:cNvSpPr/>
          <p:nvPr/>
        </p:nvSpPr>
        <p:spPr>
          <a:xfrm>
            <a:off x="4132080" y="3242160"/>
            <a:ext cx="115200" cy="40680"/>
          </a:xfrm>
          <a:custGeom>
            <a:avLst/>
            <a:gdLst/>
            <a:ahLst/>
            <a:rect l="0" t="0" r="r" b="b"/>
            <a:pathLst>
              <a:path w="320" h="113">
                <a:moveTo>
                  <a:pt x="0" y="9"/>
                </a:moveTo>
                <a:cubicBezTo>
                  <a:pt x="0" y="5"/>
                  <a:pt x="3" y="2"/>
                  <a:pt x="7" y="0"/>
                </a:cubicBezTo>
                <a:lnTo>
                  <a:pt x="313" y="0"/>
                </a:lnTo>
                <a:cubicBezTo>
                  <a:pt x="317" y="2"/>
                  <a:pt x="320" y="5"/>
                  <a:pt x="320" y="9"/>
                </a:cubicBezTo>
                <a:cubicBezTo>
                  <a:pt x="320" y="13"/>
                  <a:pt x="318" y="16"/>
                  <a:pt x="313" y="18"/>
                </a:cubicBezTo>
                <a:lnTo>
                  <a:pt x="161" y="19"/>
                </a:lnTo>
                <a:lnTo>
                  <a:pt x="8" y="19"/>
                </a:lnTo>
                <a:cubicBezTo>
                  <a:pt x="3" y="17"/>
                  <a:pt x="0" y="14"/>
                  <a:pt x="0" y="9"/>
                </a:cubicBezTo>
                <a:moveTo>
                  <a:pt x="0" y="103"/>
                </a:moveTo>
                <a:cubicBezTo>
                  <a:pt x="0" y="98"/>
                  <a:pt x="3" y="95"/>
                  <a:pt x="8" y="93"/>
                </a:cubicBezTo>
                <a:lnTo>
                  <a:pt x="313" y="93"/>
                </a:lnTo>
                <a:cubicBezTo>
                  <a:pt x="318" y="97"/>
                  <a:pt x="320" y="100"/>
                  <a:pt x="320" y="103"/>
                </a:cubicBezTo>
                <a:cubicBezTo>
                  <a:pt x="320" y="107"/>
                  <a:pt x="317" y="110"/>
                  <a:pt x="313" y="113"/>
                </a:cubicBezTo>
                <a:lnTo>
                  <a:pt x="7" y="113"/>
                </a:lnTo>
                <a:cubicBezTo>
                  <a:pt x="3" y="110"/>
                  <a:pt x="0" y="107"/>
                  <a:pt x="0"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3" name=""/>
          <p:cNvSpPr/>
          <p:nvPr/>
        </p:nvSpPr>
        <p:spPr>
          <a:xfrm>
            <a:off x="4270680" y="3190680"/>
            <a:ext cx="59760" cy="114840"/>
          </a:xfrm>
          <a:custGeom>
            <a:avLst/>
            <a:gdLst/>
            <a:ahLst/>
            <a:rect l="0" t="0" r="r" b="b"/>
            <a:pathLst>
              <a:path w="166" h="319">
                <a:moveTo>
                  <a:pt x="64" y="42"/>
                </a:moveTo>
                <a:lnTo>
                  <a:pt x="57" y="44"/>
                </a:lnTo>
                <a:cubicBezTo>
                  <a:pt x="53" y="46"/>
                  <a:pt x="46" y="47"/>
                  <a:pt x="38" y="49"/>
                </a:cubicBezTo>
                <a:cubicBezTo>
                  <a:pt x="30" y="50"/>
                  <a:pt x="20" y="52"/>
                  <a:pt x="9" y="52"/>
                </a:cubicBezTo>
                <a:lnTo>
                  <a:pt x="0" y="52"/>
                </a:lnTo>
                <a:lnTo>
                  <a:pt x="0" y="30"/>
                </a:lnTo>
                <a:lnTo>
                  <a:pt x="9" y="30"/>
                </a:lnTo>
                <a:cubicBezTo>
                  <a:pt x="24" y="30"/>
                  <a:pt x="39" y="27"/>
                  <a:pt x="52" y="23"/>
                </a:cubicBezTo>
                <a:cubicBezTo>
                  <a:pt x="65" y="19"/>
                  <a:pt x="74" y="15"/>
                  <a:pt x="79" y="12"/>
                </a:cubicBezTo>
                <a:cubicBezTo>
                  <a:pt x="84" y="8"/>
                  <a:pt x="88" y="5"/>
                  <a:pt x="92" y="1"/>
                </a:cubicBezTo>
                <a:cubicBezTo>
                  <a:pt x="93" y="0"/>
                  <a:pt x="95" y="0"/>
                  <a:pt x="98" y="0"/>
                </a:cubicBezTo>
                <a:cubicBezTo>
                  <a:pt x="101" y="0"/>
                  <a:pt x="104" y="1"/>
                  <a:pt x="106" y="2"/>
                </a:cubicBezTo>
                <a:lnTo>
                  <a:pt x="106" y="146"/>
                </a:lnTo>
                <a:lnTo>
                  <a:pt x="107" y="290"/>
                </a:lnTo>
                <a:cubicBezTo>
                  <a:pt x="109" y="292"/>
                  <a:pt x="111" y="294"/>
                  <a:pt x="112" y="294"/>
                </a:cubicBezTo>
                <a:cubicBezTo>
                  <a:pt x="114" y="295"/>
                  <a:pt x="118" y="296"/>
                  <a:pt x="124" y="296"/>
                </a:cubicBezTo>
                <a:cubicBezTo>
                  <a:pt x="130" y="297"/>
                  <a:pt x="140" y="297"/>
                  <a:pt x="153" y="297"/>
                </a:cubicBezTo>
                <a:lnTo>
                  <a:pt x="166" y="297"/>
                </a:lnTo>
                <a:lnTo>
                  <a:pt x="166" y="319"/>
                </a:lnTo>
                <a:lnTo>
                  <a:pt x="161" y="319"/>
                </a:lnTo>
                <a:cubicBezTo>
                  <a:pt x="154" y="318"/>
                  <a:pt x="129" y="318"/>
                  <a:pt x="85" y="318"/>
                </a:cubicBezTo>
                <a:cubicBezTo>
                  <a:pt x="41" y="318"/>
                  <a:pt x="15" y="318"/>
                  <a:pt x="8" y="319"/>
                </a:cubicBezTo>
                <a:lnTo>
                  <a:pt x="3" y="319"/>
                </a:lnTo>
                <a:lnTo>
                  <a:pt x="3" y="297"/>
                </a:lnTo>
                <a:lnTo>
                  <a:pt x="15" y="297"/>
                </a:lnTo>
                <a:cubicBezTo>
                  <a:pt x="22" y="297"/>
                  <a:pt x="29" y="297"/>
                  <a:pt x="34" y="297"/>
                </a:cubicBezTo>
                <a:cubicBezTo>
                  <a:pt x="39" y="297"/>
                  <a:pt x="43" y="297"/>
                  <a:pt x="46" y="297"/>
                </a:cubicBezTo>
                <a:cubicBezTo>
                  <a:pt x="49" y="296"/>
                  <a:pt x="52" y="296"/>
                  <a:pt x="54" y="295"/>
                </a:cubicBezTo>
                <a:cubicBezTo>
                  <a:pt x="56" y="295"/>
                  <a:pt x="57" y="294"/>
                  <a:pt x="58" y="294"/>
                </a:cubicBezTo>
                <a:cubicBezTo>
                  <a:pt x="58" y="294"/>
                  <a:pt x="59" y="294"/>
                  <a:pt x="61" y="292"/>
                </a:cubicBezTo>
                <a:cubicBezTo>
                  <a:pt x="62" y="290"/>
                  <a:pt x="63" y="290"/>
                  <a:pt x="64" y="290"/>
                </a:cubicBezTo>
                <a:lnTo>
                  <a:pt x="64"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4" name=""/>
          <p:cNvSpPr/>
          <p:nvPr/>
        </p:nvSpPr>
        <p:spPr>
          <a:xfrm>
            <a:off x="4144680" y="2643480"/>
            <a:ext cx="117720" cy="117000"/>
          </a:xfrm>
          <a:custGeom>
            <a:avLst/>
            <a:gdLst/>
            <a:ahLst/>
            <a:rect l="0" t="0" r="r" b="b"/>
            <a:pathLst>
              <a:path w="327" h="325">
                <a:moveTo>
                  <a:pt x="9" y="115"/>
                </a:moveTo>
                <a:cubicBezTo>
                  <a:pt x="3" y="115"/>
                  <a:pt x="0" y="114"/>
                  <a:pt x="0" y="111"/>
                </a:cubicBezTo>
                <a:cubicBezTo>
                  <a:pt x="0" y="110"/>
                  <a:pt x="2" y="101"/>
                  <a:pt x="7" y="84"/>
                </a:cubicBezTo>
                <a:cubicBezTo>
                  <a:pt x="12" y="68"/>
                  <a:pt x="18" y="52"/>
                  <a:pt x="23" y="36"/>
                </a:cubicBezTo>
                <a:lnTo>
                  <a:pt x="32" y="13"/>
                </a:lnTo>
                <a:cubicBezTo>
                  <a:pt x="33" y="7"/>
                  <a:pt x="35" y="3"/>
                  <a:pt x="38" y="0"/>
                </a:cubicBezTo>
                <a:lnTo>
                  <a:pt x="263" y="0"/>
                </a:lnTo>
                <a:lnTo>
                  <a:pt x="306" y="0"/>
                </a:lnTo>
                <a:cubicBezTo>
                  <a:pt x="316" y="0"/>
                  <a:pt x="322" y="0"/>
                  <a:pt x="324" y="1"/>
                </a:cubicBezTo>
                <a:cubicBezTo>
                  <a:pt x="326" y="1"/>
                  <a:pt x="327" y="2"/>
                  <a:pt x="327" y="5"/>
                </a:cubicBezTo>
                <a:cubicBezTo>
                  <a:pt x="327" y="7"/>
                  <a:pt x="325" y="25"/>
                  <a:pt x="319" y="60"/>
                </a:cubicBezTo>
                <a:cubicBezTo>
                  <a:pt x="314" y="94"/>
                  <a:pt x="311" y="111"/>
                  <a:pt x="310" y="112"/>
                </a:cubicBezTo>
                <a:cubicBezTo>
                  <a:pt x="310" y="114"/>
                  <a:pt x="307" y="115"/>
                  <a:pt x="301" y="115"/>
                </a:cubicBezTo>
                <a:cubicBezTo>
                  <a:pt x="298" y="115"/>
                  <a:pt x="296" y="115"/>
                  <a:pt x="295" y="115"/>
                </a:cubicBezTo>
                <a:cubicBezTo>
                  <a:pt x="294" y="115"/>
                  <a:pt x="293" y="114"/>
                  <a:pt x="292" y="113"/>
                </a:cubicBezTo>
                <a:lnTo>
                  <a:pt x="291" y="111"/>
                </a:lnTo>
                <a:cubicBezTo>
                  <a:pt x="291" y="109"/>
                  <a:pt x="292" y="102"/>
                  <a:pt x="294" y="90"/>
                </a:cubicBezTo>
                <a:cubicBezTo>
                  <a:pt x="296" y="77"/>
                  <a:pt x="297" y="68"/>
                  <a:pt x="297" y="61"/>
                </a:cubicBezTo>
                <a:cubicBezTo>
                  <a:pt x="297" y="49"/>
                  <a:pt x="295" y="41"/>
                  <a:pt x="291" y="35"/>
                </a:cubicBezTo>
                <a:cubicBezTo>
                  <a:pt x="287" y="29"/>
                  <a:pt x="278" y="25"/>
                  <a:pt x="265" y="23"/>
                </a:cubicBezTo>
                <a:cubicBezTo>
                  <a:pt x="263" y="23"/>
                  <a:pt x="254" y="23"/>
                  <a:pt x="237" y="22"/>
                </a:cubicBezTo>
                <a:cubicBezTo>
                  <a:pt x="222" y="22"/>
                  <a:pt x="213" y="22"/>
                  <a:pt x="209" y="23"/>
                </a:cubicBezTo>
                <a:cubicBezTo>
                  <a:pt x="205" y="23"/>
                  <a:pt x="202" y="24"/>
                  <a:pt x="200" y="27"/>
                </a:cubicBezTo>
                <a:cubicBezTo>
                  <a:pt x="200" y="27"/>
                  <a:pt x="189" y="71"/>
                  <a:pt x="167" y="160"/>
                </a:cubicBezTo>
                <a:cubicBezTo>
                  <a:pt x="144" y="250"/>
                  <a:pt x="133" y="295"/>
                  <a:pt x="133" y="296"/>
                </a:cubicBezTo>
                <a:cubicBezTo>
                  <a:pt x="133" y="300"/>
                  <a:pt x="147" y="302"/>
                  <a:pt x="175" y="303"/>
                </a:cubicBezTo>
                <a:cubicBezTo>
                  <a:pt x="185" y="303"/>
                  <a:pt x="192" y="303"/>
                  <a:pt x="195" y="304"/>
                </a:cubicBezTo>
                <a:cubicBezTo>
                  <a:pt x="198" y="304"/>
                  <a:pt x="199" y="305"/>
                  <a:pt x="199" y="308"/>
                </a:cubicBezTo>
                <a:cubicBezTo>
                  <a:pt x="199" y="309"/>
                  <a:pt x="199" y="312"/>
                  <a:pt x="198" y="315"/>
                </a:cubicBezTo>
                <a:cubicBezTo>
                  <a:pt x="196" y="320"/>
                  <a:pt x="195" y="324"/>
                  <a:pt x="193" y="325"/>
                </a:cubicBezTo>
                <a:lnTo>
                  <a:pt x="192" y="325"/>
                </a:lnTo>
                <a:cubicBezTo>
                  <a:pt x="191" y="325"/>
                  <a:pt x="190" y="325"/>
                  <a:pt x="189" y="325"/>
                </a:cubicBezTo>
                <a:cubicBezTo>
                  <a:pt x="187" y="325"/>
                  <a:pt x="179" y="325"/>
                  <a:pt x="164" y="325"/>
                </a:cubicBezTo>
                <a:cubicBezTo>
                  <a:pt x="149" y="324"/>
                  <a:pt x="128" y="324"/>
                  <a:pt x="100" y="324"/>
                </a:cubicBezTo>
                <a:cubicBezTo>
                  <a:pt x="57" y="324"/>
                  <a:pt x="31" y="324"/>
                  <a:pt x="20" y="325"/>
                </a:cubicBezTo>
                <a:lnTo>
                  <a:pt x="13" y="325"/>
                </a:lnTo>
                <a:cubicBezTo>
                  <a:pt x="11" y="323"/>
                  <a:pt x="10" y="322"/>
                  <a:pt x="10" y="321"/>
                </a:cubicBezTo>
                <a:cubicBezTo>
                  <a:pt x="10" y="320"/>
                  <a:pt x="10" y="317"/>
                  <a:pt x="11" y="312"/>
                </a:cubicBezTo>
                <a:cubicBezTo>
                  <a:pt x="12" y="308"/>
                  <a:pt x="14" y="305"/>
                  <a:pt x="16" y="303"/>
                </a:cubicBezTo>
                <a:lnTo>
                  <a:pt x="29" y="303"/>
                </a:lnTo>
                <a:lnTo>
                  <a:pt x="34" y="303"/>
                </a:lnTo>
                <a:cubicBezTo>
                  <a:pt x="61" y="303"/>
                  <a:pt x="76" y="302"/>
                  <a:pt x="81" y="299"/>
                </a:cubicBezTo>
                <a:cubicBezTo>
                  <a:pt x="81" y="298"/>
                  <a:pt x="82" y="298"/>
                  <a:pt x="82" y="298"/>
                </a:cubicBezTo>
                <a:cubicBezTo>
                  <a:pt x="83" y="297"/>
                  <a:pt x="85" y="294"/>
                  <a:pt x="87" y="289"/>
                </a:cubicBezTo>
                <a:cubicBezTo>
                  <a:pt x="88" y="283"/>
                  <a:pt x="95" y="258"/>
                  <a:pt x="106" y="213"/>
                </a:cubicBezTo>
                <a:cubicBezTo>
                  <a:pt x="111" y="191"/>
                  <a:pt x="116" y="173"/>
                  <a:pt x="119" y="160"/>
                </a:cubicBezTo>
                <a:cubicBezTo>
                  <a:pt x="142" y="72"/>
                  <a:pt x="153" y="27"/>
                  <a:pt x="153" y="25"/>
                </a:cubicBezTo>
                <a:cubicBezTo>
                  <a:pt x="153" y="24"/>
                  <a:pt x="148" y="23"/>
                  <a:pt x="139" y="23"/>
                </a:cubicBezTo>
                <a:lnTo>
                  <a:pt x="124" y="23"/>
                </a:lnTo>
                <a:cubicBezTo>
                  <a:pt x="103" y="23"/>
                  <a:pt x="89" y="24"/>
                  <a:pt x="82" y="26"/>
                </a:cubicBezTo>
                <a:cubicBezTo>
                  <a:pt x="68" y="29"/>
                  <a:pt x="55" y="35"/>
                  <a:pt x="47" y="45"/>
                </a:cubicBezTo>
                <a:cubicBezTo>
                  <a:pt x="39" y="55"/>
                  <a:pt x="31" y="74"/>
                  <a:pt x="22" y="101"/>
                </a:cubicBezTo>
                <a:cubicBezTo>
                  <a:pt x="19" y="108"/>
                  <a:pt x="18" y="112"/>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5" name=""/>
          <p:cNvSpPr/>
          <p:nvPr/>
        </p:nvSpPr>
        <p:spPr>
          <a:xfrm>
            <a:off x="4388400" y="2932560"/>
            <a:ext cx="130680" cy="155160"/>
          </a:xfrm>
          <a:custGeom>
            <a:avLst/>
            <a:gdLst/>
            <a:ahLst/>
            <a:rect l="0" t="0" r="r" b="b"/>
            <a:pathLst>
              <a:path w="363" h="431">
                <a:moveTo>
                  <a:pt x="42" y="105"/>
                </a:moveTo>
                <a:cubicBezTo>
                  <a:pt x="42" y="104"/>
                  <a:pt x="42" y="102"/>
                  <a:pt x="43" y="100"/>
                </a:cubicBezTo>
                <a:cubicBezTo>
                  <a:pt x="43" y="97"/>
                  <a:pt x="45" y="92"/>
                  <a:pt x="46" y="85"/>
                </a:cubicBezTo>
                <a:cubicBezTo>
                  <a:pt x="48" y="77"/>
                  <a:pt x="50" y="70"/>
                  <a:pt x="53" y="64"/>
                </a:cubicBezTo>
                <a:cubicBezTo>
                  <a:pt x="56" y="57"/>
                  <a:pt x="59" y="50"/>
                  <a:pt x="63" y="41"/>
                </a:cubicBezTo>
                <a:cubicBezTo>
                  <a:pt x="67" y="33"/>
                  <a:pt x="72" y="26"/>
                  <a:pt x="77" y="21"/>
                </a:cubicBezTo>
                <a:cubicBezTo>
                  <a:pt x="82" y="16"/>
                  <a:pt x="88" y="11"/>
                  <a:pt x="94" y="6"/>
                </a:cubicBezTo>
                <a:cubicBezTo>
                  <a:pt x="101" y="1"/>
                  <a:pt x="109" y="-1"/>
                  <a:pt x="117" y="0"/>
                </a:cubicBezTo>
                <a:cubicBezTo>
                  <a:pt x="151" y="0"/>
                  <a:pt x="172" y="15"/>
                  <a:pt x="182" y="43"/>
                </a:cubicBezTo>
                <a:lnTo>
                  <a:pt x="188" y="37"/>
                </a:lnTo>
                <a:cubicBezTo>
                  <a:pt x="216" y="12"/>
                  <a:pt x="243" y="0"/>
                  <a:pt x="268" y="0"/>
                </a:cubicBezTo>
                <a:cubicBezTo>
                  <a:pt x="298" y="0"/>
                  <a:pt x="322" y="11"/>
                  <a:pt x="338" y="32"/>
                </a:cubicBezTo>
                <a:cubicBezTo>
                  <a:pt x="355" y="53"/>
                  <a:pt x="363" y="79"/>
                  <a:pt x="363" y="109"/>
                </a:cubicBezTo>
                <a:cubicBezTo>
                  <a:pt x="363" y="158"/>
                  <a:pt x="346" y="203"/>
                  <a:pt x="312" y="245"/>
                </a:cubicBezTo>
                <a:cubicBezTo>
                  <a:pt x="277" y="286"/>
                  <a:pt x="238" y="306"/>
                  <a:pt x="194" y="307"/>
                </a:cubicBezTo>
                <a:cubicBezTo>
                  <a:pt x="185" y="307"/>
                  <a:pt x="176" y="306"/>
                  <a:pt x="168" y="303"/>
                </a:cubicBezTo>
                <a:cubicBezTo>
                  <a:pt x="163" y="301"/>
                  <a:pt x="158" y="297"/>
                  <a:pt x="153" y="293"/>
                </a:cubicBezTo>
                <a:cubicBezTo>
                  <a:pt x="147" y="288"/>
                  <a:pt x="143" y="284"/>
                  <a:pt x="140" y="281"/>
                </a:cubicBezTo>
                <a:lnTo>
                  <a:pt x="135" y="276"/>
                </a:lnTo>
                <a:cubicBezTo>
                  <a:pt x="134" y="276"/>
                  <a:pt x="130" y="296"/>
                  <a:pt x="120" y="335"/>
                </a:cubicBezTo>
                <a:cubicBezTo>
                  <a:pt x="111" y="373"/>
                  <a:pt x="106" y="393"/>
                  <a:pt x="106" y="394"/>
                </a:cubicBezTo>
                <a:cubicBezTo>
                  <a:pt x="106" y="396"/>
                  <a:pt x="108" y="398"/>
                  <a:pt x="111" y="398"/>
                </a:cubicBezTo>
                <a:cubicBezTo>
                  <a:pt x="115" y="399"/>
                  <a:pt x="123" y="399"/>
                  <a:pt x="136" y="400"/>
                </a:cubicBezTo>
                <a:lnTo>
                  <a:pt x="153" y="400"/>
                </a:lnTo>
                <a:cubicBezTo>
                  <a:pt x="156" y="403"/>
                  <a:pt x="157" y="405"/>
                  <a:pt x="157" y="406"/>
                </a:cubicBezTo>
                <a:cubicBezTo>
                  <a:pt x="157" y="407"/>
                  <a:pt x="157" y="411"/>
                  <a:pt x="155" y="419"/>
                </a:cubicBezTo>
                <a:cubicBezTo>
                  <a:pt x="154" y="424"/>
                  <a:pt x="153" y="427"/>
                  <a:pt x="151" y="429"/>
                </a:cubicBezTo>
                <a:cubicBezTo>
                  <a:pt x="150" y="430"/>
                  <a:pt x="147" y="431"/>
                  <a:pt x="142" y="431"/>
                </a:cubicBezTo>
                <a:cubicBezTo>
                  <a:pt x="141"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1" y="412"/>
                  <a:pt x="3" y="404"/>
                  <a:pt x="8" y="400"/>
                </a:cubicBezTo>
                <a:lnTo>
                  <a:pt x="22" y="400"/>
                </a:lnTo>
                <a:cubicBezTo>
                  <a:pt x="37" y="400"/>
                  <a:pt x="46" y="397"/>
                  <a:pt x="48" y="392"/>
                </a:cubicBezTo>
                <a:cubicBezTo>
                  <a:pt x="50" y="389"/>
                  <a:pt x="63" y="336"/>
                  <a:pt x="90" y="229"/>
                </a:cubicBezTo>
                <a:cubicBezTo>
                  <a:pt x="116" y="124"/>
                  <a:pt x="130" y="69"/>
                  <a:pt x="131" y="62"/>
                </a:cubicBezTo>
                <a:cubicBezTo>
                  <a:pt x="131" y="60"/>
                  <a:pt x="132" y="57"/>
                  <a:pt x="132" y="53"/>
                </a:cubicBezTo>
                <a:cubicBezTo>
                  <a:pt x="132" y="34"/>
                  <a:pt x="126" y="25"/>
                  <a:pt x="115" y="25"/>
                </a:cubicBezTo>
                <a:cubicBezTo>
                  <a:pt x="105" y="25"/>
                  <a:pt x="96" y="31"/>
                  <a:pt x="90" y="44"/>
                </a:cubicBezTo>
                <a:cubicBezTo>
                  <a:pt x="83" y="57"/>
                  <a:pt x="78" y="70"/>
                  <a:pt x="74" y="85"/>
                </a:cubicBezTo>
                <a:cubicBezTo>
                  <a:pt x="70" y="100"/>
                  <a:pt x="68" y="108"/>
                  <a:pt x="66" y="110"/>
                </a:cubicBezTo>
                <a:cubicBezTo>
                  <a:pt x="65" y="111"/>
                  <a:pt x="61" y="111"/>
                  <a:pt x="55" y="111"/>
                </a:cubicBezTo>
                <a:lnTo>
                  <a:pt x="46" y="111"/>
                </a:lnTo>
                <a:cubicBezTo>
                  <a:pt x="43" y="108"/>
                  <a:pt x="42" y="106"/>
                  <a:pt x="42" y="105"/>
                </a:cubicBezTo>
                <a:moveTo>
                  <a:pt x="146" y="230"/>
                </a:moveTo>
                <a:cubicBezTo>
                  <a:pt x="156" y="265"/>
                  <a:pt x="173" y="283"/>
                  <a:pt x="197" y="283"/>
                </a:cubicBezTo>
                <a:cubicBezTo>
                  <a:pt x="210" y="283"/>
                  <a:pt x="223" y="277"/>
                  <a:pt x="236" y="267"/>
                </a:cubicBezTo>
                <a:cubicBezTo>
                  <a:pt x="248" y="257"/>
                  <a:pt x="259" y="244"/>
                  <a:pt x="267" y="227"/>
                </a:cubicBezTo>
                <a:cubicBezTo>
                  <a:pt x="275" y="211"/>
                  <a:pt x="283" y="187"/>
                  <a:pt x="291" y="154"/>
                </a:cubicBezTo>
                <a:cubicBezTo>
                  <a:pt x="299" y="120"/>
                  <a:pt x="305" y="95"/>
                  <a:pt x="305" y="79"/>
                </a:cubicBezTo>
                <a:lnTo>
                  <a:pt x="305" y="75"/>
                </a:lnTo>
                <a:cubicBezTo>
                  <a:pt x="305" y="42"/>
                  <a:pt x="290" y="25"/>
                  <a:pt x="263" y="25"/>
                </a:cubicBezTo>
                <a:cubicBezTo>
                  <a:pt x="258" y="25"/>
                  <a:pt x="253" y="26"/>
                  <a:pt x="248" y="27"/>
                </a:cubicBezTo>
                <a:cubicBezTo>
                  <a:pt x="243" y="29"/>
                  <a:pt x="238" y="31"/>
                  <a:pt x="233" y="33"/>
                </a:cubicBezTo>
                <a:cubicBezTo>
                  <a:pt x="228" y="36"/>
                  <a:pt x="224" y="39"/>
                  <a:pt x="220" y="42"/>
                </a:cubicBezTo>
                <a:cubicBezTo>
                  <a:pt x="215" y="45"/>
                  <a:pt x="212" y="49"/>
                  <a:pt x="208" y="52"/>
                </a:cubicBezTo>
                <a:cubicBezTo>
                  <a:pt x="204" y="56"/>
                  <a:pt x="201" y="59"/>
                  <a:pt x="198" y="62"/>
                </a:cubicBezTo>
                <a:cubicBezTo>
                  <a:pt x="195" y="65"/>
                  <a:pt x="192" y="69"/>
                  <a:pt x="190" y="72"/>
                </a:cubicBezTo>
                <a:cubicBezTo>
                  <a:pt x="189" y="75"/>
                  <a:pt x="187" y="77"/>
                  <a:pt x="185" y="79"/>
                </a:cubicBezTo>
                <a:lnTo>
                  <a:pt x="183" y="81"/>
                </a:lnTo>
                <a:cubicBezTo>
                  <a:pt x="183" y="82"/>
                  <a:pt x="182" y="85"/>
                  <a:pt x="181" y="91"/>
                </a:cubicBezTo>
                <a:cubicBezTo>
                  <a:pt x="180" y="97"/>
                  <a:pt x="177" y="107"/>
                  <a:pt x="174" y="121"/>
                </a:cubicBezTo>
                <a:cubicBezTo>
                  <a:pt x="170" y="135"/>
                  <a:pt x="167" y="146"/>
                  <a:pt x="164" y="156"/>
                </a:cubicBezTo>
                <a:cubicBezTo>
                  <a:pt x="152" y="204"/>
                  <a:pt x="146" y="228"/>
                  <a:pt x="146"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6" name=""/>
          <p:cNvSpPr/>
          <p:nvPr/>
        </p:nvSpPr>
        <p:spPr>
          <a:xfrm>
            <a:off x="4534200" y="2955240"/>
            <a:ext cx="74160" cy="123480"/>
          </a:xfrm>
          <a:custGeom>
            <a:avLst/>
            <a:gdLst/>
            <a:ahLst/>
            <a:rect l="0" t="0" r="r" b="b"/>
            <a:pathLst>
              <a:path w="206" h="343">
                <a:moveTo>
                  <a:pt x="0" y="243"/>
                </a:moveTo>
                <a:cubicBezTo>
                  <a:pt x="0" y="210"/>
                  <a:pt x="7" y="176"/>
                  <a:pt x="19" y="139"/>
                </a:cubicBezTo>
                <a:cubicBezTo>
                  <a:pt x="31" y="103"/>
                  <a:pt x="48" y="72"/>
                  <a:pt x="70" y="46"/>
                </a:cubicBezTo>
                <a:cubicBezTo>
                  <a:pt x="91" y="20"/>
                  <a:pt x="113" y="5"/>
                  <a:pt x="136" y="1"/>
                </a:cubicBezTo>
                <a:cubicBezTo>
                  <a:pt x="137" y="1"/>
                  <a:pt x="138" y="1"/>
                  <a:pt x="140" y="1"/>
                </a:cubicBezTo>
                <a:cubicBezTo>
                  <a:pt x="142" y="1"/>
                  <a:pt x="144" y="1"/>
                  <a:pt x="146" y="0"/>
                </a:cubicBezTo>
                <a:cubicBezTo>
                  <a:pt x="164" y="2"/>
                  <a:pt x="177" y="9"/>
                  <a:pt x="187" y="24"/>
                </a:cubicBezTo>
                <a:cubicBezTo>
                  <a:pt x="199" y="43"/>
                  <a:pt x="206" y="69"/>
                  <a:pt x="206" y="101"/>
                </a:cubicBezTo>
                <a:cubicBezTo>
                  <a:pt x="206" y="138"/>
                  <a:pt x="198" y="176"/>
                  <a:pt x="184" y="214"/>
                </a:cubicBezTo>
                <a:cubicBezTo>
                  <a:pt x="170" y="252"/>
                  <a:pt x="150" y="283"/>
                  <a:pt x="128" y="307"/>
                </a:cubicBezTo>
                <a:cubicBezTo>
                  <a:pt x="106" y="331"/>
                  <a:pt x="84" y="343"/>
                  <a:pt x="64" y="343"/>
                </a:cubicBezTo>
                <a:lnTo>
                  <a:pt x="61" y="343"/>
                </a:lnTo>
                <a:cubicBezTo>
                  <a:pt x="49" y="343"/>
                  <a:pt x="39" y="340"/>
                  <a:pt x="31" y="334"/>
                </a:cubicBezTo>
                <a:cubicBezTo>
                  <a:pt x="23" y="327"/>
                  <a:pt x="17" y="319"/>
                  <a:pt x="12" y="308"/>
                </a:cubicBezTo>
                <a:cubicBezTo>
                  <a:pt x="8" y="298"/>
                  <a:pt x="5" y="287"/>
                  <a:pt x="3" y="276"/>
                </a:cubicBezTo>
                <a:cubicBezTo>
                  <a:pt x="1" y="266"/>
                  <a:pt x="0" y="254"/>
                  <a:pt x="0" y="243"/>
                </a:cubicBezTo>
                <a:moveTo>
                  <a:pt x="168" y="67"/>
                </a:moveTo>
                <a:cubicBezTo>
                  <a:pt x="168" y="34"/>
                  <a:pt x="159" y="18"/>
                  <a:pt x="142" y="18"/>
                </a:cubicBezTo>
                <a:cubicBezTo>
                  <a:pt x="130" y="18"/>
                  <a:pt x="119" y="25"/>
                  <a:pt x="108" y="40"/>
                </a:cubicBezTo>
                <a:cubicBezTo>
                  <a:pt x="97" y="54"/>
                  <a:pt x="88" y="70"/>
                  <a:pt x="81" y="88"/>
                </a:cubicBezTo>
                <a:cubicBezTo>
                  <a:pt x="74" y="107"/>
                  <a:pt x="69" y="123"/>
                  <a:pt x="65" y="136"/>
                </a:cubicBezTo>
                <a:cubicBezTo>
                  <a:pt x="61" y="150"/>
                  <a:pt x="59" y="158"/>
                  <a:pt x="59" y="160"/>
                </a:cubicBezTo>
                <a:cubicBezTo>
                  <a:pt x="74" y="160"/>
                  <a:pt x="90" y="161"/>
                  <a:pt x="105" y="161"/>
                </a:cubicBezTo>
                <a:lnTo>
                  <a:pt x="152" y="160"/>
                </a:lnTo>
                <a:cubicBezTo>
                  <a:pt x="152" y="160"/>
                  <a:pt x="153" y="155"/>
                  <a:pt x="156" y="144"/>
                </a:cubicBezTo>
                <a:cubicBezTo>
                  <a:pt x="159" y="134"/>
                  <a:pt x="161" y="121"/>
                  <a:pt x="164" y="106"/>
                </a:cubicBezTo>
                <a:cubicBezTo>
                  <a:pt x="167" y="91"/>
                  <a:pt x="168" y="78"/>
                  <a:pt x="168" y="67"/>
                </a:cubicBezTo>
                <a:moveTo>
                  <a:pt x="38" y="275"/>
                </a:moveTo>
                <a:cubicBezTo>
                  <a:pt x="38" y="309"/>
                  <a:pt x="46" y="326"/>
                  <a:pt x="63" y="326"/>
                </a:cubicBezTo>
                <a:cubicBezTo>
                  <a:pt x="68" y="326"/>
                  <a:pt x="73" y="325"/>
                  <a:pt x="78" y="321"/>
                </a:cubicBezTo>
                <a:cubicBezTo>
                  <a:pt x="84" y="318"/>
                  <a:pt x="90" y="312"/>
                  <a:pt x="98" y="303"/>
                </a:cubicBezTo>
                <a:cubicBezTo>
                  <a:pt x="106" y="294"/>
                  <a:pt x="113" y="280"/>
                  <a:pt x="121" y="262"/>
                </a:cubicBezTo>
                <a:cubicBezTo>
                  <a:pt x="129" y="243"/>
                  <a:pt x="136" y="220"/>
                  <a:pt x="144" y="192"/>
                </a:cubicBezTo>
                <a:lnTo>
                  <a:pt x="146" y="184"/>
                </a:lnTo>
                <a:lnTo>
                  <a:pt x="53" y="184"/>
                </a:lnTo>
                <a:cubicBezTo>
                  <a:pt x="53" y="185"/>
                  <a:pt x="52" y="191"/>
                  <a:pt x="49" y="202"/>
                </a:cubicBezTo>
                <a:cubicBezTo>
                  <a:pt x="46" y="213"/>
                  <a:pt x="43" y="225"/>
                  <a:pt x="41" y="239"/>
                </a:cubicBezTo>
                <a:cubicBezTo>
                  <a:pt x="39"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7" name=""/>
          <p:cNvSpPr/>
          <p:nvPr/>
        </p:nvSpPr>
        <p:spPr>
          <a:xfrm>
            <a:off x="4644000" y="285768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8" y="117"/>
                </a:cubicBezTo>
                <a:cubicBezTo>
                  <a:pt x="59" y="98"/>
                  <a:pt x="68" y="83"/>
                  <a:pt x="75" y="72"/>
                </a:cubicBezTo>
                <a:cubicBezTo>
                  <a:pt x="81" y="61"/>
                  <a:pt x="90" y="50"/>
                  <a:pt x="103" y="37"/>
                </a:cubicBezTo>
                <a:cubicBezTo>
                  <a:pt x="116" y="24"/>
                  <a:pt x="123" y="17"/>
                  <a:pt x="125" y="14"/>
                </a:cubicBezTo>
                <a:cubicBezTo>
                  <a:pt x="128"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4" y="247"/>
                  <a:pt x="50" y="290"/>
                  <a:pt x="50" y="338"/>
                </a:cubicBezTo>
                <a:cubicBezTo>
                  <a:pt x="50" y="386"/>
                  <a:pt x="54" y="429"/>
                  <a:pt x="62" y="468"/>
                </a:cubicBezTo>
                <a:cubicBezTo>
                  <a:pt x="70" y="507"/>
                  <a:pt x="79" y="539"/>
                  <a:pt x="90" y="563"/>
                </a:cubicBezTo>
                <a:cubicBezTo>
                  <a:pt x="101" y="587"/>
                  <a:pt x="112" y="606"/>
                  <a:pt x="123" y="621"/>
                </a:cubicBezTo>
                <a:cubicBezTo>
                  <a:pt x="135"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49" y="575"/>
                  <a:pt x="30"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8" name=""/>
          <p:cNvSpPr/>
          <p:nvPr/>
        </p:nvSpPr>
        <p:spPr>
          <a:xfrm>
            <a:off x="4721040" y="2932200"/>
            <a:ext cx="138240" cy="108360"/>
          </a:xfrm>
          <a:custGeom>
            <a:avLst/>
            <a:gdLst/>
            <a:ahLst/>
            <a:rect l="0" t="0" r="r" b="b"/>
            <a:pathLst>
              <a:path w="384" h="301">
                <a:moveTo>
                  <a:pt x="141" y="301"/>
                </a:moveTo>
                <a:cubicBezTo>
                  <a:pt x="134" y="300"/>
                  <a:pt x="110" y="299"/>
                  <a:pt x="69" y="299"/>
                </a:cubicBezTo>
                <a:cubicBezTo>
                  <a:pt x="31" y="299"/>
                  <a:pt x="10" y="300"/>
                  <a:pt x="5" y="301"/>
                </a:cubicBezTo>
                <a:lnTo>
                  <a:pt x="0" y="301"/>
                </a:lnTo>
                <a:lnTo>
                  <a:pt x="0" y="259"/>
                </a:lnTo>
                <a:lnTo>
                  <a:pt x="66" y="259"/>
                </a:lnTo>
                <a:lnTo>
                  <a:pt x="153" y="157"/>
                </a:lnTo>
                <a:lnTo>
                  <a:pt x="60" y="42"/>
                </a:lnTo>
                <a:lnTo>
                  <a:pt x="4" y="42"/>
                </a:lnTo>
                <a:lnTo>
                  <a:pt x="4" y="0"/>
                </a:lnTo>
                <a:lnTo>
                  <a:pt x="9" y="0"/>
                </a:lnTo>
                <a:cubicBezTo>
                  <a:pt x="16" y="1"/>
                  <a:pt x="40" y="2"/>
                  <a:pt x="84" y="2"/>
                </a:cubicBezTo>
                <a:cubicBezTo>
                  <a:pt x="131" y="2"/>
                  <a:pt x="158" y="1"/>
                  <a:pt x="166" y="0"/>
                </a:cubicBezTo>
                <a:lnTo>
                  <a:pt x="172" y="0"/>
                </a:lnTo>
                <a:lnTo>
                  <a:pt x="172" y="42"/>
                </a:lnTo>
                <a:lnTo>
                  <a:pt x="153" y="42"/>
                </a:lnTo>
                <a:lnTo>
                  <a:pt x="177" y="71"/>
                </a:lnTo>
                <a:cubicBezTo>
                  <a:pt x="192"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59"/>
                </a:lnTo>
                <a:lnTo>
                  <a:pt x="384" y="259"/>
                </a:lnTo>
                <a:lnTo>
                  <a:pt x="384"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3"/>
                  <a:pt x="180" y="192"/>
                  <a:pt x="180" y="191"/>
                </a:cubicBezTo>
                <a:lnTo>
                  <a:pt x="121"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69" name=""/>
          <p:cNvSpPr/>
          <p:nvPr/>
        </p:nvSpPr>
        <p:spPr>
          <a:xfrm>
            <a:off x="4875120" y="2968920"/>
            <a:ext cx="54000" cy="110160"/>
          </a:xfrm>
          <a:custGeom>
            <a:avLst/>
            <a:gdLst/>
            <a:ahLst/>
            <a:rect l="0" t="0" r="r" b="b"/>
            <a:pathLst>
              <a:path w="150" h="306">
                <a:moveTo>
                  <a:pt x="3" y="116"/>
                </a:moveTo>
                <a:cubicBezTo>
                  <a:pt x="1" y="114"/>
                  <a:pt x="0" y="112"/>
                  <a:pt x="0" y="111"/>
                </a:cubicBezTo>
                <a:cubicBezTo>
                  <a:pt x="0" y="109"/>
                  <a:pt x="1" y="107"/>
                  <a:pt x="2" y="103"/>
                </a:cubicBezTo>
                <a:cubicBezTo>
                  <a:pt x="3" y="99"/>
                  <a:pt x="3" y="97"/>
                  <a:pt x="4" y="96"/>
                </a:cubicBezTo>
                <a:cubicBezTo>
                  <a:pt x="5" y="95"/>
                  <a:pt x="6" y="94"/>
                  <a:pt x="8" y="94"/>
                </a:cubicBezTo>
                <a:cubicBezTo>
                  <a:pt x="10" y="94"/>
                  <a:pt x="19" y="94"/>
                  <a:pt x="33" y="93"/>
                </a:cubicBezTo>
                <a:lnTo>
                  <a:pt x="58" y="93"/>
                </a:lnTo>
                <a:lnTo>
                  <a:pt x="67" y="55"/>
                </a:lnTo>
                <a:cubicBezTo>
                  <a:pt x="68" y="52"/>
                  <a:pt x="69" y="47"/>
                  <a:pt x="70" y="41"/>
                </a:cubicBezTo>
                <a:cubicBezTo>
                  <a:pt x="72" y="36"/>
                  <a:pt x="73" y="31"/>
                  <a:pt x="74" y="29"/>
                </a:cubicBezTo>
                <a:cubicBezTo>
                  <a:pt x="75" y="26"/>
                  <a:pt x="76" y="23"/>
                  <a:pt x="77" y="19"/>
                </a:cubicBezTo>
                <a:cubicBezTo>
                  <a:pt x="78" y="15"/>
                  <a:pt x="79" y="13"/>
                  <a:pt x="80" y="11"/>
                </a:cubicBezTo>
                <a:cubicBezTo>
                  <a:pt x="82" y="10"/>
                  <a:pt x="84" y="8"/>
                  <a:pt x="85" y="5"/>
                </a:cubicBezTo>
                <a:cubicBezTo>
                  <a:pt x="87" y="3"/>
                  <a:pt x="89" y="2"/>
                  <a:pt x="92" y="1"/>
                </a:cubicBezTo>
                <a:cubicBezTo>
                  <a:pt x="95" y="1"/>
                  <a:pt x="98" y="0"/>
                  <a:pt x="101" y="0"/>
                </a:cubicBezTo>
                <a:cubicBezTo>
                  <a:pt x="106" y="1"/>
                  <a:pt x="110" y="2"/>
                  <a:pt x="113" y="5"/>
                </a:cubicBezTo>
                <a:cubicBezTo>
                  <a:pt x="115" y="9"/>
                  <a:pt x="116" y="12"/>
                  <a:pt x="116" y="15"/>
                </a:cubicBezTo>
                <a:cubicBezTo>
                  <a:pt x="116" y="17"/>
                  <a:pt x="114" y="24"/>
                  <a:pt x="112" y="37"/>
                </a:cubicBezTo>
                <a:cubicBezTo>
                  <a:pt x="109" y="50"/>
                  <a:pt x="106" y="62"/>
                  <a:pt x="102" y="75"/>
                </a:cubicBezTo>
                <a:lnTo>
                  <a:pt x="97" y="93"/>
                </a:lnTo>
                <a:cubicBezTo>
                  <a:pt x="97" y="93"/>
                  <a:pt x="105" y="93"/>
                  <a:pt x="121" y="93"/>
                </a:cubicBezTo>
                <a:lnTo>
                  <a:pt x="146" y="93"/>
                </a:lnTo>
                <a:cubicBezTo>
                  <a:pt x="149" y="96"/>
                  <a:pt x="150" y="97"/>
                  <a:pt x="150" y="99"/>
                </a:cubicBezTo>
                <a:cubicBezTo>
                  <a:pt x="150" y="106"/>
                  <a:pt x="147" y="111"/>
                  <a:pt x="143" y="116"/>
                </a:cubicBezTo>
                <a:lnTo>
                  <a:pt x="91" y="116"/>
                </a:lnTo>
                <a:lnTo>
                  <a:pt x="74" y="186"/>
                </a:lnTo>
                <a:cubicBezTo>
                  <a:pt x="62" y="237"/>
                  <a:pt x="56" y="264"/>
                  <a:pt x="56" y="268"/>
                </a:cubicBezTo>
                <a:cubicBezTo>
                  <a:pt x="56" y="281"/>
                  <a:pt x="60" y="288"/>
                  <a:pt x="69" y="288"/>
                </a:cubicBezTo>
                <a:cubicBezTo>
                  <a:pt x="80" y="288"/>
                  <a:pt x="91" y="283"/>
                  <a:pt x="101" y="272"/>
                </a:cubicBezTo>
                <a:cubicBezTo>
                  <a:pt x="112" y="261"/>
                  <a:pt x="120" y="248"/>
                  <a:pt x="126" y="232"/>
                </a:cubicBezTo>
                <a:cubicBezTo>
                  <a:pt x="127" y="230"/>
                  <a:pt x="128" y="229"/>
                  <a:pt x="129" y="228"/>
                </a:cubicBezTo>
                <a:cubicBezTo>
                  <a:pt x="130" y="228"/>
                  <a:pt x="132" y="228"/>
                  <a:pt x="136" y="227"/>
                </a:cubicBezTo>
                <a:lnTo>
                  <a:pt x="138" y="227"/>
                </a:lnTo>
                <a:cubicBezTo>
                  <a:pt x="143" y="227"/>
                  <a:pt x="145" y="229"/>
                  <a:pt x="145" y="231"/>
                </a:cubicBezTo>
                <a:cubicBezTo>
                  <a:pt x="145" y="232"/>
                  <a:pt x="145" y="234"/>
                  <a:pt x="144" y="237"/>
                </a:cubicBezTo>
                <a:cubicBezTo>
                  <a:pt x="142" y="242"/>
                  <a:pt x="139" y="248"/>
                  <a:pt x="135" y="255"/>
                </a:cubicBezTo>
                <a:cubicBezTo>
                  <a:pt x="131" y="262"/>
                  <a:pt x="125" y="270"/>
                  <a:pt x="119" y="278"/>
                </a:cubicBezTo>
                <a:cubicBezTo>
                  <a:pt x="112" y="286"/>
                  <a:pt x="104" y="292"/>
                  <a:pt x="94" y="298"/>
                </a:cubicBezTo>
                <a:cubicBezTo>
                  <a:pt x="85" y="303"/>
                  <a:pt x="75" y="306"/>
                  <a:pt x="65" y="306"/>
                </a:cubicBezTo>
                <a:cubicBezTo>
                  <a:pt x="56" y="306"/>
                  <a:pt x="47" y="303"/>
                  <a:pt x="38" y="299"/>
                </a:cubicBezTo>
                <a:cubicBezTo>
                  <a:pt x="29" y="294"/>
                  <a:pt x="23" y="286"/>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0" name=""/>
          <p:cNvSpPr/>
          <p:nvPr/>
        </p:nvSpPr>
        <p:spPr>
          <a:xfrm>
            <a:off x="4948560" y="3030120"/>
            <a:ext cx="105480" cy="7560"/>
          </a:xfrm>
          <a:custGeom>
            <a:avLst/>
            <a:gdLst/>
            <a:ahLst/>
            <a:rect l="0" t="0" r="r" b="b"/>
            <a:pathLst>
              <a:path w="293" h="21">
                <a:moveTo>
                  <a:pt x="7" y="0"/>
                </a:moveTo>
                <a:lnTo>
                  <a:pt x="286" y="0"/>
                </a:lnTo>
                <a:cubicBezTo>
                  <a:pt x="290" y="3"/>
                  <a:pt x="293" y="6"/>
                  <a:pt x="293" y="11"/>
                </a:cubicBezTo>
                <a:cubicBezTo>
                  <a:pt x="293" y="15"/>
                  <a:pt x="290" y="18"/>
                  <a:pt x="286" y="21"/>
                </a:cubicBezTo>
                <a:lnTo>
                  <a:pt x="7" y="21"/>
                </a:lnTo>
                <a:cubicBezTo>
                  <a:pt x="2" y="18"/>
                  <a:pt x="0" y="15"/>
                  <a:pt x="0" y="11"/>
                </a:cubicBezTo>
                <a:cubicBezTo>
                  <a:pt x="0" y="6"/>
                  <a:pt x="2"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1" name=""/>
          <p:cNvSpPr/>
          <p:nvPr/>
        </p:nvSpPr>
        <p:spPr>
          <a:xfrm>
            <a:off x="5082480" y="2962080"/>
            <a:ext cx="59400" cy="115200"/>
          </a:xfrm>
          <a:custGeom>
            <a:avLst/>
            <a:gdLst/>
            <a:ahLst/>
            <a:rect l="0" t="0" r="r" b="b"/>
            <a:pathLst>
              <a:path w="165" h="320">
                <a:moveTo>
                  <a:pt x="62" y="42"/>
                </a:moveTo>
                <a:lnTo>
                  <a:pt x="56" y="45"/>
                </a:lnTo>
                <a:cubicBezTo>
                  <a:pt x="51" y="46"/>
                  <a:pt x="45" y="48"/>
                  <a:pt x="36" y="49"/>
                </a:cubicBezTo>
                <a:cubicBezTo>
                  <a:pt x="28" y="51"/>
                  <a:pt x="19" y="52"/>
                  <a:pt x="9" y="53"/>
                </a:cubicBezTo>
                <a:lnTo>
                  <a:pt x="0" y="53"/>
                </a:lnTo>
                <a:lnTo>
                  <a:pt x="0" y="31"/>
                </a:lnTo>
                <a:lnTo>
                  <a:pt x="9" y="31"/>
                </a:lnTo>
                <a:cubicBezTo>
                  <a:pt x="24" y="30"/>
                  <a:pt x="38" y="28"/>
                  <a:pt x="50" y="23"/>
                </a:cubicBezTo>
                <a:cubicBezTo>
                  <a:pt x="63" y="19"/>
                  <a:pt x="73" y="16"/>
                  <a:pt x="78" y="12"/>
                </a:cubicBezTo>
                <a:cubicBezTo>
                  <a:pt x="83" y="8"/>
                  <a:pt x="88" y="5"/>
                  <a:pt x="91" y="1"/>
                </a:cubicBezTo>
                <a:cubicBezTo>
                  <a:pt x="92" y="1"/>
                  <a:pt x="94" y="0"/>
                  <a:pt x="97" y="0"/>
                </a:cubicBezTo>
                <a:cubicBezTo>
                  <a:pt x="100" y="0"/>
                  <a:pt x="103" y="1"/>
                  <a:pt x="105" y="3"/>
                </a:cubicBezTo>
                <a:lnTo>
                  <a:pt x="105" y="146"/>
                </a:lnTo>
                <a:lnTo>
                  <a:pt x="106" y="290"/>
                </a:lnTo>
                <a:cubicBezTo>
                  <a:pt x="108" y="293"/>
                  <a:pt x="110" y="294"/>
                  <a:pt x="112" y="295"/>
                </a:cubicBezTo>
                <a:cubicBezTo>
                  <a:pt x="113" y="295"/>
                  <a:pt x="117" y="296"/>
                  <a:pt x="123" y="297"/>
                </a:cubicBezTo>
                <a:cubicBezTo>
                  <a:pt x="129" y="297"/>
                  <a:pt x="139" y="298"/>
                  <a:pt x="153" y="298"/>
                </a:cubicBezTo>
                <a:lnTo>
                  <a:pt x="165" y="298"/>
                </a:lnTo>
                <a:lnTo>
                  <a:pt x="165" y="320"/>
                </a:lnTo>
                <a:lnTo>
                  <a:pt x="160" y="320"/>
                </a:lnTo>
                <a:cubicBezTo>
                  <a:pt x="153" y="319"/>
                  <a:pt x="128" y="318"/>
                  <a:pt x="84" y="318"/>
                </a:cubicBezTo>
                <a:cubicBezTo>
                  <a:pt x="39" y="318"/>
                  <a:pt x="14" y="319"/>
                  <a:pt x="8" y="320"/>
                </a:cubicBezTo>
                <a:lnTo>
                  <a:pt x="2" y="320"/>
                </a:lnTo>
                <a:lnTo>
                  <a:pt x="2" y="298"/>
                </a:lnTo>
                <a:lnTo>
                  <a:pt x="14" y="298"/>
                </a:lnTo>
                <a:cubicBezTo>
                  <a:pt x="21" y="298"/>
                  <a:pt x="27" y="298"/>
                  <a:pt x="33" y="298"/>
                </a:cubicBezTo>
                <a:cubicBezTo>
                  <a:pt x="38" y="298"/>
                  <a:pt x="42" y="297"/>
                  <a:pt x="45" y="297"/>
                </a:cubicBezTo>
                <a:cubicBezTo>
                  <a:pt x="47" y="297"/>
                  <a:pt x="50" y="296"/>
                  <a:pt x="52" y="296"/>
                </a:cubicBezTo>
                <a:cubicBezTo>
                  <a:pt x="54" y="295"/>
                  <a:pt x="56" y="295"/>
                  <a:pt x="56" y="295"/>
                </a:cubicBezTo>
                <a:cubicBezTo>
                  <a:pt x="56" y="295"/>
                  <a:pt x="57" y="294"/>
                  <a:pt x="59" y="292"/>
                </a:cubicBezTo>
                <a:cubicBezTo>
                  <a:pt x="60" y="291"/>
                  <a:pt x="61"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2" name=""/>
          <p:cNvSpPr/>
          <p:nvPr/>
        </p:nvSpPr>
        <p:spPr>
          <a:xfrm>
            <a:off x="5195160" y="2857680"/>
            <a:ext cx="10800" cy="243720"/>
          </a:xfrm>
          <a:custGeom>
            <a:avLst/>
            <a:gdLst/>
            <a:ahLst/>
            <a:rect l="0" t="0" r="r" b="b"/>
            <a:pathLst>
              <a:path w="30" h="677">
                <a:moveTo>
                  <a:pt x="15" y="677"/>
                </a:moveTo>
                <a:lnTo>
                  <a:pt x="14" y="677"/>
                </a:lnTo>
                <a:cubicBezTo>
                  <a:pt x="8" y="677"/>
                  <a:pt x="4" y="674"/>
                  <a:pt x="0" y="667"/>
                </a:cubicBezTo>
                <a:lnTo>
                  <a:pt x="0" y="338"/>
                </a:lnTo>
                <a:lnTo>
                  <a:pt x="2" y="9"/>
                </a:lnTo>
                <a:cubicBezTo>
                  <a:pt x="7" y="3"/>
                  <a:pt x="11" y="0"/>
                  <a:pt x="15" y="0"/>
                </a:cubicBezTo>
                <a:cubicBezTo>
                  <a:pt x="21" y="0"/>
                  <a:pt x="25" y="3"/>
                  <a:pt x="30" y="10"/>
                </a:cubicBezTo>
                <a:lnTo>
                  <a:pt x="30" y="667"/>
                </a:lnTo>
                <a:cubicBezTo>
                  <a:pt x="25" y="674"/>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3" name=""/>
          <p:cNvSpPr/>
          <p:nvPr/>
        </p:nvSpPr>
        <p:spPr>
          <a:xfrm>
            <a:off x="5239080" y="2932200"/>
            <a:ext cx="138240" cy="108360"/>
          </a:xfrm>
          <a:custGeom>
            <a:avLst/>
            <a:gdLst/>
            <a:ahLst/>
            <a:rect l="0" t="0" r="r" b="b"/>
            <a:pathLst>
              <a:path w="384" h="301">
                <a:moveTo>
                  <a:pt x="140" y="301"/>
                </a:moveTo>
                <a:cubicBezTo>
                  <a:pt x="133" y="300"/>
                  <a:pt x="109" y="299"/>
                  <a:pt x="68" y="299"/>
                </a:cubicBezTo>
                <a:cubicBezTo>
                  <a:pt x="31" y="299"/>
                  <a:pt x="10" y="300"/>
                  <a:pt x="5" y="301"/>
                </a:cubicBezTo>
                <a:lnTo>
                  <a:pt x="0" y="301"/>
                </a:lnTo>
                <a:lnTo>
                  <a:pt x="0" y="259"/>
                </a:lnTo>
                <a:lnTo>
                  <a:pt x="65" y="259"/>
                </a:lnTo>
                <a:lnTo>
                  <a:pt x="152" y="157"/>
                </a:lnTo>
                <a:lnTo>
                  <a:pt x="60" y="42"/>
                </a:lnTo>
                <a:lnTo>
                  <a:pt x="4" y="42"/>
                </a:lnTo>
                <a:lnTo>
                  <a:pt x="4" y="0"/>
                </a:lnTo>
                <a:lnTo>
                  <a:pt x="9" y="0"/>
                </a:lnTo>
                <a:cubicBezTo>
                  <a:pt x="16" y="1"/>
                  <a:pt x="40" y="2"/>
                  <a:pt x="83" y="2"/>
                </a:cubicBezTo>
                <a:cubicBezTo>
                  <a:pt x="130" y="2"/>
                  <a:pt x="158" y="1"/>
                  <a:pt x="166" y="0"/>
                </a:cubicBezTo>
                <a:lnTo>
                  <a:pt x="172" y="0"/>
                </a:lnTo>
                <a:lnTo>
                  <a:pt x="172" y="42"/>
                </a:lnTo>
                <a:lnTo>
                  <a:pt x="152" y="42"/>
                </a:lnTo>
                <a:lnTo>
                  <a:pt x="177" y="71"/>
                </a:lnTo>
                <a:cubicBezTo>
                  <a:pt x="192"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59"/>
                </a:lnTo>
                <a:lnTo>
                  <a:pt x="384" y="259"/>
                </a:lnTo>
                <a:lnTo>
                  <a:pt x="384"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3"/>
                  <a:pt x="180" y="192"/>
                  <a:pt x="180" y="191"/>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4" name=""/>
          <p:cNvSpPr/>
          <p:nvPr/>
        </p:nvSpPr>
        <p:spPr>
          <a:xfrm>
            <a:off x="5393160" y="2968920"/>
            <a:ext cx="54000" cy="110160"/>
          </a:xfrm>
          <a:custGeom>
            <a:avLst/>
            <a:gdLst/>
            <a:ahLst/>
            <a:rect l="0" t="0" r="r" b="b"/>
            <a:pathLst>
              <a:path w="150" h="306">
                <a:moveTo>
                  <a:pt x="3" y="116"/>
                </a:moveTo>
                <a:cubicBezTo>
                  <a:pt x="1" y="114"/>
                  <a:pt x="0" y="112"/>
                  <a:pt x="0" y="111"/>
                </a:cubicBezTo>
                <a:cubicBezTo>
                  <a:pt x="0" y="109"/>
                  <a:pt x="1" y="107"/>
                  <a:pt x="2" y="103"/>
                </a:cubicBezTo>
                <a:cubicBezTo>
                  <a:pt x="3" y="99"/>
                  <a:pt x="3" y="97"/>
                  <a:pt x="4" y="96"/>
                </a:cubicBezTo>
                <a:cubicBezTo>
                  <a:pt x="5" y="95"/>
                  <a:pt x="6" y="94"/>
                  <a:pt x="8" y="94"/>
                </a:cubicBezTo>
                <a:cubicBezTo>
                  <a:pt x="10" y="94"/>
                  <a:pt x="19" y="94"/>
                  <a:pt x="33" y="93"/>
                </a:cubicBezTo>
                <a:lnTo>
                  <a:pt x="59" y="93"/>
                </a:lnTo>
                <a:lnTo>
                  <a:pt x="68" y="55"/>
                </a:lnTo>
                <a:cubicBezTo>
                  <a:pt x="69" y="52"/>
                  <a:pt x="70" y="47"/>
                  <a:pt x="71" y="41"/>
                </a:cubicBezTo>
                <a:cubicBezTo>
                  <a:pt x="73" y="36"/>
                  <a:pt x="74" y="31"/>
                  <a:pt x="75" y="29"/>
                </a:cubicBezTo>
                <a:cubicBezTo>
                  <a:pt x="76" y="26"/>
                  <a:pt x="77" y="23"/>
                  <a:pt x="78" y="19"/>
                </a:cubicBezTo>
                <a:cubicBezTo>
                  <a:pt x="79" y="15"/>
                  <a:pt x="80" y="13"/>
                  <a:pt x="81" y="11"/>
                </a:cubicBezTo>
                <a:cubicBezTo>
                  <a:pt x="83" y="10"/>
                  <a:pt x="85" y="8"/>
                  <a:pt x="86" y="5"/>
                </a:cubicBezTo>
                <a:cubicBezTo>
                  <a:pt x="88" y="3"/>
                  <a:pt x="90" y="2"/>
                  <a:pt x="93" y="1"/>
                </a:cubicBezTo>
                <a:cubicBezTo>
                  <a:pt x="96" y="1"/>
                  <a:pt x="99" y="0"/>
                  <a:pt x="102" y="0"/>
                </a:cubicBezTo>
                <a:cubicBezTo>
                  <a:pt x="107" y="1"/>
                  <a:pt x="111" y="2"/>
                  <a:pt x="114" y="5"/>
                </a:cubicBezTo>
                <a:cubicBezTo>
                  <a:pt x="116" y="9"/>
                  <a:pt x="117" y="12"/>
                  <a:pt x="117" y="15"/>
                </a:cubicBezTo>
                <a:cubicBezTo>
                  <a:pt x="117" y="17"/>
                  <a:pt x="115" y="24"/>
                  <a:pt x="113" y="37"/>
                </a:cubicBezTo>
                <a:cubicBezTo>
                  <a:pt x="110" y="50"/>
                  <a:pt x="107" y="62"/>
                  <a:pt x="103" y="75"/>
                </a:cubicBezTo>
                <a:lnTo>
                  <a:pt x="98" y="93"/>
                </a:lnTo>
                <a:cubicBezTo>
                  <a:pt x="98" y="93"/>
                  <a:pt x="106" y="93"/>
                  <a:pt x="122" y="93"/>
                </a:cubicBezTo>
                <a:lnTo>
                  <a:pt x="147" y="93"/>
                </a:lnTo>
                <a:cubicBezTo>
                  <a:pt x="149" y="96"/>
                  <a:pt x="150" y="97"/>
                  <a:pt x="150" y="99"/>
                </a:cubicBezTo>
                <a:cubicBezTo>
                  <a:pt x="150" y="106"/>
                  <a:pt x="148" y="111"/>
                  <a:pt x="144" y="116"/>
                </a:cubicBezTo>
                <a:lnTo>
                  <a:pt x="92" y="116"/>
                </a:lnTo>
                <a:lnTo>
                  <a:pt x="75" y="186"/>
                </a:lnTo>
                <a:cubicBezTo>
                  <a:pt x="63" y="237"/>
                  <a:pt x="57" y="264"/>
                  <a:pt x="57" y="268"/>
                </a:cubicBezTo>
                <a:cubicBezTo>
                  <a:pt x="57" y="281"/>
                  <a:pt x="61" y="288"/>
                  <a:pt x="70" y="288"/>
                </a:cubicBezTo>
                <a:cubicBezTo>
                  <a:pt x="81" y="288"/>
                  <a:pt x="92"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7" y="306"/>
                  <a:pt x="48" y="303"/>
                  <a:pt x="38" y="299"/>
                </a:cubicBezTo>
                <a:cubicBezTo>
                  <a:pt x="29" y="294"/>
                  <a:pt x="23" y="286"/>
                  <a:pt x="19" y="274"/>
                </a:cubicBezTo>
                <a:cubicBezTo>
                  <a:pt x="19" y="271"/>
                  <a:pt x="18" y="267"/>
                  <a:pt x="18" y="261"/>
                </a:cubicBezTo>
                <a:lnTo>
                  <a:pt x="18" y="252"/>
                </a:lnTo>
                <a:lnTo>
                  <a:pt x="35" y="185"/>
                </a:lnTo>
                <a:cubicBezTo>
                  <a:pt x="47" y="140"/>
                  <a:pt x="53" y="118"/>
                  <a:pt x="53" y="117"/>
                </a:cubicBezTo>
                <a:cubicBezTo>
                  <a:pt x="53" y="117"/>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5" name=""/>
          <p:cNvSpPr/>
          <p:nvPr/>
        </p:nvSpPr>
        <p:spPr>
          <a:xfrm>
            <a:off x="5477760" y="2857680"/>
            <a:ext cx="58680" cy="243720"/>
          </a:xfrm>
          <a:custGeom>
            <a:avLst/>
            <a:gdLst/>
            <a:ahLst/>
            <a:rect l="0" t="0" r="r" b="b"/>
            <a:pathLst>
              <a:path w="163" h="677">
                <a:moveTo>
                  <a:pt x="3" y="0"/>
                </a:moveTo>
                <a:lnTo>
                  <a:pt x="6" y="0"/>
                </a:lnTo>
                <a:cubicBezTo>
                  <a:pt x="8" y="0"/>
                  <a:pt x="10" y="0"/>
                  <a:pt x="13" y="0"/>
                </a:cubicBezTo>
                <a:lnTo>
                  <a:pt x="21" y="0"/>
                </a:lnTo>
                <a:lnTo>
                  <a:pt x="40" y="16"/>
                </a:lnTo>
                <a:cubicBezTo>
                  <a:pt x="82" y="54"/>
                  <a:pt x="113" y="102"/>
                  <a:pt x="132" y="159"/>
                </a:cubicBezTo>
                <a:cubicBezTo>
                  <a:pt x="152" y="217"/>
                  <a:pt x="163" y="276"/>
                  <a:pt x="163" y="338"/>
                </a:cubicBezTo>
                <a:cubicBezTo>
                  <a:pt x="163" y="369"/>
                  <a:pt x="159" y="398"/>
                  <a:pt x="155" y="427"/>
                </a:cubicBezTo>
                <a:cubicBezTo>
                  <a:pt x="150" y="455"/>
                  <a:pt x="145" y="479"/>
                  <a:pt x="139" y="499"/>
                </a:cubicBezTo>
                <a:cubicBezTo>
                  <a:pt x="133" y="520"/>
                  <a:pt x="125" y="540"/>
                  <a:pt x="114" y="560"/>
                </a:cubicBezTo>
                <a:cubicBezTo>
                  <a:pt x="103" y="579"/>
                  <a:pt x="95" y="595"/>
                  <a:pt x="88" y="605"/>
                </a:cubicBezTo>
                <a:cubicBezTo>
                  <a:pt x="82" y="615"/>
                  <a:pt x="73" y="627"/>
                  <a:pt x="61" y="639"/>
                </a:cubicBezTo>
                <a:cubicBezTo>
                  <a:pt x="49" y="652"/>
                  <a:pt x="41" y="659"/>
                  <a:pt x="39" y="662"/>
                </a:cubicBezTo>
                <a:cubicBezTo>
                  <a:pt x="37" y="664"/>
                  <a:pt x="32" y="668"/>
                  <a:pt x="23" y="675"/>
                </a:cubicBezTo>
                <a:cubicBezTo>
                  <a:pt x="22" y="676"/>
                  <a:pt x="21" y="677"/>
                  <a:pt x="21"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7" y="588"/>
                  <a:pt x="112" y="480"/>
                  <a:pt x="112" y="338"/>
                </a:cubicBezTo>
                <a:cubicBezTo>
                  <a:pt x="112"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6" name=""/>
          <p:cNvSpPr/>
          <p:nvPr/>
        </p:nvSpPr>
        <p:spPr>
          <a:xfrm>
            <a:off x="5549400" y="2932560"/>
            <a:ext cx="131040" cy="155160"/>
          </a:xfrm>
          <a:custGeom>
            <a:avLst/>
            <a:gdLst/>
            <a:ahLst/>
            <a:rect l="0" t="0" r="r" b="b"/>
            <a:pathLst>
              <a:path w="364" h="431">
                <a:moveTo>
                  <a:pt x="42" y="105"/>
                </a:moveTo>
                <a:cubicBezTo>
                  <a:pt x="43" y="104"/>
                  <a:pt x="43" y="102"/>
                  <a:pt x="44" y="100"/>
                </a:cubicBezTo>
                <a:cubicBezTo>
                  <a:pt x="44" y="97"/>
                  <a:pt x="45" y="92"/>
                  <a:pt x="47" y="85"/>
                </a:cubicBezTo>
                <a:cubicBezTo>
                  <a:pt x="49" y="77"/>
                  <a:pt x="51" y="70"/>
                  <a:pt x="54" y="64"/>
                </a:cubicBezTo>
                <a:cubicBezTo>
                  <a:pt x="57" y="57"/>
                  <a:pt x="60" y="50"/>
                  <a:pt x="64" y="41"/>
                </a:cubicBezTo>
                <a:cubicBezTo>
                  <a:pt x="68" y="33"/>
                  <a:pt x="73" y="26"/>
                  <a:pt x="78" y="21"/>
                </a:cubicBezTo>
                <a:cubicBezTo>
                  <a:pt x="82" y="16"/>
                  <a:pt x="88" y="11"/>
                  <a:pt x="95" y="6"/>
                </a:cubicBezTo>
                <a:cubicBezTo>
                  <a:pt x="102" y="1"/>
                  <a:pt x="109" y="-1"/>
                  <a:pt x="117" y="0"/>
                </a:cubicBezTo>
                <a:cubicBezTo>
                  <a:pt x="151" y="0"/>
                  <a:pt x="173" y="15"/>
                  <a:pt x="182" y="43"/>
                </a:cubicBezTo>
                <a:lnTo>
                  <a:pt x="189" y="37"/>
                </a:lnTo>
                <a:cubicBezTo>
                  <a:pt x="217" y="12"/>
                  <a:pt x="244" y="0"/>
                  <a:pt x="269" y="0"/>
                </a:cubicBezTo>
                <a:cubicBezTo>
                  <a:pt x="298" y="0"/>
                  <a:pt x="321" y="11"/>
                  <a:pt x="339" y="32"/>
                </a:cubicBezTo>
                <a:cubicBezTo>
                  <a:pt x="356" y="53"/>
                  <a:pt x="364" y="79"/>
                  <a:pt x="364" y="109"/>
                </a:cubicBezTo>
                <a:cubicBezTo>
                  <a:pt x="364" y="158"/>
                  <a:pt x="347" y="203"/>
                  <a:pt x="312" y="245"/>
                </a:cubicBezTo>
                <a:cubicBezTo>
                  <a:pt x="277" y="286"/>
                  <a:pt x="239" y="306"/>
                  <a:pt x="195" y="307"/>
                </a:cubicBezTo>
                <a:cubicBezTo>
                  <a:pt x="185" y="307"/>
                  <a:pt x="177" y="306"/>
                  <a:pt x="169" y="303"/>
                </a:cubicBezTo>
                <a:cubicBezTo>
                  <a:pt x="164" y="301"/>
                  <a:pt x="159" y="297"/>
                  <a:pt x="153" y="293"/>
                </a:cubicBezTo>
                <a:cubicBezTo>
                  <a:pt x="148" y="288"/>
                  <a:pt x="144" y="284"/>
                  <a:pt x="140" y="281"/>
                </a:cubicBezTo>
                <a:lnTo>
                  <a:pt x="136" y="276"/>
                </a:lnTo>
                <a:cubicBezTo>
                  <a:pt x="135" y="276"/>
                  <a:pt x="130" y="296"/>
                  <a:pt x="121" y="335"/>
                </a:cubicBezTo>
                <a:cubicBezTo>
                  <a:pt x="111" y="373"/>
                  <a:pt x="107" y="393"/>
                  <a:pt x="107" y="394"/>
                </a:cubicBezTo>
                <a:cubicBezTo>
                  <a:pt x="107" y="396"/>
                  <a:pt x="108" y="398"/>
                  <a:pt x="112" y="398"/>
                </a:cubicBezTo>
                <a:cubicBezTo>
                  <a:pt x="116" y="399"/>
                  <a:pt x="124" y="399"/>
                  <a:pt x="137" y="400"/>
                </a:cubicBezTo>
                <a:lnTo>
                  <a:pt x="154" y="400"/>
                </a:lnTo>
                <a:cubicBezTo>
                  <a:pt x="157" y="403"/>
                  <a:pt x="158" y="405"/>
                  <a:pt x="158" y="406"/>
                </a:cubicBezTo>
                <a:cubicBezTo>
                  <a:pt x="158" y="407"/>
                  <a:pt x="157" y="411"/>
                  <a:pt x="156" y="419"/>
                </a:cubicBezTo>
                <a:cubicBezTo>
                  <a:pt x="155" y="424"/>
                  <a:pt x="153" y="427"/>
                  <a:pt x="152" y="429"/>
                </a:cubicBezTo>
                <a:cubicBezTo>
                  <a:pt x="151" y="430"/>
                  <a:pt x="148" y="431"/>
                  <a:pt x="143" y="431"/>
                </a:cubicBezTo>
                <a:cubicBezTo>
                  <a:pt x="142" y="431"/>
                  <a:pt x="140" y="431"/>
                  <a:pt x="136" y="431"/>
                </a:cubicBezTo>
                <a:cubicBezTo>
                  <a:pt x="132" y="431"/>
                  <a:pt x="124" y="431"/>
                  <a:pt x="113" y="431"/>
                </a:cubicBezTo>
                <a:cubicBezTo>
                  <a:pt x="101" y="430"/>
                  <a:pt x="87" y="430"/>
                  <a:pt x="71" y="430"/>
                </a:cubicBezTo>
                <a:cubicBezTo>
                  <a:pt x="39" y="430"/>
                  <a:pt x="19" y="430"/>
                  <a:pt x="11" y="431"/>
                </a:cubicBezTo>
                <a:lnTo>
                  <a:pt x="5" y="431"/>
                </a:lnTo>
                <a:cubicBezTo>
                  <a:pt x="2" y="428"/>
                  <a:pt x="0" y="426"/>
                  <a:pt x="0" y="424"/>
                </a:cubicBezTo>
                <a:cubicBezTo>
                  <a:pt x="1" y="412"/>
                  <a:pt x="4" y="404"/>
                  <a:pt x="9" y="400"/>
                </a:cubicBezTo>
                <a:lnTo>
                  <a:pt x="23" y="400"/>
                </a:lnTo>
                <a:cubicBezTo>
                  <a:pt x="38" y="400"/>
                  <a:pt x="47" y="397"/>
                  <a:pt x="49" y="392"/>
                </a:cubicBezTo>
                <a:cubicBezTo>
                  <a:pt x="50" y="389"/>
                  <a:pt x="64" y="336"/>
                  <a:pt x="90" y="229"/>
                </a:cubicBezTo>
                <a:cubicBezTo>
                  <a:pt x="117" y="124"/>
                  <a:pt x="130" y="69"/>
                  <a:pt x="132" y="62"/>
                </a:cubicBezTo>
                <a:cubicBezTo>
                  <a:pt x="132" y="60"/>
                  <a:pt x="132" y="57"/>
                  <a:pt x="132" y="53"/>
                </a:cubicBezTo>
                <a:cubicBezTo>
                  <a:pt x="132" y="34"/>
                  <a:pt x="127" y="25"/>
                  <a:pt x="115" y="25"/>
                </a:cubicBezTo>
                <a:cubicBezTo>
                  <a:pt x="105" y="25"/>
                  <a:pt x="97" y="31"/>
                  <a:pt x="90" y="44"/>
                </a:cubicBezTo>
                <a:cubicBezTo>
                  <a:pt x="84" y="57"/>
                  <a:pt x="78" y="70"/>
                  <a:pt x="75" y="85"/>
                </a:cubicBezTo>
                <a:cubicBezTo>
                  <a:pt x="71" y="100"/>
                  <a:pt x="69" y="108"/>
                  <a:pt x="67" y="110"/>
                </a:cubicBezTo>
                <a:cubicBezTo>
                  <a:pt x="66" y="111"/>
                  <a:pt x="62" y="111"/>
                  <a:pt x="56" y="111"/>
                </a:cubicBezTo>
                <a:lnTo>
                  <a:pt x="46" y="111"/>
                </a:lnTo>
                <a:cubicBezTo>
                  <a:pt x="44" y="108"/>
                  <a:pt x="42" y="106"/>
                  <a:pt x="42" y="105"/>
                </a:cubicBezTo>
                <a:moveTo>
                  <a:pt x="147" y="230"/>
                </a:moveTo>
                <a:cubicBezTo>
                  <a:pt x="157" y="265"/>
                  <a:pt x="174" y="283"/>
                  <a:pt x="197" y="283"/>
                </a:cubicBezTo>
                <a:cubicBezTo>
                  <a:pt x="211" y="283"/>
                  <a:pt x="224" y="277"/>
                  <a:pt x="237" y="267"/>
                </a:cubicBezTo>
                <a:cubicBezTo>
                  <a:pt x="249" y="257"/>
                  <a:pt x="260" y="244"/>
                  <a:pt x="268" y="227"/>
                </a:cubicBezTo>
                <a:cubicBezTo>
                  <a:pt x="276" y="211"/>
                  <a:pt x="284" y="187"/>
                  <a:pt x="292" y="154"/>
                </a:cubicBezTo>
                <a:cubicBezTo>
                  <a:pt x="300" y="120"/>
                  <a:pt x="304" y="95"/>
                  <a:pt x="305" y="79"/>
                </a:cubicBezTo>
                <a:lnTo>
                  <a:pt x="305" y="75"/>
                </a:lnTo>
                <a:cubicBezTo>
                  <a:pt x="305" y="42"/>
                  <a:pt x="291" y="25"/>
                  <a:pt x="264" y="25"/>
                </a:cubicBezTo>
                <a:cubicBezTo>
                  <a:pt x="259" y="25"/>
                  <a:pt x="254" y="26"/>
                  <a:pt x="249" y="27"/>
                </a:cubicBezTo>
                <a:cubicBezTo>
                  <a:pt x="244" y="29"/>
                  <a:pt x="239" y="31"/>
                  <a:pt x="234" y="33"/>
                </a:cubicBezTo>
                <a:cubicBezTo>
                  <a:pt x="229" y="36"/>
                  <a:pt x="224" y="39"/>
                  <a:pt x="220" y="42"/>
                </a:cubicBezTo>
                <a:cubicBezTo>
                  <a:pt x="216" y="45"/>
                  <a:pt x="212" y="49"/>
                  <a:pt x="209" y="52"/>
                </a:cubicBezTo>
                <a:cubicBezTo>
                  <a:pt x="205" y="56"/>
                  <a:pt x="202" y="59"/>
                  <a:pt x="199" y="62"/>
                </a:cubicBezTo>
                <a:cubicBezTo>
                  <a:pt x="195" y="65"/>
                  <a:pt x="193" y="69"/>
                  <a:pt x="191" y="72"/>
                </a:cubicBezTo>
                <a:cubicBezTo>
                  <a:pt x="189" y="75"/>
                  <a:pt x="188" y="77"/>
                  <a:pt x="186" y="79"/>
                </a:cubicBezTo>
                <a:lnTo>
                  <a:pt x="184" y="81"/>
                </a:lnTo>
                <a:cubicBezTo>
                  <a:pt x="184" y="82"/>
                  <a:pt x="183" y="85"/>
                  <a:pt x="182" y="91"/>
                </a:cubicBezTo>
                <a:cubicBezTo>
                  <a:pt x="180" y="97"/>
                  <a:pt x="178" y="107"/>
                  <a:pt x="174" y="121"/>
                </a:cubicBezTo>
                <a:cubicBezTo>
                  <a:pt x="171" y="135"/>
                  <a:pt x="168" y="146"/>
                  <a:pt x="165" y="156"/>
                </a:cubicBezTo>
                <a:cubicBezTo>
                  <a:pt x="153"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7" name=""/>
          <p:cNvSpPr/>
          <p:nvPr/>
        </p:nvSpPr>
        <p:spPr>
          <a:xfrm>
            <a:off x="5695560" y="2955240"/>
            <a:ext cx="73800" cy="123480"/>
          </a:xfrm>
          <a:custGeom>
            <a:avLst/>
            <a:gdLst/>
            <a:ahLst/>
            <a:rect l="0" t="0" r="r" b="b"/>
            <a:pathLst>
              <a:path w="205" h="343">
                <a:moveTo>
                  <a:pt x="0" y="243"/>
                </a:moveTo>
                <a:cubicBezTo>
                  <a:pt x="0" y="210"/>
                  <a:pt x="6" y="176"/>
                  <a:pt x="19" y="139"/>
                </a:cubicBezTo>
                <a:cubicBezTo>
                  <a:pt x="31" y="103"/>
                  <a:pt x="48" y="72"/>
                  <a:pt x="70" y="46"/>
                </a:cubicBezTo>
                <a:cubicBezTo>
                  <a:pt x="91" y="20"/>
                  <a:pt x="113" y="5"/>
                  <a:pt x="136" y="1"/>
                </a:cubicBezTo>
                <a:cubicBezTo>
                  <a:pt x="136" y="1"/>
                  <a:pt x="138" y="1"/>
                  <a:pt x="140" y="1"/>
                </a:cubicBezTo>
                <a:cubicBezTo>
                  <a:pt x="142" y="1"/>
                  <a:pt x="144" y="1"/>
                  <a:pt x="146" y="0"/>
                </a:cubicBezTo>
                <a:cubicBezTo>
                  <a:pt x="163" y="2"/>
                  <a:pt x="176" y="9"/>
                  <a:pt x="186" y="24"/>
                </a:cubicBezTo>
                <a:cubicBezTo>
                  <a:pt x="199" y="43"/>
                  <a:pt x="205" y="69"/>
                  <a:pt x="205" y="101"/>
                </a:cubicBezTo>
                <a:cubicBezTo>
                  <a:pt x="205" y="138"/>
                  <a:pt x="198" y="176"/>
                  <a:pt x="183" y="214"/>
                </a:cubicBezTo>
                <a:cubicBezTo>
                  <a:pt x="169" y="252"/>
                  <a:pt x="150" y="283"/>
                  <a:pt x="128" y="307"/>
                </a:cubicBezTo>
                <a:cubicBezTo>
                  <a:pt x="106" y="331"/>
                  <a:pt x="84" y="343"/>
                  <a:pt x="64" y="343"/>
                </a:cubicBezTo>
                <a:lnTo>
                  <a:pt x="60" y="343"/>
                </a:lnTo>
                <a:cubicBezTo>
                  <a:pt x="49" y="343"/>
                  <a:pt x="39" y="340"/>
                  <a:pt x="31" y="334"/>
                </a:cubicBezTo>
                <a:cubicBezTo>
                  <a:pt x="22" y="327"/>
                  <a:pt x="16" y="319"/>
                  <a:pt x="12" y="308"/>
                </a:cubicBezTo>
                <a:cubicBezTo>
                  <a:pt x="8" y="298"/>
                  <a:pt x="5" y="287"/>
                  <a:pt x="3" y="276"/>
                </a:cubicBezTo>
                <a:cubicBezTo>
                  <a:pt x="1" y="266"/>
                  <a:pt x="0" y="254"/>
                  <a:pt x="0" y="243"/>
                </a:cubicBezTo>
                <a:moveTo>
                  <a:pt x="167" y="67"/>
                </a:moveTo>
                <a:cubicBezTo>
                  <a:pt x="167" y="34"/>
                  <a:pt x="158" y="18"/>
                  <a:pt x="141" y="18"/>
                </a:cubicBezTo>
                <a:cubicBezTo>
                  <a:pt x="130" y="18"/>
                  <a:pt x="119" y="25"/>
                  <a:pt x="108" y="40"/>
                </a:cubicBezTo>
                <a:cubicBezTo>
                  <a:pt x="97" y="54"/>
                  <a:pt x="88" y="70"/>
                  <a:pt x="81" y="88"/>
                </a:cubicBezTo>
                <a:cubicBezTo>
                  <a:pt x="74" y="107"/>
                  <a:pt x="69" y="123"/>
                  <a:pt x="65" y="136"/>
                </a:cubicBezTo>
                <a:cubicBezTo>
                  <a:pt x="61" y="150"/>
                  <a:pt x="59" y="158"/>
                  <a:pt x="59" y="160"/>
                </a:cubicBezTo>
                <a:cubicBezTo>
                  <a:pt x="74" y="160"/>
                  <a:pt x="90" y="161"/>
                  <a:pt x="105" y="161"/>
                </a:cubicBezTo>
                <a:lnTo>
                  <a:pt x="151" y="160"/>
                </a:lnTo>
                <a:cubicBezTo>
                  <a:pt x="152" y="160"/>
                  <a:pt x="153" y="155"/>
                  <a:pt x="155" y="144"/>
                </a:cubicBezTo>
                <a:cubicBezTo>
                  <a:pt x="157" y="134"/>
                  <a:pt x="160" y="121"/>
                  <a:pt x="163" y="106"/>
                </a:cubicBezTo>
                <a:cubicBezTo>
                  <a:pt x="166" y="91"/>
                  <a:pt x="167" y="78"/>
                  <a:pt x="167" y="67"/>
                </a:cubicBezTo>
                <a:moveTo>
                  <a:pt x="37" y="275"/>
                </a:moveTo>
                <a:cubicBezTo>
                  <a:pt x="37" y="309"/>
                  <a:pt x="46" y="326"/>
                  <a:pt x="63" y="326"/>
                </a:cubicBezTo>
                <a:cubicBezTo>
                  <a:pt x="68" y="326"/>
                  <a:pt x="73" y="325"/>
                  <a:pt x="78" y="321"/>
                </a:cubicBezTo>
                <a:cubicBezTo>
                  <a:pt x="84" y="318"/>
                  <a:pt x="90" y="312"/>
                  <a:pt x="98" y="303"/>
                </a:cubicBezTo>
                <a:cubicBezTo>
                  <a:pt x="105" y="294"/>
                  <a:pt x="113" y="280"/>
                  <a:pt x="121" y="262"/>
                </a:cubicBezTo>
                <a:cubicBezTo>
                  <a:pt x="128" y="243"/>
                  <a:pt x="136" y="220"/>
                  <a:pt x="144" y="192"/>
                </a:cubicBezTo>
                <a:lnTo>
                  <a:pt x="146" y="184"/>
                </a:lnTo>
                <a:lnTo>
                  <a:pt x="53" y="184"/>
                </a:lnTo>
                <a:cubicBezTo>
                  <a:pt x="53" y="185"/>
                  <a:pt x="51" y="191"/>
                  <a:pt x="48" y="202"/>
                </a:cubicBezTo>
                <a:cubicBezTo>
                  <a:pt x="46" y="213"/>
                  <a:pt x="43" y="225"/>
                  <a:pt x="41" y="239"/>
                </a:cubicBezTo>
                <a:cubicBezTo>
                  <a:pt x="39"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8" name=""/>
          <p:cNvSpPr/>
          <p:nvPr/>
        </p:nvSpPr>
        <p:spPr>
          <a:xfrm>
            <a:off x="5805360" y="2857680"/>
            <a:ext cx="58680" cy="243720"/>
          </a:xfrm>
          <a:custGeom>
            <a:avLst/>
            <a:gdLst/>
            <a:ahLst/>
            <a:rect l="0" t="0" r="r" b="b"/>
            <a:pathLst>
              <a:path w="163" h="677">
                <a:moveTo>
                  <a:pt x="0" y="338"/>
                </a:moveTo>
                <a:cubicBezTo>
                  <a:pt x="0" y="307"/>
                  <a:pt x="2" y="277"/>
                  <a:pt x="7" y="249"/>
                </a:cubicBezTo>
                <a:cubicBezTo>
                  <a:pt x="11" y="221"/>
                  <a:pt x="17" y="197"/>
                  <a:pt x="23" y="177"/>
                </a:cubicBezTo>
                <a:cubicBezTo>
                  <a:pt x="28" y="157"/>
                  <a:pt x="37" y="137"/>
                  <a:pt x="48" y="117"/>
                </a:cubicBezTo>
                <a:cubicBezTo>
                  <a:pt x="59" y="98"/>
                  <a:pt x="68" y="83"/>
                  <a:pt x="74" y="72"/>
                </a:cubicBezTo>
                <a:cubicBezTo>
                  <a:pt x="81" y="61"/>
                  <a:pt x="90" y="50"/>
                  <a:pt x="103"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1" y="114"/>
                </a:cubicBezTo>
                <a:cubicBezTo>
                  <a:pt x="79" y="137"/>
                  <a:pt x="70" y="168"/>
                  <a:pt x="62" y="207"/>
                </a:cubicBezTo>
                <a:cubicBezTo>
                  <a:pt x="53" y="247"/>
                  <a:pt x="50" y="290"/>
                  <a:pt x="50" y="338"/>
                </a:cubicBezTo>
                <a:cubicBezTo>
                  <a:pt x="50" y="386"/>
                  <a:pt x="53" y="429"/>
                  <a:pt x="62" y="468"/>
                </a:cubicBezTo>
                <a:cubicBezTo>
                  <a:pt x="70" y="507"/>
                  <a:pt x="79" y="539"/>
                  <a:pt x="90" y="563"/>
                </a:cubicBezTo>
                <a:cubicBezTo>
                  <a:pt x="101" y="587"/>
                  <a:pt x="112" y="606"/>
                  <a:pt x="123" y="621"/>
                </a:cubicBezTo>
                <a:cubicBezTo>
                  <a:pt x="134" y="636"/>
                  <a:pt x="144" y="648"/>
                  <a:pt x="151" y="657"/>
                </a:cubicBezTo>
                <a:cubicBezTo>
                  <a:pt x="159" y="666"/>
                  <a:pt x="163" y="671"/>
                  <a:pt x="163" y="671"/>
                </a:cubicBezTo>
                <a:cubicBezTo>
                  <a:pt x="163" y="675"/>
                  <a:pt x="160" y="677"/>
                  <a:pt x="153" y="677"/>
                </a:cubicBezTo>
                <a:lnTo>
                  <a:pt x="151" y="677"/>
                </a:lnTo>
                <a:lnTo>
                  <a:pt x="142" y="677"/>
                </a:lnTo>
                <a:lnTo>
                  <a:pt x="123" y="661"/>
                </a:lnTo>
                <a:cubicBezTo>
                  <a:pt x="81"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9" name=""/>
          <p:cNvSpPr/>
          <p:nvPr/>
        </p:nvSpPr>
        <p:spPr>
          <a:xfrm>
            <a:off x="5882400" y="29322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60" y="1"/>
                  <a:pt x="365" y="0"/>
                </a:cubicBezTo>
                <a:lnTo>
                  <a:pt x="370" y="0"/>
                </a:lnTo>
                <a:lnTo>
                  <a:pt x="370" y="42"/>
                </a:lnTo>
                <a:lnTo>
                  <a:pt x="305" y="42"/>
                </a:lnTo>
                <a:lnTo>
                  <a:pt x="226" y="135"/>
                </a:lnTo>
                <a:lnTo>
                  <a:pt x="328" y="259"/>
                </a:lnTo>
                <a:lnTo>
                  <a:pt x="356" y="259"/>
                </a:lnTo>
                <a:lnTo>
                  <a:pt x="383" y="259"/>
                </a:lnTo>
                <a:lnTo>
                  <a:pt x="383" y="301"/>
                </a:lnTo>
                <a:lnTo>
                  <a:pt x="378" y="301"/>
                </a:lnTo>
                <a:cubicBezTo>
                  <a:pt x="371" y="300"/>
                  <a:pt x="347" y="299"/>
                  <a:pt x="304" y="299"/>
                </a:cubicBezTo>
                <a:cubicBezTo>
                  <a:pt x="256" y="299"/>
                  <a:pt x="229" y="300"/>
                  <a:pt x="221" y="301"/>
                </a:cubicBezTo>
                <a:lnTo>
                  <a:pt x="214" y="301"/>
                </a:lnTo>
                <a:lnTo>
                  <a:pt x="214" y="259"/>
                </a:lnTo>
                <a:lnTo>
                  <a:pt x="233" y="259"/>
                </a:lnTo>
                <a:cubicBezTo>
                  <a:pt x="233" y="259"/>
                  <a:pt x="224" y="247"/>
                  <a:pt x="206" y="225"/>
                </a:cubicBezTo>
                <a:cubicBezTo>
                  <a:pt x="188" y="203"/>
                  <a:pt x="179" y="192"/>
                  <a:pt x="179" y="191"/>
                </a:cubicBezTo>
                <a:lnTo>
                  <a:pt x="120" y="259"/>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0" name=""/>
          <p:cNvSpPr/>
          <p:nvPr/>
        </p:nvSpPr>
        <p:spPr>
          <a:xfrm>
            <a:off x="6036480" y="2968920"/>
            <a:ext cx="54000" cy="110160"/>
          </a:xfrm>
          <a:custGeom>
            <a:avLst/>
            <a:gdLst/>
            <a:ahLst/>
            <a:rect l="0" t="0" r="r" b="b"/>
            <a:pathLst>
              <a:path w="150" h="306">
                <a:moveTo>
                  <a:pt x="3" y="116"/>
                </a:moveTo>
                <a:cubicBezTo>
                  <a:pt x="1" y="114"/>
                  <a:pt x="0" y="112"/>
                  <a:pt x="0" y="111"/>
                </a:cubicBezTo>
                <a:cubicBezTo>
                  <a:pt x="0" y="109"/>
                  <a:pt x="0" y="107"/>
                  <a:pt x="1" y="103"/>
                </a:cubicBezTo>
                <a:cubicBezTo>
                  <a:pt x="2" y="99"/>
                  <a:pt x="3" y="97"/>
                  <a:pt x="4" y="96"/>
                </a:cubicBezTo>
                <a:cubicBezTo>
                  <a:pt x="4" y="95"/>
                  <a:pt x="6" y="94"/>
                  <a:pt x="8" y="94"/>
                </a:cubicBezTo>
                <a:cubicBezTo>
                  <a:pt x="10" y="94"/>
                  <a:pt x="18" y="94"/>
                  <a:pt x="33" y="93"/>
                </a:cubicBezTo>
                <a:lnTo>
                  <a:pt x="59" y="93"/>
                </a:lnTo>
                <a:lnTo>
                  <a:pt x="68" y="55"/>
                </a:lnTo>
                <a:cubicBezTo>
                  <a:pt x="69" y="52"/>
                  <a:pt x="70" y="47"/>
                  <a:pt x="71" y="41"/>
                </a:cubicBezTo>
                <a:cubicBezTo>
                  <a:pt x="72" y="36"/>
                  <a:pt x="74" y="31"/>
                  <a:pt x="75" y="29"/>
                </a:cubicBezTo>
                <a:cubicBezTo>
                  <a:pt x="76" y="26"/>
                  <a:pt x="76" y="23"/>
                  <a:pt x="77" y="19"/>
                </a:cubicBezTo>
                <a:cubicBezTo>
                  <a:pt x="78" y="15"/>
                  <a:pt x="80" y="13"/>
                  <a:pt x="81" y="11"/>
                </a:cubicBezTo>
                <a:cubicBezTo>
                  <a:pt x="83" y="10"/>
                  <a:pt x="84" y="8"/>
                  <a:pt x="86" y="5"/>
                </a:cubicBezTo>
                <a:cubicBezTo>
                  <a:pt x="88" y="3"/>
                  <a:pt x="90" y="2"/>
                  <a:pt x="93" y="1"/>
                </a:cubicBezTo>
                <a:cubicBezTo>
                  <a:pt x="96" y="1"/>
                  <a:pt x="98" y="0"/>
                  <a:pt x="101" y="0"/>
                </a:cubicBezTo>
                <a:cubicBezTo>
                  <a:pt x="107" y="1"/>
                  <a:pt x="111" y="2"/>
                  <a:pt x="113" y="5"/>
                </a:cubicBezTo>
                <a:cubicBezTo>
                  <a:pt x="116" y="9"/>
                  <a:pt x="117" y="12"/>
                  <a:pt x="117" y="15"/>
                </a:cubicBezTo>
                <a:cubicBezTo>
                  <a:pt x="117" y="17"/>
                  <a:pt x="115" y="24"/>
                  <a:pt x="112" y="37"/>
                </a:cubicBezTo>
                <a:cubicBezTo>
                  <a:pt x="109" y="50"/>
                  <a:pt x="106" y="62"/>
                  <a:pt x="103" y="75"/>
                </a:cubicBezTo>
                <a:lnTo>
                  <a:pt x="98" y="93"/>
                </a:lnTo>
                <a:cubicBezTo>
                  <a:pt x="98" y="93"/>
                  <a:pt x="106" y="93"/>
                  <a:pt x="122" y="93"/>
                </a:cubicBezTo>
                <a:lnTo>
                  <a:pt x="146" y="93"/>
                </a:lnTo>
                <a:cubicBezTo>
                  <a:pt x="149" y="96"/>
                  <a:pt x="150" y="97"/>
                  <a:pt x="150" y="99"/>
                </a:cubicBezTo>
                <a:cubicBezTo>
                  <a:pt x="150" y="106"/>
                  <a:pt x="148" y="111"/>
                  <a:pt x="143" y="116"/>
                </a:cubicBezTo>
                <a:lnTo>
                  <a:pt x="92" y="116"/>
                </a:lnTo>
                <a:lnTo>
                  <a:pt x="75" y="186"/>
                </a:lnTo>
                <a:cubicBezTo>
                  <a:pt x="63" y="237"/>
                  <a:pt x="56" y="264"/>
                  <a:pt x="56" y="268"/>
                </a:cubicBezTo>
                <a:cubicBezTo>
                  <a:pt x="56" y="281"/>
                  <a:pt x="61" y="288"/>
                  <a:pt x="69" y="288"/>
                </a:cubicBezTo>
                <a:cubicBezTo>
                  <a:pt x="80" y="288"/>
                  <a:pt x="91" y="283"/>
                  <a:pt x="102" y="272"/>
                </a:cubicBezTo>
                <a:cubicBezTo>
                  <a:pt x="112" y="261"/>
                  <a:pt x="121"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7" y="303"/>
                  <a:pt x="39" y="299"/>
                </a:cubicBezTo>
                <a:cubicBezTo>
                  <a:pt x="29" y="294"/>
                  <a:pt x="23" y="286"/>
                  <a:pt x="19" y="274"/>
                </a:cubicBezTo>
                <a:cubicBezTo>
                  <a:pt x="18" y="271"/>
                  <a:pt x="18" y="267"/>
                  <a:pt x="18" y="261"/>
                </a:cubicBezTo>
                <a:lnTo>
                  <a:pt x="18" y="252"/>
                </a:lnTo>
                <a:lnTo>
                  <a:pt x="36" y="185"/>
                </a:lnTo>
                <a:cubicBezTo>
                  <a:pt x="47" y="140"/>
                  <a:pt x="53" y="118"/>
                  <a:pt x="53" y="117"/>
                </a:cubicBezTo>
                <a:cubicBezTo>
                  <a:pt x="53" y="117"/>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1" name=""/>
          <p:cNvSpPr/>
          <p:nvPr/>
        </p:nvSpPr>
        <p:spPr>
          <a:xfrm>
            <a:off x="6109920" y="3030120"/>
            <a:ext cx="105120" cy="7560"/>
          </a:xfrm>
          <a:custGeom>
            <a:avLst/>
            <a:gdLst/>
            <a:ahLst/>
            <a:rect l="0" t="0" r="r" b="b"/>
            <a:pathLst>
              <a:path w="292" h="21">
                <a:moveTo>
                  <a:pt x="6" y="0"/>
                </a:moveTo>
                <a:lnTo>
                  <a:pt x="285" y="0"/>
                </a:lnTo>
                <a:cubicBezTo>
                  <a:pt x="290" y="3"/>
                  <a:pt x="292" y="6"/>
                  <a:pt x="292" y="11"/>
                </a:cubicBezTo>
                <a:cubicBezTo>
                  <a:pt x="292" y="15"/>
                  <a:pt x="290" y="18"/>
                  <a:pt x="285" y="21"/>
                </a:cubicBezTo>
                <a:lnTo>
                  <a:pt x="6" y="21"/>
                </a:lnTo>
                <a:cubicBezTo>
                  <a:pt x="2" y="18"/>
                  <a:pt x="0" y="15"/>
                  <a:pt x="0" y="11"/>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2" name=""/>
          <p:cNvSpPr/>
          <p:nvPr/>
        </p:nvSpPr>
        <p:spPr>
          <a:xfrm>
            <a:off x="6243480" y="2962080"/>
            <a:ext cx="59760" cy="115200"/>
          </a:xfrm>
          <a:custGeom>
            <a:avLst/>
            <a:gdLst/>
            <a:ahLst/>
            <a:rect l="0" t="0" r="r" b="b"/>
            <a:pathLst>
              <a:path w="166" h="320">
                <a:moveTo>
                  <a:pt x="63" y="42"/>
                </a:moveTo>
                <a:lnTo>
                  <a:pt x="56" y="45"/>
                </a:lnTo>
                <a:cubicBezTo>
                  <a:pt x="52" y="46"/>
                  <a:pt x="45" y="48"/>
                  <a:pt x="37" y="49"/>
                </a:cubicBezTo>
                <a:cubicBezTo>
                  <a:pt x="29" y="51"/>
                  <a:pt x="20" y="52"/>
                  <a:pt x="9" y="53"/>
                </a:cubicBezTo>
                <a:lnTo>
                  <a:pt x="0" y="53"/>
                </a:lnTo>
                <a:lnTo>
                  <a:pt x="0" y="31"/>
                </a:lnTo>
                <a:lnTo>
                  <a:pt x="9" y="31"/>
                </a:lnTo>
                <a:cubicBezTo>
                  <a:pt x="24" y="30"/>
                  <a:pt x="38" y="28"/>
                  <a:pt x="51" y="23"/>
                </a:cubicBezTo>
                <a:cubicBezTo>
                  <a:pt x="64" y="19"/>
                  <a:pt x="73" y="16"/>
                  <a:pt x="78" y="12"/>
                </a:cubicBezTo>
                <a:cubicBezTo>
                  <a:pt x="83" y="8"/>
                  <a:pt x="87" y="5"/>
                  <a:pt x="91" y="1"/>
                </a:cubicBezTo>
                <a:cubicBezTo>
                  <a:pt x="92" y="1"/>
                  <a:pt x="94" y="0"/>
                  <a:pt x="97" y="0"/>
                </a:cubicBezTo>
                <a:cubicBezTo>
                  <a:pt x="100" y="0"/>
                  <a:pt x="103" y="1"/>
                  <a:pt x="105" y="3"/>
                </a:cubicBezTo>
                <a:lnTo>
                  <a:pt x="105" y="146"/>
                </a:lnTo>
                <a:lnTo>
                  <a:pt x="106" y="290"/>
                </a:lnTo>
                <a:cubicBezTo>
                  <a:pt x="108" y="293"/>
                  <a:pt x="110" y="294"/>
                  <a:pt x="111" y="295"/>
                </a:cubicBezTo>
                <a:cubicBezTo>
                  <a:pt x="113" y="295"/>
                  <a:pt x="117" y="296"/>
                  <a:pt x="124" y="297"/>
                </a:cubicBezTo>
                <a:cubicBezTo>
                  <a:pt x="130" y="297"/>
                  <a:pt x="140" y="298"/>
                  <a:pt x="153" y="298"/>
                </a:cubicBezTo>
                <a:lnTo>
                  <a:pt x="166" y="298"/>
                </a:lnTo>
                <a:lnTo>
                  <a:pt x="166" y="320"/>
                </a:lnTo>
                <a:lnTo>
                  <a:pt x="161" y="320"/>
                </a:lnTo>
                <a:cubicBezTo>
                  <a:pt x="154" y="319"/>
                  <a:pt x="129"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60" y="292"/>
                </a:cubicBezTo>
                <a:cubicBezTo>
                  <a:pt x="61" y="291"/>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3" name=""/>
          <p:cNvSpPr/>
          <p:nvPr/>
        </p:nvSpPr>
        <p:spPr>
          <a:xfrm>
            <a:off x="6356520" y="2857680"/>
            <a:ext cx="10080" cy="243720"/>
          </a:xfrm>
          <a:custGeom>
            <a:avLst/>
            <a:gdLst/>
            <a:ahLst/>
            <a:rect l="0" t="0" r="r" b="b"/>
            <a:pathLst>
              <a:path w="28" h="677">
                <a:moveTo>
                  <a:pt x="14" y="677"/>
                </a:moveTo>
                <a:lnTo>
                  <a:pt x="12" y="677"/>
                </a:lnTo>
                <a:cubicBezTo>
                  <a:pt x="7" y="677"/>
                  <a:pt x="3" y="674"/>
                  <a:pt x="0" y="667"/>
                </a:cubicBezTo>
                <a:lnTo>
                  <a:pt x="0" y="338"/>
                </a:lnTo>
                <a:lnTo>
                  <a:pt x="1" y="9"/>
                </a:lnTo>
                <a:cubicBezTo>
                  <a:pt x="5" y="3"/>
                  <a:pt x="10" y="0"/>
                  <a:pt x="14" y="0"/>
                </a:cubicBezTo>
                <a:cubicBezTo>
                  <a:pt x="21" y="0"/>
                  <a:pt x="25" y="3"/>
                  <a:pt x="28" y="10"/>
                </a:cubicBezTo>
                <a:lnTo>
                  <a:pt x="28" y="667"/>
                </a:lnTo>
                <a:cubicBezTo>
                  <a:pt x="25" y="674"/>
                  <a:pt x="21"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4" name=""/>
          <p:cNvSpPr/>
          <p:nvPr/>
        </p:nvSpPr>
        <p:spPr>
          <a:xfrm>
            <a:off x="6400440" y="29322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30"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1" y="2"/>
                </a:cubicBezTo>
                <a:cubicBezTo>
                  <a:pt x="338" y="2"/>
                  <a:pt x="359" y="1"/>
                  <a:pt x="364" y="0"/>
                </a:cubicBezTo>
                <a:lnTo>
                  <a:pt x="370" y="0"/>
                </a:lnTo>
                <a:lnTo>
                  <a:pt x="370" y="42"/>
                </a:lnTo>
                <a:lnTo>
                  <a:pt x="305" y="42"/>
                </a:lnTo>
                <a:lnTo>
                  <a:pt x="226" y="135"/>
                </a:lnTo>
                <a:lnTo>
                  <a:pt x="327" y="259"/>
                </a:lnTo>
                <a:lnTo>
                  <a:pt x="355" y="259"/>
                </a:lnTo>
                <a:lnTo>
                  <a:pt x="383" y="259"/>
                </a:lnTo>
                <a:lnTo>
                  <a:pt x="383" y="301"/>
                </a:lnTo>
                <a:lnTo>
                  <a:pt x="378" y="301"/>
                </a:lnTo>
                <a:cubicBezTo>
                  <a:pt x="371" y="300"/>
                  <a:pt x="346" y="299"/>
                  <a:pt x="303" y="299"/>
                </a:cubicBezTo>
                <a:cubicBezTo>
                  <a:pt x="256" y="299"/>
                  <a:pt x="229" y="300"/>
                  <a:pt x="221" y="301"/>
                </a:cubicBezTo>
                <a:lnTo>
                  <a:pt x="215" y="301"/>
                </a:lnTo>
                <a:lnTo>
                  <a:pt x="215" y="259"/>
                </a:lnTo>
                <a:lnTo>
                  <a:pt x="234" y="259"/>
                </a:lnTo>
                <a:cubicBezTo>
                  <a:pt x="234" y="259"/>
                  <a:pt x="224" y="247"/>
                  <a:pt x="206" y="225"/>
                </a:cubicBezTo>
                <a:cubicBezTo>
                  <a:pt x="188" y="203"/>
                  <a:pt x="179" y="192"/>
                  <a:pt x="179" y="191"/>
                </a:cubicBezTo>
                <a:lnTo>
                  <a:pt x="120" y="259"/>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5" name=""/>
          <p:cNvSpPr/>
          <p:nvPr/>
        </p:nvSpPr>
        <p:spPr>
          <a:xfrm>
            <a:off x="6554520" y="2968920"/>
            <a:ext cx="54000" cy="110160"/>
          </a:xfrm>
          <a:custGeom>
            <a:avLst/>
            <a:gdLst/>
            <a:ahLst/>
            <a:rect l="0" t="0" r="r" b="b"/>
            <a:pathLst>
              <a:path w="150" h="306">
                <a:moveTo>
                  <a:pt x="3" y="116"/>
                </a:moveTo>
                <a:cubicBezTo>
                  <a:pt x="1" y="114"/>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3" y="36"/>
                  <a:pt x="74" y="31"/>
                  <a:pt x="75" y="29"/>
                </a:cubicBezTo>
                <a:cubicBezTo>
                  <a:pt x="76" y="26"/>
                  <a:pt x="77" y="23"/>
                  <a:pt x="78" y="19"/>
                </a:cubicBezTo>
                <a:cubicBezTo>
                  <a:pt x="78" y="15"/>
                  <a:pt x="80" y="13"/>
                  <a:pt x="81" y="11"/>
                </a:cubicBezTo>
                <a:cubicBezTo>
                  <a:pt x="83" y="10"/>
                  <a:pt x="85" y="8"/>
                  <a:pt x="86" y="5"/>
                </a:cubicBezTo>
                <a:cubicBezTo>
                  <a:pt x="88" y="3"/>
                  <a:pt x="90" y="2"/>
                  <a:pt x="93" y="1"/>
                </a:cubicBezTo>
                <a:cubicBezTo>
                  <a:pt x="96" y="1"/>
                  <a:pt x="99" y="0"/>
                  <a:pt x="101" y="0"/>
                </a:cubicBezTo>
                <a:cubicBezTo>
                  <a:pt x="107" y="1"/>
                  <a:pt x="111" y="2"/>
                  <a:pt x="113" y="5"/>
                </a:cubicBezTo>
                <a:cubicBezTo>
                  <a:pt x="116" y="9"/>
                  <a:pt x="117" y="12"/>
                  <a:pt x="117" y="15"/>
                </a:cubicBezTo>
                <a:cubicBezTo>
                  <a:pt x="117" y="17"/>
                  <a:pt x="115" y="24"/>
                  <a:pt x="112" y="37"/>
                </a:cubicBezTo>
                <a:cubicBezTo>
                  <a:pt x="110" y="50"/>
                  <a:pt x="106" y="62"/>
                  <a:pt x="103" y="75"/>
                </a:cubicBezTo>
                <a:lnTo>
                  <a:pt x="98" y="93"/>
                </a:lnTo>
                <a:cubicBezTo>
                  <a:pt x="98" y="93"/>
                  <a:pt x="106" y="93"/>
                  <a:pt x="122" y="93"/>
                </a:cubicBezTo>
                <a:lnTo>
                  <a:pt x="146" y="93"/>
                </a:lnTo>
                <a:cubicBezTo>
                  <a:pt x="149" y="96"/>
                  <a:pt x="150" y="97"/>
                  <a:pt x="150" y="99"/>
                </a:cubicBezTo>
                <a:cubicBezTo>
                  <a:pt x="150" y="106"/>
                  <a:pt x="148" y="111"/>
                  <a:pt x="144" y="116"/>
                </a:cubicBezTo>
                <a:lnTo>
                  <a:pt x="92" y="116"/>
                </a:lnTo>
                <a:lnTo>
                  <a:pt x="75" y="186"/>
                </a:lnTo>
                <a:cubicBezTo>
                  <a:pt x="62" y="237"/>
                  <a:pt x="55" y="264"/>
                  <a:pt x="55" y="268"/>
                </a:cubicBezTo>
                <a:cubicBezTo>
                  <a:pt x="55" y="281"/>
                  <a:pt x="60" y="288"/>
                  <a:pt x="68" y="288"/>
                </a:cubicBezTo>
                <a:cubicBezTo>
                  <a:pt x="81" y="288"/>
                  <a:pt x="91" y="283"/>
                  <a:pt x="102" y="272"/>
                </a:cubicBezTo>
                <a:cubicBezTo>
                  <a:pt x="112"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5" y="234"/>
                  <a:pt x="144" y="237"/>
                </a:cubicBezTo>
                <a:cubicBezTo>
                  <a:pt x="143" y="242"/>
                  <a:pt x="140" y="248"/>
                  <a:pt x="136" y="255"/>
                </a:cubicBezTo>
                <a:cubicBezTo>
                  <a:pt x="132" y="262"/>
                  <a:pt x="126" y="270"/>
                  <a:pt x="120" y="278"/>
                </a:cubicBezTo>
                <a:cubicBezTo>
                  <a:pt x="113" y="286"/>
                  <a:pt x="105" y="292"/>
                  <a:pt x="95" y="298"/>
                </a:cubicBezTo>
                <a:cubicBezTo>
                  <a:pt x="86" y="303"/>
                  <a:pt x="76" y="306"/>
                  <a:pt x="65" y="306"/>
                </a:cubicBezTo>
                <a:cubicBezTo>
                  <a:pt x="55"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6" name=""/>
          <p:cNvSpPr/>
          <p:nvPr/>
        </p:nvSpPr>
        <p:spPr>
          <a:xfrm>
            <a:off x="6639120" y="285768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3" y="102"/>
                  <a:pt x="132" y="159"/>
                </a:cubicBezTo>
                <a:cubicBezTo>
                  <a:pt x="152" y="217"/>
                  <a:pt x="162" y="276"/>
                  <a:pt x="162" y="338"/>
                </a:cubicBezTo>
                <a:cubicBezTo>
                  <a:pt x="162" y="369"/>
                  <a:pt x="160" y="398"/>
                  <a:pt x="156" y="427"/>
                </a:cubicBezTo>
                <a:cubicBezTo>
                  <a:pt x="150" y="455"/>
                  <a:pt x="145" y="479"/>
                  <a:pt x="139" y="499"/>
                </a:cubicBezTo>
                <a:cubicBezTo>
                  <a:pt x="133" y="520"/>
                  <a:pt x="125" y="540"/>
                  <a:pt x="114" y="560"/>
                </a:cubicBezTo>
                <a:cubicBezTo>
                  <a:pt x="103" y="579"/>
                  <a:pt x="95" y="595"/>
                  <a:pt x="88" y="605"/>
                </a:cubicBezTo>
                <a:cubicBezTo>
                  <a:pt x="82" y="615"/>
                  <a:pt x="73" y="627"/>
                  <a:pt x="61" y="639"/>
                </a:cubicBezTo>
                <a:cubicBezTo>
                  <a:pt x="48" y="652"/>
                  <a:pt x="41" y="659"/>
                  <a:pt x="39" y="662"/>
                </a:cubicBezTo>
                <a:cubicBezTo>
                  <a:pt x="37" y="664"/>
                  <a:pt x="31"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7" y="588"/>
                  <a:pt x="112" y="480"/>
                  <a:pt x="112" y="338"/>
                </a:cubicBezTo>
                <a:cubicBezTo>
                  <a:pt x="112"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7" name=""/>
          <p:cNvSpPr/>
          <p:nvPr/>
        </p:nvSpPr>
        <p:spPr>
          <a:xfrm>
            <a:off x="6806880" y="2935440"/>
            <a:ext cx="29880" cy="105120"/>
          </a:xfrm>
          <a:custGeom>
            <a:avLst/>
            <a:gdLst/>
            <a:ahLst/>
            <a:rect l="0" t="0" r="r" b="b"/>
            <a:pathLst>
              <a:path w="83" h="292">
                <a:moveTo>
                  <a:pt x="0" y="41"/>
                </a:moveTo>
                <a:cubicBezTo>
                  <a:pt x="0" y="30"/>
                  <a:pt x="4" y="21"/>
                  <a:pt x="13" y="12"/>
                </a:cubicBezTo>
                <a:cubicBezTo>
                  <a:pt x="20" y="4"/>
                  <a:pt x="30" y="0"/>
                  <a:pt x="42" y="0"/>
                </a:cubicBezTo>
                <a:cubicBezTo>
                  <a:pt x="53" y="0"/>
                  <a:pt x="62" y="4"/>
                  <a:pt x="70" y="11"/>
                </a:cubicBezTo>
                <a:cubicBezTo>
                  <a:pt x="78" y="18"/>
                  <a:pt x="83" y="28"/>
                  <a:pt x="83" y="40"/>
                </a:cubicBezTo>
                <a:cubicBezTo>
                  <a:pt x="83" y="51"/>
                  <a:pt x="79" y="61"/>
                  <a:pt x="72" y="69"/>
                </a:cubicBezTo>
                <a:cubicBezTo>
                  <a:pt x="64" y="77"/>
                  <a:pt x="54" y="81"/>
                  <a:pt x="43" y="81"/>
                </a:cubicBezTo>
                <a:cubicBezTo>
                  <a:pt x="31" y="81"/>
                  <a:pt x="21" y="78"/>
                  <a:pt x="13" y="70"/>
                </a:cubicBezTo>
                <a:cubicBezTo>
                  <a:pt x="5" y="62"/>
                  <a:pt x="1" y="53"/>
                  <a:pt x="0" y="41"/>
                </a:cubicBezTo>
                <a:moveTo>
                  <a:pt x="0" y="252"/>
                </a:moveTo>
                <a:cubicBezTo>
                  <a:pt x="0" y="241"/>
                  <a:pt x="4" y="231"/>
                  <a:pt x="13" y="223"/>
                </a:cubicBezTo>
                <a:cubicBezTo>
                  <a:pt x="20" y="215"/>
                  <a:pt x="30" y="211"/>
                  <a:pt x="42" y="211"/>
                </a:cubicBezTo>
                <a:cubicBezTo>
                  <a:pt x="53" y="211"/>
                  <a:pt x="62" y="215"/>
                  <a:pt x="70" y="222"/>
                </a:cubicBezTo>
                <a:cubicBezTo>
                  <a:pt x="78" y="229"/>
                  <a:pt x="83" y="239"/>
                  <a:pt x="83" y="251"/>
                </a:cubicBezTo>
                <a:cubicBezTo>
                  <a:pt x="83" y="262"/>
                  <a:pt x="79" y="272"/>
                  <a:pt x="72" y="280"/>
                </a:cubicBezTo>
                <a:cubicBezTo>
                  <a:pt x="64" y="288"/>
                  <a:pt x="54" y="292"/>
                  <a:pt x="43" y="292"/>
                </a:cubicBezTo>
                <a:cubicBezTo>
                  <a:pt x="31" y="292"/>
                  <a:pt x="21" y="288"/>
                  <a:pt x="13" y="281"/>
                </a:cubicBezTo>
                <a:cubicBezTo>
                  <a:pt x="5" y="273"/>
                  <a:pt x="1" y="263"/>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8" name=""/>
          <p:cNvSpPr/>
          <p:nvPr/>
        </p:nvSpPr>
        <p:spPr>
          <a:xfrm>
            <a:off x="6869160" y="2950920"/>
            <a:ext cx="162720" cy="57240"/>
          </a:xfrm>
          <a:custGeom>
            <a:avLst/>
            <a:gdLst/>
            <a:ahLst/>
            <a:rect l="0" t="0" r="r" b="b"/>
            <a:pathLst>
              <a:path w="452" h="159">
                <a:moveTo>
                  <a:pt x="0" y="13"/>
                </a:moveTo>
                <a:cubicBezTo>
                  <a:pt x="0" y="8"/>
                  <a:pt x="4" y="3"/>
                  <a:pt x="10" y="0"/>
                </a:cubicBezTo>
                <a:lnTo>
                  <a:pt x="442" y="0"/>
                </a:lnTo>
                <a:cubicBezTo>
                  <a:pt x="449" y="3"/>
                  <a:pt x="452" y="8"/>
                  <a:pt x="452" y="13"/>
                </a:cubicBezTo>
                <a:cubicBezTo>
                  <a:pt x="452" y="18"/>
                  <a:pt x="449" y="23"/>
                  <a:pt x="443" y="26"/>
                </a:cubicBezTo>
                <a:lnTo>
                  <a:pt x="227" y="27"/>
                </a:lnTo>
                <a:lnTo>
                  <a:pt x="11" y="27"/>
                </a:lnTo>
                <a:cubicBezTo>
                  <a:pt x="4" y="25"/>
                  <a:pt x="0" y="20"/>
                  <a:pt x="0" y="13"/>
                </a:cubicBezTo>
                <a:moveTo>
                  <a:pt x="0" y="146"/>
                </a:moveTo>
                <a:cubicBezTo>
                  <a:pt x="0" y="139"/>
                  <a:pt x="4" y="134"/>
                  <a:pt x="11" y="132"/>
                </a:cubicBezTo>
                <a:lnTo>
                  <a:pt x="443" y="132"/>
                </a:lnTo>
                <a:cubicBezTo>
                  <a:pt x="449" y="137"/>
                  <a:pt x="452" y="141"/>
                  <a:pt x="452" y="146"/>
                </a:cubicBezTo>
                <a:cubicBezTo>
                  <a:pt x="452" y="151"/>
                  <a:pt x="449" y="156"/>
                  <a:pt x="442" y="159"/>
                </a:cubicBezTo>
                <a:lnTo>
                  <a:pt x="10" y="159"/>
                </a:lnTo>
                <a:cubicBezTo>
                  <a:pt x="4"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89" name=""/>
          <p:cNvSpPr/>
          <p:nvPr/>
        </p:nvSpPr>
        <p:spPr>
          <a:xfrm>
            <a:off x="7106400" y="2847960"/>
            <a:ext cx="245160" cy="204840"/>
          </a:xfrm>
          <a:custGeom>
            <a:avLst/>
            <a:gdLst/>
            <a:ahLst/>
            <a:rect l="0" t="0" r="r" b="b"/>
            <a:pathLst>
              <a:path w="681" h="569">
                <a:moveTo>
                  <a:pt x="250" y="57"/>
                </a:moveTo>
                <a:cubicBezTo>
                  <a:pt x="257" y="57"/>
                  <a:pt x="260" y="59"/>
                  <a:pt x="260" y="62"/>
                </a:cubicBezTo>
                <a:cubicBezTo>
                  <a:pt x="261" y="63"/>
                  <a:pt x="264" y="72"/>
                  <a:pt x="268" y="89"/>
                </a:cubicBezTo>
                <a:cubicBezTo>
                  <a:pt x="273" y="106"/>
                  <a:pt x="282" y="136"/>
                  <a:pt x="296" y="180"/>
                </a:cubicBezTo>
                <a:cubicBezTo>
                  <a:pt x="310" y="223"/>
                  <a:pt x="327" y="269"/>
                  <a:pt x="346" y="319"/>
                </a:cubicBezTo>
                <a:cubicBezTo>
                  <a:pt x="370" y="385"/>
                  <a:pt x="394" y="438"/>
                  <a:pt x="418" y="480"/>
                </a:cubicBezTo>
                <a:lnTo>
                  <a:pt x="421" y="486"/>
                </a:lnTo>
                <a:lnTo>
                  <a:pt x="435" y="432"/>
                </a:lnTo>
                <a:cubicBezTo>
                  <a:pt x="449" y="377"/>
                  <a:pt x="464" y="320"/>
                  <a:pt x="481" y="259"/>
                </a:cubicBezTo>
                <a:cubicBezTo>
                  <a:pt x="502" y="185"/>
                  <a:pt x="517" y="133"/>
                  <a:pt x="528" y="103"/>
                </a:cubicBezTo>
                <a:cubicBezTo>
                  <a:pt x="538" y="73"/>
                  <a:pt x="549" y="53"/>
                  <a:pt x="560" y="42"/>
                </a:cubicBezTo>
                <a:cubicBezTo>
                  <a:pt x="583" y="18"/>
                  <a:pt x="615" y="5"/>
                  <a:pt x="653" y="1"/>
                </a:cubicBezTo>
                <a:cubicBezTo>
                  <a:pt x="654" y="1"/>
                  <a:pt x="656" y="1"/>
                  <a:pt x="660" y="1"/>
                </a:cubicBezTo>
                <a:cubicBezTo>
                  <a:pt x="663" y="1"/>
                  <a:pt x="666" y="1"/>
                  <a:pt x="667" y="0"/>
                </a:cubicBezTo>
                <a:lnTo>
                  <a:pt x="670" y="0"/>
                </a:lnTo>
                <a:cubicBezTo>
                  <a:pt x="677" y="0"/>
                  <a:pt x="681" y="6"/>
                  <a:pt x="681" y="17"/>
                </a:cubicBezTo>
                <a:cubicBezTo>
                  <a:pt x="681" y="36"/>
                  <a:pt x="675" y="52"/>
                  <a:pt x="662" y="66"/>
                </a:cubicBezTo>
                <a:cubicBezTo>
                  <a:pt x="658" y="70"/>
                  <a:pt x="652" y="72"/>
                  <a:pt x="644" y="72"/>
                </a:cubicBezTo>
                <a:cubicBezTo>
                  <a:pt x="628" y="73"/>
                  <a:pt x="613" y="75"/>
                  <a:pt x="600" y="79"/>
                </a:cubicBezTo>
                <a:cubicBezTo>
                  <a:pt x="587" y="84"/>
                  <a:pt x="578" y="88"/>
                  <a:pt x="572" y="92"/>
                </a:cubicBezTo>
                <a:cubicBezTo>
                  <a:pt x="567" y="96"/>
                  <a:pt x="564" y="99"/>
                  <a:pt x="562" y="102"/>
                </a:cubicBezTo>
                <a:cubicBezTo>
                  <a:pt x="554" y="116"/>
                  <a:pt x="532" y="187"/>
                  <a:pt x="498" y="317"/>
                </a:cubicBezTo>
                <a:cubicBezTo>
                  <a:pt x="464" y="446"/>
                  <a:pt x="446" y="516"/>
                  <a:pt x="446" y="525"/>
                </a:cubicBezTo>
                <a:lnTo>
                  <a:pt x="445" y="525"/>
                </a:lnTo>
                <a:cubicBezTo>
                  <a:pt x="445" y="524"/>
                  <a:pt x="445" y="524"/>
                  <a:pt x="444" y="525"/>
                </a:cubicBezTo>
                <a:cubicBezTo>
                  <a:pt x="444" y="525"/>
                  <a:pt x="444" y="526"/>
                  <a:pt x="444" y="527"/>
                </a:cubicBezTo>
                <a:cubicBezTo>
                  <a:pt x="441" y="534"/>
                  <a:pt x="435" y="541"/>
                  <a:pt x="426" y="547"/>
                </a:cubicBezTo>
                <a:cubicBezTo>
                  <a:pt x="417" y="553"/>
                  <a:pt x="407" y="556"/>
                  <a:pt x="398" y="556"/>
                </a:cubicBezTo>
                <a:cubicBezTo>
                  <a:pt x="393" y="556"/>
                  <a:pt x="390" y="555"/>
                  <a:pt x="388" y="554"/>
                </a:cubicBezTo>
                <a:cubicBezTo>
                  <a:pt x="387" y="553"/>
                  <a:pt x="383" y="548"/>
                  <a:pt x="378" y="540"/>
                </a:cubicBezTo>
                <a:cubicBezTo>
                  <a:pt x="357" y="506"/>
                  <a:pt x="341" y="477"/>
                  <a:pt x="329" y="452"/>
                </a:cubicBezTo>
                <a:cubicBezTo>
                  <a:pt x="316" y="427"/>
                  <a:pt x="303" y="393"/>
                  <a:pt x="287" y="351"/>
                </a:cubicBezTo>
                <a:cubicBezTo>
                  <a:pt x="266" y="296"/>
                  <a:pt x="248" y="241"/>
                  <a:pt x="230" y="186"/>
                </a:cubicBezTo>
                <a:lnTo>
                  <a:pt x="225" y="172"/>
                </a:lnTo>
                <a:lnTo>
                  <a:pt x="225" y="173"/>
                </a:lnTo>
                <a:cubicBezTo>
                  <a:pt x="225" y="173"/>
                  <a:pt x="223" y="184"/>
                  <a:pt x="218" y="204"/>
                </a:cubicBezTo>
                <a:cubicBezTo>
                  <a:pt x="214" y="224"/>
                  <a:pt x="208" y="249"/>
                  <a:pt x="202" y="278"/>
                </a:cubicBezTo>
                <a:cubicBezTo>
                  <a:pt x="196" y="307"/>
                  <a:pt x="187" y="339"/>
                  <a:pt x="176" y="373"/>
                </a:cubicBezTo>
                <a:cubicBezTo>
                  <a:pt x="165" y="408"/>
                  <a:pt x="154" y="439"/>
                  <a:pt x="143" y="467"/>
                </a:cubicBezTo>
                <a:cubicBezTo>
                  <a:pt x="132" y="496"/>
                  <a:pt x="119" y="520"/>
                  <a:pt x="104" y="540"/>
                </a:cubicBezTo>
                <a:cubicBezTo>
                  <a:pt x="89" y="560"/>
                  <a:pt x="74" y="569"/>
                  <a:pt x="59" y="569"/>
                </a:cubicBezTo>
                <a:cubicBezTo>
                  <a:pt x="47" y="569"/>
                  <a:pt x="34" y="565"/>
                  <a:pt x="21" y="558"/>
                </a:cubicBezTo>
                <a:cubicBezTo>
                  <a:pt x="7" y="551"/>
                  <a:pt x="0" y="541"/>
                  <a:pt x="0" y="530"/>
                </a:cubicBezTo>
                <a:cubicBezTo>
                  <a:pt x="0" y="518"/>
                  <a:pt x="3" y="506"/>
                  <a:pt x="10" y="494"/>
                </a:cubicBezTo>
                <a:cubicBezTo>
                  <a:pt x="17" y="481"/>
                  <a:pt x="23" y="475"/>
                  <a:pt x="30" y="474"/>
                </a:cubicBezTo>
                <a:cubicBezTo>
                  <a:pt x="31" y="474"/>
                  <a:pt x="36" y="477"/>
                  <a:pt x="42" y="483"/>
                </a:cubicBezTo>
                <a:cubicBezTo>
                  <a:pt x="49" y="489"/>
                  <a:pt x="61" y="493"/>
                  <a:pt x="77" y="497"/>
                </a:cubicBezTo>
                <a:lnTo>
                  <a:pt x="80" y="497"/>
                </a:lnTo>
                <a:cubicBezTo>
                  <a:pt x="88" y="497"/>
                  <a:pt x="95" y="492"/>
                  <a:pt x="101" y="482"/>
                </a:cubicBezTo>
                <a:cubicBezTo>
                  <a:pt x="107" y="473"/>
                  <a:pt x="116" y="451"/>
                  <a:pt x="128" y="418"/>
                </a:cubicBezTo>
                <a:cubicBezTo>
                  <a:pt x="147" y="361"/>
                  <a:pt x="163" y="305"/>
                  <a:pt x="175" y="252"/>
                </a:cubicBezTo>
                <a:cubicBezTo>
                  <a:pt x="187" y="199"/>
                  <a:pt x="194" y="158"/>
                  <a:pt x="197" y="129"/>
                </a:cubicBezTo>
                <a:cubicBezTo>
                  <a:pt x="200" y="100"/>
                  <a:pt x="203" y="85"/>
                  <a:pt x="205" y="83"/>
                </a:cubicBezTo>
                <a:cubicBezTo>
                  <a:pt x="208" y="77"/>
                  <a:pt x="215" y="71"/>
                  <a:pt x="224" y="65"/>
                </a:cubicBezTo>
                <a:cubicBezTo>
                  <a:pt x="233" y="60"/>
                  <a:pt x="241" y="57"/>
                  <a:pt x="250"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0" name=""/>
          <p:cNvSpPr/>
          <p:nvPr/>
        </p:nvSpPr>
        <p:spPr>
          <a:xfrm>
            <a:off x="737424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8" y="117"/>
                </a:cubicBezTo>
                <a:cubicBezTo>
                  <a:pt x="59" y="98"/>
                  <a:pt x="68" y="83"/>
                  <a:pt x="74" y="72"/>
                </a:cubicBezTo>
                <a:cubicBezTo>
                  <a:pt x="80" y="61"/>
                  <a:pt x="90" y="50"/>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1" y="91"/>
                  <a:pt x="90" y="114"/>
                </a:cubicBezTo>
                <a:cubicBezTo>
                  <a:pt x="79" y="137"/>
                  <a:pt x="69" y="168"/>
                  <a:pt x="62" y="207"/>
                </a:cubicBezTo>
                <a:cubicBezTo>
                  <a:pt x="54" y="247"/>
                  <a:pt x="50" y="290"/>
                  <a:pt x="50" y="338"/>
                </a:cubicBezTo>
                <a:cubicBezTo>
                  <a:pt x="50" y="386"/>
                  <a:pt x="54" y="429"/>
                  <a:pt x="62" y="468"/>
                </a:cubicBezTo>
                <a:cubicBezTo>
                  <a:pt x="69" y="507"/>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1" name=""/>
          <p:cNvSpPr/>
          <p:nvPr/>
        </p:nvSpPr>
        <p:spPr>
          <a:xfrm>
            <a:off x="7451280" y="293220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9"/>
                </a:lnTo>
                <a:lnTo>
                  <a:pt x="65" y="259"/>
                </a:lnTo>
                <a:lnTo>
                  <a:pt x="152" y="157"/>
                </a:lnTo>
                <a:lnTo>
                  <a:pt x="59" y="42"/>
                </a:lnTo>
                <a:lnTo>
                  <a:pt x="3" y="42"/>
                </a:lnTo>
                <a:lnTo>
                  <a:pt x="3" y="0"/>
                </a:lnTo>
                <a:lnTo>
                  <a:pt x="8" y="0"/>
                </a:lnTo>
                <a:cubicBezTo>
                  <a:pt x="15" y="1"/>
                  <a:pt x="40" y="2"/>
                  <a:pt x="82"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9"/>
                </a:lnTo>
                <a:lnTo>
                  <a:pt x="355" y="259"/>
                </a:lnTo>
                <a:lnTo>
                  <a:pt x="383" y="259"/>
                </a:lnTo>
                <a:lnTo>
                  <a:pt x="383" y="301"/>
                </a:lnTo>
                <a:lnTo>
                  <a:pt x="378"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19"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2" name=""/>
          <p:cNvSpPr/>
          <p:nvPr/>
        </p:nvSpPr>
        <p:spPr>
          <a:xfrm>
            <a:off x="7605360" y="2968920"/>
            <a:ext cx="53640" cy="110160"/>
          </a:xfrm>
          <a:custGeom>
            <a:avLst/>
            <a:gdLst/>
            <a:ahLst/>
            <a:rect l="0" t="0" r="r" b="b"/>
            <a:pathLst>
              <a:path w="149" h="306">
                <a:moveTo>
                  <a:pt x="3" y="116"/>
                </a:moveTo>
                <a:cubicBezTo>
                  <a:pt x="1" y="114"/>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8" y="52"/>
                  <a:pt x="69" y="47"/>
                  <a:pt x="70" y="41"/>
                </a:cubicBezTo>
                <a:cubicBezTo>
                  <a:pt x="71" y="36"/>
                  <a:pt x="72" y="31"/>
                  <a:pt x="73" y="29"/>
                </a:cubicBezTo>
                <a:cubicBezTo>
                  <a:pt x="74" y="26"/>
                  <a:pt x="75" y="23"/>
                  <a:pt x="76" y="19"/>
                </a:cubicBezTo>
                <a:cubicBezTo>
                  <a:pt x="77" y="15"/>
                  <a:pt x="78" y="13"/>
                  <a:pt x="80" y="11"/>
                </a:cubicBezTo>
                <a:cubicBezTo>
                  <a:pt x="82" y="10"/>
                  <a:pt x="83" y="8"/>
                  <a:pt x="85" y="5"/>
                </a:cubicBezTo>
                <a:cubicBezTo>
                  <a:pt x="86" y="3"/>
                  <a:pt x="89" y="2"/>
                  <a:pt x="91" y="1"/>
                </a:cubicBezTo>
                <a:cubicBezTo>
                  <a:pt x="94" y="1"/>
                  <a:pt x="97" y="0"/>
                  <a:pt x="100" y="0"/>
                </a:cubicBezTo>
                <a:cubicBezTo>
                  <a:pt x="106" y="1"/>
                  <a:pt x="110" y="2"/>
                  <a:pt x="113" y="5"/>
                </a:cubicBezTo>
                <a:cubicBezTo>
                  <a:pt x="115" y="9"/>
                  <a:pt x="116" y="12"/>
                  <a:pt x="116" y="15"/>
                </a:cubicBezTo>
                <a:cubicBezTo>
                  <a:pt x="116" y="17"/>
                  <a:pt x="115" y="24"/>
                  <a:pt x="111" y="37"/>
                </a:cubicBezTo>
                <a:cubicBezTo>
                  <a:pt x="108" y="50"/>
                  <a:pt x="105" y="62"/>
                  <a:pt x="101" y="75"/>
                </a:cubicBezTo>
                <a:lnTo>
                  <a:pt x="97" y="93"/>
                </a:lnTo>
                <a:cubicBezTo>
                  <a:pt x="97" y="93"/>
                  <a:pt x="105" y="93"/>
                  <a:pt x="122" y="93"/>
                </a:cubicBezTo>
                <a:lnTo>
                  <a:pt x="146" y="93"/>
                </a:lnTo>
                <a:cubicBezTo>
                  <a:pt x="148" y="96"/>
                  <a:pt x="149" y="97"/>
                  <a:pt x="149" y="99"/>
                </a:cubicBezTo>
                <a:cubicBezTo>
                  <a:pt x="149" y="106"/>
                  <a:pt x="147" y="111"/>
                  <a:pt x="143" y="116"/>
                </a:cubicBezTo>
                <a:lnTo>
                  <a:pt x="91" y="116"/>
                </a:lnTo>
                <a:lnTo>
                  <a:pt x="74" y="186"/>
                </a:lnTo>
                <a:cubicBezTo>
                  <a:pt x="61" y="237"/>
                  <a:pt x="55" y="264"/>
                  <a:pt x="55" y="268"/>
                </a:cubicBezTo>
                <a:cubicBezTo>
                  <a:pt x="55" y="281"/>
                  <a:pt x="59" y="288"/>
                  <a:pt x="68" y="288"/>
                </a:cubicBezTo>
                <a:cubicBezTo>
                  <a:pt x="79" y="288"/>
                  <a:pt x="90" y="283"/>
                  <a:pt x="101" y="272"/>
                </a:cubicBezTo>
                <a:cubicBezTo>
                  <a:pt x="111" y="261"/>
                  <a:pt x="120" y="248"/>
                  <a:pt x="127" y="232"/>
                </a:cubicBezTo>
                <a:cubicBezTo>
                  <a:pt x="127" y="230"/>
                  <a:pt x="128" y="229"/>
                  <a:pt x="129" y="228"/>
                </a:cubicBezTo>
                <a:cubicBezTo>
                  <a:pt x="130" y="228"/>
                  <a:pt x="133" y="228"/>
                  <a:pt x="136" y="227"/>
                </a:cubicBezTo>
                <a:lnTo>
                  <a:pt x="138" y="227"/>
                </a:lnTo>
                <a:cubicBezTo>
                  <a:pt x="143" y="227"/>
                  <a:pt x="146" y="229"/>
                  <a:pt x="146" y="231"/>
                </a:cubicBezTo>
                <a:cubicBezTo>
                  <a:pt x="146" y="232"/>
                  <a:pt x="145" y="234"/>
                  <a:pt x="144" y="237"/>
                </a:cubicBezTo>
                <a:cubicBezTo>
                  <a:pt x="142" y="242"/>
                  <a:pt x="140" y="248"/>
                  <a:pt x="135" y="255"/>
                </a:cubicBezTo>
                <a:cubicBezTo>
                  <a:pt x="131" y="262"/>
                  <a:pt x="126" y="270"/>
                  <a:pt x="119" y="278"/>
                </a:cubicBezTo>
                <a:cubicBezTo>
                  <a:pt x="113" y="286"/>
                  <a:pt x="103" y="292"/>
                  <a:pt x="94" y="298"/>
                </a:cubicBezTo>
                <a:cubicBezTo>
                  <a:pt x="84" y="303"/>
                  <a:pt x="75" y="306"/>
                  <a:pt x="65" y="306"/>
                </a:cubicBezTo>
                <a:cubicBezTo>
                  <a:pt x="55" y="306"/>
                  <a:pt x="46" y="303"/>
                  <a:pt x="37" y="299"/>
                </a:cubicBezTo>
                <a:cubicBezTo>
                  <a:pt x="29" y="294"/>
                  <a:pt x="23" y="286"/>
                  <a:pt x="19" y="274"/>
                </a:cubicBezTo>
                <a:cubicBezTo>
                  <a:pt x="18" y="271"/>
                  <a:pt x="18" y="267"/>
                  <a:pt x="18" y="261"/>
                </a:cubicBezTo>
                <a:lnTo>
                  <a:pt x="18" y="252"/>
                </a:lnTo>
                <a:lnTo>
                  <a:pt x="34" y="185"/>
                </a:lnTo>
                <a:cubicBezTo>
                  <a:pt x="46" y="140"/>
                  <a:pt x="51" y="118"/>
                  <a:pt x="52" y="117"/>
                </a:cubicBezTo>
                <a:cubicBezTo>
                  <a:pt x="52" y="117"/>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3" name=""/>
          <p:cNvSpPr/>
          <p:nvPr/>
        </p:nvSpPr>
        <p:spPr>
          <a:xfrm>
            <a:off x="7678440" y="3030120"/>
            <a:ext cx="105480" cy="7560"/>
          </a:xfrm>
          <a:custGeom>
            <a:avLst/>
            <a:gdLst/>
            <a:ahLst/>
            <a:rect l="0" t="0" r="r" b="b"/>
            <a:pathLst>
              <a:path w="293" h="21">
                <a:moveTo>
                  <a:pt x="7" y="0"/>
                </a:moveTo>
                <a:lnTo>
                  <a:pt x="286" y="0"/>
                </a:lnTo>
                <a:cubicBezTo>
                  <a:pt x="291" y="3"/>
                  <a:pt x="293" y="6"/>
                  <a:pt x="293" y="11"/>
                </a:cubicBezTo>
                <a:cubicBezTo>
                  <a:pt x="293" y="15"/>
                  <a:pt x="291" y="18"/>
                  <a:pt x="286" y="21"/>
                </a:cubicBezTo>
                <a:lnTo>
                  <a:pt x="7" y="21"/>
                </a:lnTo>
                <a:cubicBezTo>
                  <a:pt x="3" y="18"/>
                  <a:pt x="0" y="15"/>
                  <a:pt x="0" y="11"/>
                </a:cubicBezTo>
                <a:cubicBezTo>
                  <a:pt x="0" y="6"/>
                  <a:pt x="3"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4" name=""/>
          <p:cNvSpPr/>
          <p:nvPr/>
        </p:nvSpPr>
        <p:spPr>
          <a:xfrm>
            <a:off x="7812360" y="2962080"/>
            <a:ext cx="59760" cy="115200"/>
          </a:xfrm>
          <a:custGeom>
            <a:avLst/>
            <a:gdLst/>
            <a:ahLst/>
            <a:rect l="0" t="0" r="r" b="b"/>
            <a:pathLst>
              <a:path w="166" h="320">
                <a:moveTo>
                  <a:pt x="63" y="42"/>
                </a:moveTo>
                <a:lnTo>
                  <a:pt x="57" y="45"/>
                </a:lnTo>
                <a:cubicBezTo>
                  <a:pt x="53" y="46"/>
                  <a:pt x="46" y="48"/>
                  <a:pt x="38" y="49"/>
                </a:cubicBezTo>
                <a:cubicBezTo>
                  <a:pt x="30" y="51"/>
                  <a:pt x="19" y="52"/>
                  <a:pt x="9" y="53"/>
                </a:cubicBezTo>
                <a:lnTo>
                  <a:pt x="0" y="53"/>
                </a:lnTo>
                <a:lnTo>
                  <a:pt x="0" y="31"/>
                </a:lnTo>
                <a:lnTo>
                  <a:pt x="9" y="31"/>
                </a:lnTo>
                <a:cubicBezTo>
                  <a:pt x="24" y="30"/>
                  <a:pt x="39" y="28"/>
                  <a:pt x="52" y="23"/>
                </a:cubicBezTo>
                <a:cubicBezTo>
                  <a:pt x="64" y="19"/>
                  <a:pt x="73" y="16"/>
                  <a:pt x="79" y="12"/>
                </a:cubicBezTo>
                <a:cubicBezTo>
                  <a:pt x="84" y="8"/>
                  <a:pt x="88" y="5"/>
                  <a:pt x="92" y="1"/>
                </a:cubicBezTo>
                <a:cubicBezTo>
                  <a:pt x="93" y="1"/>
                  <a:pt x="94" y="0"/>
                  <a:pt x="98" y="0"/>
                </a:cubicBezTo>
                <a:cubicBezTo>
                  <a:pt x="101" y="0"/>
                  <a:pt x="103" y="1"/>
                  <a:pt x="106" y="3"/>
                </a:cubicBezTo>
                <a:lnTo>
                  <a:pt x="106" y="146"/>
                </a:lnTo>
                <a:lnTo>
                  <a:pt x="106" y="290"/>
                </a:lnTo>
                <a:cubicBezTo>
                  <a:pt x="108" y="293"/>
                  <a:pt x="110" y="294"/>
                  <a:pt x="112" y="295"/>
                </a:cubicBezTo>
                <a:cubicBezTo>
                  <a:pt x="114" y="295"/>
                  <a:pt x="117" y="296"/>
                  <a:pt x="123" y="297"/>
                </a:cubicBezTo>
                <a:cubicBezTo>
                  <a:pt x="130" y="297"/>
                  <a:pt x="139" y="298"/>
                  <a:pt x="153" y="298"/>
                </a:cubicBezTo>
                <a:lnTo>
                  <a:pt x="166" y="298"/>
                </a:lnTo>
                <a:lnTo>
                  <a:pt x="166" y="320"/>
                </a:lnTo>
                <a:lnTo>
                  <a:pt x="160" y="320"/>
                </a:lnTo>
                <a:cubicBezTo>
                  <a:pt x="154" y="319"/>
                  <a:pt x="128" y="318"/>
                  <a:pt x="84" y="318"/>
                </a:cubicBezTo>
                <a:cubicBezTo>
                  <a:pt x="41" y="318"/>
                  <a:pt x="15" y="319"/>
                  <a:pt x="8" y="320"/>
                </a:cubicBezTo>
                <a:lnTo>
                  <a:pt x="2" y="320"/>
                </a:lnTo>
                <a:lnTo>
                  <a:pt x="2" y="298"/>
                </a:lnTo>
                <a:lnTo>
                  <a:pt x="15" y="298"/>
                </a:lnTo>
                <a:cubicBezTo>
                  <a:pt x="22" y="298"/>
                  <a:pt x="28" y="298"/>
                  <a:pt x="34" y="298"/>
                </a:cubicBezTo>
                <a:cubicBezTo>
                  <a:pt x="39" y="298"/>
                  <a:pt x="43" y="297"/>
                  <a:pt x="46" y="297"/>
                </a:cubicBezTo>
                <a:cubicBezTo>
                  <a:pt x="49" y="297"/>
                  <a:pt x="51" y="296"/>
                  <a:pt x="54" y="296"/>
                </a:cubicBezTo>
                <a:cubicBezTo>
                  <a:pt x="56" y="295"/>
                  <a:pt x="57" y="295"/>
                  <a:pt x="57" y="295"/>
                </a:cubicBezTo>
                <a:cubicBezTo>
                  <a:pt x="58" y="295"/>
                  <a:pt x="59" y="294"/>
                  <a:pt x="60"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5" name=""/>
          <p:cNvSpPr/>
          <p:nvPr/>
        </p:nvSpPr>
        <p:spPr>
          <a:xfrm>
            <a:off x="7915320" y="2935440"/>
            <a:ext cx="30600" cy="152280"/>
          </a:xfrm>
          <a:custGeom>
            <a:avLst/>
            <a:gdLst/>
            <a:ahLst/>
            <a:rect l="0" t="0" r="r" b="b"/>
            <a:pathLst>
              <a:path w="85" h="423">
                <a:moveTo>
                  <a:pt x="0" y="41"/>
                </a:moveTo>
                <a:cubicBezTo>
                  <a:pt x="0" y="30"/>
                  <a:pt x="4" y="21"/>
                  <a:pt x="12" y="12"/>
                </a:cubicBezTo>
                <a:cubicBezTo>
                  <a:pt x="19" y="4"/>
                  <a:pt x="29" y="0"/>
                  <a:pt x="41" y="0"/>
                </a:cubicBezTo>
                <a:cubicBezTo>
                  <a:pt x="53" y="0"/>
                  <a:pt x="62" y="4"/>
                  <a:pt x="70" y="11"/>
                </a:cubicBezTo>
                <a:cubicBezTo>
                  <a:pt x="78" y="18"/>
                  <a:pt x="83" y="28"/>
                  <a:pt x="83" y="40"/>
                </a:cubicBezTo>
                <a:cubicBezTo>
                  <a:pt x="83" y="51"/>
                  <a:pt x="79" y="61"/>
                  <a:pt x="72" y="69"/>
                </a:cubicBezTo>
                <a:cubicBezTo>
                  <a:pt x="64" y="78"/>
                  <a:pt x="54" y="82"/>
                  <a:pt x="42" y="82"/>
                </a:cubicBezTo>
                <a:cubicBezTo>
                  <a:pt x="30" y="82"/>
                  <a:pt x="20" y="79"/>
                  <a:pt x="12" y="70"/>
                </a:cubicBezTo>
                <a:cubicBezTo>
                  <a:pt x="5" y="62"/>
                  <a:pt x="1" y="53"/>
                  <a:pt x="0" y="41"/>
                </a:cubicBezTo>
                <a:moveTo>
                  <a:pt x="0" y="252"/>
                </a:moveTo>
                <a:cubicBezTo>
                  <a:pt x="0" y="240"/>
                  <a:pt x="4" y="231"/>
                  <a:pt x="11" y="222"/>
                </a:cubicBezTo>
                <a:cubicBezTo>
                  <a:pt x="18" y="214"/>
                  <a:pt x="28" y="210"/>
                  <a:pt x="40" y="210"/>
                </a:cubicBezTo>
                <a:cubicBezTo>
                  <a:pt x="70" y="210"/>
                  <a:pt x="85" y="236"/>
                  <a:pt x="85" y="287"/>
                </a:cubicBezTo>
                <a:cubicBezTo>
                  <a:pt x="85" y="310"/>
                  <a:pt x="81" y="333"/>
                  <a:pt x="72" y="356"/>
                </a:cubicBezTo>
                <a:cubicBezTo>
                  <a:pt x="64" y="378"/>
                  <a:pt x="55" y="395"/>
                  <a:pt x="45" y="406"/>
                </a:cubicBezTo>
                <a:cubicBezTo>
                  <a:pt x="36" y="418"/>
                  <a:pt x="30" y="423"/>
                  <a:pt x="27" y="423"/>
                </a:cubicBezTo>
                <a:cubicBezTo>
                  <a:pt x="26" y="423"/>
                  <a:pt x="23" y="422"/>
                  <a:pt x="19" y="418"/>
                </a:cubicBezTo>
                <a:cubicBezTo>
                  <a:pt x="15" y="414"/>
                  <a:pt x="13" y="412"/>
                  <a:pt x="12" y="410"/>
                </a:cubicBezTo>
                <a:cubicBezTo>
                  <a:pt x="11" y="409"/>
                  <a:pt x="14" y="404"/>
                  <a:pt x="20" y="397"/>
                </a:cubicBezTo>
                <a:cubicBezTo>
                  <a:pt x="26" y="390"/>
                  <a:pt x="32" y="379"/>
                  <a:pt x="40" y="365"/>
                </a:cubicBezTo>
                <a:cubicBezTo>
                  <a:pt x="48" y="350"/>
                  <a:pt x="54" y="335"/>
                  <a:pt x="57" y="318"/>
                </a:cubicBezTo>
                <a:cubicBezTo>
                  <a:pt x="57" y="315"/>
                  <a:pt x="58" y="312"/>
                  <a:pt x="58" y="307"/>
                </a:cubicBezTo>
                <a:cubicBezTo>
                  <a:pt x="59" y="303"/>
                  <a:pt x="59" y="298"/>
                  <a:pt x="60" y="295"/>
                </a:cubicBezTo>
                <a:cubicBezTo>
                  <a:pt x="61" y="291"/>
                  <a:pt x="61" y="289"/>
                  <a:pt x="60" y="289"/>
                </a:cubicBezTo>
                <a:cubicBezTo>
                  <a:pt x="60" y="289"/>
                  <a:pt x="59" y="289"/>
                  <a:pt x="57" y="289"/>
                </a:cubicBezTo>
                <a:cubicBezTo>
                  <a:pt x="56" y="290"/>
                  <a:pt x="51" y="291"/>
                  <a:pt x="44" y="292"/>
                </a:cubicBezTo>
                <a:cubicBezTo>
                  <a:pt x="29" y="292"/>
                  <a:pt x="18" y="288"/>
                  <a:pt x="11" y="280"/>
                </a:cubicBezTo>
                <a:cubicBezTo>
                  <a:pt x="4" y="272"/>
                  <a:pt x="0" y="262"/>
                  <a:pt x="0" y="25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6" name=""/>
          <p:cNvSpPr/>
          <p:nvPr/>
        </p:nvSpPr>
        <p:spPr>
          <a:xfrm>
            <a:off x="8012880" y="2930040"/>
            <a:ext cx="158400" cy="162000"/>
          </a:xfrm>
          <a:custGeom>
            <a:avLst/>
            <a:gdLst/>
            <a:ahLst/>
            <a:rect l="0" t="0" r="r" b="b"/>
            <a:pathLst>
              <a:path w="440" h="450">
                <a:moveTo>
                  <a:pt x="176" y="313"/>
                </a:moveTo>
                <a:cubicBezTo>
                  <a:pt x="163" y="313"/>
                  <a:pt x="152" y="312"/>
                  <a:pt x="142" y="311"/>
                </a:cubicBezTo>
                <a:cubicBezTo>
                  <a:pt x="133" y="309"/>
                  <a:pt x="126" y="308"/>
                  <a:pt x="121" y="306"/>
                </a:cubicBezTo>
                <a:cubicBezTo>
                  <a:pt x="117" y="305"/>
                  <a:pt x="114" y="304"/>
                  <a:pt x="113" y="304"/>
                </a:cubicBezTo>
                <a:cubicBezTo>
                  <a:pt x="113" y="304"/>
                  <a:pt x="111" y="313"/>
                  <a:pt x="107" y="329"/>
                </a:cubicBezTo>
                <a:cubicBezTo>
                  <a:pt x="104" y="345"/>
                  <a:pt x="99" y="363"/>
                  <a:pt x="94" y="382"/>
                </a:cubicBezTo>
                <a:cubicBezTo>
                  <a:pt x="88" y="402"/>
                  <a:pt x="84" y="414"/>
                  <a:pt x="82" y="421"/>
                </a:cubicBezTo>
                <a:cubicBezTo>
                  <a:pt x="73" y="440"/>
                  <a:pt x="57" y="450"/>
                  <a:pt x="35" y="450"/>
                </a:cubicBezTo>
                <a:cubicBezTo>
                  <a:pt x="25" y="450"/>
                  <a:pt x="16" y="447"/>
                  <a:pt x="10" y="440"/>
                </a:cubicBezTo>
                <a:cubicBezTo>
                  <a:pt x="3" y="433"/>
                  <a:pt x="0" y="424"/>
                  <a:pt x="0" y="414"/>
                </a:cubicBezTo>
                <a:cubicBezTo>
                  <a:pt x="2" y="408"/>
                  <a:pt x="17" y="344"/>
                  <a:pt x="47" y="224"/>
                </a:cubicBezTo>
                <a:cubicBezTo>
                  <a:pt x="77" y="102"/>
                  <a:pt x="93" y="39"/>
                  <a:pt x="95" y="33"/>
                </a:cubicBezTo>
                <a:cubicBezTo>
                  <a:pt x="99" y="24"/>
                  <a:pt x="105" y="16"/>
                  <a:pt x="113" y="10"/>
                </a:cubicBezTo>
                <a:cubicBezTo>
                  <a:pt x="122" y="3"/>
                  <a:pt x="132" y="0"/>
                  <a:pt x="142" y="0"/>
                </a:cubicBezTo>
                <a:cubicBezTo>
                  <a:pt x="155" y="0"/>
                  <a:pt x="164" y="4"/>
                  <a:pt x="169" y="11"/>
                </a:cubicBezTo>
                <a:cubicBezTo>
                  <a:pt x="175" y="18"/>
                  <a:pt x="178" y="26"/>
                  <a:pt x="179" y="33"/>
                </a:cubicBezTo>
                <a:cubicBezTo>
                  <a:pt x="179" y="38"/>
                  <a:pt x="172" y="69"/>
                  <a:pt x="158" y="124"/>
                </a:cubicBezTo>
                <a:cubicBezTo>
                  <a:pt x="144" y="181"/>
                  <a:pt x="137" y="216"/>
                  <a:pt x="136" y="230"/>
                </a:cubicBezTo>
                <a:cubicBezTo>
                  <a:pt x="136" y="262"/>
                  <a:pt x="152" y="278"/>
                  <a:pt x="184" y="278"/>
                </a:cubicBezTo>
                <a:cubicBezTo>
                  <a:pt x="200" y="278"/>
                  <a:pt x="216" y="272"/>
                  <a:pt x="231" y="261"/>
                </a:cubicBezTo>
                <a:cubicBezTo>
                  <a:pt x="246" y="250"/>
                  <a:pt x="256" y="240"/>
                  <a:pt x="260" y="233"/>
                </a:cubicBezTo>
                <a:cubicBezTo>
                  <a:pt x="261" y="232"/>
                  <a:pt x="269" y="200"/>
                  <a:pt x="285" y="135"/>
                </a:cubicBezTo>
                <a:cubicBezTo>
                  <a:pt x="302" y="71"/>
                  <a:pt x="310" y="39"/>
                  <a:pt x="311" y="38"/>
                </a:cubicBezTo>
                <a:cubicBezTo>
                  <a:pt x="321" y="16"/>
                  <a:pt x="337" y="6"/>
                  <a:pt x="359" y="6"/>
                </a:cubicBezTo>
                <a:cubicBezTo>
                  <a:pt x="370" y="6"/>
                  <a:pt x="379" y="9"/>
                  <a:pt x="385" y="16"/>
                </a:cubicBezTo>
                <a:cubicBezTo>
                  <a:pt x="391" y="23"/>
                  <a:pt x="394" y="30"/>
                  <a:pt x="394" y="38"/>
                </a:cubicBezTo>
                <a:cubicBezTo>
                  <a:pt x="394" y="42"/>
                  <a:pt x="391" y="59"/>
                  <a:pt x="384" y="90"/>
                </a:cubicBezTo>
                <a:cubicBezTo>
                  <a:pt x="376" y="120"/>
                  <a:pt x="368" y="153"/>
                  <a:pt x="359" y="187"/>
                </a:cubicBezTo>
                <a:cubicBezTo>
                  <a:pt x="350" y="221"/>
                  <a:pt x="345" y="240"/>
                  <a:pt x="345" y="244"/>
                </a:cubicBezTo>
                <a:cubicBezTo>
                  <a:pt x="344" y="250"/>
                  <a:pt x="344" y="254"/>
                  <a:pt x="344" y="258"/>
                </a:cubicBezTo>
                <a:cubicBezTo>
                  <a:pt x="344" y="272"/>
                  <a:pt x="348" y="279"/>
                  <a:pt x="356" y="279"/>
                </a:cubicBezTo>
                <a:cubicBezTo>
                  <a:pt x="366" y="279"/>
                  <a:pt x="374" y="271"/>
                  <a:pt x="382" y="256"/>
                </a:cubicBezTo>
                <a:cubicBezTo>
                  <a:pt x="386" y="248"/>
                  <a:pt x="391" y="235"/>
                  <a:pt x="395" y="216"/>
                </a:cubicBezTo>
                <a:cubicBezTo>
                  <a:pt x="397" y="207"/>
                  <a:pt x="399" y="202"/>
                  <a:pt x="400" y="200"/>
                </a:cubicBezTo>
                <a:cubicBezTo>
                  <a:pt x="402" y="199"/>
                  <a:pt x="407" y="198"/>
                  <a:pt x="415" y="198"/>
                </a:cubicBezTo>
                <a:lnTo>
                  <a:pt x="419" y="198"/>
                </a:lnTo>
                <a:lnTo>
                  <a:pt x="426" y="198"/>
                </a:lnTo>
                <a:cubicBezTo>
                  <a:pt x="435" y="198"/>
                  <a:pt x="440" y="201"/>
                  <a:pt x="440" y="207"/>
                </a:cubicBezTo>
                <a:cubicBezTo>
                  <a:pt x="439" y="210"/>
                  <a:pt x="439" y="213"/>
                  <a:pt x="438" y="218"/>
                </a:cubicBezTo>
                <a:cubicBezTo>
                  <a:pt x="437" y="222"/>
                  <a:pt x="434" y="231"/>
                  <a:pt x="428" y="244"/>
                </a:cubicBezTo>
                <a:cubicBezTo>
                  <a:pt x="423" y="256"/>
                  <a:pt x="417" y="267"/>
                  <a:pt x="412" y="275"/>
                </a:cubicBezTo>
                <a:cubicBezTo>
                  <a:pt x="407" y="284"/>
                  <a:pt x="398" y="292"/>
                  <a:pt x="386" y="301"/>
                </a:cubicBezTo>
                <a:cubicBezTo>
                  <a:pt x="373" y="310"/>
                  <a:pt x="361" y="313"/>
                  <a:pt x="349" y="313"/>
                </a:cubicBezTo>
                <a:cubicBezTo>
                  <a:pt x="338" y="313"/>
                  <a:pt x="327" y="311"/>
                  <a:pt x="318" y="309"/>
                </a:cubicBezTo>
                <a:cubicBezTo>
                  <a:pt x="308" y="307"/>
                  <a:pt x="301" y="304"/>
                  <a:pt x="294" y="300"/>
                </a:cubicBezTo>
                <a:cubicBezTo>
                  <a:pt x="288" y="296"/>
                  <a:pt x="283" y="292"/>
                  <a:pt x="279" y="289"/>
                </a:cubicBezTo>
                <a:cubicBezTo>
                  <a:pt x="275" y="286"/>
                  <a:pt x="272" y="283"/>
                  <a:pt x="270" y="280"/>
                </a:cubicBezTo>
                <a:lnTo>
                  <a:pt x="268" y="276"/>
                </a:lnTo>
                <a:cubicBezTo>
                  <a:pt x="240" y="300"/>
                  <a:pt x="209" y="313"/>
                  <a:pt x="176" y="3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7" name=""/>
          <p:cNvSpPr/>
          <p:nvPr/>
        </p:nvSpPr>
        <p:spPr>
          <a:xfrm>
            <a:off x="8191080" y="2955240"/>
            <a:ext cx="74160" cy="123480"/>
          </a:xfrm>
          <a:custGeom>
            <a:avLst/>
            <a:gdLst/>
            <a:ahLst/>
            <a:rect l="0" t="0" r="r" b="b"/>
            <a:pathLst>
              <a:path w="206" h="343">
                <a:moveTo>
                  <a:pt x="0" y="243"/>
                </a:moveTo>
                <a:cubicBezTo>
                  <a:pt x="0" y="210"/>
                  <a:pt x="7" y="176"/>
                  <a:pt x="19" y="139"/>
                </a:cubicBezTo>
                <a:cubicBezTo>
                  <a:pt x="31" y="103"/>
                  <a:pt x="48" y="72"/>
                  <a:pt x="70" y="46"/>
                </a:cubicBezTo>
                <a:cubicBezTo>
                  <a:pt x="91" y="20"/>
                  <a:pt x="113" y="5"/>
                  <a:pt x="136" y="1"/>
                </a:cubicBezTo>
                <a:cubicBezTo>
                  <a:pt x="137" y="1"/>
                  <a:pt x="138" y="1"/>
                  <a:pt x="140" y="1"/>
                </a:cubicBezTo>
                <a:cubicBezTo>
                  <a:pt x="142" y="1"/>
                  <a:pt x="144" y="1"/>
                  <a:pt x="146" y="0"/>
                </a:cubicBezTo>
                <a:cubicBezTo>
                  <a:pt x="163" y="2"/>
                  <a:pt x="176" y="9"/>
                  <a:pt x="186" y="24"/>
                </a:cubicBezTo>
                <a:cubicBezTo>
                  <a:pt x="199" y="43"/>
                  <a:pt x="206" y="69"/>
                  <a:pt x="206" y="101"/>
                </a:cubicBezTo>
                <a:cubicBezTo>
                  <a:pt x="206" y="138"/>
                  <a:pt x="197" y="176"/>
                  <a:pt x="183" y="214"/>
                </a:cubicBezTo>
                <a:cubicBezTo>
                  <a:pt x="169" y="252"/>
                  <a:pt x="150" y="283"/>
                  <a:pt x="128" y="307"/>
                </a:cubicBezTo>
                <a:cubicBezTo>
                  <a:pt x="106" y="331"/>
                  <a:pt x="84" y="343"/>
                  <a:pt x="64" y="343"/>
                </a:cubicBezTo>
                <a:lnTo>
                  <a:pt x="61" y="343"/>
                </a:lnTo>
                <a:cubicBezTo>
                  <a:pt x="49" y="343"/>
                  <a:pt x="39" y="340"/>
                  <a:pt x="31" y="334"/>
                </a:cubicBezTo>
                <a:cubicBezTo>
                  <a:pt x="23" y="327"/>
                  <a:pt x="16" y="319"/>
                  <a:pt x="12" y="308"/>
                </a:cubicBezTo>
                <a:cubicBezTo>
                  <a:pt x="8" y="298"/>
                  <a:pt x="5" y="287"/>
                  <a:pt x="3" y="276"/>
                </a:cubicBezTo>
                <a:cubicBezTo>
                  <a:pt x="1" y="266"/>
                  <a:pt x="0" y="254"/>
                  <a:pt x="0" y="243"/>
                </a:cubicBezTo>
                <a:moveTo>
                  <a:pt x="167" y="67"/>
                </a:moveTo>
                <a:cubicBezTo>
                  <a:pt x="167" y="34"/>
                  <a:pt x="158" y="18"/>
                  <a:pt x="141" y="18"/>
                </a:cubicBezTo>
                <a:cubicBezTo>
                  <a:pt x="130" y="18"/>
                  <a:pt x="119" y="25"/>
                  <a:pt x="108" y="40"/>
                </a:cubicBezTo>
                <a:cubicBezTo>
                  <a:pt x="97" y="54"/>
                  <a:pt x="88" y="70"/>
                  <a:pt x="81" y="88"/>
                </a:cubicBezTo>
                <a:cubicBezTo>
                  <a:pt x="74" y="107"/>
                  <a:pt x="69" y="123"/>
                  <a:pt x="65" y="136"/>
                </a:cubicBezTo>
                <a:cubicBezTo>
                  <a:pt x="61" y="150"/>
                  <a:pt x="59" y="158"/>
                  <a:pt x="59" y="160"/>
                </a:cubicBezTo>
                <a:cubicBezTo>
                  <a:pt x="74" y="160"/>
                  <a:pt x="90" y="161"/>
                  <a:pt x="105" y="161"/>
                </a:cubicBezTo>
                <a:lnTo>
                  <a:pt x="152" y="160"/>
                </a:lnTo>
                <a:cubicBezTo>
                  <a:pt x="152" y="160"/>
                  <a:pt x="153" y="155"/>
                  <a:pt x="155" y="144"/>
                </a:cubicBezTo>
                <a:cubicBezTo>
                  <a:pt x="158" y="134"/>
                  <a:pt x="160" y="121"/>
                  <a:pt x="163" y="106"/>
                </a:cubicBezTo>
                <a:cubicBezTo>
                  <a:pt x="166" y="91"/>
                  <a:pt x="167" y="78"/>
                  <a:pt x="167" y="67"/>
                </a:cubicBezTo>
                <a:moveTo>
                  <a:pt x="38" y="275"/>
                </a:moveTo>
                <a:cubicBezTo>
                  <a:pt x="38" y="309"/>
                  <a:pt x="46" y="326"/>
                  <a:pt x="63" y="326"/>
                </a:cubicBezTo>
                <a:cubicBezTo>
                  <a:pt x="68" y="326"/>
                  <a:pt x="73" y="325"/>
                  <a:pt x="78" y="321"/>
                </a:cubicBezTo>
                <a:cubicBezTo>
                  <a:pt x="84" y="318"/>
                  <a:pt x="90" y="312"/>
                  <a:pt x="98" y="303"/>
                </a:cubicBezTo>
                <a:cubicBezTo>
                  <a:pt x="106" y="294"/>
                  <a:pt x="113" y="280"/>
                  <a:pt x="121" y="262"/>
                </a:cubicBezTo>
                <a:cubicBezTo>
                  <a:pt x="129" y="243"/>
                  <a:pt x="136" y="220"/>
                  <a:pt x="144" y="192"/>
                </a:cubicBezTo>
                <a:lnTo>
                  <a:pt x="146" y="184"/>
                </a:lnTo>
                <a:lnTo>
                  <a:pt x="53" y="184"/>
                </a:lnTo>
                <a:cubicBezTo>
                  <a:pt x="53" y="185"/>
                  <a:pt x="52" y="191"/>
                  <a:pt x="49" y="202"/>
                </a:cubicBezTo>
                <a:cubicBezTo>
                  <a:pt x="46" y="213"/>
                  <a:pt x="43" y="225"/>
                  <a:pt x="41" y="239"/>
                </a:cubicBezTo>
                <a:cubicBezTo>
                  <a:pt x="39"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8" name=""/>
          <p:cNvSpPr/>
          <p:nvPr/>
        </p:nvSpPr>
        <p:spPr>
          <a:xfrm>
            <a:off x="8300880" y="285768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9" y="117"/>
                </a:cubicBezTo>
                <a:cubicBezTo>
                  <a:pt x="60" y="98"/>
                  <a:pt x="68" y="83"/>
                  <a:pt x="75" y="72"/>
                </a:cubicBezTo>
                <a:cubicBezTo>
                  <a:pt x="81" y="61"/>
                  <a:pt x="90" y="50"/>
                  <a:pt x="103" y="37"/>
                </a:cubicBezTo>
                <a:cubicBezTo>
                  <a:pt x="116" y="24"/>
                  <a:pt x="123" y="17"/>
                  <a:pt x="125" y="14"/>
                </a:cubicBezTo>
                <a:cubicBezTo>
                  <a:pt x="128"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5" y="247"/>
                  <a:pt x="51" y="290"/>
                  <a:pt x="51" y="338"/>
                </a:cubicBezTo>
                <a:cubicBezTo>
                  <a:pt x="51" y="386"/>
                  <a:pt x="55" y="429"/>
                  <a:pt x="62" y="468"/>
                </a:cubicBezTo>
                <a:cubicBezTo>
                  <a:pt x="70" y="507"/>
                  <a:pt x="79" y="539"/>
                  <a:pt x="90" y="563"/>
                </a:cubicBezTo>
                <a:cubicBezTo>
                  <a:pt x="101" y="587"/>
                  <a:pt x="112" y="606"/>
                  <a:pt x="123" y="621"/>
                </a:cubicBezTo>
                <a:cubicBezTo>
                  <a:pt x="135"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50" y="575"/>
                  <a:pt x="30"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9" name=""/>
          <p:cNvSpPr/>
          <p:nvPr/>
        </p:nvSpPr>
        <p:spPr>
          <a:xfrm>
            <a:off x="8377920" y="2932200"/>
            <a:ext cx="138240" cy="108360"/>
          </a:xfrm>
          <a:custGeom>
            <a:avLst/>
            <a:gdLst/>
            <a:ahLst/>
            <a:rect l="0" t="0" r="r" b="b"/>
            <a:pathLst>
              <a:path w="384" h="301">
                <a:moveTo>
                  <a:pt x="140" y="301"/>
                </a:moveTo>
                <a:cubicBezTo>
                  <a:pt x="133" y="300"/>
                  <a:pt x="109" y="299"/>
                  <a:pt x="68" y="299"/>
                </a:cubicBezTo>
                <a:cubicBezTo>
                  <a:pt x="31" y="299"/>
                  <a:pt x="10" y="300"/>
                  <a:pt x="5" y="301"/>
                </a:cubicBezTo>
                <a:lnTo>
                  <a:pt x="0" y="301"/>
                </a:lnTo>
                <a:lnTo>
                  <a:pt x="0" y="259"/>
                </a:lnTo>
                <a:lnTo>
                  <a:pt x="65" y="259"/>
                </a:lnTo>
                <a:lnTo>
                  <a:pt x="152" y="157"/>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2" y="90"/>
                  <a:pt x="199" y="99"/>
                  <a:pt x="200" y="99"/>
                </a:cubicBezTo>
                <a:cubicBezTo>
                  <a:pt x="202" y="99"/>
                  <a:pt x="210"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9"/>
                </a:lnTo>
                <a:lnTo>
                  <a:pt x="356" y="259"/>
                </a:lnTo>
                <a:lnTo>
                  <a:pt x="384" y="259"/>
                </a:lnTo>
                <a:lnTo>
                  <a:pt x="384" y="301"/>
                </a:lnTo>
                <a:lnTo>
                  <a:pt x="378" y="301"/>
                </a:lnTo>
                <a:cubicBezTo>
                  <a:pt x="371" y="300"/>
                  <a:pt x="347" y="299"/>
                  <a:pt x="304" y="299"/>
                </a:cubicBezTo>
                <a:cubicBezTo>
                  <a:pt x="257" y="299"/>
                  <a:pt x="230" y="300"/>
                  <a:pt x="222" y="301"/>
                </a:cubicBezTo>
                <a:lnTo>
                  <a:pt x="215" y="301"/>
                </a:lnTo>
                <a:lnTo>
                  <a:pt x="215" y="259"/>
                </a:lnTo>
                <a:lnTo>
                  <a:pt x="235" y="259"/>
                </a:lnTo>
                <a:cubicBezTo>
                  <a:pt x="235" y="259"/>
                  <a:pt x="226" y="247"/>
                  <a:pt x="207" y="225"/>
                </a:cubicBezTo>
                <a:cubicBezTo>
                  <a:pt x="189" y="203"/>
                  <a:pt x="179" y="192"/>
                  <a:pt x="179" y="191"/>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0" name=""/>
          <p:cNvSpPr/>
          <p:nvPr/>
        </p:nvSpPr>
        <p:spPr>
          <a:xfrm>
            <a:off x="8532000" y="2968920"/>
            <a:ext cx="54000" cy="110160"/>
          </a:xfrm>
          <a:custGeom>
            <a:avLst/>
            <a:gdLst/>
            <a:ahLst/>
            <a:rect l="0" t="0" r="r" b="b"/>
            <a:pathLst>
              <a:path w="150" h="306">
                <a:moveTo>
                  <a:pt x="3" y="116"/>
                </a:moveTo>
                <a:cubicBezTo>
                  <a:pt x="1" y="114"/>
                  <a:pt x="0" y="112"/>
                  <a:pt x="0" y="111"/>
                </a:cubicBezTo>
                <a:cubicBezTo>
                  <a:pt x="0" y="109"/>
                  <a:pt x="1" y="107"/>
                  <a:pt x="2" y="103"/>
                </a:cubicBezTo>
                <a:cubicBezTo>
                  <a:pt x="3" y="99"/>
                  <a:pt x="3" y="97"/>
                  <a:pt x="4" y="96"/>
                </a:cubicBezTo>
                <a:cubicBezTo>
                  <a:pt x="5" y="95"/>
                  <a:pt x="6" y="94"/>
                  <a:pt x="8" y="94"/>
                </a:cubicBezTo>
                <a:cubicBezTo>
                  <a:pt x="11" y="94"/>
                  <a:pt x="19" y="94"/>
                  <a:pt x="33" y="93"/>
                </a:cubicBezTo>
                <a:lnTo>
                  <a:pt x="59" y="93"/>
                </a:lnTo>
                <a:lnTo>
                  <a:pt x="68" y="55"/>
                </a:lnTo>
                <a:cubicBezTo>
                  <a:pt x="69" y="52"/>
                  <a:pt x="70" y="47"/>
                  <a:pt x="71"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1"/>
                  <a:pt x="99" y="0"/>
                  <a:pt x="102" y="0"/>
                </a:cubicBezTo>
                <a:cubicBezTo>
                  <a:pt x="107" y="1"/>
                  <a:pt x="111" y="2"/>
                  <a:pt x="114" y="5"/>
                </a:cubicBezTo>
                <a:cubicBezTo>
                  <a:pt x="116" y="9"/>
                  <a:pt x="117" y="12"/>
                  <a:pt x="117" y="15"/>
                </a:cubicBezTo>
                <a:cubicBezTo>
                  <a:pt x="117" y="17"/>
                  <a:pt x="115" y="24"/>
                  <a:pt x="113" y="37"/>
                </a:cubicBezTo>
                <a:cubicBezTo>
                  <a:pt x="110" y="50"/>
                  <a:pt x="107" y="62"/>
                  <a:pt x="103" y="75"/>
                </a:cubicBezTo>
                <a:lnTo>
                  <a:pt x="98" y="93"/>
                </a:lnTo>
                <a:cubicBezTo>
                  <a:pt x="98" y="93"/>
                  <a:pt x="106" y="93"/>
                  <a:pt x="122" y="93"/>
                </a:cubicBezTo>
                <a:lnTo>
                  <a:pt x="147" y="93"/>
                </a:lnTo>
                <a:cubicBezTo>
                  <a:pt x="149" y="96"/>
                  <a:pt x="150" y="97"/>
                  <a:pt x="150" y="99"/>
                </a:cubicBezTo>
                <a:cubicBezTo>
                  <a:pt x="150" y="106"/>
                  <a:pt x="148" y="111"/>
                  <a:pt x="144" y="116"/>
                </a:cubicBezTo>
                <a:lnTo>
                  <a:pt x="93" y="116"/>
                </a:lnTo>
                <a:lnTo>
                  <a:pt x="75" y="186"/>
                </a:lnTo>
                <a:cubicBezTo>
                  <a:pt x="63" y="237"/>
                  <a:pt x="57" y="264"/>
                  <a:pt x="57" y="268"/>
                </a:cubicBezTo>
                <a:cubicBezTo>
                  <a:pt x="57" y="281"/>
                  <a:pt x="61" y="288"/>
                  <a:pt x="70" y="288"/>
                </a:cubicBezTo>
                <a:cubicBezTo>
                  <a:pt x="81" y="288"/>
                  <a:pt x="92"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7" y="306"/>
                  <a:pt x="47" y="303"/>
                  <a:pt x="38" y="299"/>
                </a:cubicBezTo>
                <a:cubicBezTo>
                  <a:pt x="29" y="294"/>
                  <a:pt x="23" y="286"/>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1" name=""/>
          <p:cNvSpPr/>
          <p:nvPr/>
        </p:nvSpPr>
        <p:spPr>
          <a:xfrm>
            <a:off x="8622000" y="3010680"/>
            <a:ext cx="32760" cy="77040"/>
          </a:xfrm>
          <a:custGeom>
            <a:avLst/>
            <a:gdLst/>
            <a:ahLst/>
            <a:rect l="0" t="0" r="r" b="b"/>
            <a:pathLst>
              <a:path w="91" h="214">
                <a:moveTo>
                  <a:pt x="0" y="59"/>
                </a:moveTo>
                <a:cubicBezTo>
                  <a:pt x="0" y="59"/>
                  <a:pt x="0" y="54"/>
                  <a:pt x="0" y="42"/>
                </a:cubicBezTo>
                <a:cubicBezTo>
                  <a:pt x="0" y="30"/>
                  <a:pt x="4" y="21"/>
                  <a:pt x="11" y="12"/>
                </a:cubicBezTo>
                <a:cubicBezTo>
                  <a:pt x="18" y="4"/>
                  <a:pt x="28" y="0"/>
                  <a:pt x="41" y="0"/>
                </a:cubicBezTo>
                <a:cubicBezTo>
                  <a:pt x="54" y="0"/>
                  <a:pt x="65" y="6"/>
                  <a:pt x="75" y="17"/>
                </a:cubicBezTo>
                <a:cubicBezTo>
                  <a:pt x="85" y="28"/>
                  <a:pt x="90" y="48"/>
                  <a:pt x="91" y="78"/>
                </a:cubicBezTo>
                <a:cubicBezTo>
                  <a:pt x="91" y="94"/>
                  <a:pt x="89" y="109"/>
                  <a:pt x="85" y="124"/>
                </a:cubicBezTo>
                <a:cubicBezTo>
                  <a:pt x="80" y="139"/>
                  <a:pt x="76" y="151"/>
                  <a:pt x="70" y="162"/>
                </a:cubicBezTo>
                <a:cubicBezTo>
                  <a:pt x="65" y="173"/>
                  <a:pt x="59" y="182"/>
                  <a:pt x="53" y="190"/>
                </a:cubicBezTo>
                <a:cubicBezTo>
                  <a:pt x="46" y="198"/>
                  <a:pt x="41" y="204"/>
                  <a:pt x="37" y="208"/>
                </a:cubicBezTo>
                <a:cubicBezTo>
                  <a:pt x="31" y="213"/>
                  <a:pt x="28" y="215"/>
                  <a:pt x="27" y="214"/>
                </a:cubicBezTo>
                <a:cubicBezTo>
                  <a:pt x="25" y="214"/>
                  <a:pt x="22" y="212"/>
                  <a:pt x="18" y="208"/>
                </a:cubicBezTo>
                <a:cubicBezTo>
                  <a:pt x="14" y="204"/>
                  <a:pt x="12" y="201"/>
                  <a:pt x="12" y="200"/>
                </a:cubicBezTo>
                <a:cubicBezTo>
                  <a:pt x="12" y="198"/>
                  <a:pt x="14" y="194"/>
                  <a:pt x="19" y="189"/>
                </a:cubicBezTo>
                <a:cubicBezTo>
                  <a:pt x="24" y="183"/>
                  <a:pt x="30" y="177"/>
                  <a:pt x="37" y="168"/>
                </a:cubicBezTo>
                <a:cubicBezTo>
                  <a:pt x="43" y="160"/>
                  <a:pt x="49" y="149"/>
                  <a:pt x="55" y="135"/>
                </a:cubicBezTo>
                <a:cubicBezTo>
                  <a:pt x="60" y="120"/>
                  <a:pt x="64" y="104"/>
                  <a:pt x="66" y="85"/>
                </a:cubicBezTo>
                <a:lnTo>
                  <a:pt x="66" y="77"/>
                </a:lnTo>
                <a:lnTo>
                  <a:pt x="65" y="78"/>
                </a:lnTo>
                <a:cubicBezTo>
                  <a:pt x="64" y="78"/>
                  <a:pt x="63" y="79"/>
                  <a:pt x="62" y="79"/>
                </a:cubicBezTo>
                <a:cubicBezTo>
                  <a:pt x="60" y="80"/>
                  <a:pt x="59" y="80"/>
                  <a:pt x="57" y="81"/>
                </a:cubicBezTo>
                <a:cubicBezTo>
                  <a:pt x="56" y="82"/>
                  <a:pt x="54" y="82"/>
                  <a:pt x="51" y="82"/>
                </a:cubicBezTo>
                <a:cubicBezTo>
                  <a:pt x="49" y="82"/>
                  <a:pt x="46" y="83"/>
                  <a:pt x="43" y="83"/>
                </a:cubicBezTo>
                <a:cubicBezTo>
                  <a:pt x="30" y="83"/>
                  <a:pt x="20"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2" name=""/>
          <p:cNvSpPr/>
          <p:nvPr/>
        </p:nvSpPr>
        <p:spPr>
          <a:xfrm>
            <a:off x="8715960" y="2887920"/>
            <a:ext cx="76320" cy="155520"/>
          </a:xfrm>
          <a:custGeom>
            <a:avLst/>
            <a:gdLst/>
            <a:ahLst/>
            <a:rect l="0" t="0" r="r" b="b"/>
            <a:pathLst>
              <a:path w="212" h="432">
                <a:moveTo>
                  <a:pt x="5" y="163"/>
                </a:moveTo>
                <a:cubicBezTo>
                  <a:pt x="2" y="159"/>
                  <a:pt x="0" y="157"/>
                  <a:pt x="0" y="156"/>
                </a:cubicBezTo>
                <a:cubicBezTo>
                  <a:pt x="0" y="154"/>
                  <a:pt x="1" y="150"/>
                  <a:pt x="2" y="145"/>
                </a:cubicBezTo>
                <a:cubicBezTo>
                  <a:pt x="4" y="140"/>
                  <a:pt x="5" y="136"/>
                  <a:pt x="6" y="136"/>
                </a:cubicBezTo>
                <a:cubicBezTo>
                  <a:pt x="7" y="133"/>
                  <a:pt x="9" y="132"/>
                  <a:pt x="12" y="132"/>
                </a:cubicBezTo>
                <a:cubicBezTo>
                  <a:pt x="15" y="132"/>
                  <a:pt x="26" y="132"/>
                  <a:pt x="47" y="132"/>
                </a:cubicBezTo>
                <a:lnTo>
                  <a:pt x="83" y="132"/>
                </a:lnTo>
                <a:lnTo>
                  <a:pt x="96" y="77"/>
                </a:lnTo>
                <a:cubicBezTo>
                  <a:pt x="97" y="72"/>
                  <a:pt x="99" y="66"/>
                  <a:pt x="101" y="58"/>
                </a:cubicBezTo>
                <a:cubicBezTo>
                  <a:pt x="103" y="50"/>
                  <a:pt x="104" y="44"/>
                  <a:pt x="105" y="40"/>
                </a:cubicBezTo>
                <a:cubicBezTo>
                  <a:pt x="107" y="37"/>
                  <a:pt x="108" y="32"/>
                  <a:pt x="110" y="27"/>
                </a:cubicBezTo>
                <a:cubicBezTo>
                  <a:pt x="111" y="21"/>
                  <a:pt x="113" y="17"/>
                  <a:pt x="115" y="15"/>
                </a:cubicBezTo>
                <a:cubicBezTo>
                  <a:pt x="117" y="13"/>
                  <a:pt x="119" y="10"/>
                  <a:pt x="122"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9" y="130"/>
                </a:lnTo>
                <a:cubicBezTo>
                  <a:pt x="139" y="131"/>
                  <a:pt x="150" y="132"/>
                  <a:pt x="172" y="132"/>
                </a:cubicBezTo>
                <a:lnTo>
                  <a:pt x="207" y="132"/>
                </a:lnTo>
                <a:cubicBezTo>
                  <a:pt x="210" y="135"/>
                  <a:pt x="212" y="137"/>
                  <a:pt x="212" y="139"/>
                </a:cubicBezTo>
                <a:cubicBezTo>
                  <a:pt x="212" y="149"/>
                  <a:pt x="209" y="157"/>
                  <a:pt x="203" y="163"/>
                </a:cubicBezTo>
                <a:lnTo>
                  <a:pt x="130" y="163"/>
                </a:lnTo>
                <a:lnTo>
                  <a:pt x="106" y="261"/>
                </a:lnTo>
                <a:cubicBezTo>
                  <a:pt x="89" y="333"/>
                  <a:pt x="80" y="373"/>
                  <a:pt x="80" y="378"/>
                </a:cubicBezTo>
                <a:cubicBezTo>
                  <a:pt x="80" y="397"/>
                  <a:pt x="86" y="407"/>
                  <a:pt x="98" y="407"/>
                </a:cubicBezTo>
                <a:cubicBezTo>
                  <a:pt x="114" y="407"/>
                  <a:pt x="129" y="399"/>
                  <a:pt x="144" y="384"/>
                </a:cubicBezTo>
                <a:cubicBezTo>
                  <a:pt x="159" y="368"/>
                  <a:pt x="171" y="348"/>
                  <a:pt x="180" y="326"/>
                </a:cubicBezTo>
                <a:cubicBezTo>
                  <a:pt x="181" y="323"/>
                  <a:pt x="182" y="321"/>
                  <a:pt x="183" y="321"/>
                </a:cubicBezTo>
                <a:cubicBezTo>
                  <a:pt x="185" y="321"/>
                  <a:pt x="188" y="320"/>
                  <a:pt x="193" y="320"/>
                </a:cubicBezTo>
                <a:lnTo>
                  <a:pt x="196" y="320"/>
                </a:lnTo>
                <a:cubicBezTo>
                  <a:pt x="203" y="320"/>
                  <a:pt x="206" y="321"/>
                  <a:pt x="206" y="325"/>
                </a:cubicBezTo>
                <a:cubicBezTo>
                  <a:pt x="206" y="326"/>
                  <a:pt x="206" y="329"/>
                  <a:pt x="204" y="333"/>
                </a:cubicBezTo>
                <a:cubicBezTo>
                  <a:pt x="202" y="340"/>
                  <a:pt x="198" y="349"/>
                  <a:pt x="192" y="359"/>
                </a:cubicBezTo>
                <a:cubicBezTo>
                  <a:pt x="186" y="370"/>
                  <a:pt x="179" y="380"/>
                  <a:pt x="169" y="392"/>
                </a:cubicBezTo>
                <a:cubicBezTo>
                  <a:pt x="160" y="403"/>
                  <a:pt x="148" y="412"/>
                  <a:pt x="135" y="420"/>
                </a:cubicBezTo>
                <a:cubicBezTo>
                  <a:pt x="121" y="428"/>
                  <a:pt x="107" y="432"/>
                  <a:pt x="93" y="432"/>
                </a:cubicBezTo>
                <a:cubicBezTo>
                  <a:pt x="80" y="432"/>
                  <a:pt x="67" y="428"/>
                  <a:pt x="55" y="421"/>
                </a:cubicBezTo>
                <a:cubicBezTo>
                  <a:pt x="42" y="415"/>
                  <a:pt x="33" y="403"/>
                  <a:pt x="27" y="386"/>
                </a:cubicBezTo>
                <a:cubicBezTo>
                  <a:pt x="26" y="383"/>
                  <a:pt x="26" y="377"/>
                  <a:pt x="26" y="368"/>
                </a:cubicBezTo>
                <a:lnTo>
                  <a:pt x="26" y="355"/>
                </a:lnTo>
                <a:lnTo>
                  <a:pt x="51" y="260"/>
                </a:lnTo>
                <a:cubicBezTo>
                  <a:pt x="66" y="196"/>
                  <a:pt x="75" y="164"/>
                  <a:pt x="75" y="164"/>
                </a:cubicBezTo>
                <a:cubicBezTo>
                  <a:pt x="75" y="163"/>
                  <a:pt x="64" y="163"/>
                  <a:pt x="40"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3" name=""/>
          <p:cNvSpPr/>
          <p:nvPr/>
        </p:nvSpPr>
        <p:spPr>
          <a:xfrm>
            <a:off x="8812800" y="2857680"/>
            <a:ext cx="58680" cy="243720"/>
          </a:xfrm>
          <a:custGeom>
            <a:avLst/>
            <a:gdLst/>
            <a:ahLst/>
            <a:rect l="0" t="0" r="r" b="b"/>
            <a:pathLst>
              <a:path w="163" h="677">
                <a:moveTo>
                  <a:pt x="3" y="0"/>
                </a:moveTo>
                <a:lnTo>
                  <a:pt x="6" y="0"/>
                </a:lnTo>
                <a:cubicBezTo>
                  <a:pt x="8" y="0"/>
                  <a:pt x="10" y="0"/>
                  <a:pt x="13" y="0"/>
                </a:cubicBezTo>
                <a:lnTo>
                  <a:pt x="21" y="0"/>
                </a:lnTo>
                <a:lnTo>
                  <a:pt x="40" y="16"/>
                </a:lnTo>
                <a:cubicBezTo>
                  <a:pt x="83" y="54"/>
                  <a:pt x="114" y="102"/>
                  <a:pt x="133" y="159"/>
                </a:cubicBezTo>
                <a:cubicBezTo>
                  <a:pt x="153" y="217"/>
                  <a:pt x="163" y="276"/>
                  <a:pt x="163" y="338"/>
                </a:cubicBezTo>
                <a:cubicBezTo>
                  <a:pt x="163" y="369"/>
                  <a:pt x="160" y="398"/>
                  <a:pt x="156" y="427"/>
                </a:cubicBezTo>
                <a:cubicBezTo>
                  <a:pt x="151" y="455"/>
                  <a:pt x="146" y="479"/>
                  <a:pt x="140" y="499"/>
                </a:cubicBezTo>
                <a:cubicBezTo>
                  <a:pt x="134" y="520"/>
                  <a:pt x="126" y="540"/>
                  <a:pt x="115" y="560"/>
                </a:cubicBezTo>
                <a:cubicBezTo>
                  <a:pt x="104" y="579"/>
                  <a:pt x="96" y="595"/>
                  <a:pt x="90" y="605"/>
                </a:cubicBezTo>
                <a:cubicBezTo>
                  <a:pt x="83" y="615"/>
                  <a:pt x="74" y="627"/>
                  <a:pt x="61" y="639"/>
                </a:cubicBezTo>
                <a:cubicBezTo>
                  <a:pt x="49" y="652"/>
                  <a:pt x="41" y="659"/>
                  <a:pt x="39" y="662"/>
                </a:cubicBezTo>
                <a:cubicBezTo>
                  <a:pt x="37" y="664"/>
                  <a:pt x="32" y="668"/>
                  <a:pt x="24" y="675"/>
                </a:cubicBezTo>
                <a:cubicBezTo>
                  <a:pt x="22" y="676"/>
                  <a:pt x="21" y="677"/>
                  <a:pt x="21"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4" name=""/>
          <p:cNvSpPr/>
          <p:nvPr/>
        </p:nvSpPr>
        <p:spPr>
          <a:xfrm>
            <a:off x="8913240" y="3010680"/>
            <a:ext cx="32400" cy="77040"/>
          </a:xfrm>
          <a:custGeom>
            <a:avLst/>
            <a:gdLst/>
            <a:ahLst/>
            <a:rect l="0" t="0" r="r" b="b"/>
            <a:pathLst>
              <a:path w="90" h="214">
                <a:moveTo>
                  <a:pt x="0" y="59"/>
                </a:moveTo>
                <a:cubicBezTo>
                  <a:pt x="0" y="59"/>
                  <a:pt x="0" y="54"/>
                  <a:pt x="0" y="42"/>
                </a:cubicBezTo>
                <a:cubicBezTo>
                  <a:pt x="0" y="30"/>
                  <a:pt x="3" y="21"/>
                  <a:pt x="10" y="12"/>
                </a:cubicBezTo>
                <a:cubicBezTo>
                  <a:pt x="18" y="4"/>
                  <a:pt x="27" y="0"/>
                  <a:pt x="41" y="0"/>
                </a:cubicBezTo>
                <a:cubicBezTo>
                  <a:pt x="53" y="0"/>
                  <a:pt x="64" y="6"/>
                  <a:pt x="74" y="17"/>
                </a:cubicBezTo>
                <a:cubicBezTo>
                  <a:pt x="84" y="28"/>
                  <a:pt x="89" y="48"/>
                  <a:pt x="90" y="78"/>
                </a:cubicBezTo>
                <a:cubicBezTo>
                  <a:pt x="90" y="94"/>
                  <a:pt x="88" y="109"/>
                  <a:pt x="84" y="124"/>
                </a:cubicBezTo>
                <a:cubicBezTo>
                  <a:pt x="80" y="139"/>
                  <a:pt x="75" y="151"/>
                  <a:pt x="70" y="162"/>
                </a:cubicBezTo>
                <a:cubicBezTo>
                  <a:pt x="64" y="173"/>
                  <a:pt x="58" y="182"/>
                  <a:pt x="52" y="190"/>
                </a:cubicBezTo>
                <a:cubicBezTo>
                  <a:pt x="46" y="198"/>
                  <a:pt x="40" y="204"/>
                  <a:pt x="36" y="208"/>
                </a:cubicBezTo>
                <a:cubicBezTo>
                  <a:pt x="31" y="213"/>
                  <a:pt x="27" y="215"/>
                  <a:pt x="26" y="214"/>
                </a:cubicBezTo>
                <a:cubicBezTo>
                  <a:pt x="24" y="214"/>
                  <a:pt x="21" y="212"/>
                  <a:pt x="17" y="208"/>
                </a:cubicBezTo>
                <a:cubicBezTo>
                  <a:pt x="13" y="204"/>
                  <a:pt x="11" y="201"/>
                  <a:pt x="11" y="200"/>
                </a:cubicBezTo>
                <a:cubicBezTo>
                  <a:pt x="11" y="198"/>
                  <a:pt x="14" y="194"/>
                  <a:pt x="19" y="189"/>
                </a:cubicBezTo>
                <a:cubicBezTo>
                  <a:pt x="24" y="183"/>
                  <a:pt x="30" y="177"/>
                  <a:pt x="36" y="168"/>
                </a:cubicBezTo>
                <a:cubicBezTo>
                  <a:pt x="43" y="160"/>
                  <a:pt x="49" y="149"/>
                  <a:pt x="54" y="135"/>
                </a:cubicBezTo>
                <a:cubicBezTo>
                  <a:pt x="59" y="120"/>
                  <a:pt x="63" y="104"/>
                  <a:pt x="65" y="85"/>
                </a:cubicBezTo>
                <a:lnTo>
                  <a:pt x="65" y="77"/>
                </a:lnTo>
                <a:lnTo>
                  <a:pt x="64" y="78"/>
                </a:lnTo>
                <a:cubicBezTo>
                  <a:pt x="63" y="78"/>
                  <a:pt x="62" y="79"/>
                  <a:pt x="61" y="79"/>
                </a:cubicBezTo>
                <a:cubicBezTo>
                  <a:pt x="59" y="80"/>
                  <a:pt x="58" y="80"/>
                  <a:pt x="57" y="81"/>
                </a:cubicBezTo>
                <a:cubicBezTo>
                  <a:pt x="55" y="82"/>
                  <a:pt x="53" y="82"/>
                  <a:pt x="51" y="82"/>
                </a:cubicBezTo>
                <a:cubicBezTo>
                  <a:pt x="48" y="82"/>
                  <a:pt x="45" y="83"/>
                  <a:pt x="43" y="83"/>
                </a:cubicBezTo>
                <a:cubicBezTo>
                  <a:pt x="30" y="83"/>
                  <a:pt x="19"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5" name=""/>
          <p:cNvSpPr/>
          <p:nvPr/>
        </p:nvSpPr>
        <p:spPr>
          <a:xfrm>
            <a:off x="9018000" y="2873160"/>
            <a:ext cx="171360" cy="167400"/>
          </a:xfrm>
          <a:custGeom>
            <a:avLst/>
            <a:gdLst/>
            <a:ahLst/>
            <a:rect l="0" t="0" r="r" b="b"/>
            <a:pathLst>
              <a:path w="476" h="465">
                <a:moveTo>
                  <a:pt x="476" y="282"/>
                </a:moveTo>
                <a:cubicBezTo>
                  <a:pt x="475" y="284"/>
                  <a:pt x="471" y="314"/>
                  <a:pt x="465" y="372"/>
                </a:cubicBezTo>
                <a:cubicBezTo>
                  <a:pt x="459" y="431"/>
                  <a:pt x="455" y="461"/>
                  <a:pt x="455" y="462"/>
                </a:cubicBezTo>
                <a:lnTo>
                  <a:pt x="455" y="465"/>
                </a:lnTo>
                <a:lnTo>
                  <a:pt x="232" y="465"/>
                </a:lnTo>
                <a:cubicBezTo>
                  <a:pt x="82" y="465"/>
                  <a:pt x="6" y="464"/>
                  <a:pt x="5" y="462"/>
                </a:cubicBezTo>
                <a:lnTo>
                  <a:pt x="4" y="462"/>
                </a:lnTo>
                <a:cubicBezTo>
                  <a:pt x="1" y="460"/>
                  <a:pt x="0" y="457"/>
                  <a:pt x="0" y="453"/>
                </a:cubicBezTo>
                <a:cubicBezTo>
                  <a:pt x="0" y="450"/>
                  <a:pt x="4" y="445"/>
                  <a:pt x="12" y="437"/>
                </a:cubicBezTo>
                <a:cubicBezTo>
                  <a:pt x="20" y="430"/>
                  <a:pt x="50" y="403"/>
                  <a:pt x="101" y="358"/>
                </a:cubicBezTo>
                <a:lnTo>
                  <a:pt x="200" y="270"/>
                </a:lnTo>
                <a:cubicBezTo>
                  <a:pt x="200" y="270"/>
                  <a:pt x="191" y="259"/>
                  <a:pt x="173" y="238"/>
                </a:cubicBezTo>
                <a:cubicBezTo>
                  <a:pt x="155" y="216"/>
                  <a:pt x="131" y="188"/>
                  <a:pt x="102" y="154"/>
                </a:cubicBezTo>
                <a:cubicBezTo>
                  <a:pt x="35" y="75"/>
                  <a:pt x="2" y="35"/>
                  <a:pt x="1" y="35"/>
                </a:cubicBezTo>
                <a:cubicBezTo>
                  <a:pt x="0" y="33"/>
                  <a:pt x="0" y="29"/>
                  <a:pt x="0" y="21"/>
                </a:cubicBezTo>
                <a:cubicBezTo>
                  <a:pt x="0" y="10"/>
                  <a:pt x="3" y="4"/>
                  <a:pt x="7" y="1"/>
                </a:cubicBezTo>
                <a:cubicBezTo>
                  <a:pt x="9" y="0"/>
                  <a:pt x="84" y="0"/>
                  <a:pt x="232" y="0"/>
                </a:cubicBezTo>
                <a:lnTo>
                  <a:pt x="455" y="0"/>
                </a:lnTo>
                <a:lnTo>
                  <a:pt x="455" y="3"/>
                </a:lnTo>
                <a:cubicBezTo>
                  <a:pt x="456" y="5"/>
                  <a:pt x="460" y="33"/>
                  <a:pt x="466" y="87"/>
                </a:cubicBezTo>
                <a:cubicBezTo>
                  <a:pt x="472" y="141"/>
                  <a:pt x="475" y="169"/>
                  <a:pt x="476" y="172"/>
                </a:cubicBezTo>
                <a:lnTo>
                  <a:pt x="476" y="174"/>
                </a:lnTo>
                <a:lnTo>
                  <a:pt x="455" y="174"/>
                </a:lnTo>
                <a:cubicBezTo>
                  <a:pt x="441" y="174"/>
                  <a:pt x="434" y="174"/>
                  <a:pt x="434" y="174"/>
                </a:cubicBezTo>
                <a:cubicBezTo>
                  <a:pt x="434" y="172"/>
                  <a:pt x="434" y="169"/>
                  <a:pt x="433" y="165"/>
                </a:cubicBezTo>
                <a:cubicBezTo>
                  <a:pt x="433" y="160"/>
                  <a:pt x="431" y="153"/>
                  <a:pt x="429" y="142"/>
                </a:cubicBezTo>
                <a:cubicBezTo>
                  <a:pt x="426" y="131"/>
                  <a:pt x="423" y="121"/>
                  <a:pt x="418" y="112"/>
                </a:cubicBezTo>
                <a:cubicBezTo>
                  <a:pt x="414" y="103"/>
                  <a:pt x="408" y="94"/>
                  <a:pt x="400" y="83"/>
                </a:cubicBezTo>
                <a:cubicBezTo>
                  <a:pt x="392" y="73"/>
                  <a:pt x="383" y="65"/>
                  <a:pt x="372" y="60"/>
                </a:cubicBezTo>
                <a:cubicBezTo>
                  <a:pt x="357" y="52"/>
                  <a:pt x="337" y="47"/>
                  <a:pt x="314" y="45"/>
                </a:cubicBezTo>
                <a:cubicBezTo>
                  <a:pt x="290" y="44"/>
                  <a:pt x="255" y="42"/>
                  <a:pt x="208" y="42"/>
                </a:cubicBezTo>
                <a:lnTo>
                  <a:pt x="147" y="42"/>
                </a:lnTo>
                <a:lnTo>
                  <a:pt x="225" y="133"/>
                </a:lnTo>
                <a:cubicBezTo>
                  <a:pt x="274" y="193"/>
                  <a:pt x="301" y="225"/>
                  <a:pt x="304" y="228"/>
                </a:cubicBezTo>
                <a:cubicBezTo>
                  <a:pt x="306" y="232"/>
                  <a:pt x="305" y="236"/>
                  <a:pt x="303" y="239"/>
                </a:cubicBezTo>
                <a:cubicBezTo>
                  <a:pt x="299" y="243"/>
                  <a:pt x="267" y="272"/>
                  <a:pt x="208" y="324"/>
                </a:cubicBezTo>
                <a:cubicBezTo>
                  <a:pt x="193" y="337"/>
                  <a:pt x="178" y="351"/>
                  <a:pt x="162" y="366"/>
                </a:cubicBezTo>
                <a:cubicBezTo>
                  <a:pt x="146" y="380"/>
                  <a:pt x="134" y="391"/>
                  <a:pt x="125" y="398"/>
                </a:cubicBezTo>
                <a:lnTo>
                  <a:pt x="113" y="409"/>
                </a:lnTo>
                <a:lnTo>
                  <a:pt x="121" y="410"/>
                </a:lnTo>
                <a:cubicBezTo>
                  <a:pt x="128" y="410"/>
                  <a:pt x="155" y="410"/>
                  <a:pt x="203" y="410"/>
                </a:cubicBezTo>
                <a:cubicBezTo>
                  <a:pt x="211" y="410"/>
                  <a:pt x="223" y="410"/>
                  <a:pt x="240" y="410"/>
                </a:cubicBezTo>
                <a:cubicBezTo>
                  <a:pt x="256" y="410"/>
                  <a:pt x="267" y="410"/>
                  <a:pt x="275" y="410"/>
                </a:cubicBezTo>
                <a:cubicBezTo>
                  <a:pt x="282" y="409"/>
                  <a:pt x="292" y="409"/>
                  <a:pt x="304" y="409"/>
                </a:cubicBezTo>
                <a:cubicBezTo>
                  <a:pt x="317" y="409"/>
                  <a:pt x="326" y="408"/>
                  <a:pt x="333" y="406"/>
                </a:cubicBezTo>
                <a:cubicBezTo>
                  <a:pt x="339" y="403"/>
                  <a:pt x="346" y="402"/>
                  <a:pt x="355" y="400"/>
                </a:cubicBezTo>
                <a:cubicBezTo>
                  <a:pt x="363" y="399"/>
                  <a:pt x="371" y="396"/>
                  <a:pt x="377" y="391"/>
                </a:cubicBezTo>
                <a:cubicBezTo>
                  <a:pt x="382" y="387"/>
                  <a:pt x="388" y="382"/>
                  <a:pt x="394" y="378"/>
                </a:cubicBezTo>
                <a:cubicBezTo>
                  <a:pt x="414" y="358"/>
                  <a:pt x="427" y="328"/>
                  <a:pt x="433" y="289"/>
                </a:cubicBezTo>
                <a:lnTo>
                  <a:pt x="434" y="280"/>
                </a:lnTo>
                <a:cubicBezTo>
                  <a:pt x="434" y="279"/>
                  <a:pt x="441" y="279"/>
                  <a:pt x="455" y="279"/>
                </a:cubicBezTo>
                <a:lnTo>
                  <a:pt x="476" y="279"/>
                </a:lnTo>
                <a:lnTo>
                  <a:pt x="476" y="2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6" name=""/>
          <p:cNvSpPr/>
          <p:nvPr/>
        </p:nvSpPr>
        <p:spPr>
          <a:xfrm>
            <a:off x="9218880" y="2955240"/>
            <a:ext cx="73800" cy="123480"/>
          </a:xfrm>
          <a:custGeom>
            <a:avLst/>
            <a:gdLst/>
            <a:ahLst/>
            <a:rect l="0" t="0" r="r" b="b"/>
            <a:pathLst>
              <a:path w="205" h="343">
                <a:moveTo>
                  <a:pt x="0" y="243"/>
                </a:moveTo>
                <a:cubicBezTo>
                  <a:pt x="0" y="210"/>
                  <a:pt x="6" y="176"/>
                  <a:pt x="19" y="139"/>
                </a:cubicBezTo>
                <a:cubicBezTo>
                  <a:pt x="31" y="103"/>
                  <a:pt x="48" y="72"/>
                  <a:pt x="69" y="46"/>
                </a:cubicBezTo>
                <a:cubicBezTo>
                  <a:pt x="91" y="20"/>
                  <a:pt x="113" y="5"/>
                  <a:pt x="136" y="1"/>
                </a:cubicBezTo>
                <a:cubicBezTo>
                  <a:pt x="136" y="1"/>
                  <a:pt x="137" y="1"/>
                  <a:pt x="140" y="1"/>
                </a:cubicBezTo>
                <a:cubicBezTo>
                  <a:pt x="142" y="1"/>
                  <a:pt x="144" y="1"/>
                  <a:pt x="145" y="0"/>
                </a:cubicBezTo>
                <a:cubicBezTo>
                  <a:pt x="163" y="2"/>
                  <a:pt x="176" y="9"/>
                  <a:pt x="186" y="24"/>
                </a:cubicBezTo>
                <a:cubicBezTo>
                  <a:pt x="199" y="43"/>
                  <a:pt x="205" y="69"/>
                  <a:pt x="205" y="101"/>
                </a:cubicBezTo>
                <a:cubicBezTo>
                  <a:pt x="205" y="138"/>
                  <a:pt x="197" y="176"/>
                  <a:pt x="183" y="214"/>
                </a:cubicBezTo>
                <a:cubicBezTo>
                  <a:pt x="168" y="252"/>
                  <a:pt x="150" y="283"/>
                  <a:pt x="128" y="307"/>
                </a:cubicBezTo>
                <a:cubicBezTo>
                  <a:pt x="105" y="331"/>
                  <a:pt x="84" y="343"/>
                  <a:pt x="64" y="343"/>
                </a:cubicBezTo>
                <a:lnTo>
                  <a:pt x="60" y="343"/>
                </a:lnTo>
                <a:cubicBezTo>
                  <a:pt x="49" y="343"/>
                  <a:pt x="39" y="340"/>
                  <a:pt x="31" y="334"/>
                </a:cubicBezTo>
                <a:cubicBezTo>
                  <a:pt x="22" y="327"/>
                  <a:pt x="16" y="319"/>
                  <a:pt x="12" y="308"/>
                </a:cubicBezTo>
                <a:cubicBezTo>
                  <a:pt x="8" y="298"/>
                  <a:pt x="5" y="287"/>
                  <a:pt x="3" y="276"/>
                </a:cubicBezTo>
                <a:cubicBezTo>
                  <a:pt x="1" y="266"/>
                  <a:pt x="0" y="254"/>
                  <a:pt x="0" y="243"/>
                </a:cubicBezTo>
                <a:moveTo>
                  <a:pt x="166" y="67"/>
                </a:moveTo>
                <a:cubicBezTo>
                  <a:pt x="166" y="34"/>
                  <a:pt x="158" y="18"/>
                  <a:pt x="141" y="18"/>
                </a:cubicBezTo>
                <a:cubicBezTo>
                  <a:pt x="130" y="18"/>
                  <a:pt x="118" y="25"/>
                  <a:pt x="108" y="40"/>
                </a:cubicBezTo>
                <a:cubicBezTo>
                  <a:pt x="97" y="54"/>
                  <a:pt x="88" y="70"/>
                  <a:pt x="81" y="88"/>
                </a:cubicBezTo>
                <a:cubicBezTo>
                  <a:pt x="74" y="107"/>
                  <a:pt x="68" y="123"/>
                  <a:pt x="65" y="136"/>
                </a:cubicBezTo>
                <a:cubicBezTo>
                  <a:pt x="61" y="150"/>
                  <a:pt x="59" y="158"/>
                  <a:pt x="58" y="160"/>
                </a:cubicBezTo>
                <a:cubicBezTo>
                  <a:pt x="74" y="160"/>
                  <a:pt x="89" y="161"/>
                  <a:pt x="105" y="161"/>
                </a:cubicBezTo>
                <a:lnTo>
                  <a:pt x="151" y="160"/>
                </a:lnTo>
                <a:cubicBezTo>
                  <a:pt x="151" y="160"/>
                  <a:pt x="153" y="155"/>
                  <a:pt x="155" y="144"/>
                </a:cubicBezTo>
                <a:cubicBezTo>
                  <a:pt x="157" y="134"/>
                  <a:pt x="160" y="121"/>
                  <a:pt x="163" y="106"/>
                </a:cubicBezTo>
                <a:cubicBezTo>
                  <a:pt x="166" y="91"/>
                  <a:pt x="167" y="78"/>
                  <a:pt x="166" y="67"/>
                </a:cubicBezTo>
                <a:moveTo>
                  <a:pt x="37" y="275"/>
                </a:moveTo>
                <a:cubicBezTo>
                  <a:pt x="37" y="309"/>
                  <a:pt x="46" y="326"/>
                  <a:pt x="63" y="326"/>
                </a:cubicBezTo>
                <a:cubicBezTo>
                  <a:pt x="67" y="326"/>
                  <a:pt x="73" y="325"/>
                  <a:pt x="78" y="321"/>
                </a:cubicBezTo>
                <a:cubicBezTo>
                  <a:pt x="83" y="318"/>
                  <a:pt x="90" y="312"/>
                  <a:pt x="98" y="303"/>
                </a:cubicBezTo>
                <a:cubicBezTo>
                  <a:pt x="105" y="294"/>
                  <a:pt x="113" y="280"/>
                  <a:pt x="121" y="262"/>
                </a:cubicBezTo>
                <a:cubicBezTo>
                  <a:pt x="128" y="243"/>
                  <a:pt x="136" y="220"/>
                  <a:pt x="144" y="192"/>
                </a:cubicBezTo>
                <a:lnTo>
                  <a:pt x="146" y="184"/>
                </a:lnTo>
                <a:lnTo>
                  <a:pt x="53" y="184"/>
                </a:lnTo>
                <a:cubicBezTo>
                  <a:pt x="53" y="185"/>
                  <a:pt x="51" y="191"/>
                  <a:pt x="48" y="202"/>
                </a:cubicBezTo>
                <a:cubicBezTo>
                  <a:pt x="45" y="213"/>
                  <a:pt x="43" y="225"/>
                  <a:pt x="41"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7" name=""/>
          <p:cNvSpPr/>
          <p:nvPr/>
        </p:nvSpPr>
        <p:spPr>
          <a:xfrm>
            <a:off x="9328680" y="285768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7" y="117"/>
                </a:cubicBezTo>
                <a:cubicBezTo>
                  <a:pt x="58" y="98"/>
                  <a:pt x="67" y="83"/>
                  <a:pt x="73" y="72"/>
                </a:cubicBezTo>
                <a:cubicBezTo>
                  <a:pt x="79" y="61"/>
                  <a:pt x="90" y="50"/>
                  <a:pt x="103"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0" y="114"/>
                </a:cubicBezTo>
                <a:cubicBezTo>
                  <a:pt x="78" y="137"/>
                  <a:pt x="69" y="168"/>
                  <a:pt x="61" y="207"/>
                </a:cubicBezTo>
                <a:cubicBezTo>
                  <a:pt x="53" y="247"/>
                  <a:pt x="49" y="290"/>
                  <a:pt x="49" y="338"/>
                </a:cubicBezTo>
                <a:cubicBezTo>
                  <a:pt x="49" y="386"/>
                  <a:pt x="53" y="429"/>
                  <a:pt x="61" y="468"/>
                </a:cubicBezTo>
                <a:cubicBezTo>
                  <a:pt x="69" y="507"/>
                  <a:pt x="78" y="539"/>
                  <a:pt x="90" y="563"/>
                </a:cubicBezTo>
                <a:cubicBezTo>
                  <a:pt x="101"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79"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8" name=""/>
          <p:cNvSpPr/>
          <p:nvPr/>
        </p:nvSpPr>
        <p:spPr>
          <a:xfrm>
            <a:off x="9405720" y="2932200"/>
            <a:ext cx="137880" cy="108360"/>
          </a:xfrm>
          <a:custGeom>
            <a:avLst/>
            <a:gdLst/>
            <a:ahLst/>
            <a:rect l="0" t="0" r="r" b="b"/>
            <a:pathLst>
              <a:path w="383" h="301">
                <a:moveTo>
                  <a:pt x="140" y="301"/>
                </a:moveTo>
                <a:cubicBezTo>
                  <a:pt x="133" y="300"/>
                  <a:pt x="110" y="299"/>
                  <a:pt x="69" y="299"/>
                </a:cubicBezTo>
                <a:cubicBezTo>
                  <a:pt x="31" y="299"/>
                  <a:pt x="10" y="300"/>
                  <a:pt x="5" y="301"/>
                </a:cubicBezTo>
                <a:lnTo>
                  <a:pt x="0" y="301"/>
                </a:lnTo>
                <a:lnTo>
                  <a:pt x="0" y="259"/>
                </a:lnTo>
                <a:lnTo>
                  <a:pt x="66" y="259"/>
                </a:lnTo>
                <a:lnTo>
                  <a:pt x="152" y="157"/>
                </a:lnTo>
                <a:lnTo>
                  <a:pt x="60" y="42"/>
                </a:lnTo>
                <a:lnTo>
                  <a:pt x="3" y="42"/>
                </a:lnTo>
                <a:lnTo>
                  <a:pt x="3" y="0"/>
                </a:lnTo>
                <a:lnTo>
                  <a:pt x="9" y="0"/>
                </a:lnTo>
                <a:cubicBezTo>
                  <a:pt x="15" y="1"/>
                  <a:pt x="41"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70" y="0"/>
                </a:lnTo>
                <a:lnTo>
                  <a:pt x="370" y="42"/>
                </a:lnTo>
                <a:lnTo>
                  <a:pt x="305" y="42"/>
                </a:lnTo>
                <a:lnTo>
                  <a:pt x="227" y="135"/>
                </a:lnTo>
                <a:lnTo>
                  <a:pt x="328" y="259"/>
                </a:lnTo>
                <a:lnTo>
                  <a:pt x="355" y="259"/>
                </a:lnTo>
                <a:lnTo>
                  <a:pt x="383" y="259"/>
                </a:lnTo>
                <a:lnTo>
                  <a:pt x="383" y="301"/>
                </a:lnTo>
                <a:lnTo>
                  <a:pt x="378" y="301"/>
                </a:lnTo>
                <a:cubicBezTo>
                  <a:pt x="371" y="300"/>
                  <a:pt x="346" y="299"/>
                  <a:pt x="304" y="299"/>
                </a:cubicBezTo>
                <a:cubicBezTo>
                  <a:pt x="257" y="299"/>
                  <a:pt x="230" y="300"/>
                  <a:pt x="221" y="301"/>
                </a:cubicBezTo>
                <a:lnTo>
                  <a:pt x="215" y="301"/>
                </a:lnTo>
                <a:lnTo>
                  <a:pt x="215" y="259"/>
                </a:lnTo>
                <a:lnTo>
                  <a:pt x="234" y="259"/>
                </a:lnTo>
                <a:cubicBezTo>
                  <a:pt x="234" y="259"/>
                  <a:pt x="225" y="247"/>
                  <a:pt x="207" y="225"/>
                </a:cubicBezTo>
                <a:cubicBezTo>
                  <a:pt x="189" y="203"/>
                  <a:pt x="180" y="192"/>
                  <a:pt x="179" y="191"/>
                </a:cubicBezTo>
                <a:lnTo>
                  <a:pt x="121" y="259"/>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09" name=""/>
          <p:cNvSpPr/>
          <p:nvPr/>
        </p:nvSpPr>
        <p:spPr>
          <a:xfrm>
            <a:off x="9559800" y="2968920"/>
            <a:ext cx="54000" cy="110160"/>
          </a:xfrm>
          <a:custGeom>
            <a:avLst/>
            <a:gdLst/>
            <a:ahLst/>
            <a:rect l="0" t="0" r="r" b="b"/>
            <a:pathLst>
              <a:path w="150" h="306">
                <a:moveTo>
                  <a:pt x="3" y="116"/>
                </a:moveTo>
                <a:cubicBezTo>
                  <a:pt x="1" y="114"/>
                  <a:pt x="0" y="112"/>
                  <a:pt x="0" y="111"/>
                </a:cubicBezTo>
                <a:cubicBezTo>
                  <a:pt x="0" y="109"/>
                  <a:pt x="0" y="107"/>
                  <a:pt x="1" y="103"/>
                </a:cubicBezTo>
                <a:cubicBezTo>
                  <a:pt x="2" y="99"/>
                  <a:pt x="3" y="97"/>
                  <a:pt x="4" y="96"/>
                </a:cubicBezTo>
                <a:cubicBezTo>
                  <a:pt x="4" y="95"/>
                  <a:pt x="6" y="94"/>
                  <a:pt x="8" y="94"/>
                </a:cubicBezTo>
                <a:cubicBezTo>
                  <a:pt x="10" y="94"/>
                  <a:pt x="19" y="94"/>
                  <a:pt x="33" y="93"/>
                </a:cubicBezTo>
                <a:lnTo>
                  <a:pt x="59" y="93"/>
                </a:lnTo>
                <a:lnTo>
                  <a:pt x="68" y="55"/>
                </a:lnTo>
                <a:cubicBezTo>
                  <a:pt x="69" y="52"/>
                  <a:pt x="70" y="47"/>
                  <a:pt x="71" y="41"/>
                </a:cubicBezTo>
                <a:cubicBezTo>
                  <a:pt x="72" y="36"/>
                  <a:pt x="73" y="31"/>
                  <a:pt x="74" y="29"/>
                </a:cubicBezTo>
                <a:cubicBezTo>
                  <a:pt x="75" y="26"/>
                  <a:pt x="76" y="23"/>
                  <a:pt x="77" y="19"/>
                </a:cubicBezTo>
                <a:cubicBezTo>
                  <a:pt x="78" y="15"/>
                  <a:pt x="80" y="13"/>
                  <a:pt x="81" y="11"/>
                </a:cubicBezTo>
                <a:cubicBezTo>
                  <a:pt x="83" y="10"/>
                  <a:pt x="84" y="8"/>
                  <a:pt x="86" y="5"/>
                </a:cubicBezTo>
                <a:cubicBezTo>
                  <a:pt x="87" y="3"/>
                  <a:pt x="90" y="2"/>
                  <a:pt x="93" y="1"/>
                </a:cubicBezTo>
                <a:cubicBezTo>
                  <a:pt x="95" y="1"/>
                  <a:pt x="98" y="0"/>
                  <a:pt x="101" y="0"/>
                </a:cubicBezTo>
                <a:cubicBezTo>
                  <a:pt x="107" y="1"/>
                  <a:pt x="111" y="2"/>
                  <a:pt x="113" y="5"/>
                </a:cubicBezTo>
                <a:cubicBezTo>
                  <a:pt x="115" y="9"/>
                  <a:pt x="117" y="12"/>
                  <a:pt x="117" y="15"/>
                </a:cubicBezTo>
                <a:cubicBezTo>
                  <a:pt x="117" y="17"/>
                  <a:pt x="115" y="24"/>
                  <a:pt x="112" y="37"/>
                </a:cubicBezTo>
                <a:cubicBezTo>
                  <a:pt x="109" y="50"/>
                  <a:pt x="106" y="62"/>
                  <a:pt x="103" y="75"/>
                </a:cubicBezTo>
                <a:lnTo>
                  <a:pt x="98" y="93"/>
                </a:lnTo>
                <a:cubicBezTo>
                  <a:pt x="98" y="93"/>
                  <a:pt x="106" y="93"/>
                  <a:pt x="122" y="93"/>
                </a:cubicBezTo>
                <a:lnTo>
                  <a:pt x="146" y="93"/>
                </a:lnTo>
                <a:cubicBezTo>
                  <a:pt x="148" y="96"/>
                  <a:pt x="150" y="97"/>
                  <a:pt x="150" y="99"/>
                </a:cubicBezTo>
                <a:cubicBezTo>
                  <a:pt x="150" y="106"/>
                  <a:pt x="147" y="111"/>
                  <a:pt x="143" y="116"/>
                </a:cubicBezTo>
                <a:lnTo>
                  <a:pt x="92" y="116"/>
                </a:lnTo>
                <a:lnTo>
                  <a:pt x="75" y="186"/>
                </a:lnTo>
                <a:cubicBezTo>
                  <a:pt x="62" y="237"/>
                  <a:pt x="56" y="264"/>
                  <a:pt x="56" y="268"/>
                </a:cubicBezTo>
                <a:cubicBezTo>
                  <a:pt x="56" y="281"/>
                  <a:pt x="61" y="288"/>
                  <a:pt x="69" y="288"/>
                </a:cubicBezTo>
                <a:cubicBezTo>
                  <a:pt x="80" y="288"/>
                  <a:pt x="91" y="283"/>
                  <a:pt x="102" y="272"/>
                </a:cubicBezTo>
                <a:cubicBezTo>
                  <a:pt x="112" y="261"/>
                  <a:pt x="121" y="248"/>
                  <a:pt x="127" y="232"/>
                </a:cubicBezTo>
                <a:cubicBezTo>
                  <a:pt x="128" y="230"/>
                  <a:pt x="128"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1" y="262"/>
                  <a:pt x="126" y="270"/>
                  <a:pt x="119" y="278"/>
                </a:cubicBezTo>
                <a:cubicBezTo>
                  <a:pt x="113" y="286"/>
                  <a:pt x="105" y="292"/>
                  <a:pt x="95" y="298"/>
                </a:cubicBezTo>
                <a:cubicBezTo>
                  <a:pt x="85" y="303"/>
                  <a:pt x="76" y="306"/>
                  <a:pt x="66" y="306"/>
                </a:cubicBezTo>
                <a:cubicBezTo>
                  <a:pt x="56" y="306"/>
                  <a:pt x="47" y="303"/>
                  <a:pt x="39" y="299"/>
                </a:cubicBezTo>
                <a:cubicBezTo>
                  <a:pt x="30" y="294"/>
                  <a:pt x="24" y="286"/>
                  <a:pt x="20" y="274"/>
                </a:cubicBezTo>
                <a:cubicBezTo>
                  <a:pt x="19" y="271"/>
                  <a:pt x="19" y="267"/>
                  <a:pt x="19" y="261"/>
                </a:cubicBezTo>
                <a:lnTo>
                  <a:pt x="19" y="252"/>
                </a:lnTo>
                <a:lnTo>
                  <a:pt x="36" y="185"/>
                </a:lnTo>
                <a:cubicBezTo>
                  <a:pt x="47" y="140"/>
                  <a:pt x="53" y="118"/>
                  <a:pt x="53" y="117"/>
                </a:cubicBezTo>
                <a:cubicBezTo>
                  <a:pt x="53" y="117"/>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0" name=""/>
          <p:cNvSpPr/>
          <p:nvPr/>
        </p:nvSpPr>
        <p:spPr>
          <a:xfrm>
            <a:off x="9649800" y="3010680"/>
            <a:ext cx="32400" cy="77040"/>
          </a:xfrm>
          <a:custGeom>
            <a:avLst/>
            <a:gdLst/>
            <a:ahLst/>
            <a:rect l="0" t="0" r="r" b="b"/>
            <a:pathLst>
              <a:path w="90" h="214">
                <a:moveTo>
                  <a:pt x="0" y="59"/>
                </a:moveTo>
                <a:cubicBezTo>
                  <a:pt x="0" y="59"/>
                  <a:pt x="0" y="54"/>
                  <a:pt x="0" y="42"/>
                </a:cubicBezTo>
                <a:cubicBezTo>
                  <a:pt x="0" y="30"/>
                  <a:pt x="4" y="21"/>
                  <a:pt x="11" y="12"/>
                </a:cubicBezTo>
                <a:cubicBezTo>
                  <a:pt x="18" y="4"/>
                  <a:pt x="28" y="0"/>
                  <a:pt x="41" y="0"/>
                </a:cubicBezTo>
                <a:cubicBezTo>
                  <a:pt x="54" y="0"/>
                  <a:pt x="65" y="6"/>
                  <a:pt x="75" y="17"/>
                </a:cubicBezTo>
                <a:cubicBezTo>
                  <a:pt x="85" y="28"/>
                  <a:pt x="90" y="48"/>
                  <a:pt x="90" y="78"/>
                </a:cubicBezTo>
                <a:cubicBezTo>
                  <a:pt x="90" y="94"/>
                  <a:pt x="88" y="109"/>
                  <a:pt x="84" y="124"/>
                </a:cubicBezTo>
                <a:cubicBezTo>
                  <a:pt x="80" y="139"/>
                  <a:pt x="75" y="151"/>
                  <a:pt x="70" y="162"/>
                </a:cubicBezTo>
                <a:cubicBezTo>
                  <a:pt x="65" y="173"/>
                  <a:pt x="59" y="182"/>
                  <a:pt x="52" y="190"/>
                </a:cubicBezTo>
                <a:cubicBezTo>
                  <a:pt x="46" y="198"/>
                  <a:pt x="41" y="204"/>
                  <a:pt x="36" y="208"/>
                </a:cubicBezTo>
                <a:cubicBezTo>
                  <a:pt x="32" y="213"/>
                  <a:pt x="28" y="215"/>
                  <a:pt x="26" y="214"/>
                </a:cubicBezTo>
                <a:cubicBezTo>
                  <a:pt x="25" y="214"/>
                  <a:pt x="22" y="212"/>
                  <a:pt x="18" y="208"/>
                </a:cubicBezTo>
                <a:cubicBezTo>
                  <a:pt x="14" y="204"/>
                  <a:pt x="11" y="201"/>
                  <a:pt x="11" y="200"/>
                </a:cubicBezTo>
                <a:cubicBezTo>
                  <a:pt x="11" y="198"/>
                  <a:pt x="14" y="194"/>
                  <a:pt x="19" y="189"/>
                </a:cubicBezTo>
                <a:cubicBezTo>
                  <a:pt x="24" y="183"/>
                  <a:pt x="31" y="177"/>
                  <a:pt x="37" y="168"/>
                </a:cubicBezTo>
                <a:cubicBezTo>
                  <a:pt x="43" y="160"/>
                  <a:pt x="49" y="149"/>
                  <a:pt x="54" y="135"/>
                </a:cubicBezTo>
                <a:cubicBezTo>
                  <a:pt x="60" y="120"/>
                  <a:pt x="63" y="104"/>
                  <a:pt x="65" y="85"/>
                </a:cubicBezTo>
                <a:lnTo>
                  <a:pt x="65" y="77"/>
                </a:lnTo>
                <a:lnTo>
                  <a:pt x="65" y="78"/>
                </a:lnTo>
                <a:cubicBezTo>
                  <a:pt x="64" y="78"/>
                  <a:pt x="63" y="79"/>
                  <a:pt x="61" y="79"/>
                </a:cubicBezTo>
                <a:cubicBezTo>
                  <a:pt x="60" y="80"/>
                  <a:pt x="58" y="80"/>
                  <a:pt x="57" y="81"/>
                </a:cubicBezTo>
                <a:cubicBezTo>
                  <a:pt x="56" y="82"/>
                  <a:pt x="54" y="82"/>
                  <a:pt x="51" y="82"/>
                </a:cubicBezTo>
                <a:cubicBezTo>
                  <a:pt x="48" y="82"/>
                  <a:pt x="46" y="83"/>
                  <a:pt x="43" y="83"/>
                </a:cubicBezTo>
                <a:cubicBezTo>
                  <a:pt x="31" y="83"/>
                  <a:pt x="20"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1" name=""/>
          <p:cNvSpPr/>
          <p:nvPr/>
        </p:nvSpPr>
        <p:spPr>
          <a:xfrm>
            <a:off x="9743760" y="2887920"/>
            <a:ext cx="75960" cy="155520"/>
          </a:xfrm>
          <a:custGeom>
            <a:avLst/>
            <a:gdLst/>
            <a:ahLst/>
            <a:rect l="0" t="0" r="r" b="b"/>
            <a:pathLst>
              <a:path w="211" h="432">
                <a:moveTo>
                  <a:pt x="5" y="163"/>
                </a:moveTo>
                <a:cubicBezTo>
                  <a:pt x="1" y="159"/>
                  <a:pt x="0" y="157"/>
                  <a:pt x="0" y="156"/>
                </a:cubicBezTo>
                <a:cubicBezTo>
                  <a:pt x="0" y="154"/>
                  <a:pt x="1" y="150"/>
                  <a:pt x="2" y="145"/>
                </a:cubicBezTo>
                <a:cubicBezTo>
                  <a:pt x="3" y="140"/>
                  <a:pt x="4" y="136"/>
                  <a:pt x="5" y="136"/>
                </a:cubicBezTo>
                <a:cubicBezTo>
                  <a:pt x="6" y="133"/>
                  <a:pt x="8" y="132"/>
                  <a:pt x="11" y="132"/>
                </a:cubicBezTo>
                <a:cubicBezTo>
                  <a:pt x="15" y="132"/>
                  <a:pt x="26" y="132"/>
                  <a:pt x="46" y="132"/>
                </a:cubicBezTo>
                <a:lnTo>
                  <a:pt x="82" y="132"/>
                </a:lnTo>
                <a:lnTo>
                  <a:pt x="95" y="77"/>
                </a:lnTo>
                <a:cubicBezTo>
                  <a:pt x="96" y="72"/>
                  <a:pt x="98" y="66"/>
                  <a:pt x="99" y="58"/>
                </a:cubicBezTo>
                <a:cubicBezTo>
                  <a:pt x="101" y="50"/>
                  <a:pt x="103" y="44"/>
                  <a:pt x="104" y="40"/>
                </a:cubicBezTo>
                <a:cubicBezTo>
                  <a:pt x="105" y="37"/>
                  <a:pt x="107" y="32"/>
                  <a:pt x="108" y="27"/>
                </a:cubicBezTo>
                <a:cubicBezTo>
                  <a:pt x="109" y="21"/>
                  <a:pt x="111" y="17"/>
                  <a:pt x="114" y="15"/>
                </a:cubicBezTo>
                <a:cubicBezTo>
                  <a:pt x="116" y="13"/>
                  <a:pt x="118" y="10"/>
                  <a:pt x="120" y="7"/>
                </a:cubicBezTo>
                <a:cubicBezTo>
                  <a:pt x="123" y="4"/>
                  <a:pt x="126"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4" y="70"/>
                  <a:pt x="150" y="88"/>
                  <a:pt x="145" y="105"/>
                </a:cubicBezTo>
                <a:lnTo>
                  <a:pt x="138" y="130"/>
                </a:lnTo>
                <a:cubicBezTo>
                  <a:pt x="138" y="131"/>
                  <a:pt x="149" y="132"/>
                  <a:pt x="172" y="132"/>
                </a:cubicBezTo>
                <a:lnTo>
                  <a:pt x="207" y="132"/>
                </a:lnTo>
                <a:cubicBezTo>
                  <a:pt x="210" y="135"/>
                  <a:pt x="211" y="137"/>
                  <a:pt x="211" y="139"/>
                </a:cubicBezTo>
                <a:cubicBezTo>
                  <a:pt x="211" y="149"/>
                  <a:pt x="208" y="157"/>
                  <a:pt x="202" y="163"/>
                </a:cubicBezTo>
                <a:lnTo>
                  <a:pt x="130" y="163"/>
                </a:lnTo>
                <a:lnTo>
                  <a:pt x="105" y="261"/>
                </a:lnTo>
                <a:cubicBezTo>
                  <a:pt x="87" y="333"/>
                  <a:pt x="78" y="373"/>
                  <a:pt x="78" y="378"/>
                </a:cubicBezTo>
                <a:cubicBezTo>
                  <a:pt x="78" y="397"/>
                  <a:pt x="84" y="407"/>
                  <a:pt x="97" y="407"/>
                </a:cubicBezTo>
                <a:cubicBezTo>
                  <a:pt x="112" y="407"/>
                  <a:pt x="128" y="399"/>
                  <a:pt x="144" y="384"/>
                </a:cubicBezTo>
                <a:cubicBezTo>
                  <a:pt x="159" y="368"/>
                  <a:pt x="170" y="348"/>
                  <a:pt x="179" y="326"/>
                </a:cubicBezTo>
                <a:cubicBezTo>
                  <a:pt x="180" y="323"/>
                  <a:pt x="182" y="321"/>
                  <a:pt x="183" y="321"/>
                </a:cubicBezTo>
                <a:cubicBezTo>
                  <a:pt x="184" y="321"/>
                  <a:pt x="188" y="320"/>
                  <a:pt x="193" y="320"/>
                </a:cubicBezTo>
                <a:lnTo>
                  <a:pt x="196" y="320"/>
                </a:lnTo>
                <a:cubicBezTo>
                  <a:pt x="202" y="320"/>
                  <a:pt x="206" y="321"/>
                  <a:pt x="206" y="325"/>
                </a:cubicBezTo>
                <a:cubicBezTo>
                  <a:pt x="206" y="326"/>
                  <a:pt x="205" y="329"/>
                  <a:pt x="204" y="333"/>
                </a:cubicBezTo>
                <a:cubicBezTo>
                  <a:pt x="202" y="340"/>
                  <a:pt x="198" y="349"/>
                  <a:pt x="192" y="359"/>
                </a:cubicBezTo>
                <a:cubicBezTo>
                  <a:pt x="186" y="370"/>
                  <a:pt x="178" y="380"/>
                  <a:pt x="169" y="392"/>
                </a:cubicBezTo>
                <a:cubicBezTo>
                  <a:pt x="159" y="403"/>
                  <a:pt x="148" y="412"/>
                  <a:pt x="134" y="420"/>
                </a:cubicBezTo>
                <a:cubicBezTo>
                  <a:pt x="120" y="428"/>
                  <a:pt x="106" y="432"/>
                  <a:pt x="92" y="432"/>
                </a:cubicBezTo>
                <a:cubicBezTo>
                  <a:pt x="78" y="432"/>
                  <a:pt x="66" y="428"/>
                  <a:pt x="53" y="421"/>
                </a:cubicBezTo>
                <a:cubicBezTo>
                  <a:pt x="41" y="415"/>
                  <a:pt x="32" y="403"/>
                  <a:pt x="27" y="386"/>
                </a:cubicBezTo>
                <a:cubicBezTo>
                  <a:pt x="26" y="383"/>
                  <a:pt x="26" y="377"/>
                  <a:pt x="26" y="368"/>
                </a:cubicBezTo>
                <a:lnTo>
                  <a:pt x="26" y="355"/>
                </a:lnTo>
                <a:lnTo>
                  <a:pt x="49" y="260"/>
                </a:lnTo>
                <a:cubicBezTo>
                  <a:pt x="65" y="196"/>
                  <a:pt x="73" y="164"/>
                  <a:pt x="74" y="164"/>
                </a:cubicBezTo>
                <a:cubicBezTo>
                  <a:pt x="74" y="163"/>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2" name=""/>
          <p:cNvSpPr/>
          <p:nvPr/>
        </p:nvSpPr>
        <p:spPr>
          <a:xfrm>
            <a:off x="9840240" y="285768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4" y="102"/>
                  <a:pt x="134" y="159"/>
                </a:cubicBezTo>
                <a:cubicBezTo>
                  <a:pt x="153" y="217"/>
                  <a:pt x="163" y="276"/>
                  <a:pt x="163" y="338"/>
                </a:cubicBezTo>
                <a:cubicBezTo>
                  <a:pt x="163" y="369"/>
                  <a:pt x="161" y="398"/>
                  <a:pt x="156" y="427"/>
                </a:cubicBezTo>
                <a:cubicBezTo>
                  <a:pt x="152" y="455"/>
                  <a:pt x="147" y="479"/>
                  <a:pt x="141" y="499"/>
                </a:cubicBezTo>
                <a:cubicBezTo>
                  <a:pt x="135" y="520"/>
                  <a:pt x="127" y="540"/>
                  <a:pt x="115" y="560"/>
                </a:cubicBezTo>
                <a:cubicBezTo>
                  <a:pt x="104" y="579"/>
                  <a:pt x="95" y="595"/>
                  <a:pt x="89" y="605"/>
                </a:cubicBezTo>
                <a:cubicBezTo>
                  <a:pt x="83" y="615"/>
                  <a:pt x="74" y="627"/>
                  <a:pt x="61" y="639"/>
                </a:cubicBezTo>
                <a:cubicBezTo>
                  <a:pt x="49" y="652"/>
                  <a:pt x="42" y="659"/>
                  <a:pt x="40" y="662"/>
                </a:cubicBezTo>
                <a:cubicBezTo>
                  <a:pt x="37" y="664"/>
                  <a:pt x="32" y="668"/>
                  <a:pt x="24" y="675"/>
                </a:cubicBezTo>
                <a:cubicBezTo>
                  <a:pt x="23" y="676"/>
                  <a:pt x="22" y="677"/>
                  <a:pt x="21" y="677"/>
                </a:cubicBezTo>
                <a:lnTo>
                  <a:pt x="13" y="677"/>
                </a:lnTo>
                <a:cubicBezTo>
                  <a:pt x="10" y="677"/>
                  <a:pt x="7" y="677"/>
                  <a:pt x="6" y="677"/>
                </a:cubicBezTo>
                <a:cubicBezTo>
                  <a:pt x="5" y="677"/>
                  <a:pt x="3" y="677"/>
                  <a:pt x="3" y="675"/>
                </a:cubicBezTo>
                <a:cubicBezTo>
                  <a:pt x="2"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3" name=""/>
          <p:cNvSpPr/>
          <p:nvPr/>
        </p:nvSpPr>
        <p:spPr>
          <a:xfrm>
            <a:off x="9935280" y="2857680"/>
            <a:ext cx="58320" cy="243720"/>
          </a:xfrm>
          <a:custGeom>
            <a:avLst/>
            <a:gdLst/>
            <a:ahLst/>
            <a:rect l="0" t="0" r="r" b="b"/>
            <a:pathLst>
              <a:path w="162" h="677">
                <a:moveTo>
                  <a:pt x="3" y="0"/>
                </a:moveTo>
                <a:lnTo>
                  <a:pt x="6" y="0"/>
                </a:lnTo>
                <a:cubicBezTo>
                  <a:pt x="8" y="0"/>
                  <a:pt x="10" y="0"/>
                  <a:pt x="13" y="0"/>
                </a:cubicBezTo>
                <a:lnTo>
                  <a:pt x="22" y="0"/>
                </a:lnTo>
                <a:lnTo>
                  <a:pt x="41" y="16"/>
                </a:lnTo>
                <a:cubicBezTo>
                  <a:pt x="83" y="54"/>
                  <a:pt x="114" y="102"/>
                  <a:pt x="133" y="159"/>
                </a:cubicBezTo>
                <a:cubicBezTo>
                  <a:pt x="153" y="217"/>
                  <a:pt x="162" y="276"/>
                  <a:pt x="162" y="338"/>
                </a:cubicBezTo>
                <a:cubicBezTo>
                  <a:pt x="162" y="369"/>
                  <a:pt x="160" y="398"/>
                  <a:pt x="156" y="427"/>
                </a:cubicBezTo>
                <a:cubicBezTo>
                  <a:pt x="151" y="455"/>
                  <a:pt x="146" y="479"/>
                  <a:pt x="140" y="499"/>
                </a:cubicBezTo>
                <a:cubicBezTo>
                  <a:pt x="134" y="520"/>
                  <a:pt x="126" y="540"/>
                  <a:pt x="115" y="560"/>
                </a:cubicBezTo>
                <a:cubicBezTo>
                  <a:pt x="104" y="579"/>
                  <a:pt x="96" y="595"/>
                  <a:pt x="89" y="605"/>
                </a:cubicBezTo>
                <a:cubicBezTo>
                  <a:pt x="83" y="615"/>
                  <a:pt x="74" y="627"/>
                  <a:pt x="62" y="639"/>
                </a:cubicBezTo>
                <a:cubicBezTo>
                  <a:pt x="49" y="652"/>
                  <a:pt x="42" y="659"/>
                  <a:pt x="40" y="662"/>
                </a:cubicBezTo>
                <a:cubicBezTo>
                  <a:pt x="38" y="664"/>
                  <a:pt x="32" y="668"/>
                  <a:pt x="24" y="675"/>
                </a:cubicBezTo>
                <a:cubicBezTo>
                  <a:pt x="23" y="676"/>
                  <a:pt x="22" y="677"/>
                  <a:pt x="22"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4" name=""/>
          <p:cNvSpPr/>
          <p:nvPr/>
        </p:nvSpPr>
        <p:spPr>
          <a:xfrm>
            <a:off x="11522520" y="28576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7" y="117"/>
                </a:cubicBezTo>
                <a:cubicBezTo>
                  <a:pt x="58" y="98"/>
                  <a:pt x="67" y="83"/>
                  <a:pt x="73" y="72"/>
                </a:cubicBezTo>
                <a:cubicBezTo>
                  <a:pt x="79" y="61"/>
                  <a:pt x="89" y="50"/>
                  <a:pt x="101"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0" y="91"/>
                  <a:pt x="89" y="114"/>
                </a:cubicBezTo>
                <a:cubicBezTo>
                  <a:pt x="78" y="137"/>
                  <a:pt x="68" y="168"/>
                  <a:pt x="61" y="207"/>
                </a:cubicBezTo>
                <a:cubicBezTo>
                  <a:pt x="53" y="247"/>
                  <a:pt x="49" y="290"/>
                  <a:pt x="49" y="338"/>
                </a:cubicBezTo>
                <a:cubicBezTo>
                  <a:pt x="49" y="386"/>
                  <a:pt x="53" y="429"/>
                  <a:pt x="61" y="468"/>
                </a:cubicBezTo>
                <a:cubicBezTo>
                  <a:pt x="68" y="507"/>
                  <a:pt x="78" y="539"/>
                  <a:pt x="89" y="563"/>
                </a:cubicBezTo>
                <a:cubicBezTo>
                  <a:pt x="99" y="587"/>
                  <a:pt x="110"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79" y="623"/>
                  <a:pt x="48"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5" name=""/>
          <p:cNvSpPr/>
          <p:nvPr/>
        </p:nvSpPr>
        <p:spPr>
          <a:xfrm>
            <a:off x="11606400" y="2878200"/>
            <a:ext cx="97560" cy="167760"/>
          </a:xfrm>
          <a:custGeom>
            <a:avLst/>
            <a:gdLst/>
            <a:ahLst/>
            <a:rect l="0" t="0" r="r" b="b"/>
            <a:pathLst>
              <a:path w="271" h="466">
                <a:moveTo>
                  <a:pt x="77" y="345"/>
                </a:moveTo>
                <a:cubicBezTo>
                  <a:pt x="77" y="356"/>
                  <a:pt x="74" y="365"/>
                  <a:pt x="67" y="372"/>
                </a:cubicBezTo>
                <a:cubicBezTo>
                  <a:pt x="59" y="379"/>
                  <a:pt x="51" y="383"/>
                  <a:pt x="40" y="383"/>
                </a:cubicBezTo>
                <a:lnTo>
                  <a:pt x="35" y="383"/>
                </a:lnTo>
                <a:cubicBezTo>
                  <a:pt x="56" y="418"/>
                  <a:pt x="84" y="436"/>
                  <a:pt x="118" y="436"/>
                </a:cubicBezTo>
                <a:cubicBezTo>
                  <a:pt x="150" y="436"/>
                  <a:pt x="173" y="423"/>
                  <a:pt x="188" y="396"/>
                </a:cubicBezTo>
                <a:cubicBezTo>
                  <a:pt x="197" y="381"/>
                  <a:pt x="201" y="352"/>
                  <a:pt x="201" y="309"/>
                </a:cubicBezTo>
                <a:cubicBezTo>
                  <a:pt x="201" y="263"/>
                  <a:pt x="195" y="231"/>
                  <a:pt x="183" y="215"/>
                </a:cubicBezTo>
                <a:cubicBezTo>
                  <a:pt x="170" y="200"/>
                  <a:pt x="157" y="193"/>
                  <a:pt x="142" y="193"/>
                </a:cubicBezTo>
                <a:lnTo>
                  <a:pt x="138" y="193"/>
                </a:lnTo>
                <a:cubicBezTo>
                  <a:pt x="103" y="193"/>
                  <a:pt x="77" y="208"/>
                  <a:pt x="58" y="239"/>
                </a:cubicBezTo>
                <a:cubicBezTo>
                  <a:pt x="57" y="242"/>
                  <a:pt x="55" y="244"/>
                  <a:pt x="54" y="244"/>
                </a:cubicBezTo>
                <a:cubicBezTo>
                  <a:pt x="52" y="245"/>
                  <a:pt x="49" y="245"/>
                  <a:pt x="44" y="245"/>
                </a:cubicBezTo>
                <a:cubicBezTo>
                  <a:pt x="36" y="245"/>
                  <a:pt x="32" y="244"/>
                  <a:pt x="31" y="241"/>
                </a:cubicBezTo>
                <a:cubicBezTo>
                  <a:pt x="30" y="240"/>
                  <a:pt x="29" y="200"/>
                  <a:pt x="29" y="122"/>
                </a:cubicBezTo>
                <a:lnTo>
                  <a:pt x="29" y="35"/>
                </a:lnTo>
                <a:cubicBezTo>
                  <a:pt x="29" y="12"/>
                  <a:pt x="31" y="1"/>
                  <a:pt x="33" y="1"/>
                </a:cubicBezTo>
                <a:cubicBezTo>
                  <a:pt x="34" y="0"/>
                  <a:pt x="35" y="0"/>
                  <a:pt x="35" y="0"/>
                </a:cubicBezTo>
                <a:cubicBezTo>
                  <a:pt x="36" y="0"/>
                  <a:pt x="41" y="1"/>
                  <a:pt x="50" y="5"/>
                </a:cubicBezTo>
                <a:cubicBezTo>
                  <a:pt x="59" y="9"/>
                  <a:pt x="71" y="12"/>
                  <a:pt x="87" y="16"/>
                </a:cubicBezTo>
                <a:cubicBezTo>
                  <a:pt x="103" y="19"/>
                  <a:pt x="120" y="21"/>
                  <a:pt x="138" y="21"/>
                </a:cubicBezTo>
                <a:cubicBezTo>
                  <a:pt x="170" y="21"/>
                  <a:pt x="201" y="15"/>
                  <a:pt x="231" y="2"/>
                </a:cubicBezTo>
                <a:cubicBezTo>
                  <a:pt x="234" y="0"/>
                  <a:pt x="237" y="0"/>
                  <a:pt x="239" y="0"/>
                </a:cubicBezTo>
                <a:cubicBezTo>
                  <a:pt x="243" y="0"/>
                  <a:pt x="245" y="4"/>
                  <a:pt x="245" y="12"/>
                </a:cubicBezTo>
                <a:lnTo>
                  <a:pt x="245" y="21"/>
                </a:lnTo>
                <a:cubicBezTo>
                  <a:pt x="208" y="64"/>
                  <a:pt x="161" y="86"/>
                  <a:pt x="105" y="86"/>
                </a:cubicBezTo>
                <a:cubicBezTo>
                  <a:pt x="91" y="86"/>
                  <a:pt x="79" y="85"/>
                  <a:pt x="67" y="82"/>
                </a:cubicBezTo>
                <a:lnTo>
                  <a:pt x="61" y="81"/>
                </a:lnTo>
                <a:lnTo>
                  <a:pt x="61" y="198"/>
                </a:lnTo>
                <a:cubicBezTo>
                  <a:pt x="69" y="192"/>
                  <a:pt x="76" y="187"/>
                  <a:pt x="81" y="183"/>
                </a:cubicBezTo>
                <a:cubicBezTo>
                  <a:pt x="86" y="180"/>
                  <a:pt x="94" y="176"/>
                  <a:pt x="105" y="172"/>
                </a:cubicBezTo>
                <a:cubicBezTo>
                  <a:pt x="116" y="169"/>
                  <a:pt x="128" y="167"/>
                  <a:pt x="140" y="167"/>
                </a:cubicBezTo>
                <a:cubicBezTo>
                  <a:pt x="177" y="167"/>
                  <a:pt x="208" y="182"/>
                  <a:pt x="233" y="211"/>
                </a:cubicBezTo>
                <a:cubicBezTo>
                  <a:pt x="259" y="240"/>
                  <a:pt x="271" y="275"/>
                  <a:pt x="271" y="315"/>
                </a:cubicBezTo>
                <a:cubicBezTo>
                  <a:pt x="271" y="357"/>
                  <a:pt x="257" y="392"/>
                  <a:pt x="228" y="421"/>
                </a:cubicBezTo>
                <a:cubicBezTo>
                  <a:pt x="199" y="451"/>
                  <a:pt x="163" y="466"/>
                  <a:pt x="121" y="466"/>
                </a:cubicBezTo>
                <a:cubicBezTo>
                  <a:pt x="85" y="466"/>
                  <a:pt x="56" y="454"/>
                  <a:pt x="33" y="429"/>
                </a:cubicBezTo>
                <a:cubicBezTo>
                  <a:pt x="11" y="405"/>
                  <a:pt x="0" y="378"/>
                  <a:pt x="0" y="347"/>
                </a:cubicBezTo>
                <a:cubicBezTo>
                  <a:pt x="0" y="336"/>
                  <a:pt x="3" y="328"/>
                  <a:pt x="8" y="321"/>
                </a:cubicBezTo>
                <a:cubicBezTo>
                  <a:pt x="13" y="315"/>
                  <a:pt x="18" y="311"/>
                  <a:pt x="23" y="309"/>
                </a:cubicBezTo>
                <a:cubicBezTo>
                  <a:pt x="29" y="307"/>
                  <a:pt x="34" y="306"/>
                  <a:pt x="39" y="306"/>
                </a:cubicBezTo>
                <a:cubicBezTo>
                  <a:pt x="50" y="306"/>
                  <a:pt x="59" y="310"/>
                  <a:pt x="67" y="318"/>
                </a:cubicBezTo>
                <a:cubicBezTo>
                  <a:pt x="74" y="326"/>
                  <a:pt x="77" y="335"/>
                  <a:pt x="77" y="3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6" name=""/>
          <p:cNvSpPr/>
          <p:nvPr/>
        </p:nvSpPr>
        <p:spPr>
          <a:xfrm>
            <a:off x="11729520" y="285768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4" y="520"/>
                  <a:pt x="126" y="540"/>
                  <a:pt x="115" y="560"/>
                </a:cubicBezTo>
                <a:cubicBezTo>
                  <a:pt x="104" y="579"/>
                  <a:pt x="96" y="595"/>
                  <a:pt x="90" y="605"/>
                </a:cubicBezTo>
                <a:cubicBezTo>
                  <a:pt x="83" y="615"/>
                  <a:pt x="74" y="627"/>
                  <a:pt x="62" y="639"/>
                </a:cubicBezTo>
                <a:cubicBezTo>
                  <a:pt x="50" y="652"/>
                  <a:pt x="42" y="659"/>
                  <a:pt x="40" y="662"/>
                </a:cubicBezTo>
                <a:cubicBezTo>
                  <a:pt x="38" y="664"/>
                  <a:pt x="33" y="668"/>
                  <a:pt x="25" y="675"/>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7" name=""/>
          <p:cNvSpPr/>
          <p:nvPr/>
        </p:nvSpPr>
        <p:spPr>
          <a:xfrm>
            <a:off x="542880" y="364788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7"/>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8" name=""/>
          <p:cNvSpPr txBox="1"/>
          <p:nvPr/>
        </p:nvSpPr>
        <p:spPr>
          <a:xfrm>
            <a:off x="1710720" y="2202120"/>
            <a:ext cx="43218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をニューラルネットワーク </a:t>
            </a:r>
            <a:r>
              <a:rPr b="0" lang="en-US" sz="1560" strike="noStrike" u="none">
                <a:solidFill>
                  <a:srgbClr val="333333"/>
                </a:solidFill>
                <a:effectLst/>
                <a:uFillTx/>
                <a:latin typeface="NotoSansJP-Thin_"/>
                <a:ea typeface="NotoSansJP-Thin_"/>
              </a:rPr>
              <a:t>(NN) </a:t>
            </a:r>
            <a:r>
              <a:rPr b="0" lang="zh-CN" sz="1560" strike="noStrike" u="none">
                <a:solidFill>
                  <a:srgbClr val="333333"/>
                </a:solidFill>
                <a:effectLst/>
                <a:uFillTx/>
                <a:latin typeface="NotoSansJP-Thin_"/>
                <a:ea typeface="NotoSansJP-Thin_"/>
              </a:rPr>
              <a:t>で近似する。</a:t>
            </a:r>
            <a:endParaRPr b="0" lang="en-US" sz="1560" strike="noStrike" u="none">
              <a:solidFill>
                <a:srgbClr val="000000"/>
              </a:solidFill>
              <a:effectLst/>
              <a:uFillTx/>
              <a:latin typeface="Times New Roman"/>
            </a:endParaRPr>
          </a:p>
        </p:txBody>
      </p:sp>
      <p:sp>
        <p:nvSpPr>
          <p:cNvPr id="519" name=""/>
          <p:cNvSpPr/>
          <p:nvPr/>
        </p:nvSpPr>
        <p:spPr>
          <a:xfrm>
            <a:off x="1132200" y="3657600"/>
            <a:ext cx="158040" cy="161640"/>
          </a:xfrm>
          <a:custGeom>
            <a:avLst/>
            <a:gdLst/>
            <a:ahLst/>
            <a:rect l="0" t="0" r="r" b="b"/>
            <a:pathLst>
              <a:path w="439" h="449">
                <a:moveTo>
                  <a:pt x="176" y="311"/>
                </a:moveTo>
                <a:cubicBezTo>
                  <a:pt x="163" y="311"/>
                  <a:pt x="152" y="310"/>
                  <a:pt x="143" y="309"/>
                </a:cubicBezTo>
                <a:cubicBezTo>
                  <a:pt x="132" y="307"/>
                  <a:pt x="125" y="306"/>
                  <a:pt x="121" y="305"/>
                </a:cubicBezTo>
                <a:cubicBezTo>
                  <a:pt x="116" y="303"/>
                  <a:pt x="113" y="303"/>
                  <a:pt x="113" y="303"/>
                </a:cubicBezTo>
                <a:cubicBezTo>
                  <a:pt x="112" y="303"/>
                  <a:pt x="110" y="311"/>
                  <a:pt x="106" y="327"/>
                </a:cubicBezTo>
                <a:cubicBezTo>
                  <a:pt x="103" y="343"/>
                  <a:pt x="98" y="361"/>
                  <a:pt x="93" y="381"/>
                </a:cubicBezTo>
                <a:cubicBezTo>
                  <a:pt x="88" y="401"/>
                  <a:pt x="84" y="414"/>
                  <a:pt x="81" y="420"/>
                </a:cubicBezTo>
                <a:cubicBezTo>
                  <a:pt x="72" y="439"/>
                  <a:pt x="56" y="449"/>
                  <a:pt x="35" y="449"/>
                </a:cubicBezTo>
                <a:cubicBezTo>
                  <a:pt x="24" y="449"/>
                  <a:pt x="15" y="446"/>
                  <a:pt x="9" y="439"/>
                </a:cubicBezTo>
                <a:cubicBezTo>
                  <a:pt x="3" y="432"/>
                  <a:pt x="0" y="424"/>
                  <a:pt x="0" y="413"/>
                </a:cubicBezTo>
                <a:cubicBezTo>
                  <a:pt x="1" y="407"/>
                  <a:pt x="16" y="343"/>
                  <a:pt x="46" y="222"/>
                </a:cubicBezTo>
                <a:cubicBezTo>
                  <a:pt x="76" y="102"/>
                  <a:pt x="92" y="38"/>
                  <a:pt x="94" y="32"/>
                </a:cubicBezTo>
                <a:cubicBezTo>
                  <a:pt x="98" y="23"/>
                  <a:pt x="104" y="15"/>
                  <a:pt x="113" y="9"/>
                </a:cubicBezTo>
                <a:cubicBezTo>
                  <a:pt x="121" y="3"/>
                  <a:pt x="131" y="0"/>
                  <a:pt x="143" y="0"/>
                </a:cubicBezTo>
                <a:cubicBezTo>
                  <a:pt x="155" y="0"/>
                  <a:pt x="164" y="3"/>
                  <a:pt x="170" y="10"/>
                </a:cubicBezTo>
                <a:cubicBezTo>
                  <a:pt x="176" y="18"/>
                  <a:pt x="179" y="25"/>
                  <a:pt x="179" y="32"/>
                </a:cubicBezTo>
                <a:cubicBezTo>
                  <a:pt x="179" y="37"/>
                  <a:pt x="172" y="68"/>
                  <a:pt x="158" y="123"/>
                </a:cubicBezTo>
                <a:cubicBezTo>
                  <a:pt x="144" y="179"/>
                  <a:pt x="136" y="214"/>
                  <a:pt x="136" y="228"/>
                </a:cubicBezTo>
                <a:cubicBezTo>
                  <a:pt x="136" y="260"/>
                  <a:pt x="152" y="276"/>
                  <a:pt x="184" y="276"/>
                </a:cubicBezTo>
                <a:cubicBezTo>
                  <a:pt x="201" y="276"/>
                  <a:pt x="216" y="271"/>
                  <a:pt x="231" y="259"/>
                </a:cubicBezTo>
                <a:cubicBezTo>
                  <a:pt x="246" y="248"/>
                  <a:pt x="256" y="239"/>
                  <a:pt x="260" y="231"/>
                </a:cubicBezTo>
                <a:cubicBezTo>
                  <a:pt x="261" y="230"/>
                  <a:pt x="270" y="198"/>
                  <a:pt x="285" y="134"/>
                </a:cubicBezTo>
                <a:cubicBezTo>
                  <a:pt x="301" y="71"/>
                  <a:pt x="310" y="38"/>
                  <a:pt x="310" y="37"/>
                </a:cubicBezTo>
                <a:cubicBezTo>
                  <a:pt x="320" y="16"/>
                  <a:pt x="336" y="5"/>
                  <a:pt x="358" y="5"/>
                </a:cubicBezTo>
                <a:cubicBezTo>
                  <a:pt x="369" y="5"/>
                  <a:pt x="378" y="8"/>
                  <a:pt x="384" y="15"/>
                </a:cubicBezTo>
                <a:cubicBezTo>
                  <a:pt x="390" y="22"/>
                  <a:pt x="394" y="29"/>
                  <a:pt x="394" y="37"/>
                </a:cubicBezTo>
                <a:cubicBezTo>
                  <a:pt x="394" y="41"/>
                  <a:pt x="390" y="59"/>
                  <a:pt x="383" y="89"/>
                </a:cubicBezTo>
                <a:cubicBezTo>
                  <a:pt x="376" y="119"/>
                  <a:pt x="367" y="151"/>
                  <a:pt x="358" y="185"/>
                </a:cubicBezTo>
                <a:cubicBezTo>
                  <a:pt x="349" y="219"/>
                  <a:pt x="345" y="238"/>
                  <a:pt x="344" y="242"/>
                </a:cubicBezTo>
                <a:cubicBezTo>
                  <a:pt x="343" y="248"/>
                  <a:pt x="343" y="253"/>
                  <a:pt x="343" y="257"/>
                </a:cubicBezTo>
                <a:cubicBezTo>
                  <a:pt x="343" y="270"/>
                  <a:pt x="347" y="277"/>
                  <a:pt x="355" y="277"/>
                </a:cubicBezTo>
                <a:cubicBezTo>
                  <a:pt x="365" y="277"/>
                  <a:pt x="374" y="269"/>
                  <a:pt x="381" y="255"/>
                </a:cubicBezTo>
                <a:cubicBezTo>
                  <a:pt x="385" y="246"/>
                  <a:pt x="390" y="233"/>
                  <a:pt x="394" y="215"/>
                </a:cubicBezTo>
                <a:cubicBezTo>
                  <a:pt x="397" y="205"/>
                  <a:pt x="398" y="200"/>
                  <a:pt x="400" y="198"/>
                </a:cubicBezTo>
                <a:cubicBezTo>
                  <a:pt x="401" y="197"/>
                  <a:pt x="406" y="196"/>
                  <a:pt x="415" y="196"/>
                </a:cubicBezTo>
                <a:lnTo>
                  <a:pt x="418" y="196"/>
                </a:lnTo>
                <a:lnTo>
                  <a:pt x="425" y="196"/>
                </a:lnTo>
                <a:cubicBezTo>
                  <a:pt x="434" y="196"/>
                  <a:pt x="439" y="199"/>
                  <a:pt x="439" y="205"/>
                </a:cubicBezTo>
                <a:cubicBezTo>
                  <a:pt x="439" y="208"/>
                  <a:pt x="438" y="211"/>
                  <a:pt x="437" y="216"/>
                </a:cubicBezTo>
                <a:cubicBezTo>
                  <a:pt x="436" y="221"/>
                  <a:pt x="433" y="229"/>
                  <a:pt x="427" y="242"/>
                </a:cubicBezTo>
                <a:cubicBezTo>
                  <a:pt x="422" y="254"/>
                  <a:pt x="417" y="265"/>
                  <a:pt x="411" y="273"/>
                </a:cubicBezTo>
                <a:cubicBezTo>
                  <a:pt x="406" y="282"/>
                  <a:pt x="397" y="291"/>
                  <a:pt x="385" y="299"/>
                </a:cubicBezTo>
                <a:cubicBezTo>
                  <a:pt x="373" y="308"/>
                  <a:pt x="360" y="312"/>
                  <a:pt x="348" y="311"/>
                </a:cubicBezTo>
                <a:cubicBezTo>
                  <a:pt x="337" y="311"/>
                  <a:pt x="327" y="310"/>
                  <a:pt x="317" y="307"/>
                </a:cubicBezTo>
                <a:cubicBezTo>
                  <a:pt x="308" y="305"/>
                  <a:pt x="300" y="302"/>
                  <a:pt x="294" y="298"/>
                </a:cubicBezTo>
                <a:cubicBezTo>
                  <a:pt x="288" y="294"/>
                  <a:pt x="283" y="290"/>
                  <a:pt x="279" y="287"/>
                </a:cubicBezTo>
                <a:cubicBezTo>
                  <a:pt x="275" y="284"/>
                  <a:pt x="272" y="281"/>
                  <a:pt x="270" y="278"/>
                </a:cubicBezTo>
                <a:lnTo>
                  <a:pt x="268" y="274"/>
                </a:lnTo>
                <a:cubicBezTo>
                  <a:pt x="240"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0" name=""/>
          <p:cNvSpPr/>
          <p:nvPr/>
        </p:nvSpPr>
        <p:spPr>
          <a:xfrm>
            <a:off x="1310400" y="3682800"/>
            <a:ext cx="73800" cy="123480"/>
          </a:xfrm>
          <a:custGeom>
            <a:avLst/>
            <a:gdLst/>
            <a:ahLst/>
            <a:rect l="0" t="0" r="r" b="b"/>
            <a:pathLst>
              <a:path w="205" h="343">
                <a:moveTo>
                  <a:pt x="0" y="242"/>
                </a:moveTo>
                <a:cubicBezTo>
                  <a:pt x="0" y="210"/>
                  <a:pt x="6" y="175"/>
                  <a:pt x="18" y="138"/>
                </a:cubicBezTo>
                <a:cubicBezTo>
                  <a:pt x="31" y="102"/>
                  <a:pt x="48" y="71"/>
                  <a:pt x="69" y="45"/>
                </a:cubicBezTo>
                <a:cubicBezTo>
                  <a:pt x="90" y="19"/>
                  <a:pt x="112"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7"/>
                  <a:pt x="198" y="175"/>
                  <a:pt x="183" y="213"/>
                </a:cubicBezTo>
                <a:cubicBezTo>
                  <a:pt x="169" y="251"/>
                  <a:pt x="151" y="282"/>
                  <a:pt x="127" y="306"/>
                </a:cubicBezTo>
                <a:cubicBezTo>
                  <a:pt x="105" y="330"/>
                  <a:pt x="84" y="343"/>
                  <a:pt x="63" y="343"/>
                </a:cubicBezTo>
                <a:lnTo>
                  <a:pt x="60" y="343"/>
                </a:lnTo>
                <a:cubicBezTo>
                  <a:pt x="48" y="343"/>
                  <a:pt x="39" y="339"/>
                  <a:pt x="30" y="333"/>
                </a:cubicBezTo>
                <a:cubicBezTo>
                  <a:pt x="22" y="327"/>
                  <a:pt x="16" y="318"/>
                  <a:pt x="12" y="308"/>
                </a:cubicBezTo>
                <a:cubicBezTo>
                  <a:pt x="7" y="297"/>
                  <a:pt x="4" y="286"/>
                  <a:pt x="2" y="276"/>
                </a:cubicBezTo>
                <a:cubicBezTo>
                  <a:pt x="1" y="265"/>
                  <a:pt x="0" y="254"/>
                  <a:pt x="0" y="242"/>
                </a:cubicBezTo>
                <a:moveTo>
                  <a:pt x="167" y="66"/>
                </a:moveTo>
                <a:cubicBezTo>
                  <a:pt x="167" y="34"/>
                  <a:pt x="159" y="17"/>
                  <a:pt x="142" y="17"/>
                </a:cubicBezTo>
                <a:cubicBezTo>
                  <a:pt x="129" y="17"/>
                  <a:pt x="118" y="24"/>
                  <a:pt x="107" y="39"/>
                </a:cubicBezTo>
                <a:cubicBezTo>
                  <a:pt x="96" y="53"/>
                  <a:pt x="87" y="69"/>
                  <a:pt x="80" y="88"/>
                </a:cubicBezTo>
                <a:cubicBezTo>
                  <a:pt x="73" y="106"/>
                  <a:pt x="68" y="122"/>
                  <a:pt x="64" y="135"/>
                </a:cubicBezTo>
                <a:cubicBezTo>
                  <a:pt x="60" y="149"/>
                  <a:pt x="58" y="157"/>
                  <a:pt x="58" y="159"/>
                </a:cubicBezTo>
                <a:cubicBezTo>
                  <a:pt x="74" y="160"/>
                  <a:pt x="89" y="160"/>
                  <a:pt x="104" y="160"/>
                </a:cubicBezTo>
                <a:lnTo>
                  <a:pt x="152" y="159"/>
                </a:lnTo>
                <a:cubicBezTo>
                  <a:pt x="152" y="159"/>
                  <a:pt x="153" y="154"/>
                  <a:pt x="156" y="144"/>
                </a:cubicBezTo>
                <a:cubicBezTo>
                  <a:pt x="158" y="133"/>
                  <a:pt x="160" y="121"/>
                  <a:pt x="163" y="105"/>
                </a:cubicBezTo>
                <a:cubicBezTo>
                  <a:pt x="166" y="90"/>
                  <a:pt x="167" y="77"/>
                  <a:pt x="167" y="66"/>
                </a:cubicBezTo>
                <a:moveTo>
                  <a:pt x="37" y="275"/>
                </a:moveTo>
                <a:cubicBezTo>
                  <a:pt x="37" y="308"/>
                  <a:pt x="45" y="325"/>
                  <a:pt x="62" y="325"/>
                </a:cubicBezTo>
                <a:cubicBezTo>
                  <a:pt x="67" y="325"/>
                  <a:pt x="72" y="324"/>
                  <a:pt x="78" y="321"/>
                </a:cubicBezTo>
                <a:cubicBezTo>
                  <a:pt x="83" y="317"/>
                  <a:pt x="90" y="311"/>
                  <a:pt x="97" y="302"/>
                </a:cubicBezTo>
                <a:cubicBezTo>
                  <a:pt x="105" y="293"/>
                  <a:pt x="112" y="280"/>
                  <a:pt x="120" y="261"/>
                </a:cubicBezTo>
                <a:cubicBezTo>
                  <a:pt x="128" y="242"/>
                  <a:pt x="136" y="219"/>
                  <a:pt x="144" y="191"/>
                </a:cubicBezTo>
                <a:lnTo>
                  <a:pt x="146" y="183"/>
                </a:lnTo>
                <a:lnTo>
                  <a:pt x="52" y="183"/>
                </a:lnTo>
                <a:cubicBezTo>
                  <a:pt x="52" y="184"/>
                  <a:pt x="51" y="190"/>
                  <a:pt x="48" y="201"/>
                </a:cubicBezTo>
                <a:cubicBezTo>
                  <a:pt x="45" y="212"/>
                  <a:pt x="42" y="225"/>
                  <a:pt x="40"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1" name=""/>
          <p:cNvSpPr txBox="1"/>
          <p:nvPr/>
        </p:nvSpPr>
        <p:spPr>
          <a:xfrm>
            <a:off x="762120" y="3583080"/>
            <a:ext cx="342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 </a:t>
            </a:r>
            <a:endParaRPr b="0" lang="en-US" sz="1560" strike="noStrike" u="none">
              <a:solidFill>
                <a:srgbClr val="000000"/>
              </a:solidFill>
              <a:effectLst/>
              <a:uFillTx/>
              <a:latin typeface="Times New Roman"/>
            </a:endParaRPr>
          </a:p>
        </p:txBody>
      </p:sp>
      <p:sp>
        <p:nvSpPr>
          <p:cNvPr id="522" name=""/>
          <p:cNvSpPr/>
          <p:nvPr/>
        </p:nvSpPr>
        <p:spPr>
          <a:xfrm>
            <a:off x="3408480" y="3656160"/>
            <a:ext cx="158040" cy="162000"/>
          </a:xfrm>
          <a:custGeom>
            <a:avLst/>
            <a:gdLst/>
            <a:ahLst/>
            <a:rect l="0" t="0" r="r" b="b"/>
            <a:pathLst>
              <a:path w="439" h="450">
                <a:moveTo>
                  <a:pt x="176" y="311"/>
                </a:moveTo>
                <a:cubicBezTo>
                  <a:pt x="163" y="311"/>
                  <a:pt x="152" y="311"/>
                  <a:pt x="142" y="309"/>
                </a:cubicBezTo>
                <a:cubicBezTo>
                  <a:pt x="133" y="308"/>
                  <a:pt x="126" y="307"/>
                  <a:pt x="121" y="305"/>
                </a:cubicBezTo>
                <a:cubicBezTo>
                  <a:pt x="117" y="304"/>
                  <a:pt x="114" y="303"/>
                  <a:pt x="113" y="303"/>
                </a:cubicBezTo>
                <a:cubicBezTo>
                  <a:pt x="113" y="303"/>
                  <a:pt x="111" y="311"/>
                  <a:pt x="107" y="328"/>
                </a:cubicBezTo>
                <a:cubicBezTo>
                  <a:pt x="103" y="344"/>
                  <a:pt x="99" y="362"/>
                  <a:pt x="93" y="382"/>
                </a:cubicBezTo>
                <a:cubicBezTo>
                  <a:pt x="88" y="401"/>
                  <a:pt x="84" y="414"/>
                  <a:pt x="82" y="420"/>
                </a:cubicBezTo>
                <a:cubicBezTo>
                  <a:pt x="72" y="440"/>
                  <a:pt x="57" y="450"/>
                  <a:pt x="35" y="450"/>
                </a:cubicBezTo>
                <a:cubicBezTo>
                  <a:pt x="24" y="450"/>
                  <a:pt x="16" y="446"/>
                  <a:pt x="10" y="439"/>
                </a:cubicBezTo>
                <a:cubicBezTo>
                  <a:pt x="3" y="433"/>
                  <a:pt x="0" y="424"/>
                  <a:pt x="0" y="414"/>
                </a:cubicBezTo>
                <a:cubicBezTo>
                  <a:pt x="1" y="407"/>
                  <a:pt x="17" y="343"/>
                  <a:pt x="47" y="223"/>
                </a:cubicBezTo>
                <a:cubicBezTo>
                  <a:pt x="77" y="102"/>
                  <a:pt x="93" y="39"/>
                  <a:pt x="95" y="33"/>
                </a:cubicBezTo>
                <a:cubicBezTo>
                  <a:pt x="98" y="24"/>
                  <a:pt x="104" y="16"/>
                  <a:pt x="113" y="10"/>
                </a:cubicBezTo>
                <a:cubicBezTo>
                  <a:pt x="122" y="3"/>
                  <a:pt x="131" y="0"/>
                  <a:pt x="142" y="0"/>
                </a:cubicBezTo>
                <a:cubicBezTo>
                  <a:pt x="154" y="0"/>
                  <a:pt x="163" y="4"/>
                  <a:pt x="169" y="11"/>
                </a:cubicBezTo>
                <a:cubicBezTo>
                  <a:pt x="175" y="18"/>
                  <a:pt x="178" y="26"/>
                  <a:pt x="179" y="33"/>
                </a:cubicBezTo>
                <a:cubicBezTo>
                  <a:pt x="179" y="38"/>
                  <a:pt x="172" y="69"/>
                  <a:pt x="158" y="124"/>
                </a:cubicBezTo>
                <a:cubicBezTo>
                  <a:pt x="144" y="179"/>
                  <a:pt x="136" y="214"/>
                  <a:pt x="136" y="229"/>
                </a:cubicBezTo>
                <a:cubicBezTo>
                  <a:pt x="136" y="261"/>
                  <a:pt x="152" y="277"/>
                  <a:pt x="183" y="277"/>
                </a:cubicBezTo>
                <a:cubicBezTo>
                  <a:pt x="200" y="277"/>
                  <a:pt x="216" y="271"/>
                  <a:pt x="231" y="260"/>
                </a:cubicBezTo>
                <a:cubicBezTo>
                  <a:pt x="246" y="249"/>
                  <a:pt x="255" y="239"/>
                  <a:pt x="260" y="232"/>
                </a:cubicBezTo>
                <a:cubicBezTo>
                  <a:pt x="261" y="231"/>
                  <a:pt x="269" y="198"/>
                  <a:pt x="285" y="135"/>
                </a:cubicBezTo>
                <a:cubicBezTo>
                  <a:pt x="301" y="71"/>
                  <a:pt x="309" y="39"/>
                  <a:pt x="310" y="37"/>
                </a:cubicBezTo>
                <a:cubicBezTo>
                  <a:pt x="320" y="16"/>
                  <a:pt x="335" y="6"/>
                  <a:pt x="357" y="6"/>
                </a:cubicBezTo>
                <a:cubicBezTo>
                  <a:pt x="368" y="6"/>
                  <a:pt x="377" y="9"/>
                  <a:pt x="384" y="16"/>
                </a:cubicBezTo>
                <a:cubicBezTo>
                  <a:pt x="391" y="23"/>
                  <a:pt x="394" y="30"/>
                  <a:pt x="394" y="37"/>
                </a:cubicBezTo>
                <a:cubicBezTo>
                  <a:pt x="394" y="42"/>
                  <a:pt x="390" y="59"/>
                  <a:pt x="382" y="90"/>
                </a:cubicBezTo>
                <a:cubicBezTo>
                  <a:pt x="375" y="120"/>
                  <a:pt x="367" y="152"/>
                  <a:pt x="358" y="186"/>
                </a:cubicBezTo>
                <a:cubicBezTo>
                  <a:pt x="349" y="219"/>
                  <a:pt x="344" y="239"/>
                  <a:pt x="344" y="243"/>
                </a:cubicBezTo>
                <a:cubicBezTo>
                  <a:pt x="343" y="248"/>
                  <a:pt x="342" y="253"/>
                  <a:pt x="342" y="257"/>
                </a:cubicBezTo>
                <a:cubicBezTo>
                  <a:pt x="342" y="271"/>
                  <a:pt x="346" y="277"/>
                  <a:pt x="354" y="277"/>
                </a:cubicBezTo>
                <a:cubicBezTo>
                  <a:pt x="364" y="277"/>
                  <a:pt x="373" y="270"/>
                  <a:pt x="380" y="255"/>
                </a:cubicBezTo>
                <a:cubicBezTo>
                  <a:pt x="385" y="247"/>
                  <a:pt x="390" y="233"/>
                  <a:pt x="395" y="215"/>
                </a:cubicBezTo>
                <a:cubicBezTo>
                  <a:pt x="397" y="206"/>
                  <a:pt x="399" y="200"/>
                  <a:pt x="400" y="199"/>
                </a:cubicBezTo>
                <a:cubicBezTo>
                  <a:pt x="401" y="198"/>
                  <a:pt x="406" y="197"/>
                  <a:pt x="415" y="196"/>
                </a:cubicBezTo>
                <a:lnTo>
                  <a:pt x="418" y="196"/>
                </a:lnTo>
                <a:lnTo>
                  <a:pt x="426" y="196"/>
                </a:lnTo>
                <a:cubicBezTo>
                  <a:pt x="435" y="196"/>
                  <a:pt x="439" y="200"/>
                  <a:pt x="439" y="206"/>
                </a:cubicBezTo>
                <a:cubicBezTo>
                  <a:pt x="439" y="209"/>
                  <a:pt x="438" y="212"/>
                  <a:pt x="437" y="217"/>
                </a:cubicBezTo>
                <a:cubicBezTo>
                  <a:pt x="436" y="221"/>
                  <a:pt x="433" y="230"/>
                  <a:pt x="428" y="242"/>
                </a:cubicBezTo>
                <a:cubicBezTo>
                  <a:pt x="422" y="255"/>
                  <a:pt x="417" y="266"/>
                  <a:pt x="412" y="274"/>
                </a:cubicBezTo>
                <a:cubicBezTo>
                  <a:pt x="406" y="283"/>
                  <a:pt x="397" y="291"/>
                  <a:pt x="384" y="300"/>
                </a:cubicBezTo>
                <a:cubicBezTo>
                  <a:pt x="372" y="308"/>
                  <a:pt x="360" y="312"/>
                  <a:pt x="348" y="311"/>
                </a:cubicBezTo>
                <a:cubicBezTo>
                  <a:pt x="336" y="311"/>
                  <a:pt x="326" y="310"/>
                  <a:pt x="317" y="308"/>
                </a:cubicBezTo>
                <a:cubicBezTo>
                  <a:pt x="307" y="306"/>
                  <a:pt x="299" y="303"/>
                  <a:pt x="294" y="298"/>
                </a:cubicBezTo>
                <a:cubicBezTo>
                  <a:pt x="288" y="294"/>
                  <a:pt x="283" y="291"/>
                  <a:pt x="279" y="288"/>
                </a:cubicBezTo>
                <a:cubicBezTo>
                  <a:pt x="275" y="284"/>
                  <a:pt x="271" y="282"/>
                  <a:pt x="269" y="279"/>
                </a:cubicBezTo>
                <a:lnTo>
                  <a:pt x="267" y="275"/>
                </a:lnTo>
                <a:cubicBezTo>
                  <a:pt x="239"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3" name=""/>
          <p:cNvSpPr/>
          <p:nvPr/>
        </p:nvSpPr>
        <p:spPr>
          <a:xfrm>
            <a:off x="3453480" y="3605760"/>
            <a:ext cx="81360" cy="25200"/>
          </a:xfrm>
          <a:custGeom>
            <a:avLst/>
            <a:gdLst/>
            <a:ahLst/>
            <a:rect l="0" t="0" r="r" b="b"/>
            <a:pathLst>
              <a:path w="226" h="70">
                <a:moveTo>
                  <a:pt x="65" y="46"/>
                </a:moveTo>
                <a:cubicBezTo>
                  <a:pt x="58" y="46"/>
                  <a:pt x="52" y="47"/>
                  <a:pt x="46" y="50"/>
                </a:cubicBezTo>
                <a:cubicBezTo>
                  <a:pt x="40" y="53"/>
                  <a:pt x="36" y="55"/>
                  <a:pt x="33" y="57"/>
                </a:cubicBezTo>
                <a:cubicBezTo>
                  <a:pt x="29" y="60"/>
                  <a:pt x="25" y="64"/>
                  <a:pt x="19" y="70"/>
                </a:cubicBezTo>
                <a:lnTo>
                  <a:pt x="10" y="62"/>
                </a:lnTo>
                <a:lnTo>
                  <a:pt x="0" y="55"/>
                </a:lnTo>
                <a:cubicBezTo>
                  <a:pt x="0" y="54"/>
                  <a:pt x="3" y="51"/>
                  <a:pt x="8" y="45"/>
                </a:cubicBezTo>
                <a:cubicBezTo>
                  <a:pt x="14" y="38"/>
                  <a:pt x="20" y="32"/>
                  <a:pt x="26" y="23"/>
                </a:cubicBezTo>
                <a:cubicBezTo>
                  <a:pt x="32" y="16"/>
                  <a:pt x="37" y="11"/>
                  <a:pt x="40" y="9"/>
                </a:cubicBezTo>
                <a:cubicBezTo>
                  <a:pt x="50" y="3"/>
                  <a:pt x="61" y="0"/>
                  <a:pt x="70" y="0"/>
                </a:cubicBezTo>
                <a:cubicBezTo>
                  <a:pt x="80" y="0"/>
                  <a:pt x="95" y="4"/>
                  <a:pt x="115" y="12"/>
                </a:cubicBezTo>
                <a:cubicBezTo>
                  <a:pt x="135" y="20"/>
                  <a:pt x="150" y="25"/>
                  <a:pt x="160" y="25"/>
                </a:cubicBezTo>
                <a:cubicBezTo>
                  <a:pt x="167" y="25"/>
                  <a:pt x="173" y="23"/>
                  <a:pt x="179" y="20"/>
                </a:cubicBezTo>
                <a:cubicBezTo>
                  <a:pt x="185" y="17"/>
                  <a:pt x="190" y="15"/>
                  <a:pt x="193" y="12"/>
                </a:cubicBezTo>
                <a:cubicBezTo>
                  <a:pt x="197" y="10"/>
                  <a:pt x="202" y="6"/>
                  <a:pt x="207" y="0"/>
                </a:cubicBezTo>
                <a:lnTo>
                  <a:pt x="217" y="8"/>
                </a:lnTo>
                <a:lnTo>
                  <a:pt x="226" y="15"/>
                </a:lnTo>
                <a:cubicBezTo>
                  <a:pt x="208" y="43"/>
                  <a:pt x="191" y="59"/>
                  <a:pt x="177" y="66"/>
                </a:cubicBezTo>
                <a:cubicBezTo>
                  <a:pt x="170" y="69"/>
                  <a:pt x="163" y="70"/>
                  <a:pt x="156" y="70"/>
                </a:cubicBezTo>
                <a:cubicBezTo>
                  <a:pt x="146" y="70"/>
                  <a:pt x="132" y="66"/>
                  <a:pt x="112" y="58"/>
                </a:cubicBezTo>
                <a:cubicBezTo>
                  <a:pt x="92" y="50"/>
                  <a:pt x="76"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4" name=""/>
          <p:cNvSpPr txBox="1"/>
          <p:nvPr/>
        </p:nvSpPr>
        <p:spPr>
          <a:xfrm>
            <a:off x="1401840" y="3583080"/>
            <a:ext cx="1981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が真の逆過程の平均 </a:t>
            </a:r>
            <a:endParaRPr b="0" lang="en-US" sz="1560" strike="noStrike" u="none">
              <a:solidFill>
                <a:srgbClr val="000000"/>
              </a:solidFill>
              <a:effectLst/>
              <a:uFillTx/>
              <a:latin typeface="Times New Roman"/>
            </a:endParaRPr>
          </a:p>
        </p:txBody>
      </p:sp>
      <p:sp>
        <p:nvSpPr>
          <p:cNvPr id="525" name=""/>
          <p:cNvSpPr/>
          <p:nvPr/>
        </p:nvSpPr>
        <p:spPr>
          <a:xfrm>
            <a:off x="6981840" y="3657600"/>
            <a:ext cx="83520" cy="107640"/>
          </a:xfrm>
          <a:custGeom>
            <a:avLst/>
            <a:gdLst/>
            <a:ahLst/>
            <a:rect l="0" t="0" r="r" b="b"/>
            <a:pathLst>
              <a:path w="232" h="299">
                <a:moveTo>
                  <a:pt x="127" y="299"/>
                </a:moveTo>
                <a:cubicBezTo>
                  <a:pt x="91" y="299"/>
                  <a:pt x="62" y="288"/>
                  <a:pt x="37" y="264"/>
                </a:cubicBezTo>
                <a:cubicBezTo>
                  <a:pt x="13" y="241"/>
                  <a:pt x="0" y="211"/>
                  <a:pt x="0" y="174"/>
                </a:cubicBezTo>
                <a:cubicBezTo>
                  <a:pt x="0" y="135"/>
                  <a:pt x="11" y="100"/>
                  <a:pt x="32" y="73"/>
                </a:cubicBezTo>
                <a:cubicBezTo>
                  <a:pt x="47" y="53"/>
                  <a:pt x="67" y="36"/>
                  <a:pt x="90" y="23"/>
                </a:cubicBezTo>
                <a:cubicBezTo>
                  <a:pt x="113" y="10"/>
                  <a:pt x="140" y="2"/>
                  <a:pt x="168" y="0"/>
                </a:cubicBezTo>
                <a:cubicBezTo>
                  <a:pt x="169" y="0"/>
                  <a:pt x="178" y="0"/>
                  <a:pt x="196" y="0"/>
                </a:cubicBezTo>
                <a:lnTo>
                  <a:pt x="222" y="0"/>
                </a:lnTo>
                <a:cubicBezTo>
                  <a:pt x="229" y="2"/>
                  <a:pt x="232" y="6"/>
                  <a:pt x="232" y="13"/>
                </a:cubicBezTo>
                <a:cubicBezTo>
                  <a:pt x="232" y="25"/>
                  <a:pt x="223" y="31"/>
                  <a:pt x="205" y="31"/>
                </a:cubicBezTo>
                <a:lnTo>
                  <a:pt x="194" y="31"/>
                </a:lnTo>
                <a:lnTo>
                  <a:pt x="185" y="31"/>
                </a:lnTo>
                <a:cubicBezTo>
                  <a:pt x="130" y="31"/>
                  <a:pt x="94" y="55"/>
                  <a:pt x="77" y="104"/>
                </a:cubicBezTo>
                <a:lnTo>
                  <a:pt x="74" y="112"/>
                </a:lnTo>
                <a:lnTo>
                  <a:pt x="195" y="112"/>
                </a:lnTo>
                <a:cubicBezTo>
                  <a:pt x="201" y="116"/>
                  <a:pt x="204" y="120"/>
                  <a:pt x="204" y="126"/>
                </a:cubicBezTo>
                <a:cubicBezTo>
                  <a:pt x="204" y="134"/>
                  <a:pt x="199" y="140"/>
                  <a:pt x="190" y="144"/>
                </a:cubicBezTo>
                <a:lnTo>
                  <a:pt x="66" y="144"/>
                </a:lnTo>
                <a:lnTo>
                  <a:pt x="66" y="145"/>
                </a:lnTo>
                <a:cubicBezTo>
                  <a:pt x="62" y="159"/>
                  <a:pt x="60" y="175"/>
                  <a:pt x="60" y="195"/>
                </a:cubicBezTo>
                <a:cubicBezTo>
                  <a:pt x="60" y="225"/>
                  <a:pt x="67" y="246"/>
                  <a:pt x="81" y="257"/>
                </a:cubicBezTo>
                <a:cubicBezTo>
                  <a:pt x="96" y="268"/>
                  <a:pt x="112" y="274"/>
                  <a:pt x="130" y="274"/>
                </a:cubicBezTo>
                <a:cubicBezTo>
                  <a:pt x="142" y="274"/>
                  <a:pt x="154" y="272"/>
                  <a:pt x="166" y="268"/>
                </a:cubicBezTo>
                <a:cubicBezTo>
                  <a:pt x="178" y="263"/>
                  <a:pt x="187" y="258"/>
                  <a:pt x="194" y="253"/>
                </a:cubicBezTo>
                <a:cubicBezTo>
                  <a:pt x="202" y="248"/>
                  <a:pt x="205" y="246"/>
                  <a:pt x="206" y="246"/>
                </a:cubicBezTo>
                <a:cubicBezTo>
                  <a:pt x="209" y="246"/>
                  <a:pt x="212" y="248"/>
                  <a:pt x="213" y="253"/>
                </a:cubicBezTo>
                <a:cubicBezTo>
                  <a:pt x="215" y="257"/>
                  <a:pt x="216" y="262"/>
                  <a:pt x="216" y="266"/>
                </a:cubicBezTo>
                <a:cubicBezTo>
                  <a:pt x="216" y="267"/>
                  <a:pt x="216" y="268"/>
                  <a:pt x="215" y="268"/>
                </a:cubicBezTo>
                <a:cubicBezTo>
                  <a:pt x="214" y="270"/>
                  <a:pt x="210" y="273"/>
                  <a:pt x="202" y="278"/>
                </a:cubicBezTo>
                <a:cubicBezTo>
                  <a:pt x="194" y="282"/>
                  <a:pt x="183" y="287"/>
                  <a:pt x="169" y="292"/>
                </a:cubicBezTo>
                <a:cubicBezTo>
                  <a:pt x="155" y="297"/>
                  <a:pt x="141" y="299"/>
                  <a:pt x="127" y="29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6" name=""/>
          <p:cNvSpPr txBox="1"/>
          <p:nvPr/>
        </p:nvSpPr>
        <p:spPr>
          <a:xfrm>
            <a:off x="3576960" y="3583080"/>
            <a:ext cx="34192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を予測するように学習する </a:t>
            </a:r>
            <a:r>
              <a:rPr b="0" lang="en-US" sz="1560" strike="noStrike" u="none">
                <a:solidFill>
                  <a:srgbClr val="333333"/>
                </a:solidFill>
                <a:effectLst/>
                <a:uFillTx/>
                <a:latin typeface="NotoSansJP-Thin_"/>
                <a:ea typeface="NotoSansJP-Thin_"/>
              </a:rPr>
              <a:t>(</a:t>
            </a:r>
            <a:r>
              <a:rPr b="0" lang="zh-CN" sz="1560" strike="noStrike" u="none">
                <a:solidFill>
                  <a:srgbClr val="333333"/>
                </a:solidFill>
                <a:effectLst/>
                <a:uFillTx/>
                <a:latin typeface="NotoSansJP-Thin_"/>
                <a:ea typeface="NotoSansJP-Thin_"/>
              </a:rPr>
              <a:t>のちに </a:t>
            </a:r>
            <a:endParaRPr b="0" lang="en-US" sz="1560" strike="noStrike" u="none">
              <a:solidFill>
                <a:srgbClr val="000000"/>
              </a:solidFill>
              <a:effectLst/>
              <a:uFillTx/>
              <a:latin typeface="Times New Roman"/>
            </a:endParaRPr>
          </a:p>
        </p:txBody>
      </p:sp>
      <p:sp>
        <p:nvSpPr>
          <p:cNvPr id="527" name=""/>
          <p:cNvSpPr/>
          <p:nvPr/>
        </p:nvSpPr>
        <p:spPr>
          <a:xfrm>
            <a:off x="542880" y="4009680"/>
            <a:ext cx="76320" cy="76680"/>
          </a:xfrm>
          <a:custGeom>
            <a:avLst/>
            <a:gdLst/>
            <a:ahLst/>
            <a:rect l="0" t="0" r="r" b="b"/>
            <a:pathLst>
              <a:path w="212" h="213">
                <a:moveTo>
                  <a:pt x="212" y="106"/>
                </a:moveTo>
                <a:cubicBezTo>
                  <a:pt x="212" y="120"/>
                  <a:pt x="210" y="134"/>
                  <a:pt x="204" y="147"/>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8" name=""/>
          <p:cNvSpPr/>
          <p:nvPr/>
        </p:nvSpPr>
        <p:spPr>
          <a:xfrm>
            <a:off x="777600" y="3952800"/>
            <a:ext cx="171000" cy="167400"/>
          </a:xfrm>
          <a:custGeom>
            <a:avLst/>
            <a:gdLst/>
            <a:ahLst/>
            <a:rect l="0" t="0" r="r" b="b"/>
            <a:pathLst>
              <a:path w="475" h="465">
                <a:moveTo>
                  <a:pt x="475" y="280"/>
                </a:moveTo>
                <a:cubicBezTo>
                  <a:pt x="474" y="283"/>
                  <a:pt x="471" y="313"/>
                  <a:pt x="464" y="372"/>
                </a:cubicBezTo>
                <a:cubicBezTo>
                  <a:pt x="458" y="430"/>
                  <a:pt x="455" y="460"/>
                  <a:pt x="454" y="462"/>
                </a:cubicBezTo>
                <a:lnTo>
                  <a:pt x="454" y="465"/>
                </a:lnTo>
                <a:lnTo>
                  <a:pt x="232" y="465"/>
                </a:lnTo>
                <a:cubicBezTo>
                  <a:pt x="81" y="465"/>
                  <a:pt x="6" y="464"/>
                  <a:pt x="4" y="462"/>
                </a:cubicBezTo>
                <a:lnTo>
                  <a:pt x="4" y="461"/>
                </a:lnTo>
                <a:cubicBezTo>
                  <a:pt x="1" y="459"/>
                  <a:pt x="0" y="456"/>
                  <a:pt x="0" y="452"/>
                </a:cubicBezTo>
                <a:cubicBezTo>
                  <a:pt x="0" y="450"/>
                  <a:pt x="4" y="445"/>
                  <a:pt x="12" y="437"/>
                </a:cubicBezTo>
                <a:cubicBezTo>
                  <a:pt x="20" y="429"/>
                  <a:pt x="49" y="403"/>
                  <a:pt x="100" y="357"/>
                </a:cubicBezTo>
                <a:lnTo>
                  <a:pt x="199" y="269"/>
                </a:lnTo>
                <a:cubicBezTo>
                  <a:pt x="200" y="269"/>
                  <a:pt x="191" y="258"/>
                  <a:pt x="173" y="236"/>
                </a:cubicBezTo>
                <a:cubicBezTo>
                  <a:pt x="155" y="215"/>
                  <a:pt x="131" y="187"/>
                  <a:pt x="101" y="153"/>
                </a:cubicBezTo>
                <a:cubicBezTo>
                  <a:pt x="35" y="75"/>
                  <a:pt x="1" y="35"/>
                  <a:pt x="1" y="34"/>
                </a:cubicBezTo>
                <a:cubicBezTo>
                  <a:pt x="0" y="33"/>
                  <a:pt x="0" y="28"/>
                  <a:pt x="0" y="21"/>
                </a:cubicBezTo>
                <a:cubicBezTo>
                  <a:pt x="0" y="10"/>
                  <a:pt x="2" y="3"/>
                  <a:pt x="7" y="1"/>
                </a:cubicBezTo>
                <a:cubicBezTo>
                  <a:pt x="8" y="0"/>
                  <a:pt x="83" y="0"/>
                  <a:pt x="232" y="0"/>
                </a:cubicBezTo>
                <a:lnTo>
                  <a:pt x="454" y="0"/>
                </a:lnTo>
                <a:lnTo>
                  <a:pt x="454" y="2"/>
                </a:lnTo>
                <a:cubicBezTo>
                  <a:pt x="456" y="5"/>
                  <a:pt x="459" y="33"/>
                  <a:pt x="465" y="86"/>
                </a:cubicBezTo>
                <a:cubicBezTo>
                  <a:pt x="471" y="139"/>
                  <a:pt x="474" y="167"/>
                  <a:pt x="475" y="170"/>
                </a:cubicBezTo>
                <a:lnTo>
                  <a:pt x="475" y="173"/>
                </a:lnTo>
                <a:lnTo>
                  <a:pt x="454" y="173"/>
                </a:lnTo>
                <a:cubicBezTo>
                  <a:pt x="439" y="173"/>
                  <a:pt x="432" y="173"/>
                  <a:pt x="432" y="172"/>
                </a:cubicBezTo>
                <a:cubicBezTo>
                  <a:pt x="432" y="171"/>
                  <a:pt x="432" y="168"/>
                  <a:pt x="432" y="163"/>
                </a:cubicBezTo>
                <a:cubicBezTo>
                  <a:pt x="431" y="159"/>
                  <a:pt x="430" y="151"/>
                  <a:pt x="427" y="141"/>
                </a:cubicBezTo>
                <a:cubicBezTo>
                  <a:pt x="424" y="131"/>
                  <a:pt x="421" y="121"/>
                  <a:pt x="417" y="112"/>
                </a:cubicBezTo>
                <a:cubicBezTo>
                  <a:pt x="413" y="103"/>
                  <a:pt x="407" y="93"/>
                  <a:pt x="399" y="83"/>
                </a:cubicBezTo>
                <a:cubicBezTo>
                  <a:pt x="390" y="73"/>
                  <a:pt x="381" y="65"/>
                  <a:pt x="371" y="59"/>
                </a:cubicBezTo>
                <a:cubicBezTo>
                  <a:pt x="355" y="52"/>
                  <a:pt x="336" y="47"/>
                  <a:pt x="313" y="45"/>
                </a:cubicBezTo>
                <a:cubicBezTo>
                  <a:pt x="290" y="43"/>
                  <a:pt x="255" y="42"/>
                  <a:pt x="207" y="42"/>
                </a:cubicBezTo>
                <a:lnTo>
                  <a:pt x="146" y="42"/>
                </a:lnTo>
                <a:lnTo>
                  <a:pt x="224" y="133"/>
                </a:lnTo>
                <a:cubicBezTo>
                  <a:pt x="274" y="192"/>
                  <a:pt x="300" y="223"/>
                  <a:pt x="303" y="226"/>
                </a:cubicBezTo>
                <a:cubicBezTo>
                  <a:pt x="305" y="230"/>
                  <a:pt x="305" y="234"/>
                  <a:pt x="303" y="238"/>
                </a:cubicBezTo>
                <a:cubicBezTo>
                  <a:pt x="298" y="242"/>
                  <a:pt x="267" y="270"/>
                  <a:pt x="207" y="323"/>
                </a:cubicBezTo>
                <a:cubicBezTo>
                  <a:pt x="192" y="336"/>
                  <a:pt x="177" y="350"/>
                  <a:pt x="161" y="365"/>
                </a:cubicBezTo>
                <a:cubicBezTo>
                  <a:pt x="145" y="380"/>
                  <a:pt x="133" y="390"/>
                  <a:pt x="125" y="398"/>
                </a:cubicBezTo>
                <a:lnTo>
                  <a:pt x="113" y="408"/>
                </a:lnTo>
                <a:lnTo>
                  <a:pt x="121" y="410"/>
                </a:lnTo>
                <a:cubicBezTo>
                  <a:pt x="127" y="410"/>
                  <a:pt x="155" y="410"/>
                  <a:pt x="202" y="410"/>
                </a:cubicBezTo>
                <a:cubicBezTo>
                  <a:pt x="211" y="410"/>
                  <a:pt x="223" y="410"/>
                  <a:pt x="239" y="410"/>
                </a:cubicBezTo>
                <a:cubicBezTo>
                  <a:pt x="255" y="410"/>
                  <a:pt x="267" y="410"/>
                  <a:pt x="274" y="409"/>
                </a:cubicBezTo>
                <a:cubicBezTo>
                  <a:pt x="281" y="409"/>
                  <a:pt x="291" y="408"/>
                  <a:pt x="303" y="408"/>
                </a:cubicBezTo>
                <a:cubicBezTo>
                  <a:pt x="315" y="408"/>
                  <a:pt x="325" y="407"/>
                  <a:pt x="331" y="405"/>
                </a:cubicBezTo>
                <a:cubicBezTo>
                  <a:pt x="337" y="403"/>
                  <a:pt x="345" y="401"/>
                  <a:pt x="353" y="400"/>
                </a:cubicBezTo>
                <a:cubicBezTo>
                  <a:pt x="362" y="398"/>
                  <a:pt x="369" y="395"/>
                  <a:pt x="375" y="391"/>
                </a:cubicBezTo>
                <a:cubicBezTo>
                  <a:pt x="381" y="386"/>
                  <a:pt x="387" y="382"/>
                  <a:pt x="392" y="377"/>
                </a:cubicBezTo>
                <a:cubicBezTo>
                  <a:pt x="412" y="357"/>
                  <a:pt x="425" y="327"/>
                  <a:pt x="431" y="288"/>
                </a:cubicBezTo>
                <a:lnTo>
                  <a:pt x="432" y="278"/>
                </a:lnTo>
                <a:cubicBezTo>
                  <a:pt x="432" y="278"/>
                  <a:pt x="439" y="278"/>
                  <a:pt x="454" y="278"/>
                </a:cubicBezTo>
                <a:lnTo>
                  <a:pt x="475" y="278"/>
                </a:lnTo>
                <a:lnTo>
                  <a:pt x="475" y="2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29" name=""/>
          <p:cNvSpPr/>
          <p:nvPr/>
        </p:nvSpPr>
        <p:spPr>
          <a:xfrm>
            <a:off x="978120" y="4034880"/>
            <a:ext cx="73800" cy="123480"/>
          </a:xfrm>
          <a:custGeom>
            <a:avLst/>
            <a:gdLst/>
            <a:ahLst/>
            <a:rect l="0" t="0" r="r" b="b"/>
            <a:pathLst>
              <a:path w="205" h="343">
                <a:moveTo>
                  <a:pt x="0" y="242"/>
                </a:moveTo>
                <a:cubicBezTo>
                  <a:pt x="0" y="209"/>
                  <a:pt x="6" y="175"/>
                  <a:pt x="19" y="139"/>
                </a:cubicBezTo>
                <a:cubicBezTo>
                  <a:pt x="31" y="103"/>
                  <a:pt x="49" y="72"/>
                  <a:pt x="71" y="45"/>
                </a:cubicBezTo>
                <a:cubicBezTo>
                  <a:pt x="92" y="19"/>
                  <a:pt x="114" y="4"/>
                  <a:pt x="137" y="0"/>
                </a:cubicBezTo>
                <a:cubicBezTo>
                  <a:pt x="137" y="0"/>
                  <a:pt x="139" y="0"/>
                  <a:pt x="141" y="0"/>
                </a:cubicBezTo>
                <a:cubicBezTo>
                  <a:pt x="143" y="0"/>
                  <a:pt x="145" y="0"/>
                  <a:pt x="147" y="0"/>
                </a:cubicBezTo>
                <a:cubicBezTo>
                  <a:pt x="164" y="1"/>
                  <a:pt x="177" y="9"/>
                  <a:pt x="187" y="23"/>
                </a:cubicBezTo>
                <a:cubicBezTo>
                  <a:pt x="199" y="43"/>
                  <a:pt x="205" y="68"/>
                  <a:pt x="205" y="100"/>
                </a:cubicBezTo>
                <a:cubicBezTo>
                  <a:pt x="205" y="137"/>
                  <a:pt x="198" y="174"/>
                  <a:pt x="184" y="212"/>
                </a:cubicBezTo>
                <a:cubicBezTo>
                  <a:pt x="170" y="251"/>
                  <a:pt x="151" y="282"/>
                  <a:pt x="129" y="306"/>
                </a:cubicBezTo>
                <a:cubicBezTo>
                  <a:pt x="107" y="331"/>
                  <a:pt x="85" y="343"/>
                  <a:pt x="65" y="343"/>
                </a:cubicBezTo>
                <a:lnTo>
                  <a:pt x="61" y="343"/>
                </a:lnTo>
                <a:cubicBezTo>
                  <a:pt x="50" y="343"/>
                  <a:pt x="40" y="340"/>
                  <a:pt x="31" y="333"/>
                </a:cubicBezTo>
                <a:cubicBezTo>
                  <a:pt x="23" y="327"/>
                  <a:pt x="16" y="318"/>
                  <a:pt x="12" y="308"/>
                </a:cubicBezTo>
                <a:cubicBezTo>
                  <a:pt x="8" y="297"/>
                  <a:pt x="5" y="287"/>
                  <a:pt x="3" y="276"/>
                </a:cubicBezTo>
                <a:cubicBezTo>
                  <a:pt x="1" y="265"/>
                  <a:pt x="0" y="254"/>
                  <a:pt x="0" y="242"/>
                </a:cubicBezTo>
                <a:moveTo>
                  <a:pt x="168" y="66"/>
                </a:moveTo>
                <a:cubicBezTo>
                  <a:pt x="168" y="34"/>
                  <a:pt x="159" y="18"/>
                  <a:pt x="142" y="18"/>
                </a:cubicBezTo>
                <a:cubicBezTo>
                  <a:pt x="131" y="18"/>
                  <a:pt x="120" y="25"/>
                  <a:pt x="109" y="39"/>
                </a:cubicBezTo>
                <a:cubicBezTo>
                  <a:pt x="98" y="54"/>
                  <a:pt x="89" y="70"/>
                  <a:pt x="82" y="88"/>
                </a:cubicBezTo>
                <a:cubicBezTo>
                  <a:pt x="75" y="106"/>
                  <a:pt x="70" y="122"/>
                  <a:pt x="66" y="136"/>
                </a:cubicBezTo>
                <a:cubicBezTo>
                  <a:pt x="62" y="149"/>
                  <a:pt x="60" y="157"/>
                  <a:pt x="60" y="160"/>
                </a:cubicBezTo>
                <a:cubicBezTo>
                  <a:pt x="75" y="160"/>
                  <a:pt x="91" y="160"/>
                  <a:pt x="106" y="160"/>
                </a:cubicBezTo>
                <a:lnTo>
                  <a:pt x="152" y="160"/>
                </a:lnTo>
                <a:cubicBezTo>
                  <a:pt x="153" y="159"/>
                  <a:pt x="154" y="154"/>
                  <a:pt x="156" y="144"/>
                </a:cubicBezTo>
                <a:cubicBezTo>
                  <a:pt x="158" y="134"/>
                  <a:pt x="161" y="121"/>
                  <a:pt x="164" y="106"/>
                </a:cubicBezTo>
                <a:cubicBezTo>
                  <a:pt x="167" y="90"/>
                  <a:pt x="168" y="77"/>
                  <a:pt x="168" y="66"/>
                </a:cubicBezTo>
                <a:moveTo>
                  <a:pt x="39" y="275"/>
                </a:moveTo>
                <a:cubicBezTo>
                  <a:pt x="39" y="309"/>
                  <a:pt x="47" y="326"/>
                  <a:pt x="64" y="326"/>
                </a:cubicBezTo>
                <a:cubicBezTo>
                  <a:pt x="69" y="326"/>
                  <a:pt x="74" y="324"/>
                  <a:pt x="79" y="321"/>
                </a:cubicBezTo>
                <a:cubicBezTo>
                  <a:pt x="85" y="318"/>
                  <a:pt x="91" y="312"/>
                  <a:pt x="99" y="303"/>
                </a:cubicBezTo>
                <a:cubicBezTo>
                  <a:pt x="106" y="294"/>
                  <a:pt x="114" y="280"/>
                  <a:pt x="122" y="261"/>
                </a:cubicBezTo>
                <a:cubicBezTo>
                  <a:pt x="129" y="242"/>
                  <a:pt x="137" y="219"/>
                  <a:pt x="145" y="190"/>
                </a:cubicBezTo>
                <a:lnTo>
                  <a:pt x="147" y="182"/>
                </a:lnTo>
                <a:lnTo>
                  <a:pt x="54" y="182"/>
                </a:lnTo>
                <a:cubicBezTo>
                  <a:pt x="54" y="183"/>
                  <a:pt x="52" y="189"/>
                  <a:pt x="50" y="200"/>
                </a:cubicBezTo>
                <a:cubicBezTo>
                  <a:pt x="47" y="211"/>
                  <a:pt x="44" y="225"/>
                  <a:pt x="42" y="239"/>
                </a:cubicBezTo>
                <a:cubicBezTo>
                  <a:pt x="40" y="252"/>
                  <a:pt x="39" y="264"/>
                  <a:pt x="39"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0" name=""/>
          <p:cNvSpPr txBox="1"/>
          <p:nvPr/>
        </p:nvSpPr>
        <p:spPr>
          <a:xfrm>
            <a:off x="7073640" y="3583080"/>
            <a:ext cx="2384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の推定に置き換えられる</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531" name=""/>
          <p:cNvSpPr/>
          <p:nvPr/>
        </p:nvSpPr>
        <p:spPr>
          <a:xfrm>
            <a:off x="3186720" y="3951360"/>
            <a:ext cx="134280" cy="219600"/>
          </a:xfrm>
          <a:custGeom>
            <a:avLst/>
            <a:gdLst/>
            <a:ahLst/>
            <a:rect l="0" t="0" r="r" b="b"/>
            <a:pathLst>
              <a:path w="373" h="610">
                <a:moveTo>
                  <a:pt x="4" y="610"/>
                </a:moveTo>
                <a:cubicBezTo>
                  <a:pt x="1" y="607"/>
                  <a:pt x="0" y="605"/>
                  <a:pt x="0" y="604"/>
                </a:cubicBezTo>
                <a:cubicBezTo>
                  <a:pt x="0" y="603"/>
                  <a:pt x="18" y="531"/>
                  <a:pt x="54" y="388"/>
                </a:cubicBezTo>
                <a:cubicBezTo>
                  <a:pt x="89" y="244"/>
                  <a:pt x="108" y="169"/>
                  <a:pt x="110" y="163"/>
                </a:cubicBezTo>
                <a:cubicBezTo>
                  <a:pt x="120" y="132"/>
                  <a:pt x="133" y="105"/>
                  <a:pt x="149" y="82"/>
                </a:cubicBezTo>
                <a:cubicBezTo>
                  <a:pt x="165" y="59"/>
                  <a:pt x="180" y="43"/>
                  <a:pt x="194" y="32"/>
                </a:cubicBezTo>
                <a:cubicBezTo>
                  <a:pt x="219" y="11"/>
                  <a:pt x="246" y="0"/>
                  <a:pt x="276" y="0"/>
                </a:cubicBezTo>
                <a:lnTo>
                  <a:pt x="277" y="0"/>
                </a:lnTo>
                <a:cubicBezTo>
                  <a:pt x="305" y="0"/>
                  <a:pt x="328" y="9"/>
                  <a:pt x="346" y="26"/>
                </a:cubicBezTo>
                <a:cubicBezTo>
                  <a:pt x="364" y="43"/>
                  <a:pt x="373" y="65"/>
                  <a:pt x="373" y="92"/>
                </a:cubicBezTo>
                <a:cubicBezTo>
                  <a:pt x="373" y="139"/>
                  <a:pt x="350" y="178"/>
                  <a:pt x="303" y="209"/>
                </a:cubicBezTo>
                <a:lnTo>
                  <a:pt x="312" y="218"/>
                </a:lnTo>
                <a:cubicBezTo>
                  <a:pt x="335" y="241"/>
                  <a:pt x="346" y="271"/>
                  <a:pt x="346" y="308"/>
                </a:cubicBezTo>
                <a:cubicBezTo>
                  <a:pt x="346" y="359"/>
                  <a:pt x="327" y="401"/>
                  <a:pt x="289" y="434"/>
                </a:cubicBezTo>
                <a:cubicBezTo>
                  <a:pt x="249" y="468"/>
                  <a:pt x="206" y="485"/>
                  <a:pt x="158" y="485"/>
                </a:cubicBezTo>
                <a:cubicBezTo>
                  <a:pt x="145" y="485"/>
                  <a:pt x="133" y="483"/>
                  <a:pt x="122" y="480"/>
                </a:cubicBezTo>
                <a:cubicBezTo>
                  <a:pt x="111" y="476"/>
                  <a:pt x="103" y="472"/>
                  <a:pt x="96" y="467"/>
                </a:cubicBezTo>
                <a:cubicBezTo>
                  <a:pt x="90" y="462"/>
                  <a:pt x="85" y="457"/>
                  <a:pt x="81" y="451"/>
                </a:cubicBezTo>
                <a:cubicBezTo>
                  <a:pt x="78" y="446"/>
                  <a:pt x="75" y="442"/>
                  <a:pt x="73" y="438"/>
                </a:cubicBezTo>
                <a:cubicBezTo>
                  <a:pt x="71" y="435"/>
                  <a:pt x="70" y="434"/>
                  <a:pt x="70" y="434"/>
                </a:cubicBezTo>
                <a:lnTo>
                  <a:pt x="27" y="605"/>
                </a:lnTo>
                <a:cubicBezTo>
                  <a:pt x="26" y="608"/>
                  <a:pt x="21" y="610"/>
                  <a:pt x="13" y="610"/>
                </a:cubicBezTo>
                <a:lnTo>
                  <a:pt x="4" y="610"/>
                </a:lnTo>
                <a:moveTo>
                  <a:pt x="223" y="186"/>
                </a:moveTo>
                <a:cubicBezTo>
                  <a:pt x="241" y="186"/>
                  <a:pt x="258" y="188"/>
                  <a:pt x="274" y="194"/>
                </a:cubicBezTo>
                <a:lnTo>
                  <a:pt x="278" y="192"/>
                </a:lnTo>
                <a:cubicBezTo>
                  <a:pt x="280" y="190"/>
                  <a:pt x="281" y="188"/>
                  <a:pt x="283" y="187"/>
                </a:cubicBezTo>
                <a:cubicBezTo>
                  <a:pt x="284" y="186"/>
                  <a:pt x="286" y="183"/>
                  <a:pt x="289" y="180"/>
                </a:cubicBezTo>
                <a:cubicBezTo>
                  <a:pt x="292" y="177"/>
                  <a:pt x="295" y="174"/>
                  <a:pt x="297" y="171"/>
                </a:cubicBezTo>
                <a:cubicBezTo>
                  <a:pt x="300" y="168"/>
                  <a:pt x="302" y="164"/>
                  <a:pt x="305" y="159"/>
                </a:cubicBezTo>
                <a:cubicBezTo>
                  <a:pt x="308" y="154"/>
                  <a:pt x="310" y="148"/>
                  <a:pt x="313" y="142"/>
                </a:cubicBezTo>
                <a:cubicBezTo>
                  <a:pt x="316" y="137"/>
                  <a:pt x="318" y="130"/>
                  <a:pt x="319" y="123"/>
                </a:cubicBezTo>
                <a:cubicBezTo>
                  <a:pt x="320" y="116"/>
                  <a:pt x="322" y="108"/>
                  <a:pt x="324" y="98"/>
                </a:cubicBezTo>
                <a:cubicBezTo>
                  <a:pt x="325" y="94"/>
                  <a:pt x="326" y="87"/>
                  <a:pt x="326" y="76"/>
                </a:cubicBezTo>
                <a:cubicBezTo>
                  <a:pt x="326" y="68"/>
                  <a:pt x="326" y="63"/>
                  <a:pt x="325" y="61"/>
                </a:cubicBezTo>
                <a:cubicBezTo>
                  <a:pt x="318" y="38"/>
                  <a:pt x="301" y="26"/>
                  <a:pt x="274" y="26"/>
                </a:cubicBezTo>
                <a:cubicBezTo>
                  <a:pt x="254" y="26"/>
                  <a:pt x="236" y="32"/>
                  <a:pt x="219" y="42"/>
                </a:cubicBezTo>
                <a:cubicBezTo>
                  <a:pt x="203" y="53"/>
                  <a:pt x="189" y="67"/>
                  <a:pt x="178" y="84"/>
                </a:cubicBezTo>
                <a:cubicBezTo>
                  <a:pt x="167" y="100"/>
                  <a:pt x="158" y="116"/>
                  <a:pt x="152" y="130"/>
                </a:cubicBezTo>
                <a:cubicBezTo>
                  <a:pt x="145" y="144"/>
                  <a:pt x="140" y="157"/>
                  <a:pt x="136" y="170"/>
                </a:cubicBezTo>
                <a:cubicBezTo>
                  <a:pt x="134" y="177"/>
                  <a:pt x="125" y="210"/>
                  <a:pt x="110" y="269"/>
                </a:cubicBezTo>
                <a:cubicBezTo>
                  <a:pt x="96" y="329"/>
                  <a:pt x="88" y="361"/>
                  <a:pt x="87" y="365"/>
                </a:cubicBezTo>
                <a:cubicBezTo>
                  <a:pt x="87" y="367"/>
                  <a:pt x="87" y="372"/>
                  <a:pt x="87" y="379"/>
                </a:cubicBezTo>
                <a:cubicBezTo>
                  <a:pt x="87" y="400"/>
                  <a:pt x="92" y="418"/>
                  <a:pt x="102" y="432"/>
                </a:cubicBezTo>
                <a:cubicBezTo>
                  <a:pt x="116" y="451"/>
                  <a:pt x="135" y="461"/>
                  <a:pt x="160" y="461"/>
                </a:cubicBezTo>
                <a:cubicBezTo>
                  <a:pt x="179" y="461"/>
                  <a:pt x="199" y="455"/>
                  <a:pt x="221" y="444"/>
                </a:cubicBezTo>
                <a:cubicBezTo>
                  <a:pt x="242" y="433"/>
                  <a:pt x="259" y="413"/>
                  <a:pt x="273" y="386"/>
                </a:cubicBezTo>
                <a:cubicBezTo>
                  <a:pt x="280" y="370"/>
                  <a:pt x="286" y="353"/>
                  <a:pt x="289" y="334"/>
                </a:cubicBezTo>
                <a:cubicBezTo>
                  <a:pt x="293" y="314"/>
                  <a:pt x="295" y="299"/>
                  <a:pt x="295" y="290"/>
                </a:cubicBezTo>
                <a:cubicBezTo>
                  <a:pt x="295" y="262"/>
                  <a:pt x="287" y="241"/>
                  <a:pt x="271" y="226"/>
                </a:cubicBezTo>
                <a:cubicBezTo>
                  <a:pt x="251" y="232"/>
                  <a:pt x="234" y="235"/>
                  <a:pt x="219" y="235"/>
                </a:cubicBezTo>
                <a:lnTo>
                  <a:pt x="213" y="235"/>
                </a:lnTo>
                <a:cubicBezTo>
                  <a:pt x="177" y="235"/>
                  <a:pt x="159" y="228"/>
                  <a:pt x="159" y="214"/>
                </a:cubicBezTo>
                <a:cubicBezTo>
                  <a:pt x="159" y="211"/>
                  <a:pt x="160" y="208"/>
                  <a:pt x="161" y="205"/>
                </a:cubicBezTo>
                <a:cubicBezTo>
                  <a:pt x="167" y="192"/>
                  <a:pt x="188" y="186"/>
                  <a:pt x="223"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2" name=""/>
          <p:cNvSpPr/>
          <p:nvPr/>
        </p:nvSpPr>
        <p:spPr>
          <a:xfrm>
            <a:off x="3229560" y="3900960"/>
            <a:ext cx="81720" cy="25200"/>
          </a:xfrm>
          <a:custGeom>
            <a:avLst/>
            <a:gdLst/>
            <a:ahLst/>
            <a:rect l="0" t="0" r="r" b="b"/>
            <a:pathLst>
              <a:path w="227" h="70">
                <a:moveTo>
                  <a:pt x="65" y="46"/>
                </a:moveTo>
                <a:cubicBezTo>
                  <a:pt x="59" y="46"/>
                  <a:pt x="52" y="47"/>
                  <a:pt x="46" y="50"/>
                </a:cubicBezTo>
                <a:cubicBezTo>
                  <a:pt x="41" y="53"/>
                  <a:pt x="36" y="55"/>
                  <a:pt x="33" y="58"/>
                </a:cubicBezTo>
                <a:cubicBezTo>
                  <a:pt x="30" y="60"/>
                  <a:pt x="25" y="64"/>
                  <a:pt x="19" y="70"/>
                </a:cubicBezTo>
                <a:lnTo>
                  <a:pt x="10" y="62"/>
                </a:lnTo>
                <a:lnTo>
                  <a:pt x="0" y="55"/>
                </a:lnTo>
                <a:cubicBezTo>
                  <a:pt x="0" y="54"/>
                  <a:pt x="3" y="51"/>
                  <a:pt x="9" y="45"/>
                </a:cubicBezTo>
                <a:cubicBezTo>
                  <a:pt x="14" y="38"/>
                  <a:pt x="20" y="31"/>
                  <a:pt x="26" y="23"/>
                </a:cubicBezTo>
                <a:cubicBezTo>
                  <a:pt x="32" y="16"/>
                  <a:pt x="37" y="11"/>
                  <a:pt x="40" y="9"/>
                </a:cubicBezTo>
                <a:cubicBezTo>
                  <a:pt x="51" y="3"/>
                  <a:pt x="61" y="0"/>
                  <a:pt x="71" y="0"/>
                </a:cubicBezTo>
                <a:cubicBezTo>
                  <a:pt x="81" y="0"/>
                  <a:pt x="96" y="4"/>
                  <a:pt x="115" y="12"/>
                </a:cubicBezTo>
                <a:cubicBezTo>
                  <a:pt x="135" y="20"/>
                  <a:pt x="151" y="24"/>
                  <a:pt x="162" y="24"/>
                </a:cubicBezTo>
                <a:cubicBezTo>
                  <a:pt x="168" y="24"/>
                  <a:pt x="175" y="23"/>
                  <a:pt x="181" y="20"/>
                </a:cubicBezTo>
                <a:cubicBezTo>
                  <a:pt x="187" y="17"/>
                  <a:pt x="191" y="15"/>
                  <a:pt x="194" y="13"/>
                </a:cubicBezTo>
                <a:cubicBezTo>
                  <a:pt x="197" y="10"/>
                  <a:pt x="202" y="6"/>
                  <a:pt x="208" y="0"/>
                </a:cubicBezTo>
                <a:lnTo>
                  <a:pt x="217" y="8"/>
                </a:lnTo>
                <a:lnTo>
                  <a:pt x="227" y="15"/>
                </a:lnTo>
                <a:cubicBezTo>
                  <a:pt x="208" y="43"/>
                  <a:pt x="192" y="59"/>
                  <a:pt x="178" y="66"/>
                </a:cubicBezTo>
                <a:cubicBezTo>
                  <a:pt x="172" y="69"/>
                  <a:pt x="165" y="70"/>
                  <a:pt x="157" y="70"/>
                </a:cubicBezTo>
                <a:cubicBezTo>
                  <a:pt x="148" y="70"/>
                  <a:pt x="132" y="66"/>
                  <a:pt x="112" y="58"/>
                </a:cubicBezTo>
                <a:cubicBezTo>
                  <a:pt x="92" y="50"/>
                  <a:pt x="77"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3" name=""/>
          <p:cNvSpPr/>
          <p:nvPr/>
        </p:nvSpPr>
        <p:spPr>
          <a:xfrm>
            <a:off x="3330360" y="4051800"/>
            <a:ext cx="54000" cy="110160"/>
          </a:xfrm>
          <a:custGeom>
            <a:avLst/>
            <a:gdLst/>
            <a:ahLst/>
            <a:rect l="0" t="0" r="r" b="b"/>
            <a:pathLst>
              <a:path w="150" h="306">
                <a:moveTo>
                  <a:pt x="3" y="116"/>
                </a:moveTo>
                <a:cubicBezTo>
                  <a:pt x="1" y="113"/>
                  <a:pt x="0" y="112"/>
                  <a:pt x="0" y="111"/>
                </a:cubicBezTo>
                <a:cubicBezTo>
                  <a:pt x="0" y="110"/>
                  <a:pt x="0" y="107"/>
                  <a:pt x="1" y="103"/>
                </a:cubicBezTo>
                <a:cubicBezTo>
                  <a:pt x="2" y="99"/>
                  <a:pt x="3" y="97"/>
                  <a:pt x="4" y="96"/>
                </a:cubicBezTo>
                <a:cubicBezTo>
                  <a:pt x="4" y="95"/>
                  <a:pt x="6" y="94"/>
                  <a:pt x="8" y="94"/>
                </a:cubicBezTo>
                <a:cubicBezTo>
                  <a:pt x="10" y="94"/>
                  <a:pt x="18" y="94"/>
                  <a:pt x="32" y="94"/>
                </a:cubicBezTo>
                <a:lnTo>
                  <a:pt x="58" y="94"/>
                </a:lnTo>
                <a:lnTo>
                  <a:pt x="67" y="55"/>
                </a:lnTo>
                <a:cubicBezTo>
                  <a:pt x="68" y="52"/>
                  <a:pt x="69" y="47"/>
                  <a:pt x="70" y="41"/>
                </a:cubicBezTo>
                <a:cubicBezTo>
                  <a:pt x="71" y="36"/>
                  <a:pt x="73" y="32"/>
                  <a:pt x="73" y="29"/>
                </a:cubicBezTo>
                <a:cubicBezTo>
                  <a:pt x="74" y="27"/>
                  <a:pt x="75" y="23"/>
                  <a:pt x="76" y="20"/>
                </a:cubicBezTo>
                <a:cubicBezTo>
                  <a:pt x="77" y="16"/>
                  <a:pt x="79" y="13"/>
                  <a:pt x="80" y="11"/>
                </a:cubicBezTo>
                <a:cubicBezTo>
                  <a:pt x="82" y="10"/>
                  <a:pt x="83" y="8"/>
                  <a:pt x="85" y="6"/>
                </a:cubicBezTo>
                <a:cubicBezTo>
                  <a:pt x="87" y="3"/>
                  <a:pt x="89" y="2"/>
                  <a:pt x="92" y="1"/>
                </a:cubicBezTo>
                <a:cubicBezTo>
                  <a:pt x="95" y="1"/>
                  <a:pt x="97" y="0"/>
                  <a:pt x="100" y="0"/>
                </a:cubicBezTo>
                <a:cubicBezTo>
                  <a:pt x="106" y="1"/>
                  <a:pt x="110" y="2"/>
                  <a:pt x="112" y="6"/>
                </a:cubicBezTo>
                <a:cubicBezTo>
                  <a:pt x="114" y="9"/>
                  <a:pt x="116" y="12"/>
                  <a:pt x="116" y="15"/>
                </a:cubicBezTo>
                <a:cubicBezTo>
                  <a:pt x="116" y="17"/>
                  <a:pt x="114" y="24"/>
                  <a:pt x="111" y="37"/>
                </a:cubicBezTo>
                <a:cubicBezTo>
                  <a:pt x="108" y="50"/>
                  <a:pt x="105" y="63"/>
                  <a:pt x="102" y="75"/>
                </a:cubicBezTo>
                <a:lnTo>
                  <a:pt x="97" y="93"/>
                </a:lnTo>
                <a:cubicBezTo>
                  <a:pt x="97" y="93"/>
                  <a:pt x="105" y="94"/>
                  <a:pt x="121" y="94"/>
                </a:cubicBezTo>
                <a:lnTo>
                  <a:pt x="145" y="94"/>
                </a:lnTo>
                <a:cubicBezTo>
                  <a:pt x="148" y="96"/>
                  <a:pt x="150" y="98"/>
                  <a:pt x="150" y="99"/>
                </a:cubicBezTo>
                <a:cubicBezTo>
                  <a:pt x="150" y="106"/>
                  <a:pt x="148" y="111"/>
                  <a:pt x="142" y="116"/>
                </a:cubicBezTo>
                <a:lnTo>
                  <a:pt x="91" y="116"/>
                </a:lnTo>
                <a:lnTo>
                  <a:pt x="74" y="186"/>
                </a:lnTo>
                <a:cubicBezTo>
                  <a:pt x="62" y="237"/>
                  <a:pt x="55" y="264"/>
                  <a:pt x="55" y="268"/>
                </a:cubicBezTo>
                <a:cubicBezTo>
                  <a:pt x="55" y="282"/>
                  <a:pt x="60" y="288"/>
                  <a:pt x="68" y="288"/>
                </a:cubicBezTo>
                <a:cubicBezTo>
                  <a:pt x="79" y="288"/>
                  <a:pt x="90" y="283"/>
                  <a:pt x="101" y="272"/>
                </a:cubicBezTo>
                <a:cubicBezTo>
                  <a:pt x="111" y="261"/>
                  <a:pt x="120" y="248"/>
                  <a:pt x="126" y="232"/>
                </a:cubicBezTo>
                <a:cubicBezTo>
                  <a:pt x="127" y="230"/>
                  <a:pt x="128" y="229"/>
                  <a:pt x="128" y="229"/>
                </a:cubicBezTo>
                <a:cubicBezTo>
                  <a:pt x="129" y="228"/>
                  <a:pt x="132" y="228"/>
                  <a:pt x="136" y="228"/>
                </a:cubicBezTo>
                <a:lnTo>
                  <a:pt x="138" y="228"/>
                </a:lnTo>
                <a:cubicBezTo>
                  <a:pt x="142" y="228"/>
                  <a:pt x="145" y="229"/>
                  <a:pt x="145" y="231"/>
                </a:cubicBezTo>
                <a:cubicBezTo>
                  <a:pt x="145" y="232"/>
                  <a:pt x="144" y="234"/>
                  <a:pt x="143" y="237"/>
                </a:cubicBezTo>
                <a:cubicBezTo>
                  <a:pt x="142" y="242"/>
                  <a:pt x="139" y="248"/>
                  <a:pt x="135" y="255"/>
                </a:cubicBezTo>
                <a:cubicBezTo>
                  <a:pt x="131" y="262"/>
                  <a:pt x="125" y="270"/>
                  <a:pt x="118" y="278"/>
                </a:cubicBezTo>
                <a:cubicBezTo>
                  <a:pt x="112" y="286"/>
                  <a:pt x="104" y="292"/>
                  <a:pt x="94" y="298"/>
                </a:cubicBezTo>
                <a:cubicBezTo>
                  <a:pt x="84" y="303"/>
                  <a:pt x="75" y="306"/>
                  <a:pt x="65" y="306"/>
                </a:cubicBezTo>
                <a:cubicBezTo>
                  <a:pt x="55" y="306"/>
                  <a:pt x="46" y="304"/>
                  <a:pt x="38" y="299"/>
                </a:cubicBezTo>
                <a:cubicBezTo>
                  <a:pt x="29" y="294"/>
                  <a:pt x="23" y="286"/>
                  <a:pt x="19" y="274"/>
                </a:cubicBezTo>
                <a:cubicBezTo>
                  <a:pt x="18" y="271"/>
                  <a:pt x="18" y="267"/>
                  <a:pt x="18" y="261"/>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4" name=""/>
          <p:cNvSpPr/>
          <p:nvPr/>
        </p:nvSpPr>
        <p:spPr>
          <a:xfrm>
            <a:off x="3407400" y="3956040"/>
            <a:ext cx="94320" cy="167400"/>
          </a:xfrm>
          <a:custGeom>
            <a:avLst/>
            <a:gdLst/>
            <a:ahLst/>
            <a:rect l="0" t="0" r="r" b="b"/>
            <a:pathLst>
              <a:path w="262" h="465">
                <a:moveTo>
                  <a:pt x="253" y="465"/>
                </a:moveTo>
                <a:cubicBezTo>
                  <a:pt x="241" y="464"/>
                  <a:pt x="200" y="463"/>
                  <a:pt x="132" y="463"/>
                </a:cubicBezTo>
                <a:cubicBezTo>
                  <a:pt x="63" y="463"/>
                  <a:pt x="21" y="464"/>
                  <a:pt x="9" y="465"/>
                </a:cubicBezTo>
                <a:lnTo>
                  <a:pt x="0" y="465"/>
                </a:lnTo>
                <a:lnTo>
                  <a:pt x="0" y="423"/>
                </a:lnTo>
                <a:lnTo>
                  <a:pt x="78" y="423"/>
                </a:lnTo>
                <a:lnTo>
                  <a:pt x="78" y="42"/>
                </a:lnTo>
                <a:lnTo>
                  <a:pt x="0" y="42"/>
                </a:lnTo>
                <a:lnTo>
                  <a:pt x="0" y="0"/>
                </a:lnTo>
                <a:lnTo>
                  <a:pt x="9" y="0"/>
                </a:lnTo>
                <a:cubicBezTo>
                  <a:pt x="21" y="2"/>
                  <a:pt x="63" y="2"/>
                  <a:pt x="132" y="2"/>
                </a:cubicBezTo>
                <a:cubicBezTo>
                  <a:pt x="200" y="2"/>
                  <a:pt x="241" y="2"/>
                  <a:pt x="253" y="0"/>
                </a:cubicBezTo>
                <a:lnTo>
                  <a:pt x="262" y="0"/>
                </a:lnTo>
                <a:lnTo>
                  <a:pt x="262" y="42"/>
                </a:lnTo>
                <a:lnTo>
                  <a:pt x="184" y="42"/>
                </a:lnTo>
                <a:lnTo>
                  <a:pt x="184"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5" name=""/>
          <p:cNvSpPr txBox="1"/>
          <p:nvPr/>
        </p:nvSpPr>
        <p:spPr>
          <a:xfrm>
            <a:off x="1065240" y="3944160"/>
            <a:ext cx="2215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a:t>
            </a:r>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では固定値 </a:t>
            </a:r>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536" name=""/>
          <p:cNvSpPr/>
          <p:nvPr/>
        </p:nvSpPr>
        <p:spPr>
          <a:xfrm>
            <a:off x="3844080" y="3952800"/>
            <a:ext cx="134280" cy="219240"/>
          </a:xfrm>
          <a:custGeom>
            <a:avLst/>
            <a:gdLst/>
            <a:ahLst/>
            <a:rect l="0" t="0" r="r" b="b"/>
            <a:pathLst>
              <a:path w="373" h="609">
                <a:moveTo>
                  <a:pt x="4" y="609"/>
                </a:moveTo>
                <a:cubicBezTo>
                  <a:pt x="1" y="606"/>
                  <a:pt x="0" y="604"/>
                  <a:pt x="0" y="603"/>
                </a:cubicBezTo>
                <a:cubicBezTo>
                  <a:pt x="0" y="602"/>
                  <a:pt x="18" y="530"/>
                  <a:pt x="53" y="387"/>
                </a:cubicBezTo>
                <a:cubicBezTo>
                  <a:pt x="89" y="243"/>
                  <a:pt x="108" y="168"/>
                  <a:pt x="110" y="162"/>
                </a:cubicBezTo>
                <a:cubicBezTo>
                  <a:pt x="120" y="131"/>
                  <a:pt x="133" y="105"/>
                  <a:pt x="149" y="82"/>
                </a:cubicBezTo>
                <a:cubicBezTo>
                  <a:pt x="164" y="59"/>
                  <a:pt x="179" y="42"/>
                  <a:pt x="193" y="32"/>
                </a:cubicBezTo>
                <a:cubicBezTo>
                  <a:pt x="218" y="10"/>
                  <a:pt x="246" y="0"/>
                  <a:pt x="274" y="0"/>
                </a:cubicBezTo>
                <a:lnTo>
                  <a:pt x="276" y="0"/>
                </a:lnTo>
                <a:cubicBezTo>
                  <a:pt x="305" y="0"/>
                  <a:pt x="328" y="8"/>
                  <a:pt x="346" y="25"/>
                </a:cubicBezTo>
                <a:cubicBezTo>
                  <a:pt x="364" y="43"/>
                  <a:pt x="373" y="64"/>
                  <a:pt x="373" y="91"/>
                </a:cubicBezTo>
                <a:cubicBezTo>
                  <a:pt x="373" y="138"/>
                  <a:pt x="349" y="178"/>
                  <a:pt x="302" y="209"/>
                </a:cubicBezTo>
                <a:lnTo>
                  <a:pt x="311" y="218"/>
                </a:lnTo>
                <a:cubicBezTo>
                  <a:pt x="334" y="241"/>
                  <a:pt x="346" y="271"/>
                  <a:pt x="346" y="307"/>
                </a:cubicBezTo>
                <a:cubicBezTo>
                  <a:pt x="346" y="358"/>
                  <a:pt x="327" y="400"/>
                  <a:pt x="287" y="434"/>
                </a:cubicBezTo>
                <a:cubicBezTo>
                  <a:pt x="249" y="467"/>
                  <a:pt x="206" y="484"/>
                  <a:pt x="158" y="484"/>
                </a:cubicBezTo>
                <a:cubicBezTo>
                  <a:pt x="145" y="484"/>
                  <a:pt x="132" y="483"/>
                  <a:pt x="122" y="479"/>
                </a:cubicBezTo>
                <a:cubicBezTo>
                  <a:pt x="111" y="475"/>
                  <a:pt x="102" y="471"/>
                  <a:pt x="96" y="466"/>
                </a:cubicBezTo>
                <a:cubicBezTo>
                  <a:pt x="90" y="461"/>
                  <a:pt x="85" y="456"/>
                  <a:pt x="81" y="451"/>
                </a:cubicBezTo>
                <a:cubicBezTo>
                  <a:pt x="77" y="445"/>
                  <a:pt x="75" y="441"/>
                  <a:pt x="73" y="438"/>
                </a:cubicBezTo>
                <a:cubicBezTo>
                  <a:pt x="71" y="435"/>
                  <a:pt x="70" y="433"/>
                  <a:pt x="69" y="434"/>
                </a:cubicBezTo>
                <a:lnTo>
                  <a:pt x="26" y="605"/>
                </a:lnTo>
                <a:cubicBezTo>
                  <a:pt x="25" y="607"/>
                  <a:pt x="21" y="609"/>
                  <a:pt x="13" y="609"/>
                </a:cubicBezTo>
                <a:lnTo>
                  <a:pt x="4" y="609"/>
                </a:lnTo>
                <a:moveTo>
                  <a:pt x="223" y="185"/>
                </a:moveTo>
                <a:cubicBezTo>
                  <a:pt x="241" y="185"/>
                  <a:pt x="257" y="188"/>
                  <a:pt x="273" y="193"/>
                </a:cubicBezTo>
                <a:lnTo>
                  <a:pt x="276" y="191"/>
                </a:lnTo>
                <a:cubicBezTo>
                  <a:pt x="278" y="189"/>
                  <a:pt x="280" y="188"/>
                  <a:pt x="281" y="186"/>
                </a:cubicBezTo>
                <a:cubicBezTo>
                  <a:pt x="283" y="185"/>
                  <a:pt x="285" y="183"/>
                  <a:pt x="288" y="180"/>
                </a:cubicBezTo>
                <a:cubicBezTo>
                  <a:pt x="291" y="176"/>
                  <a:pt x="294" y="173"/>
                  <a:pt x="297" y="170"/>
                </a:cubicBezTo>
                <a:cubicBezTo>
                  <a:pt x="299" y="167"/>
                  <a:pt x="302" y="163"/>
                  <a:pt x="304" y="158"/>
                </a:cubicBezTo>
                <a:cubicBezTo>
                  <a:pt x="307" y="153"/>
                  <a:pt x="310" y="148"/>
                  <a:pt x="313" y="142"/>
                </a:cubicBezTo>
                <a:cubicBezTo>
                  <a:pt x="315" y="136"/>
                  <a:pt x="317" y="129"/>
                  <a:pt x="319" y="122"/>
                </a:cubicBezTo>
                <a:cubicBezTo>
                  <a:pt x="320" y="115"/>
                  <a:pt x="322" y="107"/>
                  <a:pt x="324" y="98"/>
                </a:cubicBezTo>
                <a:cubicBezTo>
                  <a:pt x="325" y="94"/>
                  <a:pt x="325" y="86"/>
                  <a:pt x="325" y="75"/>
                </a:cubicBezTo>
                <a:cubicBezTo>
                  <a:pt x="325" y="67"/>
                  <a:pt x="325" y="62"/>
                  <a:pt x="325" y="60"/>
                </a:cubicBezTo>
                <a:cubicBezTo>
                  <a:pt x="318" y="37"/>
                  <a:pt x="301" y="25"/>
                  <a:pt x="272" y="25"/>
                </a:cubicBezTo>
                <a:cubicBezTo>
                  <a:pt x="253" y="25"/>
                  <a:pt x="236" y="31"/>
                  <a:pt x="219" y="42"/>
                </a:cubicBezTo>
                <a:cubicBezTo>
                  <a:pt x="202" y="52"/>
                  <a:pt x="188" y="66"/>
                  <a:pt x="178" y="83"/>
                </a:cubicBezTo>
                <a:cubicBezTo>
                  <a:pt x="167" y="100"/>
                  <a:pt x="158" y="115"/>
                  <a:pt x="151" y="129"/>
                </a:cubicBezTo>
                <a:cubicBezTo>
                  <a:pt x="145" y="143"/>
                  <a:pt x="139" y="156"/>
                  <a:pt x="136" y="169"/>
                </a:cubicBezTo>
                <a:cubicBezTo>
                  <a:pt x="133" y="176"/>
                  <a:pt x="125" y="209"/>
                  <a:pt x="110" y="269"/>
                </a:cubicBezTo>
                <a:cubicBezTo>
                  <a:pt x="95" y="328"/>
                  <a:pt x="87" y="360"/>
                  <a:pt x="87" y="364"/>
                </a:cubicBezTo>
                <a:cubicBezTo>
                  <a:pt x="87" y="366"/>
                  <a:pt x="86" y="371"/>
                  <a:pt x="86" y="378"/>
                </a:cubicBezTo>
                <a:cubicBezTo>
                  <a:pt x="86" y="400"/>
                  <a:pt x="91" y="418"/>
                  <a:pt x="101" y="432"/>
                </a:cubicBezTo>
                <a:cubicBezTo>
                  <a:pt x="115" y="451"/>
                  <a:pt x="135" y="460"/>
                  <a:pt x="160" y="460"/>
                </a:cubicBezTo>
                <a:cubicBezTo>
                  <a:pt x="179" y="460"/>
                  <a:pt x="199" y="454"/>
                  <a:pt x="220" y="443"/>
                </a:cubicBezTo>
                <a:cubicBezTo>
                  <a:pt x="241" y="432"/>
                  <a:pt x="259" y="412"/>
                  <a:pt x="272" y="385"/>
                </a:cubicBezTo>
                <a:cubicBezTo>
                  <a:pt x="279" y="370"/>
                  <a:pt x="284" y="352"/>
                  <a:pt x="288" y="333"/>
                </a:cubicBezTo>
                <a:cubicBezTo>
                  <a:pt x="292" y="313"/>
                  <a:pt x="293" y="299"/>
                  <a:pt x="293" y="289"/>
                </a:cubicBezTo>
                <a:cubicBezTo>
                  <a:pt x="293" y="262"/>
                  <a:pt x="285" y="241"/>
                  <a:pt x="270" y="225"/>
                </a:cubicBezTo>
                <a:cubicBezTo>
                  <a:pt x="251" y="231"/>
                  <a:pt x="234" y="234"/>
                  <a:pt x="219" y="234"/>
                </a:cubicBezTo>
                <a:lnTo>
                  <a:pt x="212" y="234"/>
                </a:lnTo>
                <a:cubicBezTo>
                  <a:pt x="177" y="234"/>
                  <a:pt x="159" y="227"/>
                  <a:pt x="159" y="213"/>
                </a:cubicBezTo>
                <a:cubicBezTo>
                  <a:pt x="159" y="210"/>
                  <a:pt x="159" y="207"/>
                  <a:pt x="161" y="204"/>
                </a:cubicBezTo>
                <a:cubicBezTo>
                  <a:pt x="167" y="191"/>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7" name=""/>
          <p:cNvSpPr/>
          <p:nvPr/>
        </p:nvSpPr>
        <p:spPr>
          <a:xfrm>
            <a:off x="3987360" y="4053240"/>
            <a:ext cx="54000" cy="109800"/>
          </a:xfrm>
          <a:custGeom>
            <a:avLst/>
            <a:gdLst/>
            <a:ahLst/>
            <a:rect l="0" t="0" r="r" b="b"/>
            <a:pathLst>
              <a:path w="150" h="305">
                <a:moveTo>
                  <a:pt x="4" y="115"/>
                </a:moveTo>
                <a:cubicBezTo>
                  <a:pt x="2" y="113"/>
                  <a:pt x="0" y="111"/>
                  <a:pt x="0" y="110"/>
                </a:cubicBezTo>
                <a:cubicBezTo>
                  <a:pt x="0" y="109"/>
                  <a:pt x="1" y="106"/>
                  <a:pt x="2" y="103"/>
                </a:cubicBezTo>
                <a:cubicBezTo>
                  <a:pt x="3" y="99"/>
                  <a:pt x="4" y="96"/>
                  <a:pt x="4" y="96"/>
                </a:cubicBezTo>
                <a:cubicBezTo>
                  <a:pt x="5" y="94"/>
                  <a:pt x="6" y="93"/>
                  <a:pt x="9" y="93"/>
                </a:cubicBezTo>
                <a:cubicBezTo>
                  <a:pt x="11" y="93"/>
                  <a:pt x="19" y="93"/>
                  <a:pt x="33" y="93"/>
                </a:cubicBezTo>
                <a:lnTo>
                  <a:pt x="58" y="93"/>
                </a:lnTo>
                <a:lnTo>
                  <a:pt x="67" y="55"/>
                </a:lnTo>
                <a:cubicBezTo>
                  <a:pt x="68" y="51"/>
                  <a:pt x="69" y="47"/>
                  <a:pt x="71" y="41"/>
                </a:cubicBezTo>
                <a:cubicBezTo>
                  <a:pt x="72" y="35"/>
                  <a:pt x="73" y="31"/>
                  <a:pt x="74" y="28"/>
                </a:cubicBezTo>
                <a:cubicBezTo>
                  <a:pt x="75" y="26"/>
                  <a:pt x="76" y="23"/>
                  <a:pt x="77" y="19"/>
                </a:cubicBezTo>
                <a:cubicBezTo>
                  <a:pt x="78" y="15"/>
                  <a:pt x="79" y="12"/>
                  <a:pt x="81" y="11"/>
                </a:cubicBezTo>
                <a:cubicBezTo>
                  <a:pt x="82" y="9"/>
                  <a:pt x="84" y="7"/>
                  <a:pt x="86" y="5"/>
                </a:cubicBezTo>
                <a:cubicBezTo>
                  <a:pt x="87" y="3"/>
                  <a:pt x="89" y="1"/>
                  <a:pt x="92" y="1"/>
                </a:cubicBezTo>
                <a:cubicBezTo>
                  <a:pt x="95"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9" y="92"/>
                </a:lnTo>
                <a:cubicBezTo>
                  <a:pt x="99" y="93"/>
                  <a:pt x="107" y="93"/>
                  <a:pt x="122" y="93"/>
                </a:cubicBezTo>
                <a:lnTo>
                  <a:pt x="147" y="93"/>
                </a:lnTo>
                <a:cubicBezTo>
                  <a:pt x="149" y="95"/>
                  <a:pt x="150" y="97"/>
                  <a:pt x="150" y="98"/>
                </a:cubicBezTo>
                <a:cubicBezTo>
                  <a:pt x="150" y="105"/>
                  <a:pt x="148" y="111"/>
                  <a:pt x="144" y="115"/>
                </a:cubicBezTo>
                <a:lnTo>
                  <a:pt x="92" y="115"/>
                </a:lnTo>
                <a:lnTo>
                  <a:pt x="75" y="185"/>
                </a:lnTo>
                <a:cubicBezTo>
                  <a:pt x="62" y="236"/>
                  <a:pt x="56" y="264"/>
                  <a:pt x="56" y="268"/>
                </a:cubicBezTo>
                <a:cubicBezTo>
                  <a:pt x="56" y="281"/>
                  <a:pt x="60" y="288"/>
                  <a:pt x="69" y="288"/>
                </a:cubicBezTo>
                <a:cubicBezTo>
                  <a:pt x="80" y="288"/>
                  <a:pt x="91"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5" y="292"/>
                  <a:pt x="95" y="297"/>
                </a:cubicBezTo>
                <a:cubicBezTo>
                  <a:pt x="85" y="303"/>
                  <a:pt x="75" y="305"/>
                  <a:pt x="66" y="305"/>
                </a:cubicBezTo>
                <a:cubicBezTo>
                  <a:pt x="56" y="305"/>
                  <a:pt x="47" y="303"/>
                  <a:pt x="38" y="298"/>
                </a:cubicBezTo>
                <a:cubicBezTo>
                  <a:pt x="30" y="293"/>
                  <a:pt x="23" y="285"/>
                  <a:pt x="20" y="273"/>
                </a:cubicBezTo>
                <a:cubicBezTo>
                  <a:pt x="19" y="271"/>
                  <a:pt x="19" y="266"/>
                  <a:pt x="19" y="260"/>
                </a:cubicBezTo>
                <a:lnTo>
                  <a:pt x="19" y="252"/>
                </a:lnTo>
                <a:lnTo>
                  <a:pt x="35" y="185"/>
                </a:lnTo>
                <a:cubicBezTo>
                  <a:pt x="47"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8" name=""/>
          <p:cNvSpPr/>
          <p:nvPr/>
        </p:nvSpPr>
        <p:spPr>
          <a:xfrm>
            <a:off x="4064760" y="3957480"/>
            <a:ext cx="93960" cy="167400"/>
          </a:xfrm>
          <a:custGeom>
            <a:avLst/>
            <a:gdLst/>
            <a:ahLst/>
            <a:rect l="0" t="0" r="r" b="b"/>
            <a:pathLst>
              <a:path w="261" h="465">
                <a:moveTo>
                  <a:pt x="252" y="465"/>
                </a:moveTo>
                <a:cubicBezTo>
                  <a:pt x="240" y="463"/>
                  <a:pt x="200" y="463"/>
                  <a:pt x="131" y="463"/>
                </a:cubicBezTo>
                <a:cubicBezTo>
                  <a:pt x="62" y="463"/>
                  <a:pt x="22" y="463"/>
                  <a:pt x="9" y="465"/>
                </a:cubicBezTo>
                <a:lnTo>
                  <a:pt x="0" y="465"/>
                </a:lnTo>
                <a:lnTo>
                  <a:pt x="0" y="423"/>
                </a:lnTo>
                <a:lnTo>
                  <a:pt x="78" y="423"/>
                </a:lnTo>
                <a:lnTo>
                  <a:pt x="78" y="42"/>
                </a:lnTo>
                <a:lnTo>
                  <a:pt x="0" y="42"/>
                </a:lnTo>
                <a:lnTo>
                  <a:pt x="0" y="0"/>
                </a:lnTo>
                <a:lnTo>
                  <a:pt x="9" y="0"/>
                </a:lnTo>
                <a:cubicBezTo>
                  <a:pt x="22" y="1"/>
                  <a:pt x="62" y="2"/>
                  <a:pt x="131" y="2"/>
                </a:cubicBezTo>
                <a:cubicBezTo>
                  <a:pt x="200" y="2"/>
                  <a:pt x="240" y="1"/>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39" name=""/>
          <p:cNvSpPr txBox="1"/>
          <p:nvPr/>
        </p:nvSpPr>
        <p:spPr>
          <a:xfrm>
            <a:off x="3505680" y="3944160"/>
            <a:ext cx="2869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or </a:t>
            </a:r>
            <a:endParaRPr b="0" lang="en-US" sz="1560" strike="noStrike" u="none">
              <a:solidFill>
                <a:srgbClr val="000000"/>
              </a:solidFill>
              <a:effectLst/>
              <a:uFillTx/>
              <a:latin typeface="Times New Roman"/>
            </a:endParaRPr>
          </a:p>
        </p:txBody>
      </p:sp>
      <p:pic>
        <p:nvPicPr>
          <p:cNvPr id="540" name="" descr=""/>
          <p:cNvPicPr/>
          <p:nvPr/>
        </p:nvPicPr>
        <p:blipFill>
          <a:blip r:embed="rId1"/>
          <a:stretch/>
        </p:blipFill>
        <p:spPr>
          <a:xfrm>
            <a:off x="4410000" y="4371840"/>
            <a:ext cx="3381120" cy="2495160"/>
          </a:xfrm>
          <a:prstGeom prst="rect">
            <a:avLst/>
          </a:prstGeom>
          <a:noFill/>
          <a:ln w="0">
            <a:noFill/>
          </a:ln>
        </p:spPr>
      </p:pic>
      <p:sp>
        <p:nvSpPr>
          <p:cNvPr id="541"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42" name=""/>
          <p:cNvSpPr txBox="1"/>
          <p:nvPr/>
        </p:nvSpPr>
        <p:spPr>
          <a:xfrm>
            <a:off x="4165200" y="394416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543" name=""/>
          <p:cNvSpPr txBox="1"/>
          <p:nvPr/>
        </p:nvSpPr>
        <p:spPr>
          <a:xfrm>
            <a:off x="237960" y="188280"/>
            <a:ext cx="4866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2.2. Reverse Process (</a:t>
            </a:r>
            <a:r>
              <a:rPr b="1" lang="zh-CN" sz="2340" strike="noStrike" u="none">
                <a:solidFill>
                  <a:srgbClr val="ffffff"/>
                </a:solidFill>
                <a:effectLst/>
                <a:uFillTx/>
                <a:latin typeface="NotoSansJP-Thin_"/>
                <a:ea typeface="NotoSansJP-Thin_"/>
              </a:rPr>
              <a:t>逆拡散過程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544"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11/28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4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4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48" name=""/>
          <p:cNvSpPr txBox="1"/>
          <p:nvPr/>
        </p:nvSpPr>
        <p:spPr>
          <a:xfrm>
            <a:off x="380880" y="3354120"/>
            <a:ext cx="261648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3. </a:t>
            </a:r>
            <a:r>
              <a:rPr b="1" lang="zh-CN" sz="2810" strike="noStrike" u="none">
                <a:solidFill>
                  <a:srgbClr val="800000"/>
                </a:solidFill>
                <a:effectLst/>
                <a:uFillTx/>
                <a:latin typeface="NotoSansJP-Thin_"/>
                <a:ea typeface="NotoSansJP-Thin_"/>
              </a:rPr>
              <a:t>理論と定式化</a:t>
            </a:r>
            <a:endParaRPr b="0" lang="en-US" sz="2810" strike="noStrike" u="none">
              <a:solidFill>
                <a:srgbClr val="000000"/>
              </a:solidFill>
              <a:effectLst/>
              <a:uFillTx/>
              <a:latin typeface="Times New Roman"/>
            </a:endParaRPr>
          </a:p>
        </p:txBody>
      </p:sp>
      <p:sp>
        <p:nvSpPr>
          <p:cNvPr id="549"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12/28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5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5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53" name=""/>
          <p:cNvSpPr txBox="1"/>
          <p:nvPr/>
        </p:nvSpPr>
        <p:spPr>
          <a:xfrm>
            <a:off x="380880" y="897120"/>
            <a:ext cx="198180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どうやって学習するか</a:t>
            </a:r>
            <a:endParaRPr b="0" lang="en-US" sz="1560" strike="noStrike" u="none">
              <a:solidFill>
                <a:srgbClr val="000000"/>
              </a:solidFill>
              <a:effectLst/>
              <a:uFillTx/>
              <a:latin typeface="Times New Roman"/>
            </a:endParaRPr>
          </a:p>
        </p:txBody>
      </p:sp>
      <p:sp>
        <p:nvSpPr>
          <p:cNvPr id="554" name=""/>
          <p:cNvSpPr/>
          <p:nvPr/>
        </p:nvSpPr>
        <p:spPr>
          <a:xfrm>
            <a:off x="1533240" y="1236960"/>
            <a:ext cx="131040" cy="155160"/>
          </a:xfrm>
          <a:custGeom>
            <a:avLst/>
            <a:gdLst/>
            <a:ahLst/>
            <a:rect l="0" t="0" r="r" b="b"/>
            <a:pathLst>
              <a:path w="364" h="431">
                <a:moveTo>
                  <a:pt x="42" y="105"/>
                </a:moveTo>
                <a:cubicBezTo>
                  <a:pt x="43" y="103"/>
                  <a:pt x="43" y="101"/>
                  <a:pt x="44" y="99"/>
                </a:cubicBezTo>
                <a:cubicBezTo>
                  <a:pt x="44" y="97"/>
                  <a:pt x="45" y="92"/>
                  <a:pt x="47" y="84"/>
                </a:cubicBezTo>
                <a:cubicBezTo>
                  <a:pt x="49" y="77"/>
                  <a:pt x="51" y="70"/>
                  <a:pt x="54" y="63"/>
                </a:cubicBezTo>
                <a:cubicBezTo>
                  <a:pt x="57" y="57"/>
                  <a:pt x="60" y="50"/>
                  <a:pt x="64" y="41"/>
                </a:cubicBezTo>
                <a:cubicBezTo>
                  <a:pt x="68" y="32"/>
                  <a:pt x="73" y="26"/>
                  <a:pt x="78" y="21"/>
                </a:cubicBezTo>
                <a:cubicBezTo>
                  <a:pt x="83" y="16"/>
                  <a:pt x="88" y="11"/>
                  <a:pt x="95" y="6"/>
                </a:cubicBezTo>
                <a:cubicBezTo>
                  <a:pt x="102" y="1"/>
                  <a:pt x="109" y="-1"/>
                  <a:pt x="117" y="0"/>
                </a:cubicBezTo>
                <a:cubicBezTo>
                  <a:pt x="151" y="0"/>
                  <a:pt x="173" y="14"/>
                  <a:pt x="182" y="43"/>
                </a:cubicBezTo>
                <a:lnTo>
                  <a:pt x="189" y="37"/>
                </a:lnTo>
                <a:cubicBezTo>
                  <a:pt x="217" y="12"/>
                  <a:pt x="244" y="0"/>
                  <a:pt x="270" y="0"/>
                </a:cubicBezTo>
                <a:cubicBezTo>
                  <a:pt x="299" y="0"/>
                  <a:pt x="322" y="10"/>
                  <a:pt x="339" y="32"/>
                </a:cubicBezTo>
                <a:cubicBezTo>
                  <a:pt x="356" y="53"/>
                  <a:pt x="364" y="78"/>
                  <a:pt x="364" y="109"/>
                </a:cubicBezTo>
                <a:cubicBezTo>
                  <a:pt x="364" y="157"/>
                  <a:pt x="347" y="202"/>
                  <a:pt x="313" y="244"/>
                </a:cubicBezTo>
                <a:cubicBezTo>
                  <a:pt x="278" y="285"/>
                  <a:pt x="239" y="306"/>
                  <a:pt x="195" y="306"/>
                </a:cubicBezTo>
                <a:cubicBezTo>
                  <a:pt x="185" y="306"/>
                  <a:pt x="177" y="305"/>
                  <a:pt x="169" y="302"/>
                </a:cubicBezTo>
                <a:cubicBezTo>
                  <a:pt x="164" y="300"/>
                  <a:pt x="159" y="297"/>
                  <a:pt x="153" y="292"/>
                </a:cubicBezTo>
                <a:cubicBezTo>
                  <a:pt x="148" y="288"/>
                  <a:pt x="144" y="284"/>
                  <a:pt x="140" y="281"/>
                </a:cubicBezTo>
                <a:lnTo>
                  <a:pt x="136" y="275"/>
                </a:lnTo>
                <a:cubicBezTo>
                  <a:pt x="135" y="276"/>
                  <a:pt x="130" y="295"/>
                  <a:pt x="121" y="334"/>
                </a:cubicBezTo>
                <a:cubicBezTo>
                  <a:pt x="111" y="373"/>
                  <a:pt x="107" y="393"/>
                  <a:pt x="107" y="393"/>
                </a:cubicBezTo>
                <a:cubicBezTo>
                  <a:pt x="107" y="396"/>
                  <a:pt x="108" y="397"/>
                  <a:pt x="112" y="398"/>
                </a:cubicBezTo>
                <a:cubicBezTo>
                  <a:pt x="116" y="398"/>
                  <a:pt x="124" y="399"/>
                  <a:pt x="137" y="400"/>
                </a:cubicBezTo>
                <a:lnTo>
                  <a:pt x="154" y="400"/>
                </a:lnTo>
                <a:cubicBezTo>
                  <a:pt x="157" y="403"/>
                  <a:pt x="158" y="405"/>
                  <a:pt x="158" y="406"/>
                </a:cubicBezTo>
                <a:cubicBezTo>
                  <a:pt x="158" y="407"/>
                  <a:pt x="157" y="411"/>
                  <a:pt x="156" y="418"/>
                </a:cubicBezTo>
                <a:cubicBezTo>
                  <a:pt x="155" y="423"/>
                  <a:pt x="153" y="427"/>
                  <a:pt x="152" y="428"/>
                </a:cubicBezTo>
                <a:cubicBezTo>
                  <a:pt x="151" y="430"/>
                  <a:pt x="148" y="430"/>
                  <a:pt x="143" y="431"/>
                </a:cubicBezTo>
                <a:cubicBezTo>
                  <a:pt x="142" y="431"/>
                  <a:pt x="140" y="431"/>
                  <a:pt x="136" y="431"/>
                </a:cubicBezTo>
                <a:cubicBezTo>
                  <a:pt x="132" y="431"/>
                  <a:pt x="124" y="431"/>
                  <a:pt x="113" y="430"/>
                </a:cubicBezTo>
                <a:cubicBezTo>
                  <a:pt x="101" y="430"/>
                  <a:pt x="87" y="430"/>
                  <a:pt x="71" y="430"/>
                </a:cubicBezTo>
                <a:cubicBezTo>
                  <a:pt x="39" y="430"/>
                  <a:pt x="19" y="430"/>
                  <a:pt x="11" y="431"/>
                </a:cubicBezTo>
                <a:lnTo>
                  <a:pt x="5" y="431"/>
                </a:lnTo>
                <a:cubicBezTo>
                  <a:pt x="2" y="428"/>
                  <a:pt x="0" y="425"/>
                  <a:pt x="0" y="423"/>
                </a:cubicBezTo>
                <a:cubicBezTo>
                  <a:pt x="1" y="411"/>
                  <a:pt x="4" y="403"/>
                  <a:pt x="9" y="400"/>
                </a:cubicBezTo>
                <a:lnTo>
                  <a:pt x="23" y="400"/>
                </a:lnTo>
                <a:cubicBezTo>
                  <a:pt x="38" y="399"/>
                  <a:pt x="47" y="397"/>
                  <a:pt x="49" y="392"/>
                </a:cubicBezTo>
                <a:cubicBezTo>
                  <a:pt x="51" y="389"/>
                  <a:pt x="64" y="335"/>
                  <a:pt x="90" y="230"/>
                </a:cubicBezTo>
                <a:cubicBezTo>
                  <a:pt x="117" y="124"/>
                  <a:pt x="130" y="68"/>
                  <a:pt x="132" y="62"/>
                </a:cubicBezTo>
                <a:cubicBezTo>
                  <a:pt x="132" y="60"/>
                  <a:pt x="132" y="57"/>
                  <a:pt x="132" y="52"/>
                </a:cubicBezTo>
                <a:cubicBezTo>
                  <a:pt x="132" y="34"/>
                  <a:pt x="127" y="25"/>
                  <a:pt x="115" y="25"/>
                </a:cubicBezTo>
                <a:cubicBezTo>
                  <a:pt x="106" y="25"/>
                  <a:pt x="97" y="31"/>
                  <a:pt x="90" y="44"/>
                </a:cubicBezTo>
                <a:cubicBezTo>
                  <a:pt x="84" y="56"/>
                  <a:pt x="78" y="70"/>
                  <a:pt x="75" y="85"/>
                </a:cubicBezTo>
                <a:cubicBezTo>
                  <a:pt x="71" y="100"/>
                  <a:pt x="69" y="108"/>
                  <a:pt x="67" y="109"/>
                </a:cubicBezTo>
                <a:cubicBezTo>
                  <a:pt x="66" y="110"/>
                  <a:pt x="62" y="111"/>
                  <a:pt x="56" y="111"/>
                </a:cubicBezTo>
                <a:lnTo>
                  <a:pt x="46" y="111"/>
                </a:lnTo>
                <a:cubicBezTo>
                  <a:pt x="44" y="108"/>
                  <a:pt x="42" y="106"/>
                  <a:pt x="42" y="105"/>
                </a:cubicBezTo>
                <a:moveTo>
                  <a:pt x="147" y="231"/>
                </a:moveTo>
                <a:cubicBezTo>
                  <a:pt x="157" y="265"/>
                  <a:pt x="174" y="282"/>
                  <a:pt x="197" y="282"/>
                </a:cubicBezTo>
                <a:cubicBezTo>
                  <a:pt x="211" y="282"/>
                  <a:pt x="224" y="277"/>
                  <a:pt x="237" y="267"/>
                </a:cubicBezTo>
                <a:cubicBezTo>
                  <a:pt x="249" y="256"/>
                  <a:pt x="260" y="243"/>
                  <a:pt x="269" y="227"/>
                </a:cubicBezTo>
                <a:cubicBezTo>
                  <a:pt x="277" y="211"/>
                  <a:pt x="285" y="187"/>
                  <a:pt x="293" y="153"/>
                </a:cubicBezTo>
                <a:cubicBezTo>
                  <a:pt x="301" y="120"/>
                  <a:pt x="305" y="95"/>
                  <a:pt x="306" y="79"/>
                </a:cubicBezTo>
                <a:lnTo>
                  <a:pt x="306" y="75"/>
                </a:lnTo>
                <a:cubicBezTo>
                  <a:pt x="306" y="41"/>
                  <a:pt x="292" y="25"/>
                  <a:pt x="264" y="25"/>
                </a:cubicBezTo>
                <a:cubicBezTo>
                  <a:pt x="259" y="25"/>
                  <a:pt x="254" y="25"/>
                  <a:pt x="249" y="27"/>
                </a:cubicBezTo>
                <a:cubicBezTo>
                  <a:pt x="244" y="28"/>
                  <a:pt x="239" y="30"/>
                  <a:pt x="234" y="33"/>
                </a:cubicBezTo>
                <a:cubicBezTo>
                  <a:pt x="229" y="36"/>
                  <a:pt x="224" y="39"/>
                  <a:pt x="220" y="42"/>
                </a:cubicBezTo>
                <a:cubicBezTo>
                  <a:pt x="216" y="45"/>
                  <a:pt x="212" y="48"/>
                  <a:pt x="209" y="52"/>
                </a:cubicBezTo>
                <a:cubicBezTo>
                  <a:pt x="205" y="55"/>
                  <a:pt x="202" y="59"/>
                  <a:pt x="199" y="62"/>
                </a:cubicBezTo>
                <a:cubicBezTo>
                  <a:pt x="195" y="65"/>
                  <a:pt x="193" y="68"/>
                  <a:pt x="191" y="71"/>
                </a:cubicBezTo>
                <a:cubicBezTo>
                  <a:pt x="189" y="75"/>
                  <a:pt x="188" y="77"/>
                  <a:pt x="186" y="78"/>
                </a:cubicBezTo>
                <a:lnTo>
                  <a:pt x="184" y="81"/>
                </a:lnTo>
                <a:cubicBezTo>
                  <a:pt x="184" y="81"/>
                  <a:pt x="183" y="84"/>
                  <a:pt x="182" y="90"/>
                </a:cubicBezTo>
                <a:cubicBezTo>
                  <a:pt x="180" y="96"/>
                  <a:pt x="178" y="106"/>
                  <a:pt x="174" y="120"/>
                </a:cubicBezTo>
                <a:cubicBezTo>
                  <a:pt x="171" y="134"/>
                  <a:pt x="168" y="146"/>
                  <a:pt x="165" y="155"/>
                </a:cubicBezTo>
                <a:cubicBezTo>
                  <a:pt x="153" y="203"/>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5" name=""/>
          <p:cNvSpPr/>
          <p:nvPr/>
        </p:nvSpPr>
        <p:spPr>
          <a:xfrm>
            <a:off x="1679400" y="1259640"/>
            <a:ext cx="73800" cy="123480"/>
          </a:xfrm>
          <a:custGeom>
            <a:avLst/>
            <a:gdLst/>
            <a:ahLst/>
            <a:rect l="0" t="0" r="r" b="b"/>
            <a:pathLst>
              <a:path w="205" h="343">
                <a:moveTo>
                  <a:pt x="0" y="242"/>
                </a:moveTo>
                <a:cubicBezTo>
                  <a:pt x="0" y="210"/>
                  <a:pt x="6" y="176"/>
                  <a:pt x="19" y="140"/>
                </a:cubicBezTo>
                <a:cubicBezTo>
                  <a:pt x="31" y="104"/>
                  <a:pt x="48" y="72"/>
                  <a:pt x="69" y="45"/>
                </a:cubicBezTo>
                <a:cubicBezTo>
                  <a:pt x="91" y="19"/>
                  <a:pt x="113" y="4"/>
                  <a:pt x="137" y="0"/>
                </a:cubicBezTo>
                <a:cubicBezTo>
                  <a:pt x="137" y="0"/>
                  <a:pt x="139" y="0"/>
                  <a:pt x="141" y="0"/>
                </a:cubicBezTo>
                <a:cubicBezTo>
                  <a:pt x="143" y="0"/>
                  <a:pt x="145" y="0"/>
                  <a:pt x="146" y="0"/>
                </a:cubicBezTo>
                <a:cubicBezTo>
                  <a:pt x="164" y="1"/>
                  <a:pt x="177" y="9"/>
                  <a:pt x="187" y="23"/>
                </a:cubicBezTo>
                <a:cubicBezTo>
                  <a:pt x="199" y="43"/>
                  <a:pt x="205" y="68"/>
                  <a:pt x="205" y="101"/>
                </a:cubicBezTo>
                <a:cubicBezTo>
                  <a:pt x="205" y="138"/>
                  <a:pt x="198" y="175"/>
                  <a:pt x="184" y="213"/>
                </a:cubicBezTo>
                <a:cubicBezTo>
                  <a:pt x="169" y="251"/>
                  <a:pt x="151" y="282"/>
                  <a:pt x="128" y="307"/>
                </a:cubicBezTo>
                <a:cubicBezTo>
                  <a:pt x="105" y="331"/>
                  <a:pt x="84" y="343"/>
                  <a:pt x="64" y="343"/>
                </a:cubicBezTo>
                <a:lnTo>
                  <a:pt x="60" y="343"/>
                </a:lnTo>
                <a:cubicBezTo>
                  <a:pt x="49" y="343"/>
                  <a:pt x="39" y="340"/>
                  <a:pt x="31" y="333"/>
                </a:cubicBezTo>
                <a:cubicBezTo>
                  <a:pt x="22" y="327"/>
                  <a:pt x="16" y="319"/>
                  <a:pt x="12" y="308"/>
                </a:cubicBezTo>
                <a:cubicBezTo>
                  <a:pt x="8" y="297"/>
                  <a:pt x="5" y="287"/>
                  <a:pt x="3" y="276"/>
                </a:cubicBezTo>
                <a:cubicBezTo>
                  <a:pt x="1" y="265"/>
                  <a:pt x="0" y="254"/>
                  <a:pt x="0" y="242"/>
                </a:cubicBezTo>
                <a:moveTo>
                  <a:pt x="168" y="66"/>
                </a:moveTo>
                <a:cubicBezTo>
                  <a:pt x="168" y="34"/>
                  <a:pt x="159" y="18"/>
                  <a:pt x="142" y="18"/>
                </a:cubicBezTo>
                <a:cubicBezTo>
                  <a:pt x="131" y="18"/>
                  <a:pt x="119" y="25"/>
                  <a:pt x="108" y="39"/>
                </a:cubicBezTo>
                <a:cubicBezTo>
                  <a:pt x="97" y="54"/>
                  <a:pt x="88" y="70"/>
                  <a:pt x="81" y="89"/>
                </a:cubicBezTo>
                <a:cubicBezTo>
                  <a:pt x="74" y="107"/>
                  <a:pt x="68" y="123"/>
                  <a:pt x="65" y="137"/>
                </a:cubicBezTo>
                <a:cubicBezTo>
                  <a:pt x="61" y="151"/>
                  <a:pt x="59" y="158"/>
                  <a:pt x="58" y="161"/>
                </a:cubicBezTo>
                <a:cubicBezTo>
                  <a:pt x="74" y="161"/>
                  <a:pt x="90" y="161"/>
                  <a:pt x="105" y="161"/>
                </a:cubicBezTo>
                <a:lnTo>
                  <a:pt x="152" y="161"/>
                </a:lnTo>
                <a:cubicBezTo>
                  <a:pt x="153" y="160"/>
                  <a:pt x="154" y="155"/>
                  <a:pt x="156" y="145"/>
                </a:cubicBezTo>
                <a:cubicBezTo>
                  <a:pt x="158" y="135"/>
                  <a:pt x="161" y="122"/>
                  <a:pt x="164" y="107"/>
                </a:cubicBezTo>
                <a:cubicBezTo>
                  <a:pt x="167" y="91"/>
                  <a:pt x="168" y="77"/>
                  <a:pt x="168" y="66"/>
                </a:cubicBezTo>
                <a:moveTo>
                  <a:pt x="37" y="275"/>
                </a:moveTo>
                <a:cubicBezTo>
                  <a:pt x="37" y="309"/>
                  <a:pt x="46" y="326"/>
                  <a:pt x="63" y="326"/>
                </a:cubicBezTo>
                <a:cubicBezTo>
                  <a:pt x="68" y="326"/>
                  <a:pt x="73" y="324"/>
                  <a:pt x="78" y="321"/>
                </a:cubicBezTo>
                <a:cubicBezTo>
                  <a:pt x="83" y="318"/>
                  <a:pt x="90" y="312"/>
                  <a:pt x="98" y="303"/>
                </a:cubicBezTo>
                <a:cubicBezTo>
                  <a:pt x="105" y="294"/>
                  <a:pt x="113" y="280"/>
                  <a:pt x="121" y="261"/>
                </a:cubicBezTo>
                <a:cubicBezTo>
                  <a:pt x="128" y="242"/>
                  <a:pt x="137" y="219"/>
                  <a:pt x="145" y="191"/>
                </a:cubicBezTo>
                <a:lnTo>
                  <a:pt x="147" y="183"/>
                </a:lnTo>
                <a:lnTo>
                  <a:pt x="53" y="183"/>
                </a:lnTo>
                <a:cubicBezTo>
                  <a:pt x="53" y="184"/>
                  <a:pt x="51" y="190"/>
                  <a:pt x="48" y="201"/>
                </a:cubicBezTo>
                <a:cubicBezTo>
                  <a:pt x="46" y="213"/>
                  <a:pt x="43" y="225"/>
                  <a:pt x="41" y="239"/>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6" name=""/>
          <p:cNvSpPr/>
          <p:nvPr/>
        </p:nvSpPr>
        <p:spPr>
          <a:xfrm>
            <a:off x="1789200" y="1161720"/>
            <a:ext cx="58680" cy="244080"/>
          </a:xfrm>
          <a:custGeom>
            <a:avLst/>
            <a:gdLst/>
            <a:ahLst/>
            <a:rect l="0" t="0" r="r" b="b"/>
            <a:pathLst>
              <a:path w="163" h="678">
                <a:moveTo>
                  <a:pt x="0" y="339"/>
                </a:moveTo>
                <a:cubicBezTo>
                  <a:pt x="0" y="307"/>
                  <a:pt x="2" y="278"/>
                  <a:pt x="7" y="250"/>
                </a:cubicBezTo>
                <a:cubicBezTo>
                  <a:pt x="11" y="222"/>
                  <a:pt x="16" y="198"/>
                  <a:pt x="22" y="178"/>
                </a:cubicBezTo>
                <a:cubicBezTo>
                  <a:pt x="28" y="157"/>
                  <a:pt x="37" y="137"/>
                  <a:pt x="47" y="118"/>
                </a:cubicBezTo>
                <a:cubicBezTo>
                  <a:pt x="58" y="99"/>
                  <a:pt x="67" y="84"/>
                  <a:pt x="73" y="73"/>
                </a:cubicBezTo>
                <a:cubicBezTo>
                  <a:pt x="79" y="62"/>
                  <a:pt x="89" y="50"/>
                  <a:pt x="101" y="38"/>
                </a:cubicBezTo>
                <a:cubicBezTo>
                  <a:pt x="115" y="25"/>
                  <a:pt x="123" y="17"/>
                  <a:pt x="125" y="15"/>
                </a:cubicBezTo>
                <a:cubicBezTo>
                  <a:pt x="127" y="12"/>
                  <a:pt x="133" y="7"/>
                  <a:pt x="142" y="0"/>
                </a:cubicBezTo>
                <a:lnTo>
                  <a:pt x="151" y="0"/>
                </a:lnTo>
                <a:lnTo>
                  <a:pt x="153" y="0"/>
                </a:lnTo>
                <a:cubicBezTo>
                  <a:pt x="160" y="0"/>
                  <a:pt x="163" y="2"/>
                  <a:pt x="163" y="7"/>
                </a:cubicBezTo>
                <a:cubicBezTo>
                  <a:pt x="163" y="8"/>
                  <a:pt x="159" y="13"/>
                  <a:pt x="151" y="21"/>
                </a:cubicBezTo>
                <a:cubicBezTo>
                  <a:pt x="144" y="29"/>
                  <a:pt x="134" y="41"/>
                  <a:pt x="123" y="57"/>
                </a:cubicBezTo>
                <a:cubicBezTo>
                  <a:pt x="113" y="72"/>
                  <a:pt x="101" y="92"/>
                  <a:pt x="89" y="115"/>
                </a:cubicBezTo>
                <a:cubicBezTo>
                  <a:pt x="78" y="138"/>
                  <a:pt x="69" y="169"/>
                  <a:pt x="61" y="208"/>
                </a:cubicBezTo>
                <a:cubicBezTo>
                  <a:pt x="53" y="247"/>
                  <a:pt x="49" y="291"/>
                  <a:pt x="49" y="339"/>
                </a:cubicBezTo>
                <a:cubicBezTo>
                  <a:pt x="49" y="386"/>
                  <a:pt x="53" y="430"/>
                  <a:pt x="61" y="468"/>
                </a:cubicBezTo>
                <a:cubicBezTo>
                  <a:pt x="69" y="508"/>
                  <a:pt x="78" y="540"/>
                  <a:pt x="89" y="563"/>
                </a:cubicBezTo>
                <a:cubicBezTo>
                  <a:pt x="99" y="587"/>
                  <a:pt x="112" y="607"/>
                  <a:pt x="123" y="622"/>
                </a:cubicBezTo>
                <a:cubicBezTo>
                  <a:pt x="134" y="637"/>
                  <a:pt x="144" y="648"/>
                  <a:pt x="151" y="657"/>
                </a:cubicBezTo>
                <a:cubicBezTo>
                  <a:pt x="159" y="666"/>
                  <a:pt x="163" y="671"/>
                  <a:pt x="163" y="672"/>
                </a:cubicBezTo>
                <a:cubicBezTo>
                  <a:pt x="163" y="676"/>
                  <a:pt x="159" y="678"/>
                  <a:pt x="153" y="678"/>
                </a:cubicBezTo>
                <a:lnTo>
                  <a:pt x="151" y="678"/>
                </a:lnTo>
                <a:lnTo>
                  <a:pt x="142" y="678"/>
                </a:lnTo>
                <a:lnTo>
                  <a:pt x="123" y="662"/>
                </a:lnTo>
                <a:cubicBezTo>
                  <a:pt x="79" y="623"/>
                  <a:pt x="49" y="575"/>
                  <a:pt x="29" y="518"/>
                </a:cubicBezTo>
                <a:cubicBezTo>
                  <a:pt x="10" y="460"/>
                  <a:pt x="0" y="400"/>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7" name=""/>
          <p:cNvSpPr/>
          <p:nvPr/>
        </p:nvSpPr>
        <p:spPr>
          <a:xfrm>
            <a:off x="1866240" y="123624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5" y="260"/>
                </a:lnTo>
                <a:lnTo>
                  <a:pt x="151" y="158"/>
                </a:lnTo>
                <a:lnTo>
                  <a:pt x="59" y="43"/>
                </a:lnTo>
                <a:lnTo>
                  <a:pt x="3" y="43"/>
                </a:lnTo>
                <a:lnTo>
                  <a:pt x="3" y="0"/>
                </a:lnTo>
                <a:lnTo>
                  <a:pt x="9" y="0"/>
                </a:lnTo>
                <a:cubicBezTo>
                  <a:pt x="15" y="2"/>
                  <a:pt x="40" y="2"/>
                  <a:pt x="82" y="2"/>
                </a:cubicBezTo>
                <a:cubicBezTo>
                  <a:pt x="129" y="2"/>
                  <a:pt x="157" y="2"/>
                  <a:pt x="165" y="0"/>
                </a:cubicBezTo>
                <a:lnTo>
                  <a:pt x="171" y="0"/>
                </a:lnTo>
                <a:lnTo>
                  <a:pt x="171" y="43"/>
                </a:lnTo>
                <a:lnTo>
                  <a:pt x="152" y="43"/>
                </a:lnTo>
                <a:lnTo>
                  <a:pt x="176" y="72"/>
                </a:lnTo>
                <a:cubicBezTo>
                  <a:pt x="191" y="91"/>
                  <a:pt x="199" y="101"/>
                  <a:pt x="199" y="101"/>
                </a:cubicBezTo>
                <a:cubicBezTo>
                  <a:pt x="201" y="101"/>
                  <a:pt x="210" y="91"/>
                  <a:pt x="225" y="71"/>
                </a:cubicBezTo>
                <a:lnTo>
                  <a:pt x="249" y="43"/>
                </a:lnTo>
                <a:lnTo>
                  <a:pt x="224" y="43"/>
                </a:lnTo>
                <a:lnTo>
                  <a:pt x="224" y="0"/>
                </a:lnTo>
                <a:lnTo>
                  <a:pt x="229" y="0"/>
                </a:lnTo>
                <a:cubicBezTo>
                  <a:pt x="236" y="2"/>
                  <a:pt x="260" y="2"/>
                  <a:pt x="301" y="2"/>
                </a:cubicBezTo>
                <a:cubicBezTo>
                  <a:pt x="337" y="2"/>
                  <a:pt x="359" y="2"/>
                  <a:pt x="365" y="0"/>
                </a:cubicBezTo>
                <a:lnTo>
                  <a:pt x="369" y="0"/>
                </a:lnTo>
                <a:lnTo>
                  <a:pt x="369" y="43"/>
                </a:lnTo>
                <a:lnTo>
                  <a:pt x="304" y="43"/>
                </a:lnTo>
                <a:lnTo>
                  <a:pt x="226" y="135"/>
                </a:lnTo>
                <a:lnTo>
                  <a:pt x="326" y="259"/>
                </a:lnTo>
                <a:lnTo>
                  <a:pt x="354" y="260"/>
                </a:lnTo>
                <a:lnTo>
                  <a:pt x="383" y="260"/>
                </a:lnTo>
                <a:lnTo>
                  <a:pt x="383" y="302"/>
                </a:lnTo>
                <a:lnTo>
                  <a:pt x="377" y="302"/>
                </a:lnTo>
                <a:cubicBezTo>
                  <a:pt x="371" y="300"/>
                  <a:pt x="345" y="300"/>
                  <a:pt x="303" y="300"/>
                </a:cubicBezTo>
                <a:cubicBezTo>
                  <a:pt x="256" y="300"/>
                  <a:pt x="228" y="300"/>
                  <a:pt x="220" y="302"/>
                </a:cubicBezTo>
                <a:lnTo>
                  <a:pt x="214" y="302"/>
                </a:lnTo>
                <a:lnTo>
                  <a:pt x="214" y="260"/>
                </a:lnTo>
                <a:lnTo>
                  <a:pt x="233" y="260"/>
                </a:lnTo>
                <a:cubicBezTo>
                  <a:pt x="233" y="259"/>
                  <a:pt x="224" y="248"/>
                  <a:pt x="206" y="226"/>
                </a:cubicBezTo>
                <a:cubicBezTo>
                  <a:pt x="188" y="204"/>
                  <a:pt x="179" y="192"/>
                  <a:pt x="178" y="191"/>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8" name=""/>
          <p:cNvSpPr/>
          <p:nvPr/>
        </p:nvSpPr>
        <p:spPr>
          <a:xfrm>
            <a:off x="2020320" y="127332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7"/>
                  <a:pt x="3" y="96"/>
                </a:cubicBezTo>
                <a:cubicBezTo>
                  <a:pt x="4" y="94"/>
                  <a:pt x="5" y="94"/>
                  <a:pt x="8" y="94"/>
                </a:cubicBezTo>
                <a:cubicBezTo>
                  <a:pt x="10" y="94"/>
                  <a:pt x="18" y="93"/>
                  <a:pt x="32" y="93"/>
                </a:cubicBezTo>
                <a:lnTo>
                  <a:pt x="57" y="93"/>
                </a:lnTo>
                <a:lnTo>
                  <a:pt x="66" y="55"/>
                </a:lnTo>
                <a:cubicBezTo>
                  <a:pt x="67" y="51"/>
                  <a:pt x="69" y="47"/>
                  <a:pt x="70" y="41"/>
                </a:cubicBezTo>
                <a:cubicBezTo>
                  <a:pt x="71" y="35"/>
                  <a:pt x="72" y="31"/>
                  <a:pt x="73" y="28"/>
                </a:cubicBezTo>
                <a:cubicBezTo>
                  <a:pt x="74" y="26"/>
                  <a:pt x="75" y="23"/>
                  <a:pt x="76" y="19"/>
                </a:cubicBezTo>
                <a:cubicBezTo>
                  <a:pt x="77" y="15"/>
                  <a:pt x="78" y="12"/>
                  <a:pt x="80" y="11"/>
                </a:cubicBezTo>
                <a:cubicBezTo>
                  <a:pt x="81" y="9"/>
                  <a:pt x="83" y="7"/>
                  <a:pt x="85" y="5"/>
                </a:cubicBezTo>
                <a:cubicBezTo>
                  <a:pt x="87" y="3"/>
                  <a:pt x="89"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4"/>
                </a:cubicBezTo>
                <a:lnTo>
                  <a:pt x="98" y="92"/>
                </a:lnTo>
                <a:cubicBezTo>
                  <a:pt x="98" y="93"/>
                  <a:pt x="106" y="93"/>
                  <a:pt x="121" y="93"/>
                </a:cubicBezTo>
                <a:lnTo>
                  <a:pt x="146" y="93"/>
                </a:lnTo>
                <a:cubicBezTo>
                  <a:pt x="148" y="95"/>
                  <a:pt x="149" y="97"/>
                  <a:pt x="149" y="98"/>
                </a:cubicBezTo>
                <a:cubicBezTo>
                  <a:pt x="149" y="105"/>
                  <a:pt x="147" y="111"/>
                  <a:pt x="143" y="115"/>
                </a:cubicBezTo>
                <a:lnTo>
                  <a:pt x="92" y="115"/>
                </a:lnTo>
                <a:lnTo>
                  <a:pt x="74" y="184"/>
                </a:lnTo>
                <a:cubicBezTo>
                  <a:pt x="61" y="235"/>
                  <a:pt x="55" y="264"/>
                  <a:pt x="55" y="268"/>
                </a:cubicBezTo>
                <a:cubicBezTo>
                  <a:pt x="55" y="281"/>
                  <a:pt x="59" y="288"/>
                  <a:pt x="68" y="288"/>
                </a:cubicBezTo>
                <a:cubicBezTo>
                  <a:pt x="79" y="288"/>
                  <a:pt x="91" y="282"/>
                  <a:pt x="101" y="271"/>
                </a:cubicBezTo>
                <a:cubicBezTo>
                  <a:pt x="112" y="260"/>
                  <a:pt x="120" y="246"/>
                  <a:pt x="127" y="230"/>
                </a:cubicBezTo>
                <a:cubicBezTo>
                  <a:pt x="127" y="228"/>
                  <a:pt x="128" y="227"/>
                  <a:pt x="129" y="227"/>
                </a:cubicBezTo>
                <a:cubicBezTo>
                  <a:pt x="130" y="227"/>
                  <a:pt x="132" y="226"/>
                  <a:pt x="136" y="226"/>
                </a:cubicBezTo>
                <a:lnTo>
                  <a:pt x="138" y="226"/>
                </a:lnTo>
                <a:cubicBezTo>
                  <a:pt x="143" y="226"/>
                  <a:pt x="145" y="227"/>
                  <a:pt x="145" y="230"/>
                </a:cubicBezTo>
                <a:cubicBezTo>
                  <a:pt x="145" y="231"/>
                  <a:pt x="145" y="233"/>
                  <a:pt x="144" y="236"/>
                </a:cubicBezTo>
                <a:cubicBezTo>
                  <a:pt x="142" y="241"/>
                  <a:pt x="139" y="247"/>
                  <a:pt x="135" y="254"/>
                </a:cubicBezTo>
                <a:cubicBezTo>
                  <a:pt x="131" y="261"/>
                  <a:pt x="126" y="269"/>
                  <a:pt x="119" y="277"/>
                </a:cubicBezTo>
                <a:cubicBezTo>
                  <a:pt x="112" y="285"/>
                  <a:pt x="104" y="292"/>
                  <a:pt x="95" y="297"/>
                </a:cubicBezTo>
                <a:cubicBezTo>
                  <a:pt x="84" y="303"/>
                  <a:pt x="74" y="305"/>
                  <a:pt x="65" y="305"/>
                </a:cubicBezTo>
                <a:cubicBezTo>
                  <a:pt x="55" y="305"/>
                  <a:pt x="46" y="303"/>
                  <a:pt x="37" y="298"/>
                </a:cubicBezTo>
                <a:cubicBezTo>
                  <a:pt x="29" y="293"/>
                  <a:pt x="22" y="285"/>
                  <a:pt x="19" y="273"/>
                </a:cubicBezTo>
                <a:cubicBezTo>
                  <a:pt x="18" y="271"/>
                  <a:pt x="18" y="266"/>
                  <a:pt x="18" y="259"/>
                </a:cubicBezTo>
                <a:lnTo>
                  <a:pt x="18" y="251"/>
                </a:lnTo>
                <a:lnTo>
                  <a:pt x="34" y="184"/>
                </a:lnTo>
                <a:cubicBezTo>
                  <a:pt x="46" y="139"/>
                  <a:pt x="51" y="116"/>
                  <a:pt x="52" y="116"/>
                </a:cubicBezTo>
                <a:cubicBezTo>
                  <a:pt x="52" y="115"/>
                  <a:pt x="43"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59" name=""/>
          <p:cNvSpPr/>
          <p:nvPr/>
        </p:nvSpPr>
        <p:spPr>
          <a:xfrm>
            <a:off x="2104560" y="1161720"/>
            <a:ext cx="58680" cy="244080"/>
          </a:xfrm>
          <a:custGeom>
            <a:avLst/>
            <a:gdLst/>
            <a:ahLst/>
            <a:rect l="0" t="0" r="r" b="b"/>
            <a:pathLst>
              <a:path w="163" h="678">
                <a:moveTo>
                  <a:pt x="3" y="1"/>
                </a:moveTo>
                <a:lnTo>
                  <a:pt x="6" y="0"/>
                </a:lnTo>
                <a:cubicBezTo>
                  <a:pt x="8" y="0"/>
                  <a:pt x="11" y="0"/>
                  <a:pt x="13" y="0"/>
                </a:cubicBezTo>
                <a:lnTo>
                  <a:pt x="21" y="0"/>
                </a:lnTo>
                <a:lnTo>
                  <a:pt x="41" y="17"/>
                </a:lnTo>
                <a:cubicBezTo>
                  <a:pt x="83" y="55"/>
                  <a:pt x="114" y="103"/>
                  <a:pt x="134" y="160"/>
                </a:cubicBezTo>
                <a:cubicBezTo>
                  <a:pt x="153" y="217"/>
                  <a:pt x="163" y="277"/>
                  <a:pt x="163" y="339"/>
                </a:cubicBezTo>
                <a:cubicBezTo>
                  <a:pt x="163" y="369"/>
                  <a:pt x="160" y="399"/>
                  <a:pt x="156" y="427"/>
                </a:cubicBezTo>
                <a:cubicBezTo>
                  <a:pt x="151" y="456"/>
                  <a:pt x="146" y="480"/>
                  <a:pt x="140" y="501"/>
                </a:cubicBezTo>
                <a:cubicBezTo>
                  <a:pt x="135" y="520"/>
                  <a:pt x="126" y="540"/>
                  <a:pt x="115" y="560"/>
                </a:cubicBezTo>
                <a:cubicBezTo>
                  <a:pt x="105" y="580"/>
                  <a:pt x="96" y="595"/>
                  <a:pt x="90" y="605"/>
                </a:cubicBezTo>
                <a:cubicBezTo>
                  <a:pt x="83" y="616"/>
                  <a:pt x="74" y="627"/>
                  <a:pt x="62" y="640"/>
                </a:cubicBezTo>
                <a:cubicBezTo>
                  <a:pt x="50" y="653"/>
                  <a:pt x="43" y="660"/>
                  <a:pt x="40" y="662"/>
                </a:cubicBezTo>
                <a:cubicBezTo>
                  <a:pt x="38" y="664"/>
                  <a:pt x="33" y="669"/>
                  <a:pt x="24" y="675"/>
                </a:cubicBezTo>
                <a:cubicBezTo>
                  <a:pt x="22" y="676"/>
                  <a:pt x="22" y="677"/>
                  <a:pt x="21" y="678"/>
                </a:cubicBezTo>
                <a:lnTo>
                  <a:pt x="13" y="678"/>
                </a:lnTo>
                <a:cubicBezTo>
                  <a:pt x="9" y="678"/>
                  <a:pt x="7" y="678"/>
                  <a:pt x="6" y="678"/>
                </a:cubicBezTo>
                <a:cubicBezTo>
                  <a:pt x="4" y="678"/>
                  <a:pt x="3" y="677"/>
                  <a:pt x="2" y="676"/>
                </a:cubicBezTo>
                <a:cubicBezTo>
                  <a:pt x="1" y="674"/>
                  <a:pt x="1" y="672"/>
                  <a:pt x="0" y="670"/>
                </a:cubicBezTo>
                <a:cubicBezTo>
                  <a:pt x="1" y="669"/>
                  <a:pt x="3" y="666"/>
                  <a:pt x="8" y="661"/>
                </a:cubicBezTo>
                <a:cubicBezTo>
                  <a:pt x="78" y="588"/>
                  <a:pt x="113" y="480"/>
                  <a:pt x="113" y="339"/>
                </a:cubicBezTo>
                <a:cubicBezTo>
                  <a:pt x="113" y="197"/>
                  <a:pt x="78" y="90"/>
                  <a:pt x="8" y="17"/>
                </a:cubicBezTo>
                <a:cubicBezTo>
                  <a:pt x="3" y="12"/>
                  <a:pt x="1" y="9"/>
                  <a:pt x="0" y="9"/>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0" name=""/>
          <p:cNvSpPr txBox="1"/>
          <p:nvPr/>
        </p:nvSpPr>
        <p:spPr>
          <a:xfrm>
            <a:off x="380880" y="1163880"/>
            <a:ext cx="1189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目標： 尤度 </a:t>
            </a:r>
            <a:endParaRPr b="0" lang="en-US" sz="1560" strike="noStrike" u="none">
              <a:solidFill>
                <a:srgbClr val="000000"/>
              </a:solidFill>
              <a:effectLst/>
              <a:uFillTx/>
              <a:latin typeface="Times New Roman"/>
            </a:endParaRPr>
          </a:p>
        </p:txBody>
      </p:sp>
      <p:sp>
        <p:nvSpPr>
          <p:cNvPr id="561" name=""/>
          <p:cNvSpPr txBox="1"/>
          <p:nvPr/>
        </p:nvSpPr>
        <p:spPr>
          <a:xfrm>
            <a:off x="2186640" y="1163880"/>
            <a:ext cx="1684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を最大化したい。</a:t>
            </a:r>
            <a:endParaRPr b="0" lang="en-US" sz="1560" strike="noStrike" u="none">
              <a:solidFill>
                <a:srgbClr val="000000"/>
              </a:solidFill>
              <a:effectLst/>
              <a:uFillTx/>
              <a:latin typeface="Times New Roman"/>
            </a:endParaRPr>
          </a:p>
        </p:txBody>
      </p:sp>
      <p:sp>
        <p:nvSpPr>
          <p:cNvPr id="562" name=""/>
          <p:cNvSpPr/>
          <p:nvPr/>
        </p:nvSpPr>
        <p:spPr>
          <a:xfrm>
            <a:off x="1760400" y="1514160"/>
            <a:ext cx="104400" cy="155160"/>
          </a:xfrm>
          <a:custGeom>
            <a:avLst/>
            <a:gdLst/>
            <a:ahLst/>
            <a:rect l="0" t="0" r="r" b="b"/>
            <a:pathLst>
              <a:path w="290" h="431">
                <a:moveTo>
                  <a:pt x="0" y="193"/>
                </a:moveTo>
                <a:cubicBezTo>
                  <a:pt x="0" y="148"/>
                  <a:pt x="17" y="104"/>
                  <a:pt x="51" y="63"/>
                </a:cubicBezTo>
                <a:cubicBezTo>
                  <a:pt x="86" y="22"/>
                  <a:pt x="124" y="2"/>
                  <a:pt x="168" y="1"/>
                </a:cubicBezTo>
                <a:cubicBezTo>
                  <a:pt x="195" y="1"/>
                  <a:pt x="216" y="13"/>
                  <a:pt x="230" y="36"/>
                </a:cubicBezTo>
                <a:cubicBezTo>
                  <a:pt x="231" y="36"/>
                  <a:pt x="232" y="34"/>
                  <a:pt x="234" y="32"/>
                </a:cubicBezTo>
                <a:cubicBezTo>
                  <a:pt x="235" y="30"/>
                  <a:pt x="238" y="27"/>
                  <a:pt x="241" y="25"/>
                </a:cubicBezTo>
                <a:cubicBezTo>
                  <a:pt x="244" y="22"/>
                  <a:pt x="248" y="19"/>
                  <a:pt x="252" y="17"/>
                </a:cubicBezTo>
                <a:cubicBezTo>
                  <a:pt x="267" y="6"/>
                  <a:pt x="278" y="0"/>
                  <a:pt x="283" y="0"/>
                </a:cubicBezTo>
                <a:cubicBezTo>
                  <a:pt x="285" y="0"/>
                  <a:pt x="286" y="1"/>
                  <a:pt x="288" y="2"/>
                </a:cubicBezTo>
                <a:cubicBezTo>
                  <a:pt x="289" y="4"/>
                  <a:pt x="290" y="5"/>
                  <a:pt x="290" y="6"/>
                </a:cubicBezTo>
                <a:cubicBezTo>
                  <a:pt x="290" y="10"/>
                  <a:pt x="274" y="74"/>
                  <a:pt x="243" y="198"/>
                </a:cubicBezTo>
                <a:cubicBezTo>
                  <a:pt x="211" y="327"/>
                  <a:pt x="195" y="392"/>
                  <a:pt x="195" y="394"/>
                </a:cubicBezTo>
                <a:cubicBezTo>
                  <a:pt x="195" y="398"/>
                  <a:pt x="205" y="400"/>
                  <a:pt x="226" y="400"/>
                </a:cubicBezTo>
                <a:lnTo>
                  <a:pt x="242" y="400"/>
                </a:lnTo>
                <a:cubicBezTo>
                  <a:pt x="245" y="404"/>
                  <a:pt x="246" y="406"/>
                  <a:pt x="246" y="406"/>
                </a:cubicBezTo>
                <a:cubicBezTo>
                  <a:pt x="246" y="407"/>
                  <a:pt x="246" y="411"/>
                  <a:pt x="244" y="418"/>
                </a:cubicBezTo>
                <a:cubicBezTo>
                  <a:pt x="243" y="424"/>
                  <a:pt x="240" y="429"/>
                  <a:pt x="238" y="431"/>
                </a:cubicBezTo>
                <a:lnTo>
                  <a:pt x="229" y="431"/>
                </a:lnTo>
                <a:cubicBezTo>
                  <a:pt x="215" y="430"/>
                  <a:pt x="191" y="430"/>
                  <a:pt x="156" y="430"/>
                </a:cubicBezTo>
                <a:cubicBezTo>
                  <a:pt x="142" y="430"/>
                  <a:pt x="131" y="430"/>
                  <a:pt x="120" y="430"/>
                </a:cubicBezTo>
                <a:cubicBezTo>
                  <a:pt x="110" y="430"/>
                  <a:pt x="102" y="430"/>
                  <a:pt x="95" y="430"/>
                </a:cubicBezTo>
                <a:cubicBezTo>
                  <a:pt x="89" y="430"/>
                  <a:pt x="85" y="430"/>
                  <a:pt x="84" y="431"/>
                </a:cubicBezTo>
                <a:cubicBezTo>
                  <a:pt x="78" y="431"/>
                  <a:pt x="74" y="429"/>
                  <a:pt x="74" y="425"/>
                </a:cubicBezTo>
                <a:cubicBezTo>
                  <a:pt x="74" y="424"/>
                  <a:pt x="75" y="420"/>
                  <a:pt x="76" y="415"/>
                </a:cubicBezTo>
                <a:cubicBezTo>
                  <a:pt x="78" y="408"/>
                  <a:pt x="79" y="404"/>
                  <a:pt x="81" y="402"/>
                </a:cubicBezTo>
                <a:cubicBezTo>
                  <a:pt x="82" y="401"/>
                  <a:pt x="86" y="400"/>
                  <a:pt x="94" y="400"/>
                </a:cubicBezTo>
                <a:cubicBezTo>
                  <a:pt x="116" y="400"/>
                  <a:pt x="129" y="399"/>
                  <a:pt x="133" y="395"/>
                </a:cubicBezTo>
                <a:cubicBezTo>
                  <a:pt x="137" y="393"/>
                  <a:pt x="143" y="373"/>
                  <a:pt x="153" y="336"/>
                </a:cubicBezTo>
                <a:cubicBezTo>
                  <a:pt x="162" y="298"/>
                  <a:pt x="167" y="278"/>
                  <a:pt x="167" y="278"/>
                </a:cubicBezTo>
                <a:cubicBezTo>
                  <a:pt x="167" y="277"/>
                  <a:pt x="166" y="278"/>
                  <a:pt x="163" y="280"/>
                </a:cubicBezTo>
                <a:cubicBezTo>
                  <a:pt x="140" y="297"/>
                  <a:pt x="118" y="307"/>
                  <a:pt x="94" y="307"/>
                </a:cubicBezTo>
                <a:cubicBezTo>
                  <a:pt x="69" y="307"/>
                  <a:pt x="47" y="297"/>
                  <a:pt x="29" y="279"/>
                </a:cubicBezTo>
                <a:cubicBezTo>
                  <a:pt x="10" y="261"/>
                  <a:pt x="0" y="232"/>
                  <a:pt x="0" y="193"/>
                </a:cubicBezTo>
                <a:moveTo>
                  <a:pt x="217" y="79"/>
                </a:moveTo>
                <a:cubicBezTo>
                  <a:pt x="206" y="43"/>
                  <a:pt x="189" y="25"/>
                  <a:pt x="166" y="25"/>
                </a:cubicBezTo>
                <a:cubicBezTo>
                  <a:pt x="149" y="25"/>
                  <a:pt x="134" y="32"/>
                  <a:pt x="120" y="46"/>
                </a:cubicBezTo>
                <a:cubicBezTo>
                  <a:pt x="105" y="60"/>
                  <a:pt x="94" y="79"/>
                  <a:pt x="86" y="101"/>
                </a:cubicBezTo>
                <a:cubicBezTo>
                  <a:pt x="73" y="137"/>
                  <a:pt x="64" y="174"/>
                  <a:pt x="58" y="212"/>
                </a:cubicBezTo>
                <a:cubicBezTo>
                  <a:pt x="58" y="213"/>
                  <a:pt x="58" y="216"/>
                  <a:pt x="58" y="219"/>
                </a:cubicBezTo>
                <a:cubicBezTo>
                  <a:pt x="58" y="223"/>
                  <a:pt x="58" y="226"/>
                  <a:pt x="58" y="228"/>
                </a:cubicBezTo>
                <a:cubicBezTo>
                  <a:pt x="58" y="248"/>
                  <a:pt x="62" y="262"/>
                  <a:pt x="70" y="269"/>
                </a:cubicBezTo>
                <a:cubicBezTo>
                  <a:pt x="78" y="277"/>
                  <a:pt x="88" y="281"/>
                  <a:pt x="99" y="282"/>
                </a:cubicBezTo>
                <a:cubicBezTo>
                  <a:pt x="123" y="282"/>
                  <a:pt x="148" y="265"/>
                  <a:pt x="175" y="233"/>
                </a:cubicBezTo>
                <a:lnTo>
                  <a:pt x="180" y="225"/>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3" name=""/>
          <p:cNvSpPr txBox="1"/>
          <p:nvPr/>
        </p:nvSpPr>
        <p:spPr>
          <a:xfrm>
            <a:off x="380880" y="1440000"/>
            <a:ext cx="1387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真の逆過程 </a:t>
            </a:r>
            <a:endParaRPr b="0" lang="en-US" sz="1560" strike="noStrike" u="none">
              <a:solidFill>
                <a:srgbClr val="000000"/>
              </a:solidFill>
              <a:effectLst/>
              <a:uFillTx/>
              <a:latin typeface="Times New Roman"/>
            </a:endParaRPr>
          </a:p>
        </p:txBody>
      </p:sp>
      <p:sp>
        <p:nvSpPr>
          <p:cNvPr id="564" name=""/>
          <p:cNvSpPr/>
          <p:nvPr/>
        </p:nvSpPr>
        <p:spPr>
          <a:xfrm>
            <a:off x="3533760" y="1514160"/>
            <a:ext cx="130680" cy="155160"/>
          </a:xfrm>
          <a:custGeom>
            <a:avLst/>
            <a:gdLst/>
            <a:ahLst/>
            <a:rect l="0" t="0" r="r" b="b"/>
            <a:pathLst>
              <a:path w="363" h="431">
                <a:moveTo>
                  <a:pt x="42" y="105"/>
                </a:moveTo>
                <a:cubicBezTo>
                  <a:pt x="42" y="104"/>
                  <a:pt x="43" y="102"/>
                  <a:pt x="43" y="100"/>
                </a:cubicBezTo>
                <a:cubicBezTo>
                  <a:pt x="43" y="97"/>
                  <a:pt x="45" y="93"/>
                  <a:pt x="46" y="85"/>
                </a:cubicBezTo>
                <a:cubicBezTo>
                  <a:pt x="48" y="77"/>
                  <a:pt x="50" y="70"/>
                  <a:pt x="53" y="64"/>
                </a:cubicBezTo>
                <a:cubicBezTo>
                  <a:pt x="56" y="58"/>
                  <a:pt x="59" y="50"/>
                  <a:pt x="63" y="42"/>
                </a:cubicBezTo>
                <a:cubicBezTo>
                  <a:pt x="67" y="33"/>
                  <a:pt x="72" y="26"/>
                  <a:pt x="77" y="21"/>
                </a:cubicBezTo>
                <a:cubicBezTo>
                  <a:pt x="82" y="16"/>
                  <a:pt x="88" y="11"/>
                  <a:pt x="94" y="6"/>
                </a:cubicBezTo>
                <a:cubicBezTo>
                  <a:pt x="101" y="2"/>
                  <a:pt x="109" y="-1"/>
                  <a:pt x="117" y="0"/>
                </a:cubicBezTo>
                <a:cubicBezTo>
                  <a:pt x="151" y="0"/>
                  <a:pt x="173" y="15"/>
                  <a:pt x="183" y="44"/>
                </a:cubicBezTo>
                <a:lnTo>
                  <a:pt x="189" y="38"/>
                </a:lnTo>
                <a:cubicBezTo>
                  <a:pt x="217" y="13"/>
                  <a:pt x="244" y="0"/>
                  <a:pt x="269" y="0"/>
                </a:cubicBezTo>
                <a:cubicBezTo>
                  <a:pt x="298" y="0"/>
                  <a:pt x="321" y="11"/>
                  <a:pt x="338" y="32"/>
                </a:cubicBezTo>
                <a:cubicBezTo>
                  <a:pt x="355" y="53"/>
                  <a:pt x="363" y="79"/>
                  <a:pt x="363" y="109"/>
                </a:cubicBezTo>
                <a:cubicBezTo>
                  <a:pt x="363" y="158"/>
                  <a:pt x="346" y="203"/>
                  <a:pt x="312" y="244"/>
                </a:cubicBezTo>
                <a:cubicBezTo>
                  <a:pt x="277" y="285"/>
                  <a:pt x="239" y="305"/>
                  <a:pt x="195" y="306"/>
                </a:cubicBezTo>
                <a:cubicBezTo>
                  <a:pt x="186" y="306"/>
                  <a:pt x="177" y="305"/>
                  <a:pt x="169" y="302"/>
                </a:cubicBezTo>
                <a:cubicBezTo>
                  <a:pt x="164" y="300"/>
                  <a:pt x="159" y="296"/>
                  <a:pt x="154" y="292"/>
                </a:cubicBezTo>
                <a:cubicBezTo>
                  <a:pt x="148" y="287"/>
                  <a:pt x="144" y="283"/>
                  <a:pt x="141" y="280"/>
                </a:cubicBezTo>
                <a:lnTo>
                  <a:pt x="135" y="275"/>
                </a:lnTo>
                <a:cubicBezTo>
                  <a:pt x="134" y="275"/>
                  <a:pt x="130" y="295"/>
                  <a:pt x="120" y="335"/>
                </a:cubicBezTo>
                <a:cubicBezTo>
                  <a:pt x="111" y="373"/>
                  <a:pt x="106" y="393"/>
                  <a:pt x="106" y="393"/>
                </a:cubicBezTo>
                <a:cubicBezTo>
                  <a:pt x="106" y="396"/>
                  <a:pt x="108" y="398"/>
                  <a:pt x="111" y="398"/>
                </a:cubicBezTo>
                <a:cubicBezTo>
                  <a:pt x="115" y="399"/>
                  <a:pt x="123" y="399"/>
                  <a:pt x="136" y="400"/>
                </a:cubicBezTo>
                <a:lnTo>
                  <a:pt x="154" y="400"/>
                </a:lnTo>
                <a:cubicBezTo>
                  <a:pt x="157" y="403"/>
                  <a:pt x="158" y="405"/>
                  <a:pt x="158" y="406"/>
                </a:cubicBezTo>
                <a:cubicBezTo>
                  <a:pt x="158" y="407"/>
                  <a:pt x="158" y="411"/>
                  <a:pt x="156" y="418"/>
                </a:cubicBezTo>
                <a:cubicBezTo>
                  <a:pt x="155" y="424"/>
                  <a:pt x="154" y="427"/>
                  <a:pt x="152" y="429"/>
                </a:cubicBezTo>
                <a:cubicBezTo>
                  <a:pt x="151" y="430"/>
                  <a:pt x="148" y="431"/>
                  <a:pt x="143" y="431"/>
                </a:cubicBezTo>
                <a:cubicBezTo>
                  <a:pt x="142" y="431"/>
                  <a:pt x="139" y="431"/>
                  <a:pt x="135" y="431"/>
                </a:cubicBezTo>
                <a:cubicBezTo>
                  <a:pt x="131" y="431"/>
                  <a:pt x="123" y="431"/>
                  <a:pt x="112" y="431"/>
                </a:cubicBezTo>
                <a:cubicBezTo>
                  <a:pt x="101" y="430"/>
                  <a:pt x="87" y="430"/>
                  <a:pt x="70" y="430"/>
                </a:cubicBezTo>
                <a:cubicBezTo>
                  <a:pt x="39" y="430"/>
                  <a:pt x="18" y="430"/>
                  <a:pt x="10" y="431"/>
                </a:cubicBezTo>
                <a:lnTo>
                  <a:pt x="4" y="431"/>
                </a:lnTo>
                <a:cubicBezTo>
                  <a:pt x="1" y="428"/>
                  <a:pt x="0" y="426"/>
                  <a:pt x="0" y="424"/>
                </a:cubicBezTo>
                <a:cubicBezTo>
                  <a:pt x="1" y="412"/>
                  <a:pt x="4" y="404"/>
                  <a:pt x="9" y="400"/>
                </a:cubicBezTo>
                <a:lnTo>
                  <a:pt x="22" y="400"/>
                </a:lnTo>
                <a:cubicBezTo>
                  <a:pt x="37" y="400"/>
                  <a:pt x="46" y="397"/>
                  <a:pt x="48" y="392"/>
                </a:cubicBezTo>
                <a:cubicBezTo>
                  <a:pt x="50" y="389"/>
                  <a:pt x="64" y="336"/>
                  <a:pt x="90" y="230"/>
                </a:cubicBezTo>
                <a:cubicBezTo>
                  <a:pt x="116" y="125"/>
                  <a:pt x="130" y="69"/>
                  <a:pt x="131" y="63"/>
                </a:cubicBezTo>
                <a:cubicBezTo>
                  <a:pt x="131" y="60"/>
                  <a:pt x="132" y="57"/>
                  <a:pt x="132" y="53"/>
                </a:cubicBezTo>
                <a:cubicBezTo>
                  <a:pt x="132" y="35"/>
                  <a:pt x="126" y="25"/>
                  <a:pt x="115" y="25"/>
                </a:cubicBezTo>
                <a:cubicBezTo>
                  <a:pt x="105" y="25"/>
                  <a:pt x="96" y="32"/>
                  <a:pt x="90" y="44"/>
                </a:cubicBezTo>
                <a:cubicBezTo>
                  <a:pt x="83" y="57"/>
                  <a:pt x="78" y="71"/>
                  <a:pt x="74" y="86"/>
                </a:cubicBezTo>
                <a:cubicBezTo>
                  <a:pt x="71" y="100"/>
                  <a:pt x="68" y="109"/>
                  <a:pt x="66" y="110"/>
                </a:cubicBezTo>
                <a:cubicBezTo>
                  <a:pt x="65" y="111"/>
                  <a:pt x="61" y="111"/>
                  <a:pt x="55" y="111"/>
                </a:cubicBezTo>
                <a:lnTo>
                  <a:pt x="46" y="111"/>
                </a:lnTo>
                <a:cubicBezTo>
                  <a:pt x="43" y="109"/>
                  <a:pt x="42" y="107"/>
                  <a:pt x="42" y="105"/>
                </a:cubicBezTo>
                <a:moveTo>
                  <a:pt x="147" y="230"/>
                </a:moveTo>
                <a:cubicBezTo>
                  <a:pt x="157" y="264"/>
                  <a:pt x="174" y="282"/>
                  <a:pt x="197" y="282"/>
                </a:cubicBezTo>
                <a:cubicBezTo>
                  <a:pt x="211" y="282"/>
                  <a:pt x="224" y="276"/>
                  <a:pt x="237" y="266"/>
                </a:cubicBezTo>
                <a:cubicBezTo>
                  <a:pt x="249" y="256"/>
                  <a:pt x="260" y="243"/>
                  <a:pt x="268" y="227"/>
                </a:cubicBezTo>
                <a:cubicBezTo>
                  <a:pt x="276" y="212"/>
                  <a:pt x="284" y="187"/>
                  <a:pt x="292" y="154"/>
                </a:cubicBezTo>
                <a:cubicBezTo>
                  <a:pt x="300" y="120"/>
                  <a:pt x="305" y="96"/>
                  <a:pt x="305" y="79"/>
                </a:cubicBezTo>
                <a:lnTo>
                  <a:pt x="305" y="75"/>
                </a:lnTo>
                <a:cubicBezTo>
                  <a:pt x="305" y="42"/>
                  <a:pt x="291" y="25"/>
                  <a:pt x="264" y="25"/>
                </a:cubicBezTo>
                <a:cubicBezTo>
                  <a:pt x="259" y="25"/>
                  <a:pt x="254" y="26"/>
                  <a:pt x="249" y="27"/>
                </a:cubicBezTo>
                <a:cubicBezTo>
                  <a:pt x="244" y="29"/>
                  <a:pt x="239" y="31"/>
                  <a:pt x="234" y="33"/>
                </a:cubicBezTo>
                <a:cubicBezTo>
                  <a:pt x="229" y="36"/>
                  <a:pt x="225" y="39"/>
                  <a:pt x="220" y="42"/>
                </a:cubicBezTo>
                <a:cubicBezTo>
                  <a:pt x="216" y="45"/>
                  <a:pt x="213" y="49"/>
                  <a:pt x="209" y="52"/>
                </a:cubicBezTo>
                <a:cubicBezTo>
                  <a:pt x="205" y="56"/>
                  <a:pt x="202" y="59"/>
                  <a:pt x="199" y="63"/>
                </a:cubicBezTo>
                <a:cubicBezTo>
                  <a:pt x="196" y="66"/>
                  <a:pt x="193" y="69"/>
                  <a:pt x="191" y="72"/>
                </a:cubicBezTo>
                <a:cubicBezTo>
                  <a:pt x="190" y="75"/>
                  <a:pt x="188" y="77"/>
                  <a:pt x="186" y="79"/>
                </a:cubicBezTo>
                <a:lnTo>
                  <a:pt x="184" y="81"/>
                </a:lnTo>
                <a:cubicBezTo>
                  <a:pt x="184" y="82"/>
                  <a:pt x="183" y="85"/>
                  <a:pt x="182" y="91"/>
                </a:cubicBezTo>
                <a:cubicBezTo>
                  <a:pt x="181" y="97"/>
                  <a:pt x="178" y="107"/>
                  <a:pt x="174" y="121"/>
                </a:cubicBezTo>
                <a:cubicBezTo>
                  <a:pt x="171" y="135"/>
                  <a:pt x="168" y="146"/>
                  <a:pt x="165" y="156"/>
                </a:cubicBezTo>
                <a:cubicBezTo>
                  <a:pt x="153"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5" name=""/>
          <p:cNvSpPr/>
          <p:nvPr/>
        </p:nvSpPr>
        <p:spPr>
          <a:xfrm>
            <a:off x="3679560" y="1537200"/>
            <a:ext cx="73800" cy="123120"/>
          </a:xfrm>
          <a:custGeom>
            <a:avLst/>
            <a:gdLst/>
            <a:ahLst/>
            <a:rect l="0" t="0" r="r" b="b"/>
            <a:pathLst>
              <a:path w="205" h="342">
                <a:moveTo>
                  <a:pt x="0" y="241"/>
                </a:moveTo>
                <a:cubicBezTo>
                  <a:pt x="0" y="208"/>
                  <a:pt x="6" y="174"/>
                  <a:pt x="19" y="138"/>
                </a:cubicBezTo>
                <a:cubicBezTo>
                  <a:pt x="31" y="102"/>
                  <a:pt x="48" y="71"/>
                  <a:pt x="69" y="45"/>
                </a:cubicBezTo>
                <a:cubicBezTo>
                  <a:pt x="92" y="19"/>
                  <a:pt x="114" y="4"/>
                  <a:pt x="137" y="0"/>
                </a:cubicBezTo>
                <a:cubicBezTo>
                  <a:pt x="137" y="0"/>
                  <a:pt x="139" y="0"/>
                  <a:pt x="141" y="0"/>
                </a:cubicBezTo>
                <a:cubicBezTo>
                  <a:pt x="143" y="0"/>
                  <a:pt x="145" y="0"/>
                  <a:pt x="146" y="0"/>
                </a:cubicBezTo>
                <a:cubicBezTo>
                  <a:pt x="164" y="1"/>
                  <a:pt x="177" y="9"/>
                  <a:pt x="187" y="23"/>
                </a:cubicBezTo>
                <a:cubicBezTo>
                  <a:pt x="199" y="42"/>
                  <a:pt x="205" y="68"/>
                  <a:pt x="205" y="100"/>
                </a:cubicBezTo>
                <a:cubicBezTo>
                  <a:pt x="205" y="137"/>
                  <a:pt x="198" y="174"/>
                  <a:pt x="184" y="212"/>
                </a:cubicBezTo>
                <a:cubicBezTo>
                  <a:pt x="169" y="250"/>
                  <a:pt x="151" y="281"/>
                  <a:pt x="129" y="305"/>
                </a:cubicBezTo>
                <a:cubicBezTo>
                  <a:pt x="106" y="329"/>
                  <a:pt x="85" y="342"/>
                  <a:pt x="64" y="342"/>
                </a:cubicBezTo>
                <a:lnTo>
                  <a:pt x="60" y="342"/>
                </a:lnTo>
                <a:cubicBezTo>
                  <a:pt x="49" y="342"/>
                  <a:pt x="39" y="339"/>
                  <a:pt x="31" y="332"/>
                </a:cubicBezTo>
                <a:cubicBezTo>
                  <a:pt x="22" y="325"/>
                  <a:pt x="16" y="317"/>
                  <a:pt x="12" y="306"/>
                </a:cubicBezTo>
                <a:cubicBezTo>
                  <a:pt x="8" y="296"/>
                  <a:pt x="5" y="285"/>
                  <a:pt x="3" y="274"/>
                </a:cubicBezTo>
                <a:cubicBezTo>
                  <a:pt x="1" y="264"/>
                  <a:pt x="0" y="252"/>
                  <a:pt x="0" y="241"/>
                </a:cubicBezTo>
                <a:moveTo>
                  <a:pt x="168" y="66"/>
                </a:moveTo>
                <a:cubicBezTo>
                  <a:pt x="168" y="34"/>
                  <a:pt x="159" y="17"/>
                  <a:pt x="142" y="17"/>
                </a:cubicBezTo>
                <a:cubicBezTo>
                  <a:pt x="131" y="17"/>
                  <a:pt x="120" y="24"/>
                  <a:pt x="109" y="39"/>
                </a:cubicBezTo>
                <a:cubicBezTo>
                  <a:pt x="98" y="53"/>
                  <a:pt x="89" y="69"/>
                  <a:pt x="82" y="88"/>
                </a:cubicBezTo>
                <a:cubicBezTo>
                  <a:pt x="74" y="106"/>
                  <a:pt x="69" y="122"/>
                  <a:pt x="65" y="135"/>
                </a:cubicBezTo>
                <a:cubicBezTo>
                  <a:pt x="61" y="149"/>
                  <a:pt x="59" y="157"/>
                  <a:pt x="58" y="159"/>
                </a:cubicBezTo>
                <a:cubicBezTo>
                  <a:pt x="74" y="160"/>
                  <a:pt x="91" y="160"/>
                  <a:pt x="106" y="160"/>
                </a:cubicBezTo>
                <a:lnTo>
                  <a:pt x="152" y="159"/>
                </a:lnTo>
                <a:cubicBezTo>
                  <a:pt x="153" y="159"/>
                  <a:pt x="154" y="154"/>
                  <a:pt x="156" y="143"/>
                </a:cubicBezTo>
                <a:cubicBezTo>
                  <a:pt x="158" y="133"/>
                  <a:pt x="161" y="121"/>
                  <a:pt x="164" y="105"/>
                </a:cubicBezTo>
                <a:cubicBezTo>
                  <a:pt x="167" y="90"/>
                  <a:pt x="168" y="77"/>
                  <a:pt x="168" y="66"/>
                </a:cubicBezTo>
                <a:moveTo>
                  <a:pt x="37" y="273"/>
                </a:moveTo>
                <a:cubicBezTo>
                  <a:pt x="37" y="307"/>
                  <a:pt x="46" y="324"/>
                  <a:pt x="63" y="324"/>
                </a:cubicBezTo>
                <a:cubicBezTo>
                  <a:pt x="68" y="324"/>
                  <a:pt x="73" y="323"/>
                  <a:pt x="78" y="319"/>
                </a:cubicBezTo>
                <a:cubicBezTo>
                  <a:pt x="85" y="316"/>
                  <a:pt x="91" y="310"/>
                  <a:pt x="99" y="301"/>
                </a:cubicBezTo>
                <a:cubicBezTo>
                  <a:pt x="106" y="292"/>
                  <a:pt x="114" y="278"/>
                  <a:pt x="122" y="260"/>
                </a:cubicBezTo>
                <a:cubicBezTo>
                  <a:pt x="129" y="241"/>
                  <a:pt x="137" y="218"/>
                  <a:pt x="145" y="190"/>
                </a:cubicBezTo>
                <a:lnTo>
                  <a:pt x="147" y="182"/>
                </a:lnTo>
                <a:lnTo>
                  <a:pt x="53" y="182"/>
                </a:lnTo>
                <a:cubicBezTo>
                  <a:pt x="53" y="183"/>
                  <a:pt x="51" y="189"/>
                  <a:pt x="48" y="200"/>
                </a:cubicBezTo>
                <a:cubicBezTo>
                  <a:pt x="46" y="211"/>
                  <a:pt x="43" y="223"/>
                  <a:pt x="41" y="237"/>
                </a:cubicBezTo>
                <a:cubicBezTo>
                  <a:pt x="39" y="251"/>
                  <a:pt x="37" y="263"/>
                  <a:pt x="37" y="2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6" name=""/>
          <p:cNvSpPr txBox="1"/>
          <p:nvPr/>
        </p:nvSpPr>
        <p:spPr>
          <a:xfrm>
            <a:off x="1865520" y="1440000"/>
            <a:ext cx="1757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a:t>
            </a:r>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による近似 </a:t>
            </a:r>
            <a:endParaRPr b="0" lang="en-US" sz="1560" strike="noStrike" u="none">
              <a:solidFill>
                <a:srgbClr val="000000"/>
              </a:solidFill>
              <a:effectLst/>
              <a:uFillTx/>
              <a:latin typeface="Times New Roman"/>
            </a:endParaRPr>
          </a:p>
        </p:txBody>
      </p:sp>
      <p:sp>
        <p:nvSpPr>
          <p:cNvPr id="567" name=""/>
          <p:cNvSpPr txBox="1"/>
          <p:nvPr/>
        </p:nvSpPr>
        <p:spPr>
          <a:xfrm>
            <a:off x="3765600" y="1440000"/>
            <a:ext cx="30351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a:t>
            </a:r>
            <a:r>
              <a:rPr b="0" lang="en-US" sz="1560" strike="noStrike" u="none">
                <a:solidFill>
                  <a:srgbClr val="333333"/>
                </a:solidFill>
                <a:effectLst/>
                <a:uFillTx/>
                <a:latin typeface="NotoSansJP-Thin_"/>
                <a:ea typeface="NotoSansJP-Thin_"/>
              </a:rPr>
              <a:t>KL divergence</a:t>
            </a:r>
            <a:r>
              <a:rPr b="0" lang="zh-CN" sz="1560" strike="noStrike" u="none">
                <a:solidFill>
                  <a:srgbClr val="333333"/>
                </a:solidFill>
                <a:effectLst/>
                <a:uFillTx/>
                <a:latin typeface="NotoSansJP-Thin_"/>
                <a:ea typeface="NotoSansJP-Thin_"/>
              </a:rPr>
              <a:t>を最小化したい</a:t>
            </a:r>
            <a:endParaRPr b="0" lang="en-US" sz="1560" strike="noStrike" u="none">
              <a:solidFill>
                <a:srgbClr val="000000"/>
              </a:solidFill>
              <a:effectLst/>
              <a:uFillTx/>
              <a:latin typeface="Times New Roman"/>
            </a:endParaRPr>
          </a:p>
        </p:txBody>
      </p:sp>
      <p:sp>
        <p:nvSpPr>
          <p:cNvPr id="568" name=""/>
          <p:cNvSpPr/>
          <p:nvPr/>
        </p:nvSpPr>
        <p:spPr>
          <a:xfrm>
            <a:off x="3360600" y="1923840"/>
            <a:ext cx="150120" cy="167040"/>
          </a:xfrm>
          <a:custGeom>
            <a:avLst/>
            <a:gdLst/>
            <a:ahLst/>
            <a:rect l="0" t="0" r="r" b="b"/>
            <a:pathLst>
              <a:path w="417" h="464">
                <a:moveTo>
                  <a:pt x="134" y="31"/>
                </a:moveTo>
                <a:cubicBezTo>
                  <a:pt x="118" y="31"/>
                  <a:pt x="110" y="30"/>
                  <a:pt x="109" y="28"/>
                </a:cubicBezTo>
                <a:cubicBezTo>
                  <a:pt x="109" y="28"/>
                  <a:pt x="109" y="26"/>
                  <a:pt x="109" y="23"/>
                </a:cubicBezTo>
                <a:cubicBezTo>
                  <a:pt x="109" y="12"/>
                  <a:pt x="111" y="5"/>
                  <a:pt x="116" y="1"/>
                </a:cubicBezTo>
                <a:cubicBezTo>
                  <a:pt x="117" y="0"/>
                  <a:pt x="120" y="0"/>
                  <a:pt x="126" y="0"/>
                </a:cubicBezTo>
                <a:cubicBezTo>
                  <a:pt x="151" y="1"/>
                  <a:pt x="179" y="2"/>
                  <a:pt x="212" y="2"/>
                </a:cubicBezTo>
                <a:cubicBezTo>
                  <a:pt x="276" y="2"/>
                  <a:pt x="312" y="1"/>
                  <a:pt x="322" y="0"/>
                </a:cubicBezTo>
                <a:lnTo>
                  <a:pt x="330" y="0"/>
                </a:lnTo>
                <a:cubicBezTo>
                  <a:pt x="332" y="3"/>
                  <a:pt x="334" y="5"/>
                  <a:pt x="334" y="6"/>
                </a:cubicBezTo>
                <a:cubicBezTo>
                  <a:pt x="334" y="8"/>
                  <a:pt x="333" y="12"/>
                  <a:pt x="332" y="18"/>
                </a:cubicBezTo>
                <a:cubicBezTo>
                  <a:pt x="330" y="25"/>
                  <a:pt x="328" y="29"/>
                  <a:pt x="326" y="31"/>
                </a:cubicBezTo>
                <a:lnTo>
                  <a:pt x="301" y="31"/>
                </a:lnTo>
                <a:cubicBezTo>
                  <a:pt x="270" y="32"/>
                  <a:pt x="251" y="34"/>
                  <a:pt x="246" y="37"/>
                </a:cubicBezTo>
                <a:cubicBezTo>
                  <a:pt x="243" y="39"/>
                  <a:pt x="240" y="45"/>
                  <a:pt x="236" y="56"/>
                </a:cubicBezTo>
                <a:cubicBezTo>
                  <a:pt x="233" y="67"/>
                  <a:pt x="218" y="127"/>
                  <a:pt x="191" y="235"/>
                </a:cubicBezTo>
                <a:cubicBezTo>
                  <a:pt x="184" y="264"/>
                  <a:pt x="176" y="295"/>
                  <a:pt x="168" y="328"/>
                </a:cubicBezTo>
                <a:cubicBezTo>
                  <a:pt x="160" y="361"/>
                  <a:pt x="154" y="386"/>
                  <a:pt x="150" y="402"/>
                </a:cubicBezTo>
                <a:lnTo>
                  <a:pt x="144" y="427"/>
                </a:lnTo>
                <a:cubicBezTo>
                  <a:pt x="144" y="429"/>
                  <a:pt x="146" y="429"/>
                  <a:pt x="150" y="429"/>
                </a:cubicBezTo>
                <a:cubicBezTo>
                  <a:pt x="154" y="429"/>
                  <a:pt x="167" y="430"/>
                  <a:pt x="190" y="432"/>
                </a:cubicBezTo>
                <a:lnTo>
                  <a:pt x="201" y="432"/>
                </a:lnTo>
                <a:cubicBezTo>
                  <a:pt x="216" y="432"/>
                  <a:pt x="227" y="432"/>
                  <a:pt x="236" y="430"/>
                </a:cubicBezTo>
                <a:cubicBezTo>
                  <a:pt x="244" y="430"/>
                  <a:pt x="255" y="428"/>
                  <a:pt x="269" y="425"/>
                </a:cubicBezTo>
                <a:cubicBezTo>
                  <a:pt x="282" y="423"/>
                  <a:pt x="294" y="419"/>
                  <a:pt x="303" y="413"/>
                </a:cubicBezTo>
                <a:cubicBezTo>
                  <a:pt x="312" y="408"/>
                  <a:pt x="322" y="400"/>
                  <a:pt x="332" y="390"/>
                </a:cubicBezTo>
                <a:cubicBezTo>
                  <a:pt x="343" y="380"/>
                  <a:pt x="353" y="368"/>
                  <a:pt x="361" y="353"/>
                </a:cubicBezTo>
                <a:cubicBezTo>
                  <a:pt x="368" y="340"/>
                  <a:pt x="375" y="324"/>
                  <a:pt x="381" y="308"/>
                </a:cubicBezTo>
                <a:cubicBezTo>
                  <a:pt x="387" y="291"/>
                  <a:pt x="391" y="282"/>
                  <a:pt x="393" y="279"/>
                </a:cubicBezTo>
                <a:cubicBezTo>
                  <a:pt x="395" y="278"/>
                  <a:pt x="399" y="277"/>
                  <a:pt x="404" y="277"/>
                </a:cubicBezTo>
                <a:lnTo>
                  <a:pt x="413" y="277"/>
                </a:lnTo>
                <a:cubicBezTo>
                  <a:pt x="416" y="281"/>
                  <a:pt x="417" y="284"/>
                  <a:pt x="417" y="285"/>
                </a:cubicBezTo>
                <a:cubicBezTo>
                  <a:pt x="417" y="286"/>
                  <a:pt x="412" y="299"/>
                  <a:pt x="403" y="325"/>
                </a:cubicBezTo>
                <a:cubicBezTo>
                  <a:pt x="394" y="350"/>
                  <a:pt x="385" y="377"/>
                  <a:pt x="374" y="406"/>
                </a:cubicBezTo>
                <a:cubicBezTo>
                  <a:pt x="363" y="435"/>
                  <a:pt x="357" y="452"/>
                  <a:pt x="356" y="457"/>
                </a:cubicBezTo>
                <a:cubicBezTo>
                  <a:pt x="355" y="459"/>
                  <a:pt x="354" y="460"/>
                  <a:pt x="353" y="461"/>
                </a:cubicBezTo>
                <a:cubicBezTo>
                  <a:pt x="353" y="461"/>
                  <a:pt x="349" y="462"/>
                  <a:pt x="343" y="463"/>
                </a:cubicBezTo>
                <a:cubicBezTo>
                  <a:pt x="336" y="464"/>
                  <a:pt x="327" y="464"/>
                  <a:pt x="314" y="464"/>
                </a:cubicBezTo>
                <a:cubicBezTo>
                  <a:pt x="309" y="464"/>
                  <a:pt x="291" y="464"/>
                  <a:pt x="262" y="464"/>
                </a:cubicBezTo>
                <a:cubicBezTo>
                  <a:pt x="233" y="464"/>
                  <a:pt x="205" y="463"/>
                  <a:pt x="178" y="463"/>
                </a:cubicBezTo>
                <a:lnTo>
                  <a:pt x="58" y="463"/>
                </a:lnTo>
                <a:cubicBezTo>
                  <a:pt x="20" y="463"/>
                  <a:pt x="0" y="461"/>
                  <a:pt x="0" y="456"/>
                </a:cubicBezTo>
                <a:cubicBezTo>
                  <a:pt x="0" y="453"/>
                  <a:pt x="1" y="450"/>
                  <a:pt x="1" y="447"/>
                </a:cubicBezTo>
                <a:cubicBezTo>
                  <a:pt x="5" y="438"/>
                  <a:pt x="7" y="433"/>
                  <a:pt x="9" y="432"/>
                </a:cubicBezTo>
                <a:cubicBezTo>
                  <a:pt x="11" y="432"/>
                  <a:pt x="14" y="432"/>
                  <a:pt x="19" y="432"/>
                </a:cubicBezTo>
                <a:lnTo>
                  <a:pt x="23" y="432"/>
                </a:lnTo>
                <a:cubicBezTo>
                  <a:pt x="36" y="432"/>
                  <a:pt x="49" y="430"/>
                  <a:pt x="64" y="429"/>
                </a:cubicBezTo>
                <a:cubicBezTo>
                  <a:pt x="70" y="427"/>
                  <a:pt x="75" y="425"/>
                  <a:pt x="77" y="421"/>
                </a:cubicBezTo>
                <a:cubicBezTo>
                  <a:pt x="78" y="419"/>
                  <a:pt x="94" y="356"/>
                  <a:pt x="126" y="233"/>
                </a:cubicBezTo>
                <a:cubicBezTo>
                  <a:pt x="157" y="109"/>
                  <a:pt x="172" y="44"/>
                  <a:pt x="172" y="37"/>
                </a:cubicBezTo>
                <a:cubicBezTo>
                  <a:pt x="172" y="34"/>
                  <a:pt x="159" y="32"/>
                  <a:pt x="134"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69" name=""/>
          <p:cNvSpPr/>
          <p:nvPr/>
        </p:nvSpPr>
        <p:spPr>
          <a:xfrm>
            <a:off x="3529800" y="2009160"/>
            <a:ext cx="122760" cy="121680"/>
          </a:xfrm>
          <a:custGeom>
            <a:avLst/>
            <a:gdLst/>
            <a:ahLst/>
            <a:rect l="0" t="0" r="r" b="b"/>
            <a:pathLst>
              <a:path w="341" h="338">
                <a:moveTo>
                  <a:pt x="46" y="30"/>
                </a:moveTo>
                <a:cubicBezTo>
                  <a:pt x="45" y="30"/>
                  <a:pt x="45" y="29"/>
                  <a:pt x="44" y="28"/>
                </a:cubicBezTo>
                <a:cubicBezTo>
                  <a:pt x="43" y="27"/>
                  <a:pt x="42" y="27"/>
                  <a:pt x="42" y="27"/>
                </a:cubicBezTo>
                <a:cubicBezTo>
                  <a:pt x="42" y="27"/>
                  <a:pt x="42" y="26"/>
                  <a:pt x="41" y="25"/>
                </a:cubicBezTo>
                <a:cubicBezTo>
                  <a:pt x="39" y="24"/>
                  <a:pt x="38" y="24"/>
                  <a:pt x="38" y="24"/>
                </a:cubicBezTo>
                <a:cubicBezTo>
                  <a:pt x="38" y="25"/>
                  <a:pt x="37" y="24"/>
                  <a:pt x="35" y="23"/>
                </a:cubicBezTo>
                <a:cubicBezTo>
                  <a:pt x="33" y="22"/>
                  <a:pt x="31" y="22"/>
                  <a:pt x="30" y="23"/>
                </a:cubicBezTo>
                <a:cubicBezTo>
                  <a:pt x="28" y="23"/>
                  <a:pt x="26" y="23"/>
                  <a:pt x="23" y="22"/>
                </a:cubicBezTo>
                <a:cubicBezTo>
                  <a:pt x="21" y="21"/>
                  <a:pt x="18" y="21"/>
                  <a:pt x="14" y="22"/>
                </a:cubicBezTo>
                <a:lnTo>
                  <a:pt x="0" y="22"/>
                </a:lnTo>
                <a:lnTo>
                  <a:pt x="0" y="0"/>
                </a:lnTo>
                <a:lnTo>
                  <a:pt x="5" y="0"/>
                </a:lnTo>
                <a:cubicBezTo>
                  <a:pt x="10" y="1"/>
                  <a:pt x="30" y="1"/>
                  <a:pt x="64" y="1"/>
                </a:cubicBezTo>
                <a:cubicBezTo>
                  <a:pt x="103" y="1"/>
                  <a:pt x="125" y="1"/>
                  <a:pt x="132" y="0"/>
                </a:cubicBezTo>
                <a:lnTo>
                  <a:pt x="137" y="0"/>
                </a:lnTo>
                <a:lnTo>
                  <a:pt x="137" y="22"/>
                </a:lnTo>
                <a:lnTo>
                  <a:pt x="127" y="22"/>
                </a:lnTo>
                <a:cubicBezTo>
                  <a:pt x="108" y="23"/>
                  <a:pt x="98" y="25"/>
                  <a:pt x="98" y="30"/>
                </a:cubicBezTo>
                <a:cubicBezTo>
                  <a:pt x="98" y="31"/>
                  <a:pt x="112" y="70"/>
                  <a:pt x="141" y="149"/>
                </a:cubicBezTo>
                <a:cubicBezTo>
                  <a:pt x="170" y="227"/>
                  <a:pt x="184" y="266"/>
                  <a:pt x="184" y="266"/>
                </a:cubicBezTo>
                <a:lnTo>
                  <a:pt x="227" y="155"/>
                </a:lnTo>
                <a:cubicBezTo>
                  <a:pt x="254" y="82"/>
                  <a:pt x="267" y="44"/>
                  <a:pt x="267" y="41"/>
                </a:cubicBezTo>
                <a:cubicBezTo>
                  <a:pt x="267" y="35"/>
                  <a:pt x="264" y="30"/>
                  <a:pt x="257" y="27"/>
                </a:cubicBezTo>
                <a:cubicBezTo>
                  <a:pt x="250" y="24"/>
                  <a:pt x="243" y="22"/>
                  <a:pt x="235" y="22"/>
                </a:cubicBezTo>
                <a:lnTo>
                  <a:pt x="233" y="22"/>
                </a:lnTo>
                <a:lnTo>
                  <a:pt x="233" y="0"/>
                </a:lnTo>
                <a:lnTo>
                  <a:pt x="237" y="0"/>
                </a:lnTo>
                <a:cubicBezTo>
                  <a:pt x="242" y="1"/>
                  <a:pt x="260" y="1"/>
                  <a:pt x="292" y="1"/>
                </a:cubicBezTo>
                <a:cubicBezTo>
                  <a:pt x="321" y="1"/>
                  <a:pt x="336" y="1"/>
                  <a:pt x="338" y="0"/>
                </a:cubicBezTo>
                <a:lnTo>
                  <a:pt x="341" y="0"/>
                </a:lnTo>
                <a:lnTo>
                  <a:pt x="341" y="22"/>
                </a:lnTo>
                <a:lnTo>
                  <a:pt x="338" y="22"/>
                </a:lnTo>
                <a:cubicBezTo>
                  <a:pt x="314" y="22"/>
                  <a:pt x="299" y="28"/>
                  <a:pt x="292" y="41"/>
                </a:cubicBezTo>
                <a:cubicBezTo>
                  <a:pt x="292" y="42"/>
                  <a:pt x="274" y="90"/>
                  <a:pt x="238" y="187"/>
                </a:cubicBezTo>
                <a:cubicBezTo>
                  <a:pt x="203" y="284"/>
                  <a:pt x="184" y="334"/>
                  <a:pt x="183" y="334"/>
                </a:cubicBezTo>
                <a:cubicBezTo>
                  <a:pt x="181" y="337"/>
                  <a:pt x="178" y="338"/>
                  <a:pt x="174" y="338"/>
                </a:cubicBezTo>
                <a:lnTo>
                  <a:pt x="170" y="338"/>
                </a:lnTo>
                <a:lnTo>
                  <a:pt x="167" y="338"/>
                </a:lnTo>
                <a:cubicBezTo>
                  <a:pt x="162" y="338"/>
                  <a:pt x="159" y="337"/>
                  <a:pt x="158" y="334"/>
                </a:cubicBezTo>
                <a:cubicBezTo>
                  <a:pt x="157" y="333"/>
                  <a:pt x="138" y="282"/>
                  <a:pt x="102" y="181"/>
                </a:cubicBezTo>
                <a:cubicBezTo>
                  <a:pt x="64" y="81"/>
                  <a:pt x="46" y="31"/>
                  <a:pt x="46" y="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0" name=""/>
          <p:cNvSpPr/>
          <p:nvPr/>
        </p:nvSpPr>
        <p:spPr>
          <a:xfrm>
            <a:off x="3660120" y="2009160"/>
            <a:ext cx="96120" cy="117720"/>
          </a:xfrm>
          <a:custGeom>
            <a:avLst/>
            <a:gdLst/>
            <a:ahLst/>
            <a:rect l="0" t="0" r="r" b="b"/>
            <a:pathLst>
              <a:path w="267" h="327">
                <a:moveTo>
                  <a:pt x="49" y="29"/>
                </a:moveTo>
                <a:cubicBezTo>
                  <a:pt x="47" y="27"/>
                  <a:pt x="45" y="25"/>
                  <a:pt x="44" y="25"/>
                </a:cubicBezTo>
                <a:cubicBezTo>
                  <a:pt x="42" y="24"/>
                  <a:pt x="40" y="24"/>
                  <a:pt x="36" y="23"/>
                </a:cubicBezTo>
                <a:cubicBezTo>
                  <a:pt x="32" y="23"/>
                  <a:pt x="25" y="22"/>
                  <a:pt x="16" y="22"/>
                </a:cubicBezTo>
                <a:lnTo>
                  <a:pt x="0" y="22"/>
                </a:lnTo>
                <a:lnTo>
                  <a:pt x="0" y="0"/>
                </a:lnTo>
                <a:lnTo>
                  <a:pt x="5" y="0"/>
                </a:lnTo>
                <a:cubicBezTo>
                  <a:pt x="9" y="1"/>
                  <a:pt x="32" y="1"/>
                  <a:pt x="76" y="1"/>
                </a:cubicBezTo>
                <a:cubicBezTo>
                  <a:pt x="121" y="1"/>
                  <a:pt x="148" y="1"/>
                  <a:pt x="155" y="0"/>
                </a:cubicBezTo>
                <a:lnTo>
                  <a:pt x="161" y="0"/>
                </a:lnTo>
                <a:lnTo>
                  <a:pt x="161" y="22"/>
                </a:lnTo>
                <a:lnTo>
                  <a:pt x="148" y="22"/>
                </a:lnTo>
                <a:cubicBezTo>
                  <a:pt x="129" y="22"/>
                  <a:pt x="117" y="22"/>
                  <a:pt x="112" y="23"/>
                </a:cubicBezTo>
                <a:cubicBezTo>
                  <a:pt x="107" y="23"/>
                  <a:pt x="103" y="25"/>
                  <a:pt x="100" y="29"/>
                </a:cubicBezTo>
                <a:lnTo>
                  <a:pt x="100" y="164"/>
                </a:lnTo>
                <a:lnTo>
                  <a:pt x="100" y="266"/>
                </a:lnTo>
                <a:cubicBezTo>
                  <a:pt x="100" y="289"/>
                  <a:pt x="101" y="301"/>
                  <a:pt x="102" y="302"/>
                </a:cubicBezTo>
                <a:cubicBezTo>
                  <a:pt x="104" y="304"/>
                  <a:pt x="116" y="305"/>
                  <a:pt x="138" y="305"/>
                </a:cubicBezTo>
                <a:cubicBezTo>
                  <a:pt x="161" y="305"/>
                  <a:pt x="177" y="304"/>
                  <a:pt x="185" y="302"/>
                </a:cubicBezTo>
                <a:cubicBezTo>
                  <a:pt x="204" y="297"/>
                  <a:pt x="218" y="288"/>
                  <a:pt x="227" y="275"/>
                </a:cubicBezTo>
                <a:cubicBezTo>
                  <a:pt x="236" y="262"/>
                  <a:pt x="242" y="244"/>
                  <a:pt x="245" y="222"/>
                </a:cubicBezTo>
                <a:cubicBezTo>
                  <a:pt x="245" y="220"/>
                  <a:pt x="245" y="217"/>
                  <a:pt x="246" y="214"/>
                </a:cubicBezTo>
                <a:cubicBezTo>
                  <a:pt x="246" y="210"/>
                  <a:pt x="246" y="206"/>
                  <a:pt x="247" y="203"/>
                </a:cubicBezTo>
                <a:cubicBezTo>
                  <a:pt x="248" y="199"/>
                  <a:pt x="248" y="197"/>
                  <a:pt x="248" y="197"/>
                </a:cubicBezTo>
                <a:cubicBezTo>
                  <a:pt x="248" y="197"/>
                  <a:pt x="251" y="197"/>
                  <a:pt x="257" y="197"/>
                </a:cubicBezTo>
                <a:lnTo>
                  <a:pt x="267" y="197"/>
                </a:lnTo>
                <a:lnTo>
                  <a:pt x="267" y="199"/>
                </a:lnTo>
                <a:cubicBezTo>
                  <a:pt x="266" y="200"/>
                  <a:pt x="264" y="221"/>
                  <a:pt x="260" y="262"/>
                </a:cubicBezTo>
                <a:cubicBezTo>
                  <a:pt x="257" y="303"/>
                  <a:pt x="254" y="324"/>
                  <a:pt x="254" y="325"/>
                </a:cubicBezTo>
                <a:lnTo>
                  <a:pt x="254" y="327"/>
                </a:lnTo>
                <a:lnTo>
                  <a:pt x="0" y="327"/>
                </a:lnTo>
                <a:lnTo>
                  <a:pt x="0" y="305"/>
                </a:lnTo>
                <a:lnTo>
                  <a:pt x="16" y="305"/>
                </a:lnTo>
                <a:cubicBezTo>
                  <a:pt x="29" y="305"/>
                  <a:pt x="37" y="305"/>
                  <a:pt x="40" y="304"/>
                </a:cubicBezTo>
                <a:cubicBezTo>
                  <a:pt x="43" y="303"/>
                  <a:pt x="46" y="301"/>
                  <a:pt x="49" y="298"/>
                </a:cubicBezTo>
                <a:lnTo>
                  <a:pt x="49" y="2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1" name=""/>
          <p:cNvSpPr/>
          <p:nvPr/>
        </p:nvSpPr>
        <p:spPr>
          <a:xfrm>
            <a:off x="3768120" y="2009160"/>
            <a:ext cx="107640" cy="117720"/>
          </a:xfrm>
          <a:custGeom>
            <a:avLst/>
            <a:gdLst/>
            <a:ahLst/>
            <a:rect l="0" t="0" r="r" b="b"/>
            <a:pathLst>
              <a:path w="299" h="327">
                <a:moveTo>
                  <a:pt x="49" y="29"/>
                </a:moveTo>
                <a:cubicBezTo>
                  <a:pt x="47" y="27"/>
                  <a:pt x="45" y="25"/>
                  <a:pt x="44" y="25"/>
                </a:cubicBezTo>
                <a:cubicBezTo>
                  <a:pt x="43" y="24"/>
                  <a:pt x="40" y="24"/>
                  <a:pt x="36" y="23"/>
                </a:cubicBezTo>
                <a:cubicBezTo>
                  <a:pt x="33" y="23"/>
                  <a:pt x="26" y="22"/>
                  <a:pt x="16" y="22"/>
                </a:cubicBezTo>
                <a:lnTo>
                  <a:pt x="0" y="22"/>
                </a:lnTo>
                <a:lnTo>
                  <a:pt x="0" y="0"/>
                </a:lnTo>
                <a:lnTo>
                  <a:pt x="97" y="0"/>
                </a:lnTo>
                <a:lnTo>
                  <a:pt x="115" y="0"/>
                </a:lnTo>
                <a:lnTo>
                  <a:pt x="153" y="0"/>
                </a:lnTo>
                <a:cubicBezTo>
                  <a:pt x="178" y="0"/>
                  <a:pt x="196" y="1"/>
                  <a:pt x="207" y="2"/>
                </a:cubicBezTo>
                <a:cubicBezTo>
                  <a:pt x="219" y="4"/>
                  <a:pt x="230" y="8"/>
                  <a:pt x="241" y="15"/>
                </a:cubicBezTo>
                <a:cubicBezTo>
                  <a:pt x="255" y="23"/>
                  <a:pt x="266" y="32"/>
                  <a:pt x="274" y="44"/>
                </a:cubicBezTo>
                <a:cubicBezTo>
                  <a:pt x="282" y="56"/>
                  <a:pt x="286" y="69"/>
                  <a:pt x="286" y="82"/>
                </a:cubicBezTo>
                <a:cubicBezTo>
                  <a:pt x="286" y="98"/>
                  <a:pt x="279" y="113"/>
                  <a:pt x="266" y="127"/>
                </a:cubicBezTo>
                <a:cubicBezTo>
                  <a:pt x="253" y="140"/>
                  <a:pt x="236" y="150"/>
                  <a:pt x="215" y="155"/>
                </a:cubicBezTo>
                <a:lnTo>
                  <a:pt x="210" y="157"/>
                </a:lnTo>
                <a:cubicBezTo>
                  <a:pt x="234" y="160"/>
                  <a:pt x="254" y="168"/>
                  <a:pt x="272" y="183"/>
                </a:cubicBezTo>
                <a:cubicBezTo>
                  <a:pt x="290" y="198"/>
                  <a:pt x="299" y="216"/>
                  <a:pt x="299" y="238"/>
                </a:cubicBezTo>
                <a:cubicBezTo>
                  <a:pt x="299" y="260"/>
                  <a:pt x="291" y="279"/>
                  <a:pt x="274" y="295"/>
                </a:cubicBezTo>
                <a:cubicBezTo>
                  <a:pt x="258" y="312"/>
                  <a:pt x="237" y="322"/>
                  <a:pt x="212" y="326"/>
                </a:cubicBezTo>
                <a:cubicBezTo>
                  <a:pt x="208" y="327"/>
                  <a:pt x="172" y="327"/>
                  <a:pt x="103" y="327"/>
                </a:cubicBezTo>
                <a:lnTo>
                  <a:pt x="0" y="327"/>
                </a:lnTo>
                <a:lnTo>
                  <a:pt x="0" y="305"/>
                </a:lnTo>
                <a:lnTo>
                  <a:pt x="16" y="305"/>
                </a:lnTo>
                <a:cubicBezTo>
                  <a:pt x="29" y="305"/>
                  <a:pt x="37" y="305"/>
                  <a:pt x="40" y="304"/>
                </a:cubicBezTo>
                <a:cubicBezTo>
                  <a:pt x="43" y="303"/>
                  <a:pt x="46" y="301"/>
                  <a:pt x="49" y="298"/>
                </a:cubicBezTo>
                <a:lnTo>
                  <a:pt x="49" y="29"/>
                </a:lnTo>
                <a:moveTo>
                  <a:pt x="232" y="81"/>
                </a:moveTo>
                <a:cubicBezTo>
                  <a:pt x="232" y="66"/>
                  <a:pt x="228" y="53"/>
                  <a:pt x="219" y="42"/>
                </a:cubicBezTo>
                <a:cubicBezTo>
                  <a:pt x="211" y="32"/>
                  <a:pt x="200" y="25"/>
                  <a:pt x="186" y="22"/>
                </a:cubicBezTo>
                <a:cubicBezTo>
                  <a:pt x="186" y="22"/>
                  <a:pt x="184" y="22"/>
                  <a:pt x="180" y="22"/>
                </a:cubicBezTo>
                <a:cubicBezTo>
                  <a:pt x="176" y="22"/>
                  <a:pt x="171" y="22"/>
                  <a:pt x="165" y="22"/>
                </a:cubicBezTo>
                <a:cubicBezTo>
                  <a:pt x="159" y="22"/>
                  <a:pt x="153" y="22"/>
                  <a:pt x="147" y="22"/>
                </a:cubicBezTo>
                <a:cubicBezTo>
                  <a:pt x="125" y="22"/>
                  <a:pt x="112" y="22"/>
                  <a:pt x="108" y="22"/>
                </a:cubicBezTo>
                <a:cubicBezTo>
                  <a:pt x="103" y="23"/>
                  <a:pt x="100" y="24"/>
                  <a:pt x="99" y="26"/>
                </a:cubicBezTo>
                <a:cubicBezTo>
                  <a:pt x="98" y="27"/>
                  <a:pt x="97" y="48"/>
                  <a:pt x="97" y="88"/>
                </a:cubicBezTo>
                <a:lnTo>
                  <a:pt x="97" y="149"/>
                </a:lnTo>
                <a:lnTo>
                  <a:pt x="137" y="149"/>
                </a:lnTo>
                <a:lnTo>
                  <a:pt x="177" y="148"/>
                </a:lnTo>
                <a:lnTo>
                  <a:pt x="182" y="147"/>
                </a:lnTo>
                <a:cubicBezTo>
                  <a:pt x="183" y="147"/>
                  <a:pt x="185" y="146"/>
                  <a:pt x="187" y="146"/>
                </a:cubicBezTo>
                <a:cubicBezTo>
                  <a:pt x="189" y="145"/>
                  <a:pt x="193" y="143"/>
                  <a:pt x="199" y="139"/>
                </a:cubicBezTo>
                <a:cubicBezTo>
                  <a:pt x="205" y="136"/>
                  <a:pt x="210" y="132"/>
                  <a:pt x="214" y="128"/>
                </a:cubicBezTo>
                <a:cubicBezTo>
                  <a:pt x="219" y="123"/>
                  <a:pt x="223" y="117"/>
                  <a:pt x="226" y="108"/>
                </a:cubicBezTo>
                <a:cubicBezTo>
                  <a:pt x="230" y="100"/>
                  <a:pt x="232" y="91"/>
                  <a:pt x="232" y="81"/>
                </a:cubicBezTo>
                <a:moveTo>
                  <a:pt x="244" y="237"/>
                </a:moveTo>
                <a:cubicBezTo>
                  <a:pt x="244" y="221"/>
                  <a:pt x="240" y="206"/>
                  <a:pt x="231" y="193"/>
                </a:cubicBezTo>
                <a:cubicBezTo>
                  <a:pt x="222" y="179"/>
                  <a:pt x="209" y="170"/>
                  <a:pt x="193" y="167"/>
                </a:cubicBezTo>
                <a:lnTo>
                  <a:pt x="145" y="166"/>
                </a:lnTo>
                <a:lnTo>
                  <a:pt x="97" y="166"/>
                </a:lnTo>
                <a:lnTo>
                  <a:pt x="97" y="232"/>
                </a:lnTo>
                <a:lnTo>
                  <a:pt x="97" y="272"/>
                </a:lnTo>
                <a:cubicBezTo>
                  <a:pt x="97" y="291"/>
                  <a:pt x="98" y="301"/>
                  <a:pt x="99" y="302"/>
                </a:cubicBezTo>
                <a:cubicBezTo>
                  <a:pt x="101" y="304"/>
                  <a:pt x="117" y="305"/>
                  <a:pt x="147" y="305"/>
                </a:cubicBezTo>
                <a:lnTo>
                  <a:pt x="171" y="305"/>
                </a:lnTo>
                <a:cubicBezTo>
                  <a:pt x="184" y="305"/>
                  <a:pt x="194" y="304"/>
                  <a:pt x="199" y="302"/>
                </a:cubicBezTo>
                <a:cubicBezTo>
                  <a:pt x="213" y="298"/>
                  <a:pt x="224" y="289"/>
                  <a:pt x="232" y="278"/>
                </a:cubicBezTo>
                <a:cubicBezTo>
                  <a:pt x="240" y="266"/>
                  <a:pt x="244" y="252"/>
                  <a:pt x="244" y="2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2" name=""/>
          <p:cNvSpPr/>
          <p:nvPr/>
        </p:nvSpPr>
        <p:spPr>
          <a:xfrm>
            <a:off x="3985200" y="1935360"/>
            <a:ext cx="149040" cy="188640"/>
          </a:xfrm>
          <a:custGeom>
            <a:avLst/>
            <a:gdLst/>
            <a:ahLst/>
            <a:rect l="0" t="0" r="r" b="b"/>
            <a:pathLst>
              <a:path w="414" h="524">
                <a:moveTo>
                  <a:pt x="0" y="13"/>
                </a:moveTo>
                <a:cubicBezTo>
                  <a:pt x="0" y="10"/>
                  <a:pt x="1" y="7"/>
                  <a:pt x="4" y="4"/>
                </a:cubicBezTo>
                <a:cubicBezTo>
                  <a:pt x="7" y="1"/>
                  <a:pt x="9" y="0"/>
                  <a:pt x="11" y="0"/>
                </a:cubicBezTo>
                <a:cubicBezTo>
                  <a:pt x="14" y="0"/>
                  <a:pt x="49" y="15"/>
                  <a:pt x="115" y="46"/>
                </a:cubicBezTo>
                <a:cubicBezTo>
                  <a:pt x="181" y="76"/>
                  <a:pt x="246" y="107"/>
                  <a:pt x="312" y="139"/>
                </a:cubicBezTo>
                <a:cubicBezTo>
                  <a:pt x="377" y="171"/>
                  <a:pt x="409" y="186"/>
                  <a:pt x="409" y="187"/>
                </a:cubicBezTo>
                <a:cubicBezTo>
                  <a:pt x="413" y="189"/>
                  <a:pt x="414" y="192"/>
                  <a:pt x="414" y="197"/>
                </a:cubicBezTo>
                <a:cubicBezTo>
                  <a:pt x="414" y="201"/>
                  <a:pt x="413" y="205"/>
                  <a:pt x="409" y="207"/>
                </a:cubicBezTo>
                <a:cubicBezTo>
                  <a:pt x="409" y="208"/>
                  <a:pt x="343" y="239"/>
                  <a:pt x="211" y="301"/>
                </a:cubicBezTo>
                <a:lnTo>
                  <a:pt x="16" y="393"/>
                </a:lnTo>
                <a:lnTo>
                  <a:pt x="12" y="393"/>
                </a:lnTo>
                <a:cubicBezTo>
                  <a:pt x="4" y="392"/>
                  <a:pt x="0" y="388"/>
                  <a:pt x="0" y="380"/>
                </a:cubicBezTo>
                <a:cubicBezTo>
                  <a:pt x="0" y="379"/>
                  <a:pt x="0" y="378"/>
                  <a:pt x="0" y="378"/>
                </a:cubicBezTo>
                <a:cubicBezTo>
                  <a:pt x="0" y="374"/>
                  <a:pt x="3" y="371"/>
                  <a:pt x="10" y="367"/>
                </a:cubicBezTo>
                <a:cubicBezTo>
                  <a:pt x="19" y="362"/>
                  <a:pt x="53" y="346"/>
                  <a:pt x="112" y="318"/>
                </a:cubicBezTo>
                <a:cubicBezTo>
                  <a:pt x="147" y="301"/>
                  <a:pt x="176" y="288"/>
                  <a:pt x="199" y="277"/>
                </a:cubicBezTo>
                <a:lnTo>
                  <a:pt x="368" y="197"/>
                </a:lnTo>
                <a:lnTo>
                  <a:pt x="187" y="111"/>
                </a:lnTo>
                <a:cubicBezTo>
                  <a:pt x="156" y="96"/>
                  <a:pt x="120" y="79"/>
                  <a:pt x="79" y="59"/>
                </a:cubicBezTo>
                <a:cubicBezTo>
                  <a:pt x="39" y="41"/>
                  <a:pt x="16" y="30"/>
                  <a:pt x="10" y="26"/>
                </a:cubicBezTo>
                <a:cubicBezTo>
                  <a:pt x="4" y="23"/>
                  <a:pt x="0" y="18"/>
                  <a:pt x="0" y="13"/>
                </a:cubicBezTo>
                <a:moveTo>
                  <a:pt x="1" y="511"/>
                </a:moveTo>
                <a:cubicBezTo>
                  <a:pt x="1" y="506"/>
                  <a:pt x="4" y="502"/>
                  <a:pt x="11" y="497"/>
                </a:cubicBezTo>
                <a:lnTo>
                  <a:pt x="403" y="497"/>
                </a:lnTo>
                <a:cubicBezTo>
                  <a:pt x="411" y="500"/>
                  <a:pt x="414" y="504"/>
                  <a:pt x="414" y="511"/>
                </a:cubicBezTo>
                <a:cubicBezTo>
                  <a:pt x="414" y="516"/>
                  <a:pt x="411" y="521"/>
                  <a:pt x="404" y="524"/>
                </a:cubicBezTo>
                <a:lnTo>
                  <a:pt x="10" y="524"/>
                </a:lnTo>
                <a:cubicBezTo>
                  <a:pt x="4" y="521"/>
                  <a:pt x="1" y="517"/>
                  <a:pt x="1" y="5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3" name=""/>
          <p:cNvSpPr/>
          <p:nvPr/>
        </p:nvSpPr>
        <p:spPr>
          <a:xfrm>
            <a:off x="4229640" y="1923840"/>
            <a:ext cx="150120" cy="167040"/>
          </a:xfrm>
          <a:custGeom>
            <a:avLst/>
            <a:gdLst/>
            <a:ahLst/>
            <a:rect l="0" t="0" r="r" b="b"/>
            <a:pathLst>
              <a:path w="417" h="464">
                <a:moveTo>
                  <a:pt x="134" y="31"/>
                </a:moveTo>
                <a:cubicBezTo>
                  <a:pt x="119" y="31"/>
                  <a:pt x="111" y="30"/>
                  <a:pt x="110" y="28"/>
                </a:cubicBezTo>
                <a:cubicBezTo>
                  <a:pt x="109" y="28"/>
                  <a:pt x="109" y="26"/>
                  <a:pt x="109" y="23"/>
                </a:cubicBezTo>
                <a:cubicBezTo>
                  <a:pt x="109" y="12"/>
                  <a:pt x="111" y="5"/>
                  <a:pt x="116" y="1"/>
                </a:cubicBezTo>
                <a:cubicBezTo>
                  <a:pt x="117" y="0"/>
                  <a:pt x="121" y="0"/>
                  <a:pt x="127" y="0"/>
                </a:cubicBezTo>
                <a:cubicBezTo>
                  <a:pt x="151" y="1"/>
                  <a:pt x="180" y="2"/>
                  <a:pt x="212" y="2"/>
                </a:cubicBezTo>
                <a:cubicBezTo>
                  <a:pt x="276" y="2"/>
                  <a:pt x="312" y="1"/>
                  <a:pt x="322" y="0"/>
                </a:cubicBezTo>
                <a:lnTo>
                  <a:pt x="330" y="0"/>
                </a:lnTo>
                <a:cubicBezTo>
                  <a:pt x="333" y="3"/>
                  <a:pt x="334" y="5"/>
                  <a:pt x="334" y="6"/>
                </a:cubicBezTo>
                <a:cubicBezTo>
                  <a:pt x="334" y="8"/>
                  <a:pt x="334" y="12"/>
                  <a:pt x="333" y="18"/>
                </a:cubicBezTo>
                <a:cubicBezTo>
                  <a:pt x="331" y="25"/>
                  <a:pt x="328" y="29"/>
                  <a:pt x="327" y="31"/>
                </a:cubicBezTo>
                <a:lnTo>
                  <a:pt x="301" y="31"/>
                </a:lnTo>
                <a:cubicBezTo>
                  <a:pt x="270" y="32"/>
                  <a:pt x="252" y="34"/>
                  <a:pt x="246" y="37"/>
                </a:cubicBezTo>
                <a:cubicBezTo>
                  <a:pt x="243" y="39"/>
                  <a:pt x="240" y="45"/>
                  <a:pt x="237" y="56"/>
                </a:cubicBezTo>
                <a:cubicBezTo>
                  <a:pt x="234" y="67"/>
                  <a:pt x="219" y="127"/>
                  <a:pt x="191" y="235"/>
                </a:cubicBezTo>
                <a:cubicBezTo>
                  <a:pt x="184" y="264"/>
                  <a:pt x="177" y="295"/>
                  <a:pt x="168" y="328"/>
                </a:cubicBezTo>
                <a:cubicBezTo>
                  <a:pt x="160" y="361"/>
                  <a:pt x="154" y="386"/>
                  <a:pt x="150" y="402"/>
                </a:cubicBezTo>
                <a:lnTo>
                  <a:pt x="144" y="427"/>
                </a:lnTo>
                <a:cubicBezTo>
                  <a:pt x="144" y="429"/>
                  <a:pt x="146" y="429"/>
                  <a:pt x="150" y="429"/>
                </a:cubicBezTo>
                <a:cubicBezTo>
                  <a:pt x="154" y="429"/>
                  <a:pt x="168" y="430"/>
                  <a:pt x="190" y="432"/>
                </a:cubicBezTo>
                <a:lnTo>
                  <a:pt x="202" y="432"/>
                </a:lnTo>
                <a:cubicBezTo>
                  <a:pt x="216" y="432"/>
                  <a:pt x="228" y="432"/>
                  <a:pt x="236" y="430"/>
                </a:cubicBezTo>
                <a:cubicBezTo>
                  <a:pt x="245" y="430"/>
                  <a:pt x="256" y="428"/>
                  <a:pt x="269" y="425"/>
                </a:cubicBezTo>
                <a:cubicBezTo>
                  <a:pt x="283" y="423"/>
                  <a:pt x="294" y="419"/>
                  <a:pt x="303" y="413"/>
                </a:cubicBezTo>
                <a:cubicBezTo>
                  <a:pt x="312" y="408"/>
                  <a:pt x="322" y="400"/>
                  <a:pt x="333" y="390"/>
                </a:cubicBezTo>
                <a:cubicBezTo>
                  <a:pt x="344" y="380"/>
                  <a:pt x="353" y="368"/>
                  <a:pt x="361" y="353"/>
                </a:cubicBezTo>
                <a:cubicBezTo>
                  <a:pt x="368" y="340"/>
                  <a:pt x="375" y="324"/>
                  <a:pt x="381" y="308"/>
                </a:cubicBezTo>
                <a:cubicBezTo>
                  <a:pt x="388" y="291"/>
                  <a:pt x="392" y="282"/>
                  <a:pt x="393" y="279"/>
                </a:cubicBezTo>
                <a:cubicBezTo>
                  <a:pt x="395" y="278"/>
                  <a:pt x="399" y="277"/>
                  <a:pt x="404" y="277"/>
                </a:cubicBezTo>
                <a:lnTo>
                  <a:pt x="413" y="277"/>
                </a:lnTo>
                <a:cubicBezTo>
                  <a:pt x="416" y="281"/>
                  <a:pt x="417" y="284"/>
                  <a:pt x="417" y="285"/>
                </a:cubicBezTo>
                <a:cubicBezTo>
                  <a:pt x="417" y="286"/>
                  <a:pt x="413" y="299"/>
                  <a:pt x="404" y="325"/>
                </a:cubicBezTo>
                <a:cubicBezTo>
                  <a:pt x="395" y="350"/>
                  <a:pt x="385" y="377"/>
                  <a:pt x="374" y="406"/>
                </a:cubicBezTo>
                <a:cubicBezTo>
                  <a:pt x="363" y="435"/>
                  <a:pt x="357" y="452"/>
                  <a:pt x="356" y="457"/>
                </a:cubicBezTo>
                <a:cubicBezTo>
                  <a:pt x="356" y="459"/>
                  <a:pt x="355" y="460"/>
                  <a:pt x="354" y="461"/>
                </a:cubicBezTo>
                <a:cubicBezTo>
                  <a:pt x="353" y="461"/>
                  <a:pt x="349" y="462"/>
                  <a:pt x="343" y="463"/>
                </a:cubicBezTo>
                <a:cubicBezTo>
                  <a:pt x="337" y="464"/>
                  <a:pt x="327" y="464"/>
                  <a:pt x="314" y="464"/>
                </a:cubicBezTo>
                <a:cubicBezTo>
                  <a:pt x="309" y="464"/>
                  <a:pt x="292" y="464"/>
                  <a:pt x="262" y="464"/>
                </a:cubicBezTo>
                <a:cubicBezTo>
                  <a:pt x="233" y="464"/>
                  <a:pt x="205" y="463"/>
                  <a:pt x="179" y="463"/>
                </a:cubicBezTo>
                <a:lnTo>
                  <a:pt x="57" y="463"/>
                </a:lnTo>
                <a:cubicBezTo>
                  <a:pt x="19" y="463"/>
                  <a:pt x="0" y="461"/>
                  <a:pt x="0" y="456"/>
                </a:cubicBezTo>
                <a:cubicBezTo>
                  <a:pt x="0" y="453"/>
                  <a:pt x="1" y="450"/>
                  <a:pt x="2" y="447"/>
                </a:cubicBezTo>
                <a:cubicBezTo>
                  <a:pt x="4" y="438"/>
                  <a:pt x="6" y="433"/>
                  <a:pt x="9" y="432"/>
                </a:cubicBezTo>
                <a:cubicBezTo>
                  <a:pt x="10" y="432"/>
                  <a:pt x="14" y="432"/>
                  <a:pt x="19" y="432"/>
                </a:cubicBezTo>
                <a:lnTo>
                  <a:pt x="23" y="432"/>
                </a:lnTo>
                <a:cubicBezTo>
                  <a:pt x="35" y="432"/>
                  <a:pt x="48" y="430"/>
                  <a:pt x="63" y="429"/>
                </a:cubicBezTo>
                <a:cubicBezTo>
                  <a:pt x="70" y="427"/>
                  <a:pt x="74" y="425"/>
                  <a:pt x="76" y="421"/>
                </a:cubicBezTo>
                <a:cubicBezTo>
                  <a:pt x="78" y="419"/>
                  <a:pt x="95" y="356"/>
                  <a:pt x="126" y="233"/>
                </a:cubicBezTo>
                <a:cubicBezTo>
                  <a:pt x="157" y="109"/>
                  <a:pt x="173" y="44"/>
                  <a:pt x="173" y="37"/>
                </a:cubicBezTo>
                <a:cubicBezTo>
                  <a:pt x="173" y="34"/>
                  <a:pt x="160" y="32"/>
                  <a:pt x="134"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4" name=""/>
          <p:cNvSpPr txBox="1"/>
          <p:nvPr/>
        </p:nvSpPr>
        <p:spPr>
          <a:xfrm>
            <a:off x="380880" y="1906560"/>
            <a:ext cx="29797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変分下界 </a:t>
            </a:r>
            <a:r>
              <a:rPr b="0" lang="en-US" sz="1560" strike="noStrike" u="none">
                <a:solidFill>
                  <a:srgbClr val="333333"/>
                </a:solidFill>
                <a:effectLst/>
                <a:uFillTx/>
                <a:latin typeface="NotoSansJP-Thin_"/>
                <a:ea typeface="NotoSansJP-Thin_"/>
              </a:rPr>
              <a:t>(ELBO) </a:t>
            </a:r>
            <a:r>
              <a:rPr b="0" lang="zh-CN" sz="1560" strike="noStrike" u="none">
                <a:solidFill>
                  <a:srgbClr val="333333"/>
                </a:solidFill>
                <a:effectLst/>
                <a:uFillTx/>
                <a:latin typeface="NotoSansJP-Thin_"/>
                <a:ea typeface="NotoSansJP-Thin_"/>
              </a:rPr>
              <a:t>を用いて損失 </a:t>
            </a:r>
            <a:endParaRPr b="0" lang="en-US" sz="1560" strike="noStrike" u="none">
              <a:solidFill>
                <a:srgbClr val="000000"/>
              </a:solidFill>
              <a:effectLst/>
              <a:uFillTx/>
              <a:latin typeface="Times New Roman"/>
            </a:endParaRPr>
          </a:p>
        </p:txBody>
      </p:sp>
      <p:sp>
        <p:nvSpPr>
          <p:cNvPr id="575" name=""/>
          <p:cNvSpPr/>
          <p:nvPr/>
        </p:nvSpPr>
        <p:spPr>
          <a:xfrm>
            <a:off x="3913200" y="2349720"/>
            <a:ext cx="150120" cy="167040"/>
          </a:xfrm>
          <a:custGeom>
            <a:avLst/>
            <a:gdLst/>
            <a:ahLst/>
            <a:rect l="0" t="0" r="r" b="b"/>
            <a:pathLst>
              <a:path w="417" h="464">
                <a:moveTo>
                  <a:pt x="134" y="31"/>
                </a:moveTo>
                <a:cubicBezTo>
                  <a:pt x="118" y="31"/>
                  <a:pt x="110" y="30"/>
                  <a:pt x="109" y="29"/>
                </a:cubicBezTo>
                <a:cubicBezTo>
                  <a:pt x="108" y="28"/>
                  <a:pt x="108" y="26"/>
                  <a:pt x="108" y="23"/>
                </a:cubicBezTo>
                <a:cubicBezTo>
                  <a:pt x="108" y="12"/>
                  <a:pt x="110" y="5"/>
                  <a:pt x="115" y="1"/>
                </a:cubicBezTo>
                <a:cubicBezTo>
                  <a:pt x="116" y="0"/>
                  <a:pt x="120" y="0"/>
                  <a:pt x="126" y="0"/>
                </a:cubicBezTo>
                <a:cubicBezTo>
                  <a:pt x="151" y="1"/>
                  <a:pt x="180" y="2"/>
                  <a:pt x="213" y="2"/>
                </a:cubicBezTo>
                <a:cubicBezTo>
                  <a:pt x="276" y="2"/>
                  <a:pt x="313" y="1"/>
                  <a:pt x="322" y="0"/>
                </a:cubicBezTo>
                <a:lnTo>
                  <a:pt x="330" y="0"/>
                </a:lnTo>
                <a:cubicBezTo>
                  <a:pt x="333" y="3"/>
                  <a:pt x="334" y="5"/>
                  <a:pt x="334" y="6"/>
                </a:cubicBezTo>
                <a:cubicBezTo>
                  <a:pt x="334" y="8"/>
                  <a:pt x="334" y="12"/>
                  <a:pt x="333" y="18"/>
                </a:cubicBezTo>
                <a:cubicBezTo>
                  <a:pt x="331" y="25"/>
                  <a:pt x="329" y="29"/>
                  <a:pt x="327" y="31"/>
                </a:cubicBezTo>
                <a:lnTo>
                  <a:pt x="301" y="31"/>
                </a:lnTo>
                <a:cubicBezTo>
                  <a:pt x="270" y="32"/>
                  <a:pt x="252" y="34"/>
                  <a:pt x="246" y="37"/>
                </a:cubicBezTo>
                <a:cubicBezTo>
                  <a:pt x="243" y="39"/>
                  <a:pt x="240" y="45"/>
                  <a:pt x="237" y="56"/>
                </a:cubicBezTo>
                <a:cubicBezTo>
                  <a:pt x="234" y="67"/>
                  <a:pt x="219" y="127"/>
                  <a:pt x="192" y="236"/>
                </a:cubicBezTo>
                <a:cubicBezTo>
                  <a:pt x="184" y="265"/>
                  <a:pt x="177" y="296"/>
                  <a:pt x="169" y="329"/>
                </a:cubicBezTo>
                <a:cubicBezTo>
                  <a:pt x="160" y="362"/>
                  <a:pt x="154" y="387"/>
                  <a:pt x="150" y="404"/>
                </a:cubicBezTo>
                <a:lnTo>
                  <a:pt x="144" y="428"/>
                </a:lnTo>
                <a:cubicBezTo>
                  <a:pt x="144" y="430"/>
                  <a:pt x="146" y="431"/>
                  <a:pt x="150" y="431"/>
                </a:cubicBezTo>
                <a:cubicBezTo>
                  <a:pt x="154" y="431"/>
                  <a:pt x="168" y="431"/>
                  <a:pt x="190" y="432"/>
                </a:cubicBezTo>
                <a:lnTo>
                  <a:pt x="202" y="432"/>
                </a:lnTo>
                <a:cubicBezTo>
                  <a:pt x="216" y="432"/>
                  <a:pt x="228" y="432"/>
                  <a:pt x="236" y="431"/>
                </a:cubicBezTo>
                <a:cubicBezTo>
                  <a:pt x="245" y="431"/>
                  <a:pt x="256" y="429"/>
                  <a:pt x="269" y="427"/>
                </a:cubicBezTo>
                <a:cubicBezTo>
                  <a:pt x="283" y="424"/>
                  <a:pt x="294" y="420"/>
                  <a:pt x="303" y="414"/>
                </a:cubicBezTo>
                <a:cubicBezTo>
                  <a:pt x="312" y="409"/>
                  <a:pt x="322" y="401"/>
                  <a:pt x="333" y="391"/>
                </a:cubicBezTo>
                <a:cubicBezTo>
                  <a:pt x="344" y="381"/>
                  <a:pt x="353" y="369"/>
                  <a:pt x="361" y="354"/>
                </a:cubicBezTo>
                <a:cubicBezTo>
                  <a:pt x="369" y="341"/>
                  <a:pt x="375" y="326"/>
                  <a:pt x="382" y="309"/>
                </a:cubicBezTo>
                <a:cubicBezTo>
                  <a:pt x="388" y="292"/>
                  <a:pt x="392" y="283"/>
                  <a:pt x="393" y="280"/>
                </a:cubicBezTo>
                <a:cubicBezTo>
                  <a:pt x="395" y="279"/>
                  <a:pt x="399" y="278"/>
                  <a:pt x="405" y="278"/>
                </a:cubicBezTo>
                <a:lnTo>
                  <a:pt x="413" y="278"/>
                </a:lnTo>
                <a:cubicBezTo>
                  <a:pt x="416" y="282"/>
                  <a:pt x="417" y="285"/>
                  <a:pt x="417" y="286"/>
                </a:cubicBezTo>
                <a:cubicBezTo>
                  <a:pt x="417" y="287"/>
                  <a:pt x="413" y="300"/>
                  <a:pt x="404" y="326"/>
                </a:cubicBezTo>
                <a:cubicBezTo>
                  <a:pt x="395" y="351"/>
                  <a:pt x="385" y="379"/>
                  <a:pt x="374" y="407"/>
                </a:cubicBezTo>
                <a:cubicBezTo>
                  <a:pt x="363" y="435"/>
                  <a:pt x="357" y="452"/>
                  <a:pt x="357" y="457"/>
                </a:cubicBezTo>
                <a:cubicBezTo>
                  <a:pt x="356" y="459"/>
                  <a:pt x="355" y="461"/>
                  <a:pt x="354" y="461"/>
                </a:cubicBezTo>
                <a:cubicBezTo>
                  <a:pt x="353" y="462"/>
                  <a:pt x="349" y="462"/>
                  <a:pt x="343" y="463"/>
                </a:cubicBezTo>
                <a:cubicBezTo>
                  <a:pt x="337" y="464"/>
                  <a:pt x="327" y="464"/>
                  <a:pt x="314" y="464"/>
                </a:cubicBezTo>
                <a:cubicBezTo>
                  <a:pt x="309" y="464"/>
                  <a:pt x="292" y="464"/>
                  <a:pt x="263" y="464"/>
                </a:cubicBezTo>
                <a:cubicBezTo>
                  <a:pt x="233" y="464"/>
                  <a:pt x="205" y="464"/>
                  <a:pt x="179" y="463"/>
                </a:cubicBezTo>
                <a:lnTo>
                  <a:pt x="57" y="463"/>
                </a:lnTo>
                <a:cubicBezTo>
                  <a:pt x="19" y="463"/>
                  <a:pt x="0" y="461"/>
                  <a:pt x="0" y="456"/>
                </a:cubicBezTo>
                <a:cubicBezTo>
                  <a:pt x="0" y="453"/>
                  <a:pt x="1" y="450"/>
                  <a:pt x="2" y="447"/>
                </a:cubicBezTo>
                <a:cubicBezTo>
                  <a:pt x="4" y="438"/>
                  <a:pt x="6" y="434"/>
                  <a:pt x="9" y="433"/>
                </a:cubicBezTo>
                <a:cubicBezTo>
                  <a:pt x="10" y="432"/>
                  <a:pt x="14" y="432"/>
                  <a:pt x="19" y="432"/>
                </a:cubicBezTo>
                <a:lnTo>
                  <a:pt x="23" y="432"/>
                </a:lnTo>
                <a:cubicBezTo>
                  <a:pt x="35" y="432"/>
                  <a:pt x="48" y="431"/>
                  <a:pt x="63" y="430"/>
                </a:cubicBezTo>
                <a:cubicBezTo>
                  <a:pt x="70" y="429"/>
                  <a:pt x="74" y="426"/>
                  <a:pt x="76" y="422"/>
                </a:cubicBezTo>
                <a:cubicBezTo>
                  <a:pt x="78" y="420"/>
                  <a:pt x="94" y="357"/>
                  <a:pt x="125" y="234"/>
                </a:cubicBezTo>
                <a:cubicBezTo>
                  <a:pt x="157" y="109"/>
                  <a:pt x="173" y="44"/>
                  <a:pt x="173" y="37"/>
                </a:cubicBezTo>
                <a:cubicBezTo>
                  <a:pt x="173" y="34"/>
                  <a:pt x="160" y="32"/>
                  <a:pt x="134"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6" name=""/>
          <p:cNvSpPr/>
          <p:nvPr/>
        </p:nvSpPr>
        <p:spPr>
          <a:xfrm>
            <a:off x="4082760" y="2435040"/>
            <a:ext cx="122760" cy="121680"/>
          </a:xfrm>
          <a:custGeom>
            <a:avLst/>
            <a:gdLst/>
            <a:ahLst/>
            <a:rect l="0" t="0" r="r" b="b"/>
            <a:pathLst>
              <a:path w="341" h="338">
                <a:moveTo>
                  <a:pt x="45" y="30"/>
                </a:moveTo>
                <a:cubicBezTo>
                  <a:pt x="45" y="30"/>
                  <a:pt x="44" y="29"/>
                  <a:pt x="43" y="28"/>
                </a:cubicBezTo>
                <a:cubicBezTo>
                  <a:pt x="42" y="27"/>
                  <a:pt x="42" y="27"/>
                  <a:pt x="42" y="27"/>
                </a:cubicBezTo>
                <a:cubicBezTo>
                  <a:pt x="42" y="27"/>
                  <a:pt x="41" y="26"/>
                  <a:pt x="40" y="25"/>
                </a:cubicBezTo>
                <a:cubicBezTo>
                  <a:pt x="39" y="24"/>
                  <a:pt x="38" y="24"/>
                  <a:pt x="38" y="24"/>
                </a:cubicBezTo>
                <a:cubicBezTo>
                  <a:pt x="37" y="25"/>
                  <a:pt x="36" y="24"/>
                  <a:pt x="34" y="23"/>
                </a:cubicBezTo>
                <a:cubicBezTo>
                  <a:pt x="32" y="22"/>
                  <a:pt x="31" y="22"/>
                  <a:pt x="29" y="23"/>
                </a:cubicBezTo>
                <a:cubicBezTo>
                  <a:pt x="27" y="24"/>
                  <a:pt x="25" y="23"/>
                  <a:pt x="23" y="22"/>
                </a:cubicBezTo>
                <a:cubicBezTo>
                  <a:pt x="20" y="21"/>
                  <a:pt x="17" y="21"/>
                  <a:pt x="14" y="22"/>
                </a:cubicBezTo>
                <a:lnTo>
                  <a:pt x="0" y="22"/>
                </a:lnTo>
                <a:lnTo>
                  <a:pt x="0" y="0"/>
                </a:lnTo>
                <a:lnTo>
                  <a:pt x="4" y="0"/>
                </a:lnTo>
                <a:cubicBezTo>
                  <a:pt x="10" y="1"/>
                  <a:pt x="30" y="1"/>
                  <a:pt x="64" y="1"/>
                </a:cubicBezTo>
                <a:cubicBezTo>
                  <a:pt x="103" y="1"/>
                  <a:pt x="126" y="1"/>
                  <a:pt x="132" y="0"/>
                </a:cubicBezTo>
                <a:lnTo>
                  <a:pt x="138" y="0"/>
                </a:lnTo>
                <a:lnTo>
                  <a:pt x="138" y="22"/>
                </a:lnTo>
                <a:lnTo>
                  <a:pt x="128" y="22"/>
                </a:lnTo>
                <a:cubicBezTo>
                  <a:pt x="108" y="23"/>
                  <a:pt x="98" y="26"/>
                  <a:pt x="98" y="30"/>
                </a:cubicBezTo>
                <a:cubicBezTo>
                  <a:pt x="98" y="31"/>
                  <a:pt x="113" y="70"/>
                  <a:pt x="141" y="150"/>
                </a:cubicBezTo>
                <a:cubicBezTo>
                  <a:pt x="170" y="228"/>
                  <a:pt x="185" y="267"/>
                  <a:pt x="185" y="267"/>
                </a:cubicBezTo>
                <a:lnTo>
                  <a:pt x="226" y="156"/>
                </a:lnTo>
                <a:cubicBezTo>
                  <a:pt x="253" y="82"/>
                  <a:pt x="267" y="44"/>
                  <a:pt x="267" y="41"/>
                </a:cubicBezTo>
                <a:cubicBezTo>
                  <a:pt x="267" y="35"/>
                  <a:pt x="263" y="30"/>
                  <a:pt x="257" y="27"/>
                </a:cubicBezTo>
                <a:cubicBezTo>
                  <a:pt x="250" y="24"/>
                  <a:pt x="243" y="22"/>
                  <a:pt x="235" y="22"/>
                </a:cubicBezTo>
                <a:lnTo>
                  <a:pt x="232" y="22"/>
                </a:lnTo>
                <a:lnTo>
                  <a:pt x="232" y="0"/>
                </a:lnTo>
                <a:lnTo>
                  <a:pt x="237" y="0"/>
                </a:lnTo>
                <a:cubicBezTo>
                  <a:pt x="241" y="1"/>
                  <a:pt x="260" y="1"/>
                  <a:pt x="292" y="1"/>
                </a:cubicBezTo>
                <a:cubicBezTo>
                  <a:pt x="321" y="1"/>
                  <a:pt x="336" y="1"/>
                  <a:pt x="338" y="0"/>
                </a:cubicBezTo>
                <a:lnTo>
                  <a:pt x="341" y="0"/>
                </a:lnTo>
                <a:lnTo>
                  <a:pt x="341" y="22"/>
                </a:lnTo>
                <a:lnTo>
                  <a:pt x="338" y="22"/>
                </a:lnTo>
                <a:cubicBezTo>
                  <a:pt x="314" y="22"/>
                  <a:pt x="298" y="28"/>
                  <a:pt x="292" y="42"/>
                </a:cubicBezTo>
                <a:cubicBezTo>
                  <a:pt x="292" y="42"/>
                  <a:pt x="274" y="90"/>
                  <a:pt x="238" y="188"/>
                </a:cubicBezTo>
                <a:cubicBezTo>
                  <a:pt x="202" y="285"/>
                  <a:pt x="184" y="334"/>
                  <a:pt x="184" y="334"/>
                </a:cubicBezTo>
                <a:cubicBezTo>
                  <a:pt x="182" y="337"/>
                  <a:pt x="179" y="338"/>
                  <a:pt x="174" y="338"/>
                </a:cubicBezTo>
                <a:lnTo>
                  <a:pt x="171" y="338"/>
                </a:lnTo>
                <a:lnTo>
                  <a:pt x="167" y="338"/>
                </a:lnTo>
                <a:cubicBezTo>
                  <a:pt x="163" y="338"/>
                  <a:pt x="160" y="337"/>
                  <a:pt x="158" y="334"/>
                </a:cubicBezTo>
                <a:cubicBezTo>
                  <a:pt x="158" y="334"/>
                  <a:pt x="139" y="283"/>
                  <a:pt x="102" y="183"/>
                </a:cubicBezTo>
                <a:cubicBezTo>
                  <a:pt x="65" y="82"/>
                  <a:pt x="45" y="31"/>
                  <a:pt x="45" y="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7" name=""/>
          <p:cNvSpPr/>
          <p:nvPr/>
        </p:nvSpPr>
        <p:spPr>
          <a:xfrm>
            <a:off x="4212720" y="2435040"/>
            <a:ext cx="96480" cy="118080"/>
          </a:xfrm>
          <a:custGeom>
            <a:avLst/>
            <a:gdLst/>
            <a:ahLst/>
            <a:rect l="0" t="0" r="r" b="b"/>
            <a:pathLst>
              <a:path w="268" h="328">
                <a:moveTo>
                  <a:pt x="50" y="29"/>
                </a:moveTo>
                <a:cubicBezTo>
                  <a:pt x="47" y="27"/>
                  <a:pt x="46" y="25"/>
                  <a:pt x="44" y="25"/>
                </a:cubicBezTo>
                <a:cubicBezTo>
                  <a:pt x="43" y="24"/>
                  <a:pt x="41" y="24"/>
                  <a:pt x="37" y="23"/>
                </a:cubicBezTo>
                <a:cubicBezTo>
                  <a:pt x="33" y="23"/>
                  <a:pt x="26" y="23"/>
                  <a:pt x="16" y="22"/>
                </a:cubicBezTo>
                <a:lnTo>
                  <a:pt x="0" y="22"/>
                </a:lnTo>
                <a:lnTo>
                  <a:pt x="0" y="0"/>
                </a:lnTo>
                <a:lnTo>
                  <a:pt x="6" y="0"/>
                </a:lnTo>
                <a:cubicBezTo>
                  <a:pt x="9" y="1"/>
                  <a:pt x="33" y="1"/>
                  <a:pt x="75" y="1"/>
                </a:cubicBezTo>
                <a:cubicBezTo>
                  <a:pt x="121" y="1"/>
                  <a:pt x="148" y="1"/>
                  <a:pt x="156" y="0"/>
                </a:cubicBezTo>
                <a:lnTo>
                  <a:pt x="162" y="0"/>
                </a:lnTo>
                <a:lnTo>
                  <a:pt x="162" y="22"/>
                </a:lnTo>
                <a:lnTo>
                  <a:pt x="149" y="22"/>
                </a:lnTo>
                <a:cubicBezTo>
                  <a:pt x="129" y="22"/>
                  <a:pt x="117" y="22"/>
                  <a:pt x="112" y="23"/>
                </a:cubicBezTo>
                <a:cubicBezTo>
                  <a:pt x="107" y="24"/>
                  <a:pt x="103" y="26"/>
                  <a:pt x="100" y="29"/>
                </a:cubicBezTo>
                <a:lnTo>
                  <a:pt x="99" y="163"/>
                </a:lnTo>
                <a:lnTo>
                  <a:pt x="99" y="266"/>
                </a:lnTo>
                <a:cubicBezTo>
                  <a:pt x="99" y="289"/>
                  <a:pt x="100" y="301"/>
                  <a:pt x="102" y="303"/>
                </a:cubicBezTo>
                <a:cubicBezTo>
                  <a:pt x="104" y="304"/>
                  <a:pt x="116" y="305"/>
                  <a:pt x="139" y="305"/>
                </a:cubicBezTo>
                <a:cubicBezTo>
                  <a:pt x="162" y="305"/>
                  <a:pt x="177" y="304"/>
                  <a:pt x="186" y="302"/>
                </a:cubicBezTo>
                <a:cubicBezTo>
                  <a:pt x="205" y="297"/>
                  <a:pt x="219" y="288"/>
                  <a:pt x="228" y="275"/>
                </a:cubicBezTo>
                <a:cubicBezTo>
                  <a:pt x="237" y="262"/>
                  <a:pt x="243" y="244"/>
                  <a:pt x="246" y="221"/>
                </a:cubicBezTo>
                <a:cubicBezTo>
                  <a:pt x="246" y="219"/>
                  <a:pt x="246" y="217"/>
                  <a:pt x="246" y="213"/>
                </a:cubicBezTo>
                <a:cubicBezTo>
                  <a:pt x="247" y="209"/>
                  <a:pt x="247" y="205"/>
                  <a:pt x="248" y="202"/>
                </a:cubicBezTo>
                <a:cubicBezTo>
                  <a:pt x="248" y="198"/>
                  <a:pt x="249" y="196"/>
                  <a:pt x="249" y="196"/>
                </a:cubicBezTo>
                <a:cubicBezTo>
                  <a:pt x="249" y="196"/>
                  <a:pt x="252" y="196"/>
                  <a:pt x="258" y="196"/>
                </a:cubicBezTo>
                <a:lnTo>
                  <a:pt x="268" y="196"/>
                </a:lnTo>
                <a:lnTo>
                  <a:pt x="268" y="198"/>
                </a:lnTo>
                <a:cubicBezTo>
                  <a:pt x="267" y="199"/>
                  <a:pt x="265" y="220"/>
                  <a:pt x="261" y="262"/>
                </a:cubicBezTo>
                <a:cubicBezTo>
                  <a:pt x="257" y="303"/>
                  <a:pt x="255" y="324"/>
                  <a:pt x="254" y="325"/>
                </a:cubicBezTo>
                <a:lnTo>
                  <a:pt x="254" y="328"/>
                </a:lnTo>
                <a:lnTo>
                  <a:pt x="0" y="328"/>
                </a:lnTo>
                <a:lnTo>
                  <a:pt x="0" y="306"/>
                </a:lnTo>
                <a:lnTo>
                  <a:pt x="16" y="306"/>
                </a:lnTo>
                <a:cubicBezTo>
                  <a:pt x="30" y="305"/>
                  <a:pt x="38" y="305"/>
                  <a:pt x="41" y="304"/>
                </a:cubicBezTo>
                <a:cubicBezTo>
                  <a:pt x="43" y="303"/>
                  <a:pt x="46" y="302"/>
                  <a:pt x="50" y="298"/>
                </a:cubicBezTo>
                <a:lnTo>
                  <a:pt x="50" y="2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8" name=""/>
          <p:cNvSpPr/>
          <p:nvPr/>
        </p:nvSpPr>
        <p:spPr>
          <a:xfrm>
            <a:off x="4321080" y="2435040"/>
            <a:ext cx="107640" cy="118080"/>
          </a:xfrm>
          <a:custGeom>
            <a:avLst/>
            <a:gdLst/>
            <a:ahLst/>
            <a:rect l="0" t="0" r="r" b="b"/>
            <a:pathLst>
              <a:path w="299" h="328">
                <a:moveTo>
                  <a:pt x="50" y="29"/>
                </a:moveTo>
                <a:cubicBezTo>
                  <a:pt x="48" y="27"/>
                  <a:pt x="46" y="25"/>
                  <a:pt x="45" y="25"/>
                </a:cubicBezTo>
                <a:cubicBezTo>
                  <a:pt x="43" y="24"/>
                  <a:pt x="41" y="24"/>
                  <a:pt x="37" y="23"/>
                </a:cubicBezTo>
                <a:cubicBezTo>
                  <a:pt x="33" y="23"/>
                  <a:pt x="25" y="23"/>
                  <a:pt x="16" y="22"/>
                </a:cubicBezTo>
                <a:lnTo>
                  <a:pt x="0" y="22"/>
                </a:lnTo>
                <a:lnTo>
                  <a:pt x="0" y="0"/>
                </a:lnTo>
                <a:lnTo>
                  <a:pt x="97" y="0"/>
                </a:lnTo>
                <a:lnTo>
                  <a:pt x="115" y="0"/>
                </a:lnTo>
                <a:lnTo>
                  <a:pt x="153" y="0"/>
                </a:lnTo>
                <a:cubicBezTo>
                  <a:pt x="177" y="0"/>
                  <a:pt x="195" y="1"/>
                  <a:pt x="207" y="2"/>
                </a:cubicBezTo>
                <a:cubicBezTo>
                  <a:pt x="218" y="4"/>
                  <a:pt x="230" y="8"/>
                  <a:pt x="241" y="15"/>
                </a:cubicBezTo>
                <a:cubicBezTo>
                  <a:pt x="255" y="23"/>
                  <a:pt x="266" y="33"/>
                  <a:pt x="274" y="44"/>
                </a:cubicBezTo>
                <a:cubicBezTo>
                  <a:pt x="282" y="56"/>
                  <a:pt x="286" y="69"/>
                  <a:pt x="286" y="82"/>
                </a:cubicBezTo>
                <a:cubicBezTo>
                  <a:pt x="286" y="98"/>
                  <a:pt x="279" y="113"/>
                  <a:pt x="266" y="126"/>
                </a:cubicBezTo>
                <a:cubicBezTo>
                  <a:pt x="253" y="140"/>
                  <a:pt x="236" y="149"/>
                  <a:pt x="215" y="154"/>
                </a:cubicBezTo>
                <a:lnTo>
                  <a:pt x="210" y="156"/>
                </a:lnTo>
                <a:cubicBezTo>
                  <a:pt x="233" y="159"/>
                  <a:pt x="254" y="167"/>
                  <a:pt x="272" y="182"/>
                </a:cubicBezTo>
                <a:cubicBezTo>
                  <a:pt x="290" y="197"/>
                  <a:pt x="299" y="215"/>
                  <a:pt x="299" y="237"/>
                </a:cubicBezTo>
                <a:cubicBezTo>
                  <a:pt x="299" y="260"/>
                  <a:pt x="291" y="279"/>
                  <a:pt x="274" y="296"/>
                </a:cubicBezTo>
                <a:cubicBezTo>
                  <a:pt x="258" y="312"/>
                  <a:pt x="237" y="322"/>
                  <a:pt x="212" y="326"/>
                </a:cubicBezTo>
                <a:cubicBezTo>
                  <a:pt x="207" y="327"/>
                  <a:pt x="171" y="327"/>
                  <a:pt x="103" y="328"/>
                </a:cubicBezTo>
                <a:lnTo>
                  <a:pt x="0" y="328"/>
                </a:lnTo>
                <a:lnTo>
                  <a:pt x="0" y="306"/>
                </a:lnTo>
                <a:lnTo>
                  <a:pt x="16" y="306"/>
                </a:lnTo>
                <a:cubicBezTo>
                  <a:pt x="30" y="305"/>
                  <a:pt x="38" y="305"/>
                  <a:pt x="41" y="304"/>
                </a:cubicBezTo>
                <a:cubicBezTo>
                  <a:pt x="44" y="303"/>
                  <a:pt x="47" y="302"/>
                  <a:pt x="50" y="298"/>
                </a:cubicBezTo>
                <a:lnTo>
                  <a:pt x="50" y="29"/>
                </a:lnTo>
                <a:moveTo>
                  <a:pt x="232" y="81"/>
                </a:moveTo>
                <a:cubicBezTo>
                  <a:pt x="232" y="66"/>
                  <a:pt x="228" y="53"/>
                  <a:pt x="219" y="42"/>
                </a:cubicBezTo>
                <a:cubicBezTo>
                  <a:pt x="211" y="32"/>
                  <a:pt x="200" y="25"/>
                  <a:pt x="186" y="22"/>
                </a:cubicBezTo>
                <a:cubicBezTo>
                  <a:pt x="186" y="22"/>
                  <a:pt x="184" y="22"/>
                  <a:pt x="180" y="22"/>
                </a:cubicBezTo>
                <a:cubicBezTo>
                  <a:pt x="176" y="22"/>
                  <a:pt x="171" y="22"/>
                  <a:pt x="165" y="22"/>
                </a:cubicBezTo>
                <a:cubicBezTo>
                  <a:pt x="158" y="22"/>
                  <a:pt x="152" y="22"/>
                  <a:pt x="147" y="22"/>
                </a:cubicBezTo>
                <a:cubicBezTo>
                  <a:pt x="125" y="22"/>
                  <a:pt x="112" y="22"/>
                  <a:pt x="107" y="22"/>
                </a:cubicBezTo>
                <a:cubicBezTo>
                  <a:pt x="103" y="23"/>
                  <a:pt x="100" y="24"/>
                  <a:pt x="98" y="26"/>
                </a:cubicBezTo>
                <a:cubicBezTo>
                  <a:pt x="97" y="28"/>
                  <a:pt x="97" y="48"/>
                  <a:pt x="97" y="88"/>
                </a:cubicBezTo>
                <a:lnTo>
                  <a:pt x="97" y="148"/>
                </a:lnTo>
                <a:lnTo>
                  <a:pt x="137" y="148"/>
                </a:lnTo>
                <a:lnTo>
                  <a:pt x="177" y="147"/>
                </a:lnTo>
                <a:lnTo>
                  <a:pt x="181" y="146"/>
                </a:lnTo>
                <a:cubicBezTo>
                  <a:pt x="183" y="146"/>
                  <a:pt x="185" y="145"/>
                  <a:pt x="187" y="145"/>
                </a:cubicBezTo>
                <a:cubicBezTo>
                  <a:pt x="189" y="144"/>
                  <a:pt x="193" y="142"/>
                  <a:pt x="199" y="139"/>
                </a:cubicBezTo>
                <a:cubicBezTo>
                  <a:pt x="204" y="135"/>
                  <a:pt x="210" y="131"/>
                  <a:pt x="214" y="127"/>
                </a:cubicBezTo>
                <a:cubicBezTo>
                  <a:pt x="218" y="123"/>
                  <a:pt x="222" y="117"/>
                  <a:pt x="226" y="108"/>
                </a:cubicBezTo>
                <a:cubicBezTo>
                  <a:pt x="229" y="100"/>
                  <a:pt x="231" y="91"/>
                  <a:pt x="232" y="81"/>
                </a:cubicBezTo>
                <a:moveTo>
                  <a:pt x="244" y="237"/>
                </a:moveTo>
                <a:cubicBezTo>
                  <a:pt x="244" y="220"/>
                  <a:pt x="240" y="205"/>
                  <a:pt x="231" y="192"/>
                </a:cubicBezTo>
                <a:cubicBezTo>
                  <a:pt x="222" y="178"/>
                  <a:pt x="209" y="169"/>
                  <a:pt x="193" y="166"/>
                </a:cubicBezTo>
                <a:lnTo>
                  <a:pt x="145" y="165"/>
                </a:lnTo>
                <a:lnTo>
                  <a:pt x="97" y="165"/>
                </a:lnTo>
                <a:lnTo>
                  <a:pt x="97" y="231"/>
                </a:lnTo>
                <a:lnTo>
                  <a:pt x="97" y="272"/>
                </a:lnTo>
                <a:cubicBezTo>
                  <a:pt x="97" y="291"/>
                  <a:pt x="98" y="301"/>
                  <a:pt x="99" y="303"/>
                </a:cubicBezTo>
                <a:cubicBezTo>
                  <a:pt x="101" y="304"/>
                  <a:pt x="117" y="305"/>
                  <a:pt x="147" y="305"/>
                </a:cubicBezTo>
                <a:lnTo>
                  <a:pt x="170" y="305"/>
                </a:lnTo>
                <a:cubicBezTo>
                  <a:pt x="184" y="305"/>
                  <a:pt x="193" y="304"/>
                  <a:pt x="199" y="302"/>
                </a:cubicBezTo>
                <a:cubicBezTo>
                  <a:pt x="213" y="298"/>
                  <a:pt x="224" y="290"/>
                  <a:pt x="232" y="278"/>
                </a:cubicBezTo>
                <a:cubicBezTo>
                  <a:pt x="240" y="266"/>
                  <a:pt x="244" y="253"/>
                  <a:pt x="244" y="2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79" name=""/>
          <p:cNvSpPr/>
          <p:nvPr/>
        </p:nvSpPr>
        <p:spPr>
          <a:xfrm>
            <a:off x="4531680" y="2426760"/>
            <a:ext cx="162360" cy="57240"/>
          </a:xfrm>
          <a:custGeom>
            <a:avLst/>
            <a:gdLst/>
            <a:ahLst/>
            <a:rect l="0" t="0" r="r" b="b"/>
            <a:pathLst>
              <a:path w="451" h="159">
                <a:moveTo>
                  <a:pt x="0" y="13"/>
                </a:moveTo>
                <a:cubicBezTo>
                  <a:pt x="0" y="8"/>
                  <a:pt x="3" y="3"/>
                  <a:pt x="9" y="0"/>
                </a:cubicBezTo>
                <a:lnTo>
                  <a:pt x="441" y="0"/>
                </a:lnTo>
                <a:cubicBezTo>
                  <a:pt x="448" y="3"/>
                  <a:pt x="451" y="8"/>
                  <a:pt x="451" y="13"/>
                </a:cubicBezTo>
                <a:cubicBezTo>
                  <a:pt x="451" y="18"/>
                  <a:pt x="448" y="23"/>
                  <a:pt x="442" y="26"/>
                </a:cubicBezTo>
                <a:lnTo>
                  <a:pt x="226" y="27"/>
                </a:lnTo>
                <a:lnTo>
                  <a:pt x="10" y="27"/>
                </a:lnTo>
                <a:cubicBezTo>
                  <a:pt x="3" y="25"/>
                  <a:pt x="0" y="20"/>
                  <a:pt x="0" y="13"/>
                </a:cubicBezTo>
                <a:moveTo>
                  <a:pt x="0" y="146"/>
                </a:moveTo>
                <a:cubicBezTo>
                  <a:pt x="0" y="139"/>
                  <a:pt x="3" y="134"/>
                  <a:pt x="10" y="131"/>
                </a:cubicBezTo>
                <a:lnTo>
                  <a:pt x="442" y="131"/>
                </a:lnTo>
                <a:cubicBezTo>
                  <a:pt x="448" y="137"/>
                  <a:pt x="451" y="141"/>
                  <a:pt x="451" y="146"/>
                </a:cubicBezTo>
                <a:cubicBezTo>
                  <a:pt x="451" y="151"/>
                  <a:pt x="448" y="156"/>
                  <a:pt x="441"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0" name=""/>
          <p:cNvSpPr/>
          <p:nvPr/>
        </p:nvSpPr>
        <p:spPr>
          <a:xfrm>
            <a:off x="4777920" y="2349720"/>
            <a:ext cx="153360" cy="167040"/>
          </a:xfrm>
          <a:custGeom>
            <a:avLst/>
            <a:gdLst/>
            <a:ahLst/>
            <a:rect l="0" t="0" r="r" b="b"/>
            <a:pathLst>
              <a:path w="426" h="464">
                <a:moveTo>
                  <a:pt x="0" y="12"/>
                </a:moveTo>
                <a:cubicBezTo>
                  <a:pt x="0" y="8"/>
                  <a:pt x="3" y="4"/>
                  <a:pt x="8" y="0"/>
                </a:cubicBezTo>
                <a:lnTo>
                  <a:pt x="387" y="0"/>
                </a:lnTo>
                <a:cubicBezTo>
                  <a:pt x="390" y="1"/>
                  <a:pt x="393" y="4"/>
                  <a:pt x="394" y="8"/>
                </a:cubicBezTo>
                <a:lnTo>
                  <a:pt x="394" y="64"/>
                </a:lnTo>
                <a:cubicBezTo>
                  <a:pt x="394" y="98"/>
                  <a:pt x="394" y="117"/>
                  <a:pt x="393" y="123"/>
                </a:cubicBezTo>
                <a:cubicBezTo>
                  <a:pt x="392" y="128"/>
                  <a:pt x="388" y="131"/>
                  <a:pt x="382" y="131"/>
                </a:cubicBezTo>
                <a:cubicBezTo>
                  <a:pt x="378" y="131"/>
                  <a:pt x="376" y="130"/>
                  <a:pt x="374" y="127"/>
                </a:cubicBezTo>
                <a:cubicBezTo>
                  <a:pt x="372" y="125"/>
                  <a:pt x="370" y="120"/>
                  <a:pt x="368" y="112"/>
                </a:cubicBezTo>
                <a:cubicBezTo>
                  <a:pt x="367" y="95"/>
                  <a:pt x="358" y="78"/>
                  <a:pt x="343" y="63"/>
                </a:cubicBezTo>
                <a:cubicBezTo>
                  <a:pt x="329" y="48"/>
                  <a:pt x="312" y="38"/>
                  <a:pt x="294" y="33"/>
                </a:cubicBezTo>
                <a:cubicBezTo>
                  <a:pt x="275" y="28"/>
                  <a:pt x="252" y="25"/>
                  <a:pt x="223" y="24"/>
                </a:cubicBezTo>
                <a:lnTo>
                  <a:pt x="184" y="24"/>
                </a:lnTo>
                <a:cubicBezTo>
                  <a:pt x="176" y="29"/>
                  <a:pt x="172" y="36"/>
                  <a:pt x="172" y="43"/>
                </a:cubicBezTo>
                <a:cubicBezTo>
                  <a:pt x="171" y="50"/>
                  <a:pt x="170" y="79"/>
                  <a:pt x="169" y="129"/>
                </a:cubicBezTo>
                <a:lnTo>
                  <a:pt x="169" y="213"/>
                </a:lnTo>
                <a:lnTo>
                  <a:pt x="180" y="213"/>
                </a:lnTo>
                <a:cubicBezTo>
                  <a:pt x="204" y="211"/>
                  <a:pt x="222" y="206"/>
                  <a:pt x="235" y="199"/>
                </a:cubicBezTo>
                <a:cubicBezTo>
                  <a:pt x="248" y="191"/>
                  <a:pt x="259" y="181"/>
                  <a:pt x="266" y="165"/>
                </a:cubicBezTo>
                <a:cubicBezTo>
                  <a:pt x="273" y="147"/>
                  <a:pt x="277" y="132"/>
                  <a:pt x="277" y="120"/>
                </a:cubicBezTo>
                <a:cubicBezTo>
                  <a:pt x="277" y="109"/>
                  <a:pt x="281" y="104"/>
                  <a:pt x="288" y="104"/>
                </a:cubicBezTo>
                <a:cubicBezTo>
                  <a:pt x="292" y="104"/>
                  <a:pt x="295" y="106"/>
                  <a:pt x="298" y="110"/>
                </a:cubicBezTo>
                <a:cubicBezTo>
                  <a:pt x="300" y="111"/>
                  <a:pt x="301" y="148"/>
                  <a:pt x="301" y="219"/>
                </a:cubicBezTo>
                <a:cubicBezTo>
                  <a:pt x="301" y="232"/>
                  <a:pt x="301" y="246"/>
                  <a:pt x="301" y="262"/>
                </a:cubicBezTo>
                <a:cubicBezTo>
                  <a:pt x="301" y="277"/>
                  <a:pt x="301" y="287"/>
                  <a:pt x="301" y="292"/>
                </a:cubicBezTo>
                <a:cubicBezTo>
                  <a:pt x="301" y="308"/>
                  <a:pt x="301" y="319"/>
                  <a:pt x="299" y="323"/>
                </a:cubicBezTo>
                <a:cubicBezTo>
                  <a:pt x="298" y="328"/>
                  <a:pt x="294" y="330"/>
                  <a:pt x="289" y="330"/>
                </a:cubicBezTo>
                <a:cubicBezTo>
                  <a:pt x="281" y="330"/>
                  <a:pt x="277" y="326"/>
                  <a:pt x="277" y="316"/>
                </a:cubicBezTo>
                <a:cubicBezTo>
                  <a:pt x="277" y="306"/>
                  <a:pt x="274" y="294"/>
                  <a:pt x="268" y="280"/>
                </a:cubicBezTo>
                <a:cubicBezTo>
                  <a:pt x="255" y="254"/>
                  <a:pt x="227" y="240"/>
                  <a:pt x="185" y="237"/>
                </a:cubicBezTo>
                <a:lnTo>
                  <a:pt x="169" y="237"/>
                </a:lnTo>
                <a:lnTo>
                  <a:pt x="169" y="327"/>
                </a:lnTo>
                <a:cubicBezTo>
                  <a:pt x="169" y="339"/>
                  <a:pt x="169" y="354"/>
                  <a:pt x="169" y="372"/>
                </a:cubicBezTo>
                <a:cubicBezTo>
                  <a:pt x="170" y="400"/>
                  <a:pt x="171" y="416"/>
                  <a:pt x="172" y="422"/>
                </a:cubicBezTo>
                <a:cubicBezTo>
                  <a:pt x="172" y="427"/>
                  <a:pt x="176" y="432"/>
                  <a:pt x="181" y="437"/>
                </a:cubicBezTo>
                <a:cubicBezTo>
                  <a:pt x="182" y="438"/>
                  <a:pt x="183" y="439"/>
                  <a:pt x="184" y="439"/>
                </a:cubicBezTo>
                <a:lnTo>
                  <a:pt x="217" y="439"/>
                </a:lnTo>
                <a:cubicBezTo>
                  <a:pt x="248" y="439"/>
                  <a:pt x="275" y="436"/>
                  <a:pt x="297" y="429"/>
                </a:cubicBezTo>
                <a:cubicBezTo>
                  <a:pt x="352" y="410"/>
                  <a:pt x="386" y="381"/>
                  <a:pt x="400" y="342"/>
                </a:cubicBezTo>
                <a:cubicBezTo>
                  <a:pt x="402" y="331"/>
                  <a:pt x="406" y="326"/>
                  <a:pt x="414" y="326"/>
                </a:cubicBezTo>
                <a:cubicBezTo>
                  <a:pt x="417" y="326"/>
                  <a:pt x="420" y="327"/>
                  <a:pt x="422" y="330"/>
                </a:cubicBezTo>
                <a:cubicBezTo>
                  <a:pt x="424" y="333"/>
                  <a:pt x="425" y="336"/>
                  <a:pt x="426" y="339"/>
                </a:cubicBezTo>
                <a:cubicBezTo>
                  <a:pt x="425" y="340"/>
                  <a:pt x="421" y="360"/>
                  <a:pt x="415" y="399"/>
                </a:cubicBezTo>
                <a:cubicBezTo>
                  <a:pt x="409" y="438"/>
                  <a:pt x="404" y="458"/>
                  <a:pt x="402" y="461"/>
                </a:cubicBezTo>
                <a:lnTo>
                  <a:pt x="399" y="464"/>
                </a:lnTo>
                <a:lnTo>
                  <a:pt x="8" y="464"/>
                </a:lnTo>
                <a:cubicBezTo>
                  <a:pt x="3" y="461"/>
                  <a:pt x="0" y="457"/>
                  <a:pt x="0" y="452"/>
                </a:cubicBezTo>
                <a:cubicBezTo>
                  <a:pt x="0" y="444"/>
                  <a:pt x="9" y="439"/>
                  <a:pt x="26" y="439"/>
                </a:cubicBezTo>
                <a:cubicBezTo>
                  <a:pt x="45" y="438"/>
                  <a:pt x="55" y="434"/>
                  <a:pt x="58" y="428"/>
                </a:cubicBezTo>
                <a:cubicBezTo>
                  <a:pt x="60" y="424"/>
                  <a:pt x="61" y="359"/>
                  <a:pt x="61" y="232"/>
                </a:cubicBezTo>
                <a:cubicBezTo>
                  <a:pt x="61" y="105"/>
                  <a:pt x="60" y="39"/>
                  <a:pt x="58" y="35"/>
                </a:cubicBezTo>
                <a:cubicBezTo>
                  <a:pt x="55" y="29"/>
                  <a:pt x="44" y="25"/>
                  <a:pt x="26" y="24"/>
                </a:cubicBezTo>
                <a:cubicBezTo>
                  <a:pt x="9" y="24"/>
                  <a:pt x="0" y="20"/>
                  <a:pt x="0" y="12"/>
                </a:cubicBezTo>
                <a:moveTo>
                  <a:pt x="86" y="232"/>
                </a:moveTo>
                <a:cubicBezTo>
                  <a:pt x="86" y="327"/>
                  <a:pt x="84" y="384"/>
                  <a:pt x="84" y="403"/>
                </a:cubicBezTo>
                <a:cubicBezTo>
                  <a:pt x="83" y="422"/>
                  <a:pt x="82" y="434"/>
                  <a:pt x="80" y="438"/>
                </a:cubicBezTo>
                <a:cubicBezTo>
                  <a:pt x="79" y="439"/>
                  <a:pt x="79" y="439"/>
                  <a:pt x="79" y="439"/>
                </a:cubicBezTo>
                <a:lnTo>
                  <a:pt x="152" y="439"/>
                </a:lnTo>
                <a:cubicBezTo>
                  <a:pt x="151" y="437"/>
                  <a:pt x="150" y="434"/>
                  <a:pt x="149" y="431"/>
                </a:cubicBezTo>
                <a:lnTo>
                  <a:pt x="146" y="422"/>
                </a:lnTo>
                <a:lnTo>
                  <a:pt x="146" y="41"/>
                </a:lnTo>
                <a:lnTo>
                  <a:pt x="149" y="33"/>
                </a:lnTo>
                <a:lnTo>
                  <a:pt x="152" y="24"/>
                </a:lnTo>
                <a:lnTo>
                  <a:pt x="79" y="24"/>
                </a:lnTo>
                <a:cubicBezTo>
                  <a:pt x="81" y="27"/>
                  <a:pt x="81" y="29"/>
                  <a:pt x="82" y="31"/>
                </a:cubicBezTo>
                <a:cubicBezTo>
                  <a:pt x="82" y="32"/>
                  <a:pt x="83" y="40"/>
                  <a:pt x="83" y="54"/>
                </a:cubicBezTo>
                <a:cubicBezTo>
                  <a:pt x="85" y="69"/>
                  <a:pt x="84" y="88"/>
                  <a:pt x="86" y="112"/>
                </a:cubicBezTo>
                <a:cubicBezTo>
                  <a:pt x="86" y="137"/>
                  <a:pt x="86" y="177"/>
                  <a:pt x="86" y="232"/>
                </a:cubicBezTo>
                <a:moveTo>
                  <a:pt x="370" y="54"/>
                </a:moveTo>
                <a:lnTo>
                  <a:pt x="370" y="24"/>
                </a:lnTo>
                <a:lnTo>
                  <a:pt x="334" y="24"/>
                </a:lnTo>
                <a:cubicBezTo>
                  <a:pt x="334" y="25"/>
                  <a:pt x="336" y="27"/>
                  <a:pt x="341" y="30"/>
                </a:cubicBezTo>
                <a:cubicBezTo>
                  <a:pt x="347" y="32"/>
                  <a:pt x="353" y="37"/>
                  <a:pt x="360" y="43"/>
                </a:cubicBezTo>
                <a:lnTo>
                  <a:pt x="370" y="54"/>
                </a:lnTo>
                <a:moveTo>
                  <a:pt x="277" y="249"/>
                </a:moveTo>
                <a:lnTo>
                  <a:pt x="277" y="195"/>
                </a:lnTo>
                <a:lnTo>
                  <a:pt x="268" y="204"/>
                </a:lnTo>
                <a:cubicBezTo>
                  <a:pt x="262" y="210"/>
                  <a:pt x="256" y="214"/>
                  <a:pt x="250" y="218"/>
                </a:cubicBezTo>
                <a:lnTo>
                  <a:pt x="241" y="223"/>
                </a:lnTo>
                <a:cubicBezTo>
                  <a:pt x="244" y="225"/>
                  <a:pt x="247" y="227"/>
                  <a:pt x="251" y="229"/>
                </a:cubicBezTo>
                <a:cubicBezTo>
                  <a:pt x="259" y="235"/>
                  <a:pt x="266" y="239"/>
                  <a:pt x="270" y="241"/>
                </a:cubicBezTo>
                <a:lnTo>
                  <a:pt x="277" y="249"/>
                </a:lnTo>
                <a:moveTo>
                  <a:pt x="387" y="422"/>
                </a:moveTo>
                <a:lnTo>
                  <a:pt x="389" y="404"/>
                </a:lnTo>
                <a:cubicBezTo>
                  <a:pt x="389" y="404"/>
                  <a:pt x="388" y="405"/>
                  <a:pt x="387" y="407"/>
                </a:cubicBezTo>
                <a:cubicBezTo>
                  <a:pt x="375" y="417"/>
                  <a:pt x="363" y="425"/>
                  <a:pt x="349" y="432"/>
                </a:cubicBezTo>
                <a:lnTo>
                  <a:pt x="339" y="438"/>
                </a:lnTo>
                <a:lnTo>
                  <a:pt x="360" y="439"/>
                </a:lnTo>
                <a:lnTo>
                  <a:pt x="383" y="439"/>
                </a:lnTo>
                <a:cubicBezTo>
                  <a:pt x="383" y="439"/>
                  <a:pt x="383" y="438"/>
                  <a:pt x="384" y="437"/>
                </a:cubicBezTo>
                <a:cubicBezTo>
                  <a:pt x="384" y="435"/>
                  <a:pt x="385" y="433"/>
                  <a:pt x="385" y="430"/>
                </a:cubicBezTo>
                <a:cubicBezTo>
                  <a:pt x="386" y="427"/>
                  <a:pt x="386"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1" name=""/>
          <p:cNvSpPr/>
          <p:nvPr/>
        </p:nvSpPr>
        <p:spPr>
          <a:xfrm>
            <a:off x="4951080" y="2476440"/>
            <a:ext cx="73800" cy="109800"/>
          </a:xfrm>
          <a:custGeom>
            <a:avLst/>
            <a:gdLst/>
            <a:ahLst/>
            <a:rect l="0" t="0" r="r" b="b"/>
            <a:pathLst>
              <a:path w="205" h="305">
                <a:moveTo>
                  <a:pt x="0" y="136"/>
                </a:moveTo>
                <a:cubicBezTo>
                  <a:pt x="0" y="104"/>
                  <a:pt x="12" y="74"/>
                  <a:pt x="38" y="45"/>
                </a:cubicBezTo>
                <a:cubicBezTo>
                  <a:pt x="62" y="16"/>
                  <a:pt x="89" y="1"/>
                  <a:pt x="119" y="1"/>
                </a:cubicBezTo>
                <a:cubicBezTo>
                  <a:pt x="138" y="1"/>
                  <a:pt x="153" y="9"/>
                  <a:pt x="163" y="26"/>
                </a:cubicBezTo>
                <a:cubicBezTo>
                  <a:pt x="164" y="25"/>
                  <a:pt x="164" y="24"/>
                  <a:pt x="166" y="23"/>
                </a:cubicBezTo>
                <a:cubicBezTo>
                  <a:pt x="167" y="21"/>
                  <a:pt x="169" y="19"/>
                  <a:pt x="171" y="17"/>
                </a:cubicBezTo>
                <a:cubicBezTo>
                  <a:pt x="173" y="15"/>
                  <a:pt x="176" y="14"/>
                  <a:pt x="179" y="12"/>
                </a:cubicBezTo>
                <a:cubicBezTo>
                  <a:pt x="189" y="4"/>
                  <a:pt x="197" y="0"/>
                  <a:pt x="201" y="0"/>
                </a:cubicBezTo>
                <a:cubicBezTo>
                  <a:pt x="202" y="0"/>
                  <a:pt x="203" y="1"/>
                  <a:pt x="204" y="2"/>
                </a:cubicBezTo>
                <a:cubicBezTo>
                  <a:pt x="205" y="3"/>
                  <a:pt x="205" y="3"/>
                  <a:pt x="205" y="4"/>
                </a:cubicBezTo>
                <a:cubicBezTo>
                  <a:pt x="205" y="7"/>
                  <a:pt x="194" y="52"/>
                  <a:pt x="172" y="140"/>
                </a:cubicBezTo>
                <a:cubicBezTo>
                  <a:pt x="150" y="231"/>
                  <a:pt x="138" y="278"/>
                  <a:pt x="138" y="279"/>
                </a:cubicBezTo>
                <a:cubicBezTo>
                  <a:pt x="138" y="282"/>
                  <a:pt x="146" y="283"/>
                  <a:pt x="160" y="283"/>
                </a:cubicBezTo>
                <a:lnTo>
                  <a:pt x="172" y="283"/>
                </a:lnTo>
                <a:cubicBezTo>
                  <a:pt x="174" y="286"/>
                  <a:pt x="175" y="287"/>
                  <a:pt x="175" y="288"/>
                </a:cubicBezTo>
                <a:cubicBezTo>
                  <a:pt x="175" y="288"/>
                  <a:pt x="174" y="291"/>
                  <a:pt x="173" y="296"/>
                </a:cubicBezTo>
                <a:cubicBezTo>
                  <a:pt x="172" y="300"/>
                  <a:pt x="171" y="303"/>
                  <a:pt x="169" y="305"/>
                </a:cubicBezTo>
                <a:lnTo>
                  <a:pt x="162" y="305"/>
                </a:lnTo>
                <a:cubicBezTo>
                  <a:pt x="153" y="305"/>
                  <a:pt x="135" y="304"/>
                  <a:pt x="111" y="304"/>
                </a:cubicBezTo>
                <a:cubicBezTo>
                  <a:pt x="102" y="304"/>
                  <a:pt x="94" y="304"/>
                  <a:pt x="86" y="304"/>
                </a:cubicBezTo>
                <a:cubicBezTo>
                  <a:pt x="79" y="304"/>
                  <a:pt x="73" y="304"/>
                  <a:pt x="69" y="304"/>
                </a:cubicBezTo>
                <a:cubicBezTo>
                  <a:pt x="64" y="304"/>
                  <a:pt x="61" y="305"/>
                  <a:pt x="61" y="305"/>
                </a:cubicBezTo>
                <a:cubicBezTo>
                  <a:pt x="56" y="305"/>
                  <a:pt x="54" y="304"/>
                  <a:pt x="54" y="301"/>
                </a:cubicBezTo>
                <a:cubicBezTo>
                  <a:pt x="54" y="300"/>
                  <a:pt x="54" y="298"/>
                  <a:pt x="55" y="294"/>
                </a:cubicBezTo>
                <a:cubicBezTo>
                  <a:pt x="56" y="289"/>
                  <a:pt x="57" y="286"/>
                  <a:pt x="58" y="285"/>
                </a:cubicBezTo>
                <a:cubicBezTo>
                  <a:pt x="59" y="284"/>
                  <a:pt x="62" y="283"/>
                  <a:pt x="68" y="283"/>
                </a:cubicBezTo>
                <a:cubicBezTo>
                  <a:pt x="83" y="283"/>
                  <a:pt x="92" y="282"/>
                  <a:pt x="95" y="280"/>
                </a:cubicBezTo>
                <a:cubicBezTo>
                  <a:pt x="98" y="278"/>
                  <a:pt x="102" y="263"/>
                  <a:pt x="109" y="237"/>
                </a:cubicBezTo>
                <a:cubicBezTo>
                  <a:pt x="115" y="210"/>
                  <a:pt x="119" y="197"/>
                  <a:pt x="119" y="196"/>
                </a:cubicBezTo>
                <a:cubicBezTo>
                  <a:pt x="119" y="196"/>
                  <a:pt x="118" y="196"/>
                  <a:pt x="116" y="198"/>
                </a:cubicBezTo>
                <a:cubicBezTo>
                  <a:pt x="100" y="210"/>
                  <a:pt x="84" y="216"/>
                  <a:pt x="68" y="216"/>
                </a:cubicBezTo>
                <a:cubicBezTo>
                  <a:pt x="50" y="216"/>
                  <a:pt x="35" y="210"/>
                  <a:pt x="21" y="197"/>
                </a:cubicBezTo>
                <a:cubicBezTo>
                  <a:pt x="7" y="184"/>
                  <a:pt x="0" y="164"/>
                  <a:pt x="0" y="136"/>
                </a:cubicBezTo>
                <a:moveTo>
                  <a:pt x="154" y="56"/>
                </a:moveTo>
                <a:cubicBezTo>
                  <a:pt x="146" y="30"/>
                  <a:pt x="134" y="18"/>
                  <a:pt x="118" y="18"/>
                </a:cubicBezTo>
                <a:cubicBezTo>
                  <a:pt x="107" y="18"/>
                  <a:pt x="96" y="23"/>
                  <a:pt x="86" y="33"/>
                </a:cubicBezTo>
                <a:cubicBezTo>
                  <a:pt x="76" y="43"/>
                  <a:pt x="68" y="56"/>
                  <a:pt x="62" y="71"/>
                </a:cubicBezTo>
                <a:cubicBezTo>
                  <a:pt x="53" y="97"/>
                  <a:pt x="46" y="123"/>
                  <a:pt x="42" y="150"/>
                </a:cubicBezTo>
                <a:cubicBezTo>
                  <a:pt x="42" y="151"/>
                  <a:pt x="42" y="153"/>
                  <a:pt x="42" y="155"/>
                </a:cubicBezTo>
                <a:cubicBezTo>
                  <a:pt x="42" y="158"/>
                  <a:pt x="42" y="160"/>
                  <a:pt x="42" y="161"/>
                </a:cubicBezTo>
                <a:cubicBezTo>
                  <a:pt x="42" y="175"/>
                  <a:pt x="45" y="185"/>
                  <a:pt x="50" y="191"/>
                </a:cubicBezTo>
                <a:cubicBezTo>
                  <a:pt x="56" y="196"/>
                  <a:pt x="63" y="199"/>
                  <a:pt x="71" y="199"/>
                </a:cubicBezTo>
                <a:cubicBezTo>
                  <a:pt x="88" y="199"/>
                  <a:pt x="106" y="188"/>
                  <a:pt x="124" y="165"/>
                </a:cubicBezTo>
                <a:lnTo>
                  <a:pt x="128" y="159"/>
                </a:lnTo>
                <a:lnTo>
                  <a:pt x="15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2" name=""/>
          <p:cNvSpPr/>
          <p:nvPr/>
        </p:nvSpPr>
        <p:spPr>
          <a:xfrm>
            <a:off x="5065560" y="2333520"/>
            <a:ext cx="33840" cy="243720"/>
          </a:xfrm>
          <a:custGeom>
            <a:avLst/>
            <a:gdLst/>
            <a:ahLst/>
            <a:rect l="0" t="0" r="r" b="b"/>
            <a:pathLst>
              <a:path w="94" h="677">
                <a:moveTo>
                  <a:pt x="0" y="677"/>
                </a:moveTo>
                <a:lnTo>
                  <a:pt x="0" y="0"/>
                </a:lnTo>
                <a:lnTo>
                  <a:pt x="94" y="0"/>
                </a:lnTo>
                <a:lnTo>
                  <a:pt x="94" y="27"/>
                </a:lnTo>
                <a:lnTo>
                  <a:pt x="27" y="27"/>
                </a:lnTo>
                <a:lnTo>
                  <a:pt x="27" y="650"/>
                </a:lnTo>
                <a:lnTo>
                  <a:pt x="94" y="650"/>
                </a:lnTo>
                <a:lnTo>
                  <a:pt x="94" y="677"/>
                </a:lnTo>
                <a:lnTo>
                  <a:pt x="0"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3" name=""/>
          <p:cNvSpPr/>
          <p:nvPr/>
        </p:nvSpPr>
        <p:spPr>
          <a:xfrm>
            <a:off x="5124960" y="2450160"/>
            <a:ext cx="149040" cy="10440"/>
          </a:xfrm>
          <a:custGeom>
            <a:avLst/>
            <a:gdLst/>
            <a:ahLst/>
            <a:rect l="0" t="0" r="r" b="b"/>
            <a:pathLst>
              <a:path w="414" h="29">
                <a:moveTo>
                  <a:pt x="10" y="0"/>
                </a:moveTo>
                <a:lnTo>
                  <a:pt x="404" y="0"/>
                </a:lnTo>
                <a:cubicBezTo>
                  <a:pt x="410" y="4"/>
                  <a:pt x="414" y="9"/>
                  <a:pt x="414" y="15"/>
                </a:cubicBezTo>
                <a:cubicBezTo>
                  <a:pt x="414" y="20"/>
                  <a:pt x="410" y="25"/>
                  <a:pt x="404" y="29"/>
                </a:cubicBezTo>
                <a:lnTo>
                  <a:pt x="10" y="29"/>
                </a:lnTo>
                <a:cubicBezTo>
                  <a:pt x="3" y="25"/>
                  <a:pt x="0" y="21"/>
                  <a:pt x="0" y="15"/>
                </a:cubicBezTo>
                <a:cubicBezTo>
                  <a:pt x="0" y="8"/>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4" name=""/>
          <p:cNvSpPr/>
          <p:nvPr/>
        </p:nvSpPr>
        <p:spPr>
          <a:xfrm>
            <a:off x="5340960" y="2346840"/>
            <a:ext cx="57960" cy="169560"/>
          </a:xfrm>
          <a:custGeom>
            <a:avLst/>
            <a:gdLst/>
            <a:ahLst/>
            <a:rect l="0" t="0" r="r" b="b"/>
            <a:pathLst>
              <a:path w="161" h="471">
                <a:moveTo>
                  <a:pt x="11" y="440"/>
                </a:moveTo>
                <a:lnTo>
                  <a:pt x="20" y="440"/>
                </a:lnTo>
                <a:cubicBezTo>
                  <a:pt x="38" y="440"/>
                  <a:pt x="48" y="437"/>
                  <a:pt x="52" y="431"/>
                </a:cubicBezTo>
                <a:lnTo>
                  <a:pt x="52" y="425"/>
                </a:lnTo>
                <a:cubicBezTo>
                  <a:pt x="52" y="421"/>
                  <a:pt x="52" y="416"/>
                  <a:pt x="52" y="410"/>
                </a:cubicBezTo>
                <a:cubicBezTo>
                  <a:pt x="52" y="403"/>
                  <a:pt x="52" y="396"/>
                  <a:pt x="52" y="387"/>
                </a:cubicBezTo>
                <a:cubicBezTo>
                  <a:pt x="52" y="379"/>
                  <a:pt x="52" y="369"/>
                  <a:pt x="53" y="358"/>
                </a:cubicBezTo>
                <a:cubicBezTo>
                  <a:pt x="53" y="347"/>
                  <a:pt x="53" y="336"/>
                  <a:pt x="53" y="324"/>
                </a:cubicBezTo>
                <a:cubicBezTo>
                  <a:pt x="52" y="313"/>
                  <a:pt x="52" y="300"/>
                  <a:pt x="53" y="287"/>
                </a:cubicBezTo>
                <a:cubicBezTo>
                  <a:pt x="53" y="273"/>
                  <a:pt x="53" y="260"/>
                  <a:pt x="53" y="248"/>
                </a:cubicBezTo>
                <a:cubicBezTo>
                  <a:pt x="53" y="231"/>
                  <a:pt x="53" y="213"/>
                  <a:pt x="53" y="195"/>
                </a:cubicBezTo>
                <a:cubicBezTo>
                  <a:pt x="53" y="176"/>
                  <a:pt x="53" y="159"/>
                  <a:pt x="53" y="144"/>
                </a:cubicBezTo>
                <a:cubicBezTo>
                  <a:pt x="53" y="129"/>
                  <a:pt x="53" y="115"/>
                  <a:pt x="53" y="103"/>
                </a:cubicBezTo>
                <a:cubicBezTo>
                  <a:pt x="53" y="92"/>
                  <a:pt x="52" y="82"/>
                  <a:pt x="52" y="74"/>
                </a:cubicBezTo>
                <a:cubicBezTo>
                  <a:pt x="52" y="66"/>
                  <a:pt x="52" y="62"/>
                  <a:pt x="52" y="62"/>
                </a:cubicBezTo>
                <a:cubicBezTo>
                  <a:pt x="51" y="54"/>
                  <a:pt x="47" y="48"/>
                  <a:pt x="42" y="45"/>
                </a:cubicBezTo>
                <a:cubicBezTo>
                  <a:pt x="38" y="43"/>
                  <a:pt x="27" y="41"/>
                  <a:pt x="12" y="39"/>
                </a:cubicBezTo>
                <a:lnTo>
                  <a:pt x="0" y="39"/>
                </a:lnTo>
                <a:lnTo>
                  <a:pt x="0" y="24"/>
                </a:lnTo>
                <a:cubicBezTo>
                  <a:pt x="0" y="13"/>
                  <a:pt x="0" y="8"/>
                  <a:pt x="1" y="8"/>
                </a:cubicBezTo>
                <a:lnTo>
                  <a:pt x="8" y="7"/>
                </a:lnTo>
                <a:cubicBezTo>
                  <a:pt x="13" y="7"/>
                  <a:pt x="19" y="7"/>
                  <a:pt x="28" y="6"/>
                </a:cubicBezTo>
                <a:cubicBezTo>
                  <a:pt x="36" y="6"/>
                  <a:pt x="45" y="5"/>
                  <a:pt x="53" y="5"/>
                </a:cubicBezTo>
                <a:cubicBezTo>
                  <a:pt x="60" y="4"/>
                  <a:pt x="69" y="4"/>
                  <a:pt x="78" y="3"/>
                </a:cubicBezTo>
                <a:cubicBezTo>
                  <a:pt x="87" y="3"/>
                  <a:pt x="93" y="2"/>
                  <a:pt x="98" y="1"/>
                </a:cubicBezTo>
                <a:cubicBezTo>
                  <a:pt x="102" y="0"/>
                  <a:pt x="105" y="0"/>
                  <a:pt x="105" y="1"/>
                </a:cubicBezTo>
                <a:lnTo>
                  <a:pt x="107" y="1"/>
                </a:lnTo>
                <a:lnTo>
                  <a:pt x="107" y="214"/>
                </a:lnTo>
                <a:cubicBezTo>
                  <a:pt x="107" y="358"/>
                  <a:pt x="108" y="430"/>
                  <a:pt x="108" y="431"/>
                </a:cubicBezTo>
                <a:cubicBezTo>
                  <a:pt x="110" y="434"/>
                  <a:pt x="113" y="437"/>
                  <a:pt x="116" y="438"/>
                </a:cubicBezTo>
                <a:cubicBezTo>
                  <a:pt x="127" y="439"/>
                  <a:pt x="138" y="440"/>
                  <a:pt x="150" y="440"/>
                </a:cubicBezTo>
                <a:lnTo>
                  <a:pt x="161" y="440"/>
                </a:lnTo>
                <a:lnTo>
                  <a:pt x="161" y="471"/>
                </a:lnTo>
                <a:lnTo>
                  <a:pt x="156" y="471"/>
                </a:lnTo>
                <a:lnTo>
                  <a:pt x="140" y="470"/>
                </a:lnTo>
                <a:cubicBezTo>
                  <a:pt x="130" y="470"/>
                  <a:pt x="118" y="470"/>
                  <a:pt x="106" y="470"/>
                </a:cubicBezTo>
                <a:cubicBezTo>
                  <a:pt x="94" y="470"/>
                  <a:pt x="86" y="470"/>
                  <a:pt x="80" y="469"/>
                </a:cubicBezTo>
                <a:cubicBezTo>
                  <a:pt x="75" y="469"/>
                  <a:pt x="66" y="469"/>
                  <a:pt x="55" y="469"/>
                </a:cubicBezTo>
                <a:cubicBezTo>
                  <a:pt x="43" y="470"/>
                  <a:pt x="32" y="470"/>
                  <a:pt x="21" y="470"/>
                </a:cubicBezTo>
                <a:lnTo>
                  <a:pt x="5"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5" name=""/>
          <p:cNvSpPr/>
          <p:nvPr/>
        </p:nvSpPr>
        <p:spPr>
          <a:xfrm>
            <a:off x="5409000" y="2406960"/>
            <a:ext cx="108360" cy="111960"/>
          </a:xfrm>
          <a:custGeom>
            <a:avLst/>
            <a:gdLst/>
            <a:ahLst/>
            <a:rect l="0" t="0" r="r" b="b"/>
            <a:pathLst>
              <a:path w="301" h="311">
                <a:moveTo>
                  <a:pt x="0" y="158"/>
                </a:moveTo>
                <a:cubicBezTo>
                  <a:pt x="0" y="116"/>
                  <a:pt x="15" y="79"/>
                  <a:pt x="44" y="47"/>
                </a:cubicBezTo>
                <a:cubicBezTo>
                  <a:pt x="74" y="16"/>
                  <a:pt x="110" y="1"/>
                  <a:pt x="151" y="0"/>
                </a:cubicBezTo>
                <a:cubicBezTo>
                  <a:pt x="192" y="0"/>
                  <a:pt x="227" y="15"/>
                  <a:pt x="256" y="46"/>
                </a:cubicBezTo>
                <a:cubicBezTo>
                  <a:pt x="286" y="77"/>
                  <a:pt x="300" y="114"/>
                  <a:pt x="301" y="158"/>
                </a:cubicBezTo>
                <a:cubicBezTo>
                  <a:pt x="301" y="201"/>
                  <a:pt x="286" y="237"/>
                  <a:pt x="258" y="266"/>
                </a:cubicBezTo>
                <a:cubicBezTo>
                  <a:pt x="229" y="296"/>
                  <a:pt x="193" y="311"/>
                  <a:pt x="151" y="311"/>
                </a:cubicBezTo>
                <a:cubicBezTo>
                  <a:pt x="108" y="311"/>
                  <a:pt x="71" y="296"/>
                  <a:pt x="43" y="265"/>
                </a:cubicBezTo>
                <a:cubicBezTo>
                  <a:pt x="15" y="234"/>
                  <a:pt x="1" y="199"/>
                  <a:pt x="0" y="158"/>
                </a:cubicBezTo>
                <a:moveTo>
                  <a:pt x="151" y="284"/>
                </a:moveTo>
                <a:cubicBezTo>
                  <a:pt x="206" y="284"/>
                  <a:pt x="234" y="246"/>
                  <a:pt x="234" y="173"/>
                </a:cubicBezTo>
                <a:lnTo>
                  <a:pt x="234" y="151"/>
                </a:lnTo>
                <a:lnTo>
                  <a:pt x="234" y="134"/>
                </a:lnTo>
                <a:cubicBezTo>
                  <a:pt x="234" y="124"/>
                  <a:pt x="234" y="116"/>
                  <a:pt x="233" y="108"/>
                </a:cubicBezTo>
                <a:cubicBezTo>
                  <a:pt x="233" y="101"/>
                  <a:pt x="231" y="93"/>
                  <a:pt x="229" y="83"/>
                </a:cubicBezTo>
                <a:cubicBezTo>
                  <a:pt x="226" y="73"/>
                  <a:pt x="222" y="65"/>
                  <a:pt x="218" y="58"/>
                </a:cubicBezTo>
                <a:cubicBezTo>
                  <a:pt x="213" y="52"/>
                  <a:pt x="206" y="46"/>
                  <a:pt x="197" y="39"/>
                </a:cubicBezTo>
                <a:cubicBezTo>
                  <a:pt x="187" y="33"/>
                  <a:pt x="176" y="28"/>
                  <a:pt x="164" y="26"/>
                </a:cubicBezTo>
                <a:cubicBezTo>
                  <a:pt x="161" y="25"/>
                  <a:pt x="158" y="25"/>
                  <a:pt x="153" y="25"/>
                </a:cubicBezTo>
                <a:cubicBezTo>
                  <a:pt x="139" y="25"/>
                  <a:pt x="126" y="28"/>
                  <a:pt x="114" y="33"/>
                </a:cubicBezTo>
                <a:cubicBezTo>
                  <a:pt x="95" y="43"/>
                  <a:pt x="82" y="57"/>
                  <a:pt x="76" y="74"/>
                </a:cubicBezTo>
                <a:cubicBezTo>
                  <a:pt x="69" y="92"/>
                  <a:pt x="67" y="113"/>
                  <a:pt x="67" y="137"/>
                </a:cubicBezTo>
                <a:lnTo>
                  <a:pt x="67" y="150"/>
                </a:lnTo>
                <a:cubicBezTo>
                  <a:pt x="67" y="194"/>
                  <a:pt x="71" y="224"/>
                  <a:pt x="80" y="242"/>
                </a:cubicBezTo>
                <a:cubicBezTo>
                  <a:pt x="95" y="270"/>
                  <a:pt x="119"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6" name=""/>
          <p:cNvSpPr/>
          <p:nvPr/>
        </p:nvSpPr>
        <p:spPr>
          <a:xfrm>
            <a:off x="5531040" y="2405880"/>
            <a:ext cx="111600" cy="160560"/>
          </a:xfrm>
          <a:custGeom>
            <a:avLst/>
            <a:gdLst/>
            <a:ahLst/>
            <a:rect l="0" t="0" r="r" b="b"/>
            <a:pathLst>
              <a:path w="310" h="446">
                <a:moveTo>
                  <a:pt x="204" y="29"/>
                </a:moveTo>
                <a:cubicBezTo>
                  <a:pt x="224" y="10"/>
                  <a:pt x="246" y="0"/>
                  <a:pt x="272" y="0"/>
                </a:cubicBezTo>
                <a:cubicBezTo>
                  <a:pt x="285" y="0"/>
                  <a:pt x="295" y="4"/>
                  <a:pt x="301" y="13"/>
                </a:cubicBezTo>
                <a:cubicBezTo>
                  <a:pt x="307" y="21"/>
                  <a:pt x="310" y="30"/>
                  <a:pt x="310" y="38"/>
                </a:cubicBezTo>
                <a:cubicBezTo>
                  <a:pt x="310" y="45"/>
                  <a:pt x="308" y="50"/>
                  <a:pt x="304" y="55"/>
                </a:cubicBezTo>
                <a:cubicBezTo>
                  <a:pt x="299" y="60"/>
                  <a:pt x="293" y="63"/>
                  <a:pt x="285" y="63"/>
                </a:cubicBezTo>
                <a:cubicBezTo>
                  <a:pt x="270" y="63"/>
                  <a:pt x="262" y="56"/>
                  <a:pt x="260" y="42"/>
                </a:cubicBezTo>
                <a:cubicBezTo>
                  <a:pt x="259" y="36"/>
                  <a:pt x="260" y="31"/>
                  <a:pt x="262" y="28"/>
                </a:cubicBezTo>
                <a:cubicBezTo>
                  <a:pt x="262" y="28"/>
                  <a:pt x="262" y="27"/>
                  <a:pt x="263" y="26"/>
                </a:cubicBezTo>
                <a:lnTo>
                  <a:pt x="263" y="25"/>
                </a:lnTo>
                <a:cubicBezTo>
                  <a:pt x="250" y="27"/>
                  <a:pt x="238" y="32"/>
                  <a:pt x="227" y="40"/>
                </a:cubicBezTo>
                <a:cubicBezTo>
                  <a:pt x="223" y="43"/>
                  <a:pt x="222" y="44"/>
                  <a:pt x="222" y="45"/>
                </a:cubicBezTo>
                <a:cubicBezTo>
                  <a:pt x="222" y="45"/>
                  <a:pt x="223" y="47"/>
                  <a:pt x="224" y="48"/>
                </a:cubicBezTo>
                <a:cubicBezTo>
                  <a:pt x="226" y="50"/>
                  <a:pt x="228" y="53"/>
                  <a:pt x="230" y="57"/>
                </a:cubicBezTo>
                <a:cubicBezTo>
                  <a:pt x="233" y="60"/>
                  <a:pt x="235" y="64"/>
                  <a:pt x="238" y="69"/>
                </a:cubicBezTo>
                <a:cubicBezTo>
                  <a:pt x="241" y="73"/>
                  <a:pt x="243" y="79"/>
                  <a:pt x="244" y="86"/>
                </a:cubicBezTo>
                <a:cubicBezTo>
                  <a:pt x="245" y="93"/>
                  <a:pt x="246" y="101"/>
                  <a:pt x="247" y="109"/>
                </a:cubicBezTo>
                <a:cubicBezTo>
                  <a:pt x="247" y="137"/>
                  <a:pt x="236" y="160"/>
                  <a:pt x="214" y="180"/>
                </a:cubicBezTo>
                <a:cubicBezTo>
                  <a:pt x="191" y="199"/>
                  <a:pt x="163" y="209"/>
                  <a:pt x="131" y="209"/>
                </a:cubicBezTo>
                <a:cubicBezTo>
                  <a:pt x="108" y="209"/>
                  <a:pt x="86" y="203"/>
                  <a:pt x="64" y="190"/>
                </a:cubicBezTo>
                <a:cubicBezTo>
                  <a:pt x="59" y="199"/>
                  <a:pt x="56" y="207"/>
                  <a:pt x="56" y="217"/>
                </a:cubicBezTo>
                <a:cubicBezTo>
                  <a:pt x="56" y="233"/>
                  <a:pt x="62" y="245"/>
                  <a:pt x="74" y="252"/>
                </a:cubicBezTo>
                <a:cubicBezTo>
                  <a:pt x="78" y="255"/>
                  <a:pt x="82" y="256"/>
                  <a:pt x="85" y="256"/>
                </a:cubicBezTo>
                <a:cubicBezTo>
                  <a:pt x="89" y="256"/>
                  <a:pt x="105" y="257"/>
                  <a:pt x="134" y="258"/>
                </a:cubicBezTo>
                <a:cubicBezTo>
                  <a:pt x="172" y="258"/>
                  <a:pt x="197" y="260"/>
                  <a:pt x="208" y="262"/>
                </a:cubicBezTo>
                <a:cubicBezTo>
                  <a:pt x="236" y="266"/>
                  <a:pt x="257" y="275"/>
                  <a:pt x="273" y="290"/>
                </a:cubicBezTo>
                <a:cubicBezTo>
                  <a:pt x="291" y="307"/>
                  <a:pt x="299" y="329"/>
                  <a:pt x="299" y="356"/>
                </a:cubicBezTo>
                <a:cubicBezTo>
                  <a:pt x="299" y="386"/>
                  <a:pt x="282" y="409"/>
                  <a:pt x="247" y="425"/>
                </a:cubicBezTo>
                <a:cubicBezTo>
                  <a:pt x="220" y="439"/>
                  <a:pt x="187" y="446"/>
                  <a:pt x="150" y="446"/>
                </a:cubicBezTo>
                <a:cubicBezTo>
                  <a:pt x="112" y="446"/>
                  <a:pt x="80" y="439"/>
                  <a:pt x="53" y="425"/>
                </a:cubicBezTo>
                <a:cubicBezTo>
                  <a:pt x="18" y="410"/>
                  <a:pt x="0" y="387"/>
                  <a:pt x="0" y="358"/>
                </a:cubicBezTo>
                <a:cubicBezTo>
                  <a:pt x="0" y="342"/>
                  <a:pt x="5" y="328"/>
                  <a:pt x="14" y="317"/>
                </a:cubicBezTo>
                <a:cubicBezTo>
                  <a:pt x="24" y="306"/>
                  <a:pt x="33" y="299"/>
                  <a:pt x="43" y="295"/>
                </a:cubicBezTo>
                <a:lnTo>
                  <a:pt x="50" y="291"/>
                </a:lnTo>
                <a:cubicBezTo>
                  <a:pt x="34" y="277"/>
                  <a:pt x="26" y="258"/>
                  <a:pt x="26" y="234"/>
                </a:cubicBezTo>
                <a:cubicBezTo>
                  <a:pt x="26" y="212"/>
                  <a:pt x="32" y="193"/>
                  <a:pt x="45" y="176"/>
                </a:cubicBezTo>
                <a:cubicBezTo>
                  <a:pt x="26" y="156"/>
                  <a:pt x="16" y="133"/>
                  <a:pt x="16" y="109"/>
                </a:cubicBezTo>
                <a:cubicBezTo>
                  <a:pt x="16" y="80"/>
                  <a:pt x="27" y="56"/>
                  <a:pt x="50" y="37"/>
                </a:cubicBezTo>
                <a:cubicBezTo>
                  <a:pt x="72" y="17"/>
                  <a:pt x="99" y="8"/>
                  <a:pt x="131" y="7"/>
                </a:cubicBezTo>
                <a:cubicBezTo>
                  <a:pt x="154" y="7"/>
                  <a:pt x="176" y="13"/>
                  <a:pt x="197" y="25"/>
                </a:cubicBezTo>
                <a:lnTo>
                  <a:pt x="204" y="29"/>
                </a:lnTo>
                <a:moveTo>
                  <a:pt x="183" y="74"/>
                </a:moveTo>
                <a:cubicBezTo>
                  <a:pt x="181" y="61"/>
                  <a:pt x="175" y="52"/>
                  <a:pt x="165" y="44"/>
                </a:cubicBezTo>
                <a:cubicBezTo>
                  <a:pt x="156" y="37"/>
                  <a:pt x="144" y="33"/>
                  <a:pt x="130" y="33"/>
                </a:cubicBezTo>
                <a:cubicBezTo>
                  <a:pt x="117" y="33"/>
                  <a:pt x="106" y="36"/>
                  <a:pt x="96" y="44"/>
                </a:cubicBezTo>
                <a:cubicBezTo>
                  <a:pt x="87" y="51"/>
                  <a:pt x="81" y="61"/>
                  <a:pt x="79" y="74"/>
                </a:cubicBezTo>
                <a:cubicBezTo>
                  <a:pt x="77" y="82"/>
                  <a:pt x="77" y="93"/>
                  <a:pt x="77" y="109"/>
                </a:cubicBezTo>
                <a:cubicBezTo>
                  <a:pt x="77" y="128"/>
                  <a:pt x="78" y="143"/>
                  <a:pt x="81" y="153"/>
                </a:cubicBezTo>
                <a:cubicBezTo>
                  <a:pt x="84" y="162"/>
                  <a:pt x="91" y="170"/>
                  <a:pt x="102" y="176"/>
                </a:cubicBezTo>
                <a:cubicBezTo>
                  <a:pt x="109" y="181"/>
                  <a:pt x="119" y="183"/>
                  <a:pt x="131" y="183"/>
                </a:cubicBezTo>
                <a:cubicBezTo>
                  <a:pt x="141" y="183"/>
                  <a:pt x="149" y="181"/>
                  <a:pt x="156" y="178"/>
                </a:cubicBezTo>
                <a:cubicBezTo>
                  <a:pt x="164" y="175"/>
                  <a:pt x="169" y="171"/>
                  <a:pt x="172" y="166"/>
                </a:cubicBezTo>
                <a:cubicBezTo>
                  <a:pt x="175" y="161"/>
                  <a:pt x="178" y="157"/>
                  <a:pt x="179" y="153"/>
                </a:cubicBezTo>
                <a:cubicBezTo>
                  <a:pt x="181" y="148"/>
                  <a:pt x="182" y="145"/>
                  <a:pt x="183" y="142"/>
                </a:cubicBezTo>
                <a:cubicBezTo>
                  <a:pt x="184" y="135"/>
                  <a:pt x="185" y="124"/>
                  <a:pt x="185" y="109"/>
                </a:cubicBezTo>
                <a:cubicBezTo>
                  <a:pt x="185" y="93"/>
                  <a:pt x="184" y="82"/>
                  <a:pt x="183" y="74"/>
                </a:cubicBezTo>
                <a:moveTo>
                  <a:pt x="254" y="358"/>
                </a:moveTo>
                <a:cubicBezTo>
                  <a:pt x="254" y="347"/>
                  <a:pt x="251" y="337"/>
                  <a:pt x="245" y="330"/>
                </a:cubicBezTo>
                <a:cubicBezTo>
                  <a:pt x="238" y="323"/>
                  <a:pt x="229" y="318"/>
                  <a:pt x="217" y="315"/>
                </a:cubicBezTo>
                <a:cubicBezTo>
                  <a:pt x="205" y="311"/>
                  <a:pt x="194" y="309"/>
                  <a:pt x="183" y="308"/>
                </a:cubicBezTo>
                <a:cubicBezTo>
                  <a:pt x="173" y="308"/>
                  <a:pt x="161" y="307"/>
                  <a:pt x="146" y="307"/>
                </a:cubicBezTo>
                <a:lnTo>
                  <a:pt x="128" y="307"/>
                </a:lnTo>
                <a:cubicBezTo>
                  <a:pt x="98" y="307"/>
                  <a:pt x="80" y="308"/>
                  <a:pt x="74" y="311"/>
                </a:cubicBezTo>
                <a:cubicBezTo>
                  <a:pt x="65" y="315"/>
                  <a:pt x="58" y="322"/>
                  <a:pt x="53" y="330"/>
                </a:cubicBezTo>
                <a:cubicBezTo>
                  <a:pt x="48" y="339"/>
                  <a:pt x="45" y="348"/>
                  <a:pt x="45" y="357"/>
                </a:cubicBezTo>
                <a:cubicBezTo>
                  <a:pt x="45" y="362"/>
                  <a:pt x="46" y="367"/>
                  <a:pt x="49" y="373"/>
                </a:cubicBezTo>
                <a:cubicBezTo>
                  <a:pt x="52" y="379"/>
                  <a:pt x="56" y="385"/>
                  <a:pt x="63" y="393"/>
                </a:cubicBezTo>
                <a:cubicBezTo>
                  <a:pt x="70" y="401"/>
                  <a:pt x="81" y="407"/>
                  <a:pt x="96" y="412"/>
                </a:cubicBezTo>
                <a:cubicBezTo>
                  <a:pt x="110" y="417"/>
                  <a:pt x="128" y="420"/>
                  <a:pt x="150" y="420"/>
                </a:cubicBezTo>
                <a:cubicBezTo>
                  <a:pt x="181" y="420"/>
                  <a:pt x="207" y="414"/>
                  <a:pt x="226" y="401"/>
                </a:cubicBezTo>
                <a:cubicBezTo>
                  <a:pt x="245" y="388"/>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7" name=""/>
          <p:cNvSpPr/>
          <p:nvPr/>
        </p:nvSpPr>
        <p:spPr>
          <a:xfrm>
            <a:off x="5676840" y="2408400"/>
            <a:ext cx="131040" cy="155160"/>
          </a:xfrm>
          <a:custGeom>
            <a:avLst/>
            <a:gdLst/>
            <a:ahLst/>
            <a:rect l="0" t="0" r="r" b="b"/>
            <a:pathLst>
              <a:path w="364" h="431">
                <a:moveTo>
                  <a:pt x="42" y="105"/>
                </a:moveTo>
                <a:cubicBezTo>
                  <a:pt x="43" y="104"/>
                  <a:pt x="43" y="102"/>
                  <a:pt x="43" y="100"/>
                </a:cubicBezTo>
                <a:cubicBezTo>
                  <a:pt x="44" y="97"/>
                  <a:pt x="45" y="92"/>
                  <a:pt x="47" y="85"/>
                </a:cubicBezTo>
                <a:cubicBezTo>
                  <a:pt x="49" y="77"/>
                  <a:pt x="51" y="70"/>
                  <a:pt x="54" y="64"/>
                </a:cubicBezTo>
                <a:cubicBezTo>
                  <a:pt x="56" y="57"/>
                  <a:pt x="60" y="50"/>
                  <a:pt x="64" y="41"/>
                </a:cubicBezTo>
                <a:cubicBezTo>
                  <a:pt x="68" y="33"/>
                  <a:pt x="72" y="26"/>
                  <a:pt x="77" y="21"/>
                </a:cubicBezTo>
                <a:cubicBezTo>
                  <a:pt x="82" y="16"/>
                  <a:pt x="88" y="11"/>
                  <a:pt x="95" y="6"/>
                </a:cubicBezTo>
                <a:cubicBezTo>
                  <a:pt x="102" y="1"/>
                  <a:pt x="109" y="-1"/>
                  <a:pt x="117" y="0"/>
                </a:cubicBezTo>
                <a:cubicBezTo>
                  <a:pt x="151" y="0"/>
                  <a:pt x="173" y="15"/>
                  <a:pt x="182" y="43"/>
                </a:cubicBezTo>
                <a:lnTo>
                  <a:pt x="189" y="37"/>
                </a:lnTo>
                <a:cubicBezTo>
                  <a:pt x="217" y="13"/>
                  <a:pt x="243" y="0"/>
                  <a:pt x="269" y="0"/>
                </a:cubicBezTo>
                <a:cubicBezTo>
                  <a:pt x="298" y="0"/>
                  <a:pt x="321" y="11"/>
                  <a:pt x="338" y="32"/>
                </a:cubicBezTo>
                <a:cubicBezTo>
                  <a:pt x="355" y="53"/>
                  <a:pt x="364" y="79"/>
                  <a:pt x="364" y="109"/>
                </a:cubicBezTo>
                <a:cubicBezTo>
                  <a:pt x="364" y="158"/>
                  <a:pt x="347" y="203"/>
                  <a:pt x="311" y="244"/>
                </a:cubicBezTo>
                <a:cubicBezTo>
                  <a:pt x="277" y="285"/>
                  <a:pt x="238" y="305"/>
                  <a:pt x="195" y="306"/>
                </a:cubicBezTo>
                <a:cubicBezTo>
                  <a:pt x="185" y="306"/>
                  <a:pt x="176" y="305"/>
                  <a:pt x="169" y="302"/>
                </a:cubicBezTo>
                <a:cubicBezTo>
                  <a:pt x="164" y="300"/>
                  <a:pt x="158" y="296"/>
                  <a:pt x="153" y="292"/>
                </a:cubicBezTo>
                <a:cubicBezTo>
                  <a:pt x="148" y="287"/>
                  <a:pt x="143" y="283"/>
                  <a:pt x="140" y="280"/>
                </a:cubicBezTo>
                <a:lnTo>
                  <a:pt x="135" y="275"/>
                </a:lnTo>
                <a:cubicBezTo>
                  <a:pt x="135" y="275"/>
                  <a:pt x="130" y="295"/>
                  <a:pt x="121" y="334"/>
                </a:cubicBezTo>
                <a:cubicBezTo>
                  <a:pt x="111" y="372"/>
                  <a:pt x="106" y="392"/>
                  <a:pt x="106" y="392"/>
                </a:cubicBezTo>
                <a:cubicBezTo>
                  <a:pt x="106" y="395"/>
                  <a:pt x="108" y="397"/>
                  <a:pt x="112" y="397"/>
                </a:cubicBezTo>
                <a:cubicBezTo>
                  <a:pt x="115" y="398"/>
                  <a:pt x="124" y="398"/>
                  <a:pt x="137" y="399"/>
                </a:cubicBezTo>
                <a:lnTo>
                  <a:pt x="154" y="399"/>
                </a:lnTo>
                <a:cubicBezTo>
                  <a:pt x="156" y="402"/>
                  <a:pt x="158" y="404"/>
                  <a:pt x="158" y="406"/>
                </a:cubicBezTo>
                <a:cubicBezTo>
                  <a:pt x="158" y="407"/>
                  <a:pt x="157" y="411"/>
                  <a:pt x="156" y="418"/>
                </a:cubicBezTo>
                <a:cubicBezTo>
                  <a:pt x="154" y="424"/>
                  <a:pt x="153" y="427"/>
                  <a:pt x="152" y="429"/>
                </a:cubicBezTo>
                <a:cubicBezTo>
                  <a:pt x="150" y="430"/>
                  <a:pt x="147" y="431"/>
                  <a:pt x="143" y="431"/>
                </a:cubicBezTo>
                <a:cubicBezTo>
                  <a:pt x="142" y="431"/>
                  <a:pt x="139" y="431"/>
                  <a:pt x="135" y="431"/>
                </a:cubicBezTo>
                <a:cubicBezTo>
                  <a:pt x="131" y="431"/>
                  <a:pt x="124" y="431"/>
                  <a:pt x="112" y="431"/>
                </a:cubicBezTo>
                <a:cubicBezTo>
                  <a:pt x="101" y="430"/>
                  <a:pt x="87" y="430"/>
                  <a:pt x="70" y="430"/>
                </a:cubicBezTo>
                <a:cubicBezTo>
                  <a:pt x="39" y="430"/>
                  <a:pt x="19" y="430"/>
                  <a:pt x="10" y="431"/>
                </a:cubicBezTo>
                <a:lnTo>
                  <a:pt x="5" y="431"/>
                </a:lnTo>
                <a:cubicBezTo>
                  <a:pt x="2" y="428"/>
                  <a:pt x="0" y="426"/>
                  <a:pt x="0" y="424"/>
                </a:cubicBezTo>
                <a:cubicBezTo>
                  <a:pt x="1" y="412"/>
                  <a:pt x="4" y="403"/>
                  <a:pt x="9" y="399"/>
                </a:cubicBezTo>
                <a:lnTo>
                  <a:pt x="22" y="399"/>
                </a:lnTo>
                <a:cubicBezTo>
                  <a:pt x="38" y="399"/>
                  <a:pt x="47" y="396"/>
                  <a:pt x="49" y="391"/>
                </a:cubicBezTo>
                <a:cubicBezTo>
                  <a:pt x="50" y="388"/>
                  <a:pt x="64" y="335"/>
                  <a:pt x="90" y="229"/>
                </a:cubicBezTo>
                <a:cubicBezTo>
                  <a:pt x="116" y="124"/>
                  <a:pt x="130" y="69"/>
                  <a:pt x="131" y="62"/>
                </a:cubicBezTo>
                <a:cubicBezTo>
                  <a:pt x="132" y="60"/>
                  <a:pt x="132" y="57"/>
                  <a:pt x="132" y="53"/>
                </a:cubicBezTo>
                <a:cubicBezTo>
                  <a:pt x="132" y="34"/>
                  <a:pt x="126" y="25"/>
                  <a:pt x="115" y="25"/>
                </a:cubicBezTo>
                <a:cubicBezTo>
                  <a:pt x="105" y="25"/>
                  <a:pt x="97" y="31"/>
                  <a:pt x="90" y="44"/>
                </a:cubicBezTo>
                <a:cubicBezTo>
                  <a:pt x="83" y="57"/>
                  <a:pt x="78" y="70"/>
                  <a:pt x="75" y="85"/>
                </a:cubicBezTo>
                <a:cubicBezTo>
                  <a:pt x="71" y="100"/>
                  <a:pt x="68" y="108"/>
                  <a:pt x="66" y="110"/>
                </a:cubicBezTo>
                <a:cubicBezTo>
                  <a:pt x="66" y="111"/>
                  <a:pt x="62" y="111"/>
                  <a:pt x="56" y="111"/>
                </a:cubicBezTo>
                <a:lnTo>
                  <a:pt x="46" y="111"/>
                </a:lnTo>
                <a:cubicBezTo>
                  <a:pt x="43" y="108"/>
                  <a:pt x="42" y="106"/>
                  <a:pt x="42" y="105"/>
                </a:cubicBezTo>
                <a:moveTo>
                  <a:pt x="147" y="230"/>
                </a:moveTo>
                <a:cubicBezTo>
                  <a:pt x="157" y="264"/>
                  <a:pt x="174" y="282"/>
                  <a:pt x="197" y="282"/>
                </a:cubicBezTo>
                <a:cubicBezTo>
                  <a:pt x="210" y="282"/>
                  <a:pt x="224" y="276"/>
                  <a:pt x="236" y="266"/>
                </a:cubicBezTo>
                <a:cubicBezTo>
                  <a:pt x="249" y="256"/>
                  <a:pt x="259" y="243"/>
                  <a:pt x="267" y="227"/>
                </a:cubicBezTo>
                <a:cubicBezTo>
                  <a:pt x="275" y="211"/>
                  <a:pt x="284" y="187"/>
                  <a:pt x="292" y="154"/>
                </a:cubicBezTo>
                <a:cubicBezTo>
                  <a:pt x="300" y="120"/>
                  <a:pt x="304" y="96"/>
                  <a:pt x="305" y="79"/>
                </a:cubicBezTo>
                <a:lnTo>
                  <a:pt x="305" y="75"/>
                </a:lnTo>
                <a:cubicBezTo>
                  <a:pt x="305" y="42"/>
                  <a:pt x="291" y="25"/>
                  <a:pt x="263" y="25"/>
                </a:cubicBezTo>
                <a:cubicBezTo>
                  <a:pt x="258" y="25"/>
                  <a:pt x="253" y="26"/>
                  <a:pt x="248" y="27"/>
                </a:cubicBezTo>
                <a:cubicBezTo>
                  <a:pt x="243" y="29"/>
                  <a:pt x="238" y="31"/>
                  <a:pt x="233" y="33"/>
                </a:cubicBezTo>
                <a:cubicBezTo>
                  <a:pt x="229" y="36"/>
                  <a:pt x="224" y="39"/>
                  <a:pt x="220" y="42"/>
                </a:cubicBezTo>
                <a:cubicBezTo>
                  <a:pt x="216" y="45"/>
                  <a:pt x="212" y="49"/>
                  <a:pt x="208" y="52"/>
                </a:cubicBezTo>
                <a:cubicBezTo>
                  <a:pt x="205" y="56"/>
                  <a:pt x="201" y="59"/>
                  <a:pt x="198" y="62"/>
                </a:cubicBezTo>
                <a:cubicBezTo>
                  <a:pt x="195" y="66"/>
                  <a:pt x="193" y="69"/>
                  <a:pt x="191" y="72"/>
                </a:cubicBezTo>
                <a:cubicBezTo>
                  <a:pt x="189" y="75"/>
                  <a:pt x="187" y="77"/>
                  <a:pt x="185" y="79"/>
                </a:cubicBezTo>
                <a:lnTo>
                  <a:pt x="183" y="81"/>
                </a:lnTo>
                <a:cubicBezTo>
                  <a:pt x="183" y="82"/>
                  <a:pt x="183" y="85"/>
                  <a:pt x="181" y="91"/>
                </a:cubicBezTo>
                <a:cubicBezTo>
                  <a:pt x="180" y="97"/>
                  <a:pt x="178" y="107"/>
                  <a:pt x="174" y="121"/>
                </a:cubicBezTo>
                <a:cubicBezTo>
                  <a:pt x="170" y="135"/>
                  <a:pt x="167" y="146"/>
                  <a:pt x="164" y="156"/>
                </a:cubicBezTo>
                <a:cubicBezTo>
                  <a:pt x="153" y="204"/>
                  <a:pt x="147" y="228"/>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8" name=""/>
          <p:cNvSpPr/>
          <p:nvPr/>
        </p:nvSpPr>
        <p:spPr>
          <a:xfrm>
            <a:off x="5823000" y="2431080"/>
            <a:ext cx="73800" cy="123480"/>
          </a:xfrm>
          <a:custGeom>
            <a:avLst/>
            <a:gdLst/>
            <a:ahLst/>
            <a:rect l="0" t="0" r="r" b="b"/>
            <a:pathLst>
              <a:path w="205" h="343">
                <a:moveTo>
                  <a:pt x="0" y="243"/>
                </a:moveTo>
                <a:cubicBezTo>
                  <a:pt x="0" y="209"/>
                  <a:pt x="6" y="175"/>
                  <a:pt x="18" y="139"/>
                </a:cubicBezTo>
                <a:cubicBezTo>
                  <a:pt x="31" y="103"/>
                  <a:pt x="49" y="72"/>
                  <a:pt x="70" y="46"/>
                </a:cubicBezTo>
                <a:cubicBezTo>
                  <a:pt x="92" y="20"/>
                  <a:pt x="114" y="5"/>
                  <a:pt x="137" y="1"/>
                </a:cubicBezTo>
                <a:cubicBezTo>
                  <a:pt x="137" y="1"/>
                  <a:pt x="138" y="1"/>
                  <a:pt x="140" y="1"/>
                </a:cubicBezTo>
                <a:cubicBezTo>
                  <a:pt x="143" y="1"/>
                  <a:pt x="145" y="1"/>
                  <a:pt x="146" y="0"/>
                </a:cubicBezTo>
                <a:cubicBezTo>
                  <a:pt x="163" y="2"/>
                  <a:pt x="177" y="10"/>
                  <a:pt x="186" y="24"/>
                </a:cubicBezTo>
                <a:cubicBezTo>
                  <a:pt x="199" y="43"/>
                  <a:pt x="205" y="69"/>
                  <a:pt x="205" y="101"/>
                </a:cubicBezTo>
                <a:cubicBezTo>
                  <a:pt x="205" y="138"/>
                  <a:pt x="198" y="175"/>
                  <a:pt x="183" y="213"/>
                </a:cubicBezTo>
                <a:cubicBezTo>
                  <a:pt x="169" y="252"/>
                  <a:pt x="151" y="283"/>
                  <a:pt x="128" y="307"/>
                </a:cubicBezTo>
                <a:cubicBezTo>
                  <a:pt x="106" y="331"/>
                  <a:pt x="85" y="343"/>
                  <a:pt x="64" y="343"/>
                </a:cubicBezTo>
                <a:lnTo>
                  <a:pt x="61" y="343"/>
                </a:lnTo>
                <a:cubicBezTo>
                  <a:pt x="50" y="343"/>
                  <a:pt x="39" y="340"/>
                  <a:pt x="30" y="334"/>
                </a:cubicBezTo>
                <a:cubicBezTo>
                  <a:pt x="22" y="327"/>
                  <a:pt x="16" y="319"/>
                  <a:pt x="12" y="308"/>
                </a:cubicBezTo>
                <a:cubicBezTo>
                  <a:pt x="8" y="298"/>
                  <a:pt x="5" y="287"/>
                  <a:pt x="3" y="276"/>
                </a:cubicBezTo>
                <a:cubicBezTo>
                  <a:pt x="1" y="266"/>
                  <a:pt x="0" y="254"/>
                  <a:pt x="0" y="243"/>
                </a:cubicBezTo>
                <a:moveTo>
                  <a:pt x="167" y="67"/>
                </a:moveTo>
                <a:cubicBezTo>
                  <a:pt x="167" y="34"/>
                  <a:pt x="159" y="18"/>
                  <a:pt x="142" y="18"/>
                </a:cubicBezTo>
                <a:cubicBezTo>
                  <a:pt x="130" y="18"/>
                  <a:pt x="119" y="25"/>
                  <a:pt x="108" y="40"/>
                </a:cubicBezTo>
                <a:cubicBezTo>
                  <a:pt x="98" y="54"/>
                  <a:pt x="89" y="70"/>
                  <a:pt x="82" y="88"/>
                </a:cubicBezTo>
                <a:cubicBezTo>
                  <a:pt x="75" y="107"/>
                  <a:pt x="69" y="123"/>
                  <a:pt x="65" y="136"/>
                </a:cubicBezTo>
                <a:cubicBezTo>
                  <a:pt x="62" y="150"/>
                  <a:pt x="59" y="158"/>
                  <a:pt x="59" y="160"/>
                </a:cubicBezTo>
                <a:cubicBezTo>
                  <a:pt x="75" y="160"/>
                  <a:pt x="90" y="161"/>
                  <a:pt x="106" y="161"/>
                </a:cubicBezTo>
                <a:lnTo>
                  <a:pt x="152" y="160"/>
                </a:lnTo>
                <a:cubicBezTo>
                  <a:pt x="152" y="160"/>
                  <a:pt x="154" y="155"/>
                  <a:pt x="156" y="144"/>
                </a:cubicBezTo>
                <a:cubicBezTo>
                  <a:pt x="158" y="134"/>
                  <a:pt x="161" y="121"/>
                  <a:pt x="163" y="106"/>
                </a:cubicBezTo>
                <a:cubicBezTo>
                  <a:pt x="166" y="91"/>
                  <a:pt x="168" y="78"/>
                  <a:pt x="167" y="67"/>
                </a:cubicBezTo>
                <a:moveTo>
                  <a:pt x="37" y="275"/>
                </a:moveTo>
                <a:cubicBezTo>
                  <a:pt x="37" y="309"/>
                  <a:pt x="47" y="326"/>
                  <a:pt x="63" y="326"/>
                </a:cubicBezTo>
                <a:cubicBezTo>
                  <a:pt x="68" y="326"/>
                  <a:pt x="73" y="325"/>
                  <a:pt x="79" y="321"/>
                </a:cubicBezTo>
                <a:cubicBezTo>
                  <a:pt x="84" y="318"/>
                  <a:pt x="91" y="312"/>
                  <a:pt x="98" y="303"/>
                </a:cubicBezTo>
                <a:cubicBezTo>
                  <a:pt x="106" y="294"/>
                  <a:pt x="114" y="280"/>
                  <a:pt x="121" y="262"/>
                </a:cubicBezTo>
                <a:cubicBezTo>
                  <a:pt x="129" y="243"/>
                  <a:pt x="137" y="218"/>
                  <a:pt x="144" y="191"/>
                </a:cubicBezTo>
                <a:lnTo>
                  <a:pt x="147" y="183"/>
                </a:lnTo>
                <a:lnTo>
                  <a:pt x="53" y="183"/>
                </a:lnTo>
                <a:cubicBezTo>
                  <a:pt x="53" y="184"/>
                  <a:pt x="52" y="190"/>
                  <a:pt x="49" y="201"/>
                </a:cubicBezTo>
                <a:cubicBezTo>
                  <a:pt x="46" y="212"/>
                  <a:pt x="44" y="224"/>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89" name=""/>
          <p:cNvSpPr/>
          <p:nvPr/>
        </p:nvSpPr>
        <p:spPr>
          <a:xfrm>
            <a:off x="5932800" y="2333520"/>
            <a:ext cx="58320" cy="243720"/>
          </a:xfrm>
          <a:custGeom>
            <a:avLst/>
            <a:gdLst/>
            <a:ahLst/>
            <a:rect l="0" t="0" r="r" b="b"/>
            <a:pathLst>
              <a:path w="162" h="677">
                <a:moveTo>
                  <a:pt x="0" y="338"/>
                </a:moveTo>
                <a:cubicBezTo>
                  <a:pt x="0" y="307"/>
                  <a:pt x="2" y="277"/>
                  <a:pt x="7" y="249"/>
                </a:cubicBezTo>
                <a:cubicBezTo>
                  <a:pt x="11" y="221"/>
                  <a:pt x="16" y="197"/>
                  <a:pt x="22" y="177"/>
                </a:cubicBezTo>
                <a:cubicBezTo>
                  <a:pt x="29" y="157"/>
                  <a:pt x="37" y="137"/>
                  <a:pt x="48" y="117"/>
                </a:cubicBezTo>
                <a:cubicBezTo>
                  <a:pt x="59" y="98"/>
                  <a:pt x="68" y="83"/>
                  <a:pt x="74" y="72"/>
                </a:cubicBezTo>
                <a:cubicBezTo>
                  <a:pt x="80" y="61"/>
                  <a:pt x="90" y="50"/>
                  <a:pt x="102" y="37"/>
                </a:cubicBezTo>
                <a:cubicBezTo>
                  <a:pt x="115" y="24"/>
                  <a:pt x="122" y="17"/>
                  <a:pt x="125" y="14"/>
                </a:cubicBezTo>
                <a:cubicBezTo>
                  <a:pt x="127" y="11"/>
                  <a:pt x="132" y="7"/>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29"/>
                  <a:pt x="62" y="468"/>
                </a:cubicBezTo>
                <a:cubicBezTo>
                  <a:pt x="69" y="507"/>
                  <a:pt x="79" y="538"/>
                  <a:pt x="89" y="562"/>
                </a:cubicBezTo>
                <a:cubicBezTo>
                  <a:pt x="100" y="586"/>
                  <a:pt x="111" y="605"/>
                  <a:pt x="123"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3" y="661"/>
                </a:lnTo>
                <a:cubicBezTo>
                  <a:pt x="80" y="623"/>
                  <a:pt x="49" y="574"/>
                  <a:pt x="30"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0" name=""/>
          <p:cNvSpPr/>
          <p:nvPr/>
        </p:nvSpPr>
        <p:spPr>
          <a:xfrm>
            <a:off x="6009840" y="2408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4" y="259"/>
                </a:lnTo>
                <a:lnTo>
                  <a:pt x="151" y="157"/>
                </a:lnTo>
                <a:lnTo>
                  <a:pt x="59" y="42"/>
                </a:lnTo>
                <a:lnTo>
                  <a:pt x="3" y="42"/>
                </a:lnTo>
                <a:lnTo>
                  <a:pt x="3" y="0"/>
                </a:lnTo>
                <a:lnTo>
                  <a:pt x="8" y="0"/>
                </a:lnTo>
                <a:cubicBezTo>
                  <a:pt x="15" y="1"/>
                  <a:pt x="40" y="2"/>
                  <a:pt x="82" y="2"/>
                </a:cubicBezTo>
                <a:cubicBezTo>
                  <a:pt x="129" y="2"/>
                  <a:pt x="156" y="1"/>
                  <a:pt x="165" y="0"/>
                </a:cubicBezTo>
                <a:lnTo>
                  <a:pt x="171" y="0"/>
                </a:lnTo>
                <a:lnTo>
                  <a:pt x="171" y="42"/>
                </a:lnTo>
                <a:lnTo>
                  <a:pt x="152" y="42"/>
                </a:lnTo>
                <a:lnTo>
                  <a:pt x="175" y="72"/>
                </a:lnTo>
                <a:cubicBezTo>
                  <a:pt x="191" y="91"/>
                  <a:pt x="199" y="100"/>
                  <a:pt x="199" y="100"/>
                </a:cubicBezTo>
                <a:cubicBezTo>
                  <a:pt x="201" y="100"/>
                  <a:pt x="209" y="90"/>
                  <a:pt x="225" y="70"/>
                </a:cubicBezTo>
                <a:lnTo>
                  <a:pt x="248" y="42"/>
                </a:lnTo>
                <a:lnTo>
                  <a:pt x="223" y="42"/>
                </a:lnTo>
                <a:lnTo>
                  <a:pt x="223" y="0"/>
                </a:lnTo>
                <a:lnTo>
                  <a:pt x="229" y="0"/>
                </a:lnTo>
                <a:cubicBezTo>
                  <a:pt x="236" y="1"/>
                  <a:pt x="259" y="2"/>
                  <a:pt x="301" y="2"/>
                </a:cubicBezTo>
                <a:cubicBezTo>
                  <a:pt x="338" y="2"/>
                  <a:pt x="359" y="1"/>
                  <a:pt x="364" y="0"/>
                </a:cubicBezTo>
                <a:lnTo>
                  <a:pt x="369" y="0"/>
                </a:lnTo>
                <a:lnTo>
                  <a:pt x="369" y="42"/>
                </a:lnTo>
                <a:lnTo>
                  <a:pt x="304" y="42"/>
                </a:lnTo>
                <a:lnTo>
                  <a:pt x="225" y="135"/>
                </a:lnTo>
                <a:lnTo>
                  <a:pt x="327" y="258"/>
                </a:lnTo>
                <a:lnTo>
                  <a:pt x="355" y="259"/>
                </a:lnTo>
                <a:lnTo>
                  <a:pt x="383" y="259"/>
                </a:lnTo>
                <a:lnTo>
                  <a:pt x="383" y="301"/>
                </a:lnTo>
                <a:lnTo>
                  <a:pt x="377" y="301"/>
                </a:lnTo>
                <a:cubicBezTo>
                  <a:pt x="371" y="300"/>
                  <a:pt x="346" y="299"/>
                  <a:pt x="303"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1" name=""/>
          <p:cNvSpPr/>
          <p:nvPr/>
        </p:nvSpPr>
        <p:spPr>
          <a:xfrm>
            <a:off x="6167160" y="2437920"/>
            <a:ext cx="72720" cy="118800"/>
          </a:xfrm>
          <a:custGeom>
            <a:avLst/>
            <a:gdLst/>
            <a:ahLst/>
            <a:rect l="0" t="0" r="r" b="b"/>
            <a:pathLst>
              <a:path w="202" h="330">
                <a:moveTo>
                  <a:pt x="27" y="39"/>
                </a:moveTo>
                <a:cubicBezTo>
                  <a:pt x="45" y="13"/>
                  <a:pt x="70" y="0"/>
                  <a:pt x="101" y="0"/>
                </a:cubicBezTo>
                <a:cubicBezTo>
                  <a:pt x="117" y="0"/>
                  <a:pt x="132" y="4"/>
                  <a:pt x="147" y="13"/>
                </a:cubicBezTo>
                <a:cubicBezTo>
                  <a:pt x="163" y="21"/>
                  <a:pt x="175" y="35"/>
                  <a:pt x="184" y="56"/>
                </a:cubicBezTo>
                <a:cubicBezTo>
                  <a:pt x="196" y="83"/>
                  <a:pt x="202" y="119"/>
                  <a:pt x="202" y="166"/>
                </a:cubicBezTo>
                <a:cubicBezTo>
                  <a:pt x="202" y="215"/>
                  <a:pt x="195" y="253"/>
                  <a:pt x="182" y="279"/>
                </a:cubicBezTo>
                <a:cubicBezTo>
                  <a:pt x="175" y="292"/>
                  <a:pt x="166" y="304"/>
                  <a:pt x="155" y="312"/>
                </a:cubicBezTo>
                <a:cubicBezTo>
                  <a:pt x="144" y="320"/>
                  <a:pt x="134" y="325"/>
                  <a:pt x="126" y="327"/>
                </a:cubicBezTo>
                <a:cubicBezTo>
                  <a:pt x="118" y="329"/>
                  <a:pt x="110" y="330"/>
                  <a:pt x="102" y="330"/>
                </a:cubicBezTo>
                <a:cubicBezTo>
                  <a:pt x="93" y="330"/>
                  <a:pt x="85" y="329"/>
                  <a:pt x="77" y="327"/>
                </a:cubicBezTo>
                <a:cubicBezTo>
                  <a:pt x="69" y="325"/>
                  <a:pt x="59" y="320"/>
                  <a:pt x="47" y="312"/>
                </a:cubicBezTo>
                <a:cubicBezTo>
                  <a:pt x="36" y="304"/>
                  <a:pt x="27" y="292"/>
                  <a:pt x="20" y="279"/>
                </a:cubicBezTo>
                <a:cubicBezTo>
                  <a:pt x="7" y="253"/>
                  <a:pt x="0" y="215"/>
                  <a:pt x="0" y="166"/>
                </a:cubicBezTo>
                <a:cubicBezTo>
                  <a:pt x="0" y="110"/>
                  <a:pt x="9" y="68"/>
                  <a:pt x="27" y="39"/>
                </a:cubicBezTo>
                <a:moveTo>
                  <a:pt x="136" y="33"/>
                </a:moveTo>
                <a:cubicBezTo>
                  <a:pt x="126" y="23"/>
                  <a:pt x="115" y="18"/>
                  <a:pt x="102" y="18"/>
                </a:cubicBezTo>
                <a:cubicBezTo>
                  <a:pt x="88" y="18"/>
                  <a:pt x="77" y="23"/>
                  <a:pt x="67" y="33"/>
                </a:cubicBezTo>
                <a:cubicBezTo>
                  <a:pt x="59" y="41"/>
                  <a:pt x="53" y="53"/>
                  <a:pt x="51" y="67"/>
                </a:cubicBezTo>
                <a:cubicBezTo>
                  <a:pt x="48" y="82"/>
                  <a:pt x="47" y="113"/>
                  <a:pt x="47" y="159"/>
                </a:cubicBezTo>
                <a:cubicBezTo>
                  <a:pt x="47" y="210"/>
                  <a:pt x="48" y="243"/>
                  <a:pt x="51" y="259"/>
                </a:cubicBezTo>
                <a:cubicBezTo>
                  <a:pt x="53" y="275"/>
                  <a:pt x="60" y="287"/>
                  <a:pt x="69" y="297"/>
                </a:cubicBezTo>
                <a:cubicBezTo>
                  <a:pt x="78" y="307"/>
                  <a:pt x="89" y="312"/>
                  <a:pt x="102" y="312"/>
                </a:cubicBezTo>
                <a:cubicBezTo>
                  <a:pt x="115" y="312"/>
                  <a:pt x="125" y="307"/>
                  <a:pt x="134" y="297"/>
                </a:cubicBezTo>
                <a:cubicBezTo>
                  <a:pt x="144" y="287"/>
                  <a:pt x="149" y="274"/>
                  <a:pt x="152" y="256"/>
                </a:cubicBezTo>
                <a:cubicBezTo>
                  <a:pt x="154" y="239"/>
                  <a:pt x="155" y="207"/>
                  <a:pt x="155" y="159"/>
                </a:cubicBezTo>
                <a:cubicBezTo>
                  <a:pt x="155"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2" name=""/>
          <p:cNvSpPr/>
          <p:nvPr/>
        </p:nvSpPr>
        <p:spPr>
          <a:xfrm>
            <a:off x="6260040" y="2478600"/>
            <a:ext cx="20880" cy="74520"/>
          </a:xfrm>
          <a:custGeom>
            <a:avLst/>
            <a:gdLst/>
            <a:ahLst/>
            <a:rect l="0" t="0" r="r" b="b"/>
            <a:pathLst>
              <a:path w="58" h="207">
                <a:moveTo>
                  <a:pt x="0" y="29"/>
                </a:moveTo>
                <a:cubicBezTo>
                  <a:pt x="0" y="21"/>
                  <a:pt x="2" y="14"/>
                  <a:pt x="8" y="9"/>
                </a:cubicBezTo>
                <a:cubicBezTo>
                  <a:pt x="13" y="3"/>
                  <a:pt x="20" y="0"/>
                  <a:pt x="29" y="0"/>
                </a:cubicBezTo>
                <a:cubicBezTo>
                  <a:pt x="37" y="0"/>
                  <a:pt x="44" y="2"/>
                  <a:pt x="49" y="8"/>
                </a:cubicBezTo>
                <a:cubicBezTo>
                  <a:pt x="55" y="13"/>
                  <a:pt x="58" y="20"/>
                  <a:pt x="58" y="28"/>
                </a:cubicBezTo>
                <a:cubicBezTo>
                  <a:pt x="58" y="36"/>
                  <a:pt x="56" y="43"/>
                  <a:pt x="50" y="49"/>
                </a:cubicBezTo>
                <a:cubicBezTo>
                  <a:pt x="45" y="54"/>
                  <a:pt x="38" y="57"/>
                  <a:pt x="30" y="57"/>
                </a:cubicBezTo>
                <a:cubicBezTo>
                  <a:pt x="21" y="57"/>
                  <a:pt x="14" y="55"/>
                  <a:pt x="8" y="49"/>
                </a:cubicBezTo>
                <a:cubicBezTo>
                  <a:pt x="3" y="44"/>
                  <a:pt x="0" y="37"/>
                  <a:pt x="0" y="29"/>
                </a:cubicBezTo>
                <a:moveTo>
                  <a:pt x="0" y="177"/>
                </a:moveTo>
                <a:cubicBezTo>
                  <a:pt x="0" y="169"/>
                  <a:pt x="2" y="163"/>
                  <a:pt x="8" y="157"/>
                </a:cubicBezTo>
                <a:cubicBezTo>
                  <a:pt x="13" y="151"/>
                  <a:pt x="20" y="148"/>
                  <a:pt x="29" y="148"/>
                </a:cubicBezTo>
                <a:cubicBezTo>
                  <a:pt x="37" y="148"/>
                  <a:pt x="44" y="151"/>
                  <a:pt x="49" y="156"/>
                </a:cubicBezTo>
                <a:cubicBezTo>
                  <a:pt x="55" y="161"/>
                  <a:pt x="58" y="168"/>
                  <a:pt x="58" y="176"/>
                </a:cubicBezTo>
                <a:cubicBezTo>
                  <a:pt x="58" y="184"/>
                  <a:pt x="56" y="192"/>
                  <a:pt x="50" y="198"/>
                </a:cubicBezTo>
                <a:cubicBezTo>
                  <a:pt x="45" y="204"/>
                  <a:pt x="38" y="207"/>
                  <a:pt x="30" y="207"/>
                </a:cubicBezTo>
                <a:cubicBezTo>
                  <a:pt x="21" y="207"/>
                  <a:pt x="14" y="204"/>
                  <a:pt x="8" y="198"/>
                </a:cubicBezTo>
                <a:cubicBezTo>
                  <a:pt x="3" y="193"/>
                  <a:pt x="0" y="185"/>
                  <a:pt x="0" y="17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3" name=""/>
          <p:cNvSpPr/>
          <p:nvPr/>
        </p:nvSpPr>
        <p:spPr>
          <a:xfrm>
            <a:off x="6297840" y="243612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8" y="52"/>
                  <a:pt x="24" y="36"/>
                </a:cubicBezTo>
                <a:lnTo>
                  <a:pt x="32" y="12"/>
                </a:lnTo>
                <a:cubicBezTo>
                  <a:pt x="34" y="7"/>
                  <a:pt x="36" y="2"/>
                  <a:pt x="39" y="0"/>
                </a:cubicBezTo>
                <a:lnTo>
                  <a:pt x="262" y="0"/>
                </a:lnTo>
                <a:lnTo>
                  <a:pt x="306" y="0"/>
                </a:lnTo>
                <a:cubicBezTo>
                  <a:pt x="317" y="0"/>
                  <a:pt x="323" y="0"/>
                  <a:pt x="325" y="0"/>
                </a:cubicBezTo>
                <a:cubicBezTo>
                  <a:pt x="327" y="1"/>
                  <a:pt x="328" y="2"/>
                  <a:pt x="328" y="5"/>
                </a:cubicBezTo>
                <a:cubicBezTo>
                  <a:pt x="328" y="7"/>
                  <a:pt x="325" y="25"/>
                  <a:pt x="320" y="59"/>
                </a:cubicBezTo>
                <a:cubicBezTo>
                  <a:pt x="314" y="94"/>
                  <a:pt x="311" y="111"/>
                  <a:pt x="311" y="111"/>
                </a:cubicBezTo>
                <a:cubicBezTo>
                  <a:pt x="311" y="113"/>
                  <a:pt x="308" y="115"/>
                  <a:pt x="302" y="115"/>
                </a:cubicBezTo>
                <a:cubicBezTo>
                  <a:pt x="299" y="115"/>
                  <a:pt x="297" y="115"/>
                  <a:pt x="296" y="115"/>
                </a:cubicBezTo>
                <a:cubicBezTo>
                  <a:pt x="295" y="115"/>
                  <a:pt x="294" y="114"/>
                  <a:pt x="293" y="112"/>
                </a:cubicBezTo>
                <a:lnTo>
                  <a:pt x="292" y="111"/>
                </a:lnTo>
                <a:cubicBezTo>
                  <a:pt x="292" y="109"/>
                  <a:pt x="293" y="102"/>
                  <a:pt x="295" y="89"/>
                </a:cubicBezTo>
                <a:cubicBezTo>
                  <a:pt x="297" y="77"/>
                  <a:pt x="298" y="67"/>
                  <a:pt x="298" y="60"/>
                </a:cubicBezTo>
                <a:cubicBezTo>
                  <a:pt x="298" y="49"/>
                  <a:pt x="296" y="40"/>
                  <a:pt x="292" y="35"/>
                </a:cubicBezTo>
                <a:cubicBezTo>
                  <a:pt x="287" y="29"/>
                  <a:pt x="279" y="25"/>
                  <a:pt x="264" y="23"/>
                </a:cubicBezTo>
                <a:cubicBezTo>
                  <a:pt x="263" y="22"/>
                  <a:pt x="253" y="22"/>
                  <a:pt x="237" y="22"/>
                </a:cubicBezTo>
                <a:cubicBezTo>
                  <a:pt x="222" y="22"/>
                  <a:pt x="213" y="22"/>
                  <a:pt x="209" y="22"/>
                </a:cubicBezTo>
                <a:cubicBezTo>
                  <a:pt x="205" y="23"/>
                  <a:pt x="202" y="24"/>
                  <a:pt x="200" y="26"/>
                </a:cubicBezTo>
                <a:cubicBezTo>
                  <a:pt x="200" y="26"/>
                  <a:pt x="189" y="71"/>
                  <a:pt x="166" y="160"/>
                </a:cubicBezTo>
                <a:cubicBezTo>
                  <a:pt x="144" y="249"/>
                  <a:pt x="133" y="294"/>
                  <a:pt x="133" y="296"/>
                </a:cubicBezTo>
                <a:cubicBezTo>
                  <a:pt x="133" y="300"/>
                  <a:pt x="147" y="302"/>
                  <a:pt x="175" y="303"/>
                </a:cubicBezTo>
                <a:cubicBezTo>
                  <a:pt x="185" y="303"/>
                  <a:pt x="192" y="303"/>
                  <a:pt x="194" y="303"/>
                </a:cubicBezTo>
                <a:cubicBezTo>
                  <a:pt x="197" y="303"/>
                  <a:pt x="199" y="305"/>
                  <a:pt x="199" y="307"/>
                </a:cubicBezTo>
                <a:cubicBezTo>
                  <a:pt x="199" y="309"/>
                  <a:pt x="198" y="311"/>
                  <a:pt x="197" y="314"/>
                </a:cubicBezTo>
                <a:cubicBezTo>
                  <a:pt x="196" y="320"/>
                  <a:pt x="195" y="323"/>
                  <a:pt x="193" y="324"/>
                </a:cubicBezTo>
                <a:lnTo>
                  <a:pt x="192" y="325"/>
                </a:lnTo>
                <a:cubicBezTo>
                  <a:pt x="191" y="325"/>
                  <a:pt x="190" y="325"/>
                  <a:pt x="189" y="325"/>
                </a:cubicBezTo>
                <a:cubicBezTo>
                  <a:pt x="187" y="325"/>
                  <a:pt x="179" y="324"/>
                  <a:pt x="164" y="324"/>
                </a:cubicBezTo>
                <a:cubicBezTo>
                  <a:pt x="149" y="324"/>
                  <a:pt x="127" y="324"/>
                  <a:pt x="99" y="324"/>
                </a:cubicBezTo>
                <a:cubicBezTo>
                  <a:pt x="58" y="324"/>
                  <a:pt x="32" y="324"/>
                  <a:pt x="21" y="325"/>
                </a:cubicBezTo>
                <a:lnTo>
                  <a:pt x="14" y="325"/>
                </a:lnTo>
                <a:cubicBezTo>
                  <a:pt x="12" y="323"/>
                  <a:pt x="11" y="321"/>
                  <a:pt x="11" y="320"/>
                </a:cubicBezTo>
                <a:cubicBezTo>
                  <a:pt x="11" y="319"/>
                  <a:pt x="11" y="316"/>
                  <a:pt x="12" y="312"/>
                </a:cubicBezTo>
                <a:cubicBezTo>
                  <a:pt x="13" y="308"/>
                  <a:pt x="15" y="304"/>
                  <a:pt x="17" y="303"/>
                </a:cubicBezTo>
                <a:lnTo>
                  <a:pt x="30" y="303"/>
                </a:lnTo>
                <a:lnTo>
                  <a:pt x="35" y="303"/>
                </a:lnTo>
                <a:cubicBezTo>
                  <a:pt x="61" y="303"/>
                  <a:pt x="76" y="301"/>
                  <a:pt x="81" y="298"/>
                </a:cubicBezTo>
                <a:lnTo>
                  <a:pt x="82" y="298"/>
                </a:lnTo>
                <a:cubicBezTo>
                  <a:pt x="83" y="297"/>
                  <a:pt x="85" y="294"/>
                  <a:pt x="86" y="288"/>
                </a:cubicBezTo>
                <a:cubicBezTo>
                  <a:pt x="88" y="283"/>
                  <a:pt x="94" y="258"/>
                  <a:pt x="106" y="213"/>
                </a:cubicBezTo>
                <a:cubicBezTo>
                  <a:pt x="111" y="191"/>
                  <a:pt x="115" y="173"/>
                  <a:pt x="119" y="159"/>
                </a:cubicBezTo>
                <a:cubicBezTo>
                  <a:pt x="141" y="71"/>
                  <a:pt x="152" y="27"/>
                  <a:pt x="152" y="25"/>
                </a:cubicBezTo>
                <a:cubicBezTo>
                  <a:pt x="152" y="23"/>
                  <a:pt x="148" y="22"/>
                  <a:pt x="139" y="22"/>
                </a:cubicBezTo>
                <a:lnTo>
                  <a:pt x="124" y="22"/>
                </a:lnTo>
                <a:cubicBezTo>
                  <a:pt x="102" y="22"/>
                  <a:pt x="88" y="23"/>
                  <a:pt x="82" y="25"/>
                </a:cubicBezTo>
                <a:cubicBezTo>
                  <a:pt x="67" y="28"/>
                  <a:pt x="56" y="35"/>
                  <a:pt x="48" y="45"/>
                </a:cubicBezTo>
                <a:cubicBezTo>
                  <a:pt x="40" y="55"/>
                  <a:pt x="32" y="73"/>
                  <a:pt x="22" y="100"/>
                </a:cubicBezTo>
                <a:cubicBezTo>
                  <a:pt x="20" y="107"/>
                  <a:pt x="18" y="111"/>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4" name=""/>
          <p:cNvSpPr/>
          <p:nvPr/>
        </p:nvSpPr>
        <p:spPr>
          <a:xfrm>
            <a:off x="6441120" y="2333520"/>
            <a:ext cx="58680" cy="243720"/>
          </a:xfrm>
          <a:custGeom>
            <a:avLst/>
            <a:gdLst/>
            <a:ahLst/>
            <a:rect l="0" t="0" r="r" b="b"/>
            <a:pathLst>
              <a:path w="163" h="677">
                <a:moveTo>
                  <a:pt x="3" y="0"/>
                </a:moveTo>
                <a:lnTo>
                  <a:pt x="6" y="0"/>
                </a:lnTo>
                <a:cubicBezTo>
                  <a:pt x="8" y="0"/>
                  <a:pt x="11" y="0"/>
                  <a:pt x="13" y="0"/>
                </a:cubicBezTo>
                <a:lnTo>
                  <a:pt x="21" y="0"/>
                </a:lnTo>
                <a:lnTo>
                  <a:pt x="40"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5" y="519"/>
                  <a:pt x="126" y="539"/>
                  <a:pt x="115" y="559"/>
                </a:cubicBezTo>
                <a:cubicBezTo>
                  <a:pt x="105" y="578"/>
                  <a:pt x="96" y="593"/>
                  <a:pt x="90" y="604"/>
                </a:cubicBezTo>
                <a:cubicBezTo>
                  <a:pt x="83" y="614"/>
                  <a:pt x="74" y="627"/>
                  <a:pt x="62" y="639"/>
                </a:cubicBezTo>
                <a:cubicBezTo>
                  <a:pt x="49" y="652"/>
                  <a:pt x="42" y="659"/>
                  <a:pt x="39" y="662"/>
                </a:cubicBezTo>
                <a:cubicBezTo>
                  <a:pt x="37" y="664"/>
                  <a:pt x="32" y="668"/>
                  <a:pt x="24" y="674"/>
                </a:cubicBezTo>
                <a:cubicBezTo>
                  <a:pt x="22" y="676"/>
                  <a:pt x="21" y="677"/>
                  <a:pt x="21"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5" name=""/>
          <p:cNvSpPr/>
          <p:nvPr/>
        </p:nvSpPr>
        <p:spPr>
          <a:xfrm>
            <a:off x="6590160" y="2374200"/>
            <a:ext cx="162720" cy="162360"/>
          </a:xfrm>
          <a:custGeom>
            <a:avLst/>
            <a:gdLst/>
            <a:ahLst/>
            <a:rect l="0" t="0" r="r" b="b"/>
            <a:pathLst>
              <a:path w="452" h="451">
                <a:moveTo>
                  <a:pt x="10" y="211"/>
                </a:moveTo>
                <a:lnTo>
                  <a:pt x="212" y="211"/>
                </a:lnTo>
                <a:lnTo>
                  <a:pt x="212" y="110"/>
                </a:lnTo>
                <a:lnTo>
                  <a:pt x="213" y="9"/>
                </a:lnTo>
                <a:cubicBezTo>
                  <a:pt x="217" y="3"/>
                  <a:pt x="221" y="0"/>
                  <a:pt x="225" y="0"/>
                </a:cubicBezTo>
                <a:cubicBezTo>
                  <a:pt x="231" y="0"/>
                  <a:pt x="236" y="3"/>
                  <a:pt x="239" y="10"/>
                </a:cubicBezTo>
                <a:lnTo>
                  <a:pt x="239" y="211"/>
                </a:lnTo>
                <a:lnTo>
                  <a:pt x="441" y="211"/>
                </a:lnTo>
                <a:cubicBezTo>
                  <a:pt x="448" y="215"/>
                  <a:pt x="452" y="220"/>
                  <a:pt x="452" y="225"/>
                </a:cubicBezTo>
                <a:cubicBezTo>
                  <a:pt x="452" y="230"/>
                  <a:pt x="448" y="235"/>
                  <a:pt x="441" y="239"/>
                </a:cubicBezTo>
                <a:lnTo>
                  <a:pt x="239" y="239"/>
                </a:lnTo>
                <a:lnTo>
                  <a:pt x="239" y="441"/>
                </a:lnTo>
                <a:cubicBezTo>
                  <a:pt x="235" y="447"/>
                  <a:pt x="231" y="451"/>
                  <a:pt x="227" y="451"/>
                </a:cubicBezTo>
                <a:lnTo>
                  <a:pt x="225" y="451"/>
                </a:lnTo>
                <a:lnTo>
                  <a:pt x="224" y="451"/>
                </a:lnTo>
                <a:cubicBezTo>
                  <a:pt x="219" y="451"/>
                  <a:pt x="215" y="447"/>
                  <a:pt x="212" y="441"/>
                </a:cubicBezTo>
                <a:lnTo>
                  <a:pt x="212" y="239"/>
                </a:lnTo>
                <a:lnTo>
                  <a:pt x="10" y="239"/>
                </a:lnTo>
                <a:cubicBezTo>
                  <a:pt x="3" y="235"/>
                  <a:pt x="0" y="231"/>
                  <a:pt x="0" y="225"/>
                </a:cubicBezTo>
                <a:cubicBezTo>
                  <a:pt x="0" y="219"/>
                  <a:pt x="3" y="215"/>
                  <a:pt x="10" y="2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6" name=""/>
          <p:cNvSpPr/>
          <p:nvPr/>
        </p:nvSpPr>
        <p:spPr>
          <a:xfrm>
            <a:off x="6826320" y="2346840"/>
            <a:ext cx="58320" cy="169560"/>
          </a:xfrm>
          <a:custGeom>
            <a:avLst/>
            <a:gdLst/>
            <a:ahLst/>
            <a:rect l="0" t="0" r="r" b="b"/>
            <a:pathLst>
              <a:path w="162" h="471">
                <a:moveTo>
                  <a:pt x="11" y="440"/>
                </a:moveTo>
                <a:lnTo>
                  <a:pt x="21" y="440"/>
                </a:lnTo>
                <a:cubicBezTo>
                  <a:pt x="38" y="440"/>
                  <a:pt x="49" y="437"/>
                  <a:pt x="53" y="431"/>
                </a:cubicBezTo>
                <a:lnTo>
                  <a:pt x="53" y="425"/>
                </a:lnTo>
                <a:cubicBezTo>
                  <a:pt x="53" y="421"/>
                  <a:pt x="53" y="416"/>
                  <a:pt x="53" y="410"/>
                </a:cubicBezTo>
                <a:cubicBezTo>
                  <a:pt x="53" y="403"/>
                  <a:pt x="53" y="396"/>
                  <a:pt x="53" y="387"/>
                </a:cubicBezTo>
                <a:cubicBezTo>
                  <a:pt x="53" y="379"/>
                  <a:pt x="53" y="369"/>
                  <a:pt x="53" y="358"/>
                </a:cubicBezTo>
                <a:cubicBezTo>
                  <a:pt x="54" y="347"/>
                  <a:pt x="54" y="336"/>
                  <a:pt x="53" y="324"/>
                </a:cubicBezTo>
                <a:cubicBezTo>
                  <a:pt x="53" y="313"/>
                  <a:pt x="53" y="300"/>
                  <a:pt x="53" y="287"/>
                </a:cubicBezTo>
                <a:cubicBezTo>
                  <a:pt x="54" y="273"/>
                  <a:pt x="54" y="260"/>
                  <a:pt x="53" y="248"/>
                </a:cubicBezTo>
                <a:cubicBezTo>
                  <a:pt x="53" y="231"/>
                  <a:pt x="53" y="213"/>
                  <a:pt x="53" y="195"/>
                </a:cubicBezTo>
                <a:cubicBezTo>
                  <a:pt x="53" y="176"/>
                  <a:pt x="53" y="159"/>
                  <a:pt x="53" y="144"/>
                </a:cubicBezTo>
                <a:cubicBezTo>
                  <a:pt x="53" y="129"/>
                  <a:pt x="53" y="115"/>
                  <a:pt x="53" y="103"/>
                </a:cubicBezTo>
                <a:cubicBezTo>
                  <a:pt x="53" y="92"/>
                  <a:pt x="53" y="82"/>
                  <a:pt x="53" y="74"/>
                </a:cubicBezTo>
                <a:cubicBezTo>
                  <a:pt x="52" y="66"/>
                  <a:pt x="52" y="62"/>
                  <a:pt x="53" y="62"/>
                </a:cubicBezTo>
                <a:cubicBezTo>
                  <a:pt x="51" y="54"/>
                  <a:pt x="48" y="48"/>
                  <a:pt x="43" y="45"/>
                </a:cubicBezTo>
                <a:cubicBezTo>
                  <a:pt x="38" y="43"/>
                  <a:pt x="28" y="41"/>
                  <a:pt x="13" y="39"/>
                </a:cubicBezTo>
                <a:lnTo>
                  <a:pt x="0" y="39"/>
                </a:lnTo>
                <a:lnTo>
                  <a:pt x="0" y="24"/>
                </a:lnTo>
                <a:cubicBezTo>
                  <a:pt x="0" y="13"/>
                  <a:pt x="1" y="8"/>
                  <a:pt x="2" y="8"/>
                </a:cubicBezTo>
                <a:lnTo>
                  <a:pt x="9" y="7"/>
                </a:lnTo>
                <a:cubicBezTo>
                  <a:pt x="13" y="7"/>
                  <a:pt x="20" y="7"/>
                  <a:pt x="28" y="6"/>
                </a:cubicBezTo>
                <a:cubicBezTo>
                  <a:pt x="37" y="6"/>
                  <a:pt x="45" y="5"/>
                  <a:pt x="53" y="5"/>
                </a:cubicBezTo>
                <a:cubicBezTo>
                  <a:pt x="61" y="4"/>
                  <a:pt x="69" y="4"/>
                  <a:pt x="78" y="3"/>
                </a:cubicBezTo>
                <a:cubicBezTo>
                  <a:pt x="87" y="3"/>
                  <a:pt x="94" y="2"/>
                  <a:pt x="99" y="1"/>
                </a:cubicBezTo>
                <a:cubicBezTo>
                  <a:pt x="103" y="0"/>
                  <a:pt x="106" y="0"/>
                  <a:pt x="106" y="1"/>
                </a:cubicBezTo>
                <a:lnTo>
                  <a:pt x="108" y="1"/>
                </a:lnTo>
                <a:lnTo>
                  <a:pt x="108" y="214"/>
                </a:lnTo>
                <a:cubicBezTo>
                  <a:pt x="108" y="358"/>
                  <a:pt x="108" y="430"/>
                  <a:pt x="109" y="431"/>
                </a:cubicBezTo>
                <a:cubicBezTo>
                  <a:pt x="111" y="434"/>
                  <a:pt x="113" y="437"/>
                  <a:pt x="117" y="438"/>
                </a:cubicBezTo>
                <a:cubicBezTo>
                  <a:pt x="126" y="439"/>
                  <a:pt x="137" y="440"/>
                  <a:pt x="150" y="440"/>
                </a:cubicBezTo>
                <a:lnTo>
                  <a:pt x="162" y="440"/>
                </a:lnTo>
                <a:lnTo>
                  <a:pt x="162" y="471"/>
                </a:lnTo>
                <a:lnTo>
                  <a:pt x="155" y="471"/>
                </a:lnTo>
                <a:lnTo>
                  <a:pt x="140" y="470"/>
                </a:lnTo>
                <a:cubicBezTo>
                  <a:pt x="129" y="470"/>
                  <a:pt x="118" y="470"/>
                  <a:pt x="107" y="470"/>
                </a:cubicBezTo>
                <a:cubicBezTo>
                  <a:pt x="95" y="470"/>
                  <a:pt x="86" y="470"/>
                  <a:pt x="81" y="469"/>
                </a:cubicBezTo>
                <a:cubicBezTo>
                  <a:pt x="76" y="469"/>
                  <a:pt x="67" y="469"/>
                  <a:pt x="55" y="469"/>
                </a:cubicBezTo>
                <a:cubicBezTo>
                  <a:pt x="44" y="470"/>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7" name=""/>
          <p:cNvSpPr/>
          <p:nvPr/>
        </p:nvSpPr>
        <p:spPr>
          <a:xfrm>
            <a:off x="6894720" y="2406960"/>
            <a:ext cx="108360" cy="111960"/>
          </a:xfrm>
          <a:custGeom>
            <a:avLst/>
            <a:gdLst/>
            <a:ahLst/>
            <a:rect l="0" t="0" r="r" b="b"/>
            <a:pathLst>
              <a:path w="301" h="311">
                <a:moveTo>
                  <a:pt x="0" y="158"/>
                </a:moveTo>
                <a:cubicBezTo>
                  <a:pt x="0" y="116"/>
                  <a:pt x="15" y="79"/>
                  <a:pt x="44" y="47"/>
                </a:cubicBezTo>
                <a:cubicBezTo>
                  <a:pt x="73" y="16"/>
                  <a:pt x="109" y="1"/>
                  <a:pt x="151" y="0"/>
                </a:cubicBezTo>
                <a:cubicBezTo>
                  <a:pt x="192" y="0"/>
                  <a:pt x="227" y="15"/>
                  <a:pt x="256" y="46"/>
                </a:cubicBezTo>
                <a:cubicBezTo>
                  <a:pt x="285" y="77"/>
                  <a:pt x="300" y="114"/>
                  <a:pt x="301" y="158"/>
                </a:cubicBezTo>
                <a:cubicBezTo>
                  <a:pt x="301" y="201"/>
                  <a:pt x="286" y="237"/>
                  <a:pt x="257" y="266"/>
                </a:cubicBezTo>
                <a:cubicBezTo>
                  <a:pt x="228" y="296"/>
                  <a:pt x="193" y="311"/>
                  <a:pt x="151" y="311"/>
                </a:cubicBezTo>
                <a:cubicBezTo>
                  <a:pt x="106" y="311"/>
                  <a:pt x="70" y="296"/>
                  <a:pt x="42" y="265"/>
                </a:cubicBezTo>
                <a:cubicBezTo>
                  <a:pt x="15" y="234"/>
                  <a:pt x="0" y="199"/>
                  <a:pt x="0" y="158"/>
                </a:cubicBezTo>
                <a:moveTo>
                  <a:pt x="151" y="284"/>
                </a:moveTo>
                <a:cubicBezTo>
                  <a:pt x="206" y="284"/>
                  <a:pt x="234" y="246"/>
                  <a:pt x="234" y="173"/>
                </a:cubicBezTo>
                <a:lnTo>
                  <a:pt x="234" y="151"/>
                </a:lnTo>
                <a:lnTo>
                  <a:pt x="234" y="134"/>
                </a:lnTo>
                <a:cubicBezTo>
                  <a:pt x="234" y="124"/>
                  <a:pt x="233" y="116"/>
                  <a:pt x="233" y="108"/>
                </a:cubicBezTo>
                <a:cubicBezTo>
                  <a:pt x="232" y="101"/>
                  <a:pt x="231" y="93"/>
                  <a:pt x="228" y="83"/>
                </a:cubicBezTo>
                <a:cubicBezTo>
                  <a:pt x="225" y="73"/>
                  <a:pt x="222" y="65"/>
                  <a:pt x="217" y="58"/>
                </a:cubicBezTo>
                <a:cubicBezTo>
                  <a:pt x="213" y="52"/>
                  <a:pt x="206" y="46"/>
                  <a:pt x="196" y="39"/>
                </a:cubicBezTo>
                <a:cubicBezTo>
                  <a:pt x="187" y="33"/>
                  <a:pt x="176" y="28"/>
                  <a:pt x="163" y="26"/>
                </a:cubicBezTo>
                <a:cubicBezTo>
                  <a:pt x="161" y="25"/>
                  <a:pt x="157" y="25"/>
                  <a:pt x="152" y="25"/>
                </a:cubicBezTo>
                <a:cubicBezTo>
                  <a:pt x="139" y="25"/>
                  <a:pt x="125" y="28"/>
                  <a:pt x="113" y="33"/>
                </a:cubicBezTo>
                <a:cubicBezTo>
                  <a:pt x="93" y="43"/>
                  <a:pt x="81" y="57"/>
                  <a:pt x="75" y="74"/>
                </a:cubicBezTo>
                <a:cubicBezTo>
                  <a:pt x="69" y="92"/>
                  <a:pt x="66" y="113"/>
                  <a:pt x="66" y="137"/>
                </a:cubicBezTo>
                <a:lnTo>
                  <a:pt x="66" y="150"/>
                </a:lnTo>
                <a:cubicBezTo>
                  <a:pt x="66" y="194"/>
                  <a:pt x="70" y="224"/>
                  <a:pt x="79" y="242"/>
                </a:cubicBezTo>
                <a:cubicBezTo>
                  <a:pt x="93" y="270"/>
                  <a:pt x="117"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8" name=""/>
          <p:cNvSpPr/>
          <p:nvPr/>
        </p:nvSpPr>
        <p:spPr>
          <a:xfrm>
            <a:off x="7016760" y="2405880"/>
            <a:ext cx="111240" cy="160560"/>
          </a:xfrm>
          <a:custGeom>
            <a:avLst/>
            <a:gdLst/>
            <a:ahLst/>
            <a:rect l="0" t="0" r="r" b="b"/>
            <a:pathLst>
              <a:path w="309" h="446">
                <a:moveTo>
                  <a:pt x="204" y="29"/>
                </a:moveTo>
                <a:cubicBezTo>
                  <a:pt x="224" y="10"/>
                  <a:pt x="246" y="0"/>
                  <a:pt x="271" y="0"/>
                </a:cubicBezTo>
                <a:cubicBezTo>
                  <a:pt x="285" y="0"/>
                  <a:pt x="295" y="4"/>
                  <a:pt x="300" y="13"/>
                </a:cubicBezTo>
                <a:cubicBezTo>
                  <a:pt x="306" y="21"/>
                  <a:pt x="309" y="30"/>
                  <a:pt x="309" y="38"/>
                </a:cubicBezTo>
                <a:cubicBezTo>
                  <a:pt x="309" y="45"/>
                  <a:pt x="307" y="50"/>
                  <a:pt x="303" y="55"/>
                </a:cubicBezTo>
                <a:cubicBezTo>
                  <a:pt x="299" y="60"/>
                  <a:pt x="293" y="63"/>
                  <a:pt x="285" y="63"/>
                </a:cubicBezTo>
                <a:cubicBezTo>
                  <a:pt x="270" y="63"/>
                  <a:pt x="262" y="56"/>
                  <a:pt x="260" y="42"/>
                </a:cubicBezTo>
                <a:cubicBezTo>
                  <a:pt x="259" y="36"/>
                  <a:pt x="260" y="31"/>
                  <a:pt x="262" y="28"/>
                </a:cubicBezTo>
                <a:cubicBezTo>
                  <a:pt x="262" y="28"/>
                  <a:pt x="262" y="27"/>
                  <a:pt x="263" y="26"/>
                </a:cubicBezTo>
                <a:lnTo>
                  <a:pt x="263" y="25"/>
                </a:lnTo>
                <a:cubicBezTo>
                  <a:pt x="250" y="27"/>
                  <a:pt x="238" y="32"/>
                  <a:pt x="227" y="40"/>
                </a:cubicBezTo>
                <a:cubicBezTo>
                  <a:pt x="223" y="43"/>
                  <a:pt x="221" y="44"/>
                  <a:pt x="221" y="45"/>
                </a:cubicBezTo>
                <a:cubicBezTo>
                  <a:pt x="221" y="45"/>
                  <a:pt x="222" y="47"/>
                  <a:pt x="224" y="48"/>
                </a:cubicBezTo>
                <a:cubicBezTo>
                  <a:pt x="226" y="50"/>
                  <a:pt x="228" y="53"/>
                  <a:pt x="230" y="57"/>
                </a:cubicBezTo>
                <a:cubicBezTo>
                  <a:pt x="232" y="60"/>
                  <a:pt x="235" y="64"/>
                  <a:pt x="237" y="69"/>
                </a:cubicBezTo>
                <a:cubicBezTo>
                  <a:pt x="240" y="73"/>
                  <a:pt x="242" y="79"/>
                  <a:pt x="244" y="86"/>
                </a:cubicBezTo>
                <a:cubicBezTo>
                  <a:pt x="245" y="93"/>
                  <a:pt x="246" y="101"/>
                  <a:pt x="246" y="109"/>
                </a:cubicBezTo>
                <a:cubicBezTo>
                  <a:pt x="246" y="137"/>
                  <a:pt x="235" y="160"/>
                  <a:pt x="213" y="180"/>
                </a:cubicBezTo>
                <a:cubicBezTo>
                  <a:pt x="191" y="199"/>
                  <a:pt x="164" y="209"/>
                  <a:pt x="131" y="209"/>
                </a:cubicBezTo>
                <a:cubicBezTo>
                  <a:pt x="109" y="209"/>
                  <a:pt x="86" y="203"/>
                  <a:pt x="63" y="190"/>
                </a:cubicBezTo>
                <a:cubicBezTo>
                  <a:pt x="58" y="199"/>
                  <a:pt x="56" y="207"/>
                  <a:pt x="56" y="217"/>
                </a:cubicBezTo>
                <a:cubicBezTo>
                  <a:pt x="56" y="233"/>
                  <a:pt x="62" y="245"/>
                  <a:pt x="74" y="252"/>
                </a:cubicBezTo>
                <a:cubicBezTo>
                  <a:pt x="79" y="255"/>
                  <a:pt x="82" y="256"/>
                  <a:pt x="86" y="256"/>
                </a:cubicBezTo>
                <a:cubicBezTo>
                  <a:pt x="90" y="256"/>
                  <a:pt x="106" y="257"/>
                  <a:pt x="135" y="258"/>
                </a:cubicBezTo>
                <a:cubicBezTo>
                  <a:pt x="173" y="258"/>
                  <a:pt x="197" y="260"/>
                  <a:pt x="208" y="262"/>
                </a:cubicBezTo>
                <a:cubicBezTo>
                  <a:pt x="235" y="266"/>
                  <a:pt x="257" y="275"/>
                  <a:pt x="273" y="290"/>
                </a:cubicBezTo>
                <a:cubicBezTo>
                  <a:pt x="290" y="307"/>
                  <a:pt x="299" y="329"/>
                  <a:pt x="299" y="356"/>
                </a:cubicBezTo>
                <a:cubicBezTo>
                  <a:pt x="299" y="386"/>
                  <a:pt x="281" y="409"/>
                  <a:pt x="246" y="425"/>
                </a:cubicBezTo>
                <a:cubicBezTo>
                  <a:pt x="219" y="439"/>
                  <a:pt x="187" y="446"/>
                  <a:pt x="150" y="446"/>
                </a:cubicBezTo>
                <a:cubicBezTo>
                  <a:pt x="113" y="446"/>
                  <a:pt x="81" y="439"/>
                  <a:pt x="53" y="425"/>
                </a:cubicBezTo>
                <a:cubicBezTo>
                  <a:pt x="17" y="410"/>
                  <a:pt x="0" y="387"/>
                  <a:pt x="0" y="358"/>
                </a:cubicBezTo>
                <a:cubicBezTo>
                  <a:pt x="0" y="342"/>
                  <a:pt x="4" y="328"/>
                  <a:pt x="14" y="317"/>
                </a:cubicBezTo>
                <a:cubicBezTo>
                  <a:pt x="23" y="306"/>
                  <a:pt x="33" y="299"/>
                  <a:pt x="42" y="295"/>
                </a:cubicBezTo>
                <a:lnTo>
                  <a:pt x="50" y="291"/>
                </a:lnTo>
                <a:cubicBezTo>
                  <a:pt x="34" y="277"/>
                  <a:pt x="25" y="258"/>
                  <a:pt x="25" y="234"/>
                </a:cubicBezTo>
                <a:cubicBezTo>
                  <a:pt x="25" y="212"/>
                  <a:pt x="32" y="193"/>
                  <a:pt x="45" y="176"/>
                </a:cubicBezTo>
                <a:cubicBezTo>
                  <a:pt x="25" y="156"/>
                  <a:pt x="15" y="133"/>
                  <a:pt x="15" y="109"/>
                </a:cubicBezTo>
                <a:cubicBezTo>
                  <a:pt x="15" y="80"/>
                  <a:pt x="27" y="56"/>
                  <a:pt x="49" y="37"/>
                </a:cubicBezTo>
                <a:cubicBezTo>
                  <a:pt x="73" y="17"/>
                  <a:pt x="100" y="8"/>
                  <a:pt x="132" y="7"/>
                </a:cubicBezTo>
                <a:cubicBezTo>
                  <a:pt x="155" y="7"/>
                  <a:pt x="176" y="13"/>
                  <a:pt x="196" y="25"/>
                </a:cubicBezTo>
                <a:lnTo>
                  <a:pt x="204" y="29"/>
                </a:lnTo>
                <a:moveTo>
                  <a:pt x="183" y="74"/>
                </a:moveTo>
                <a:cubicBezTo>
                  <a:pt x="181" y="61"/>
                  <a:pt x="175" y="52"/>
                  <a:pt x="166" y="44"/>
                </a:cubicBezTo>
                <a:cubicBezTo>
                  <a:pt x="156" y="37"/>
                  <a:pt x="145" y="33"/>
                  <a:pt x="131" y="33"/>
                </a:cubicBezTo>
                <a:cubicBezTo>
                  <a:pt x="118" y="33"/>
                  <a:pt x="106" y="36"/>
                  <a:pt x="97" y="44"/>
                </a:cubicBezTo>
                <a:cubicBezTo>
                  <a:pt x="87" y="51"/>
                  <a:pt x="81" y="61"/>
                  <a:pt x="79" y="74"/>
                </a:cubicBezTo>
                <a:cubicBezTo>
                  <a:pt x="78" y="82"/>
                  <a:pt x="77" y="93"/>
                  <a:pt x="77" y="109"/>
                </a:cubicBezTo>
                <a:cubicBezTo>
                  <a:pt x="77" y="128"/>
                  <a:pt x="79" y="143"/>
                  <a:pt x="82" y="153"/>
                </a:cubicBezTo>
                <a:cubicBezTo>
                  <a:pt x="85" y="162"/>
                  <a:pt x="92" y="170"/>
                  <a:pt x="102" y="176"/>
                </a:cubicBezTo>
                <a:cubicBezTo>
                  <a:pt x="110" y="181"/>
                  <a:pt x="120" y="183"/>
                  <a:pt x="131" y="183"/>
                </a:cubicBezTo>
                <a:cubicBezTo>
                  <a:pt x="141" y="183"/>
                  <a:pt x="150" y="181"/>
                  <a:pt x="157" y="178"/>
                </a:cubicBezTo>
                <a:cubicBezTo>
                  <a:pt x="164" y="175"/>
                  <a:pt x="169" y="171"/>
                  <a:pt x="173" y="166"/>
                </a:cubicBezTo>
                <a:cubicBezTo>
                  <a:pt x="176" y="161"/>
                  <a:pt x="178" y="157"/>
                  <a:pt x="180" y="153"/>
                </a:cubicBezTo>
                <a:cubicBezTo>
                  <a:pt x="182" y="148"/>
                  <a:pt x="183" y="145"/>
                  <a:pt x="183" y="142"/>
                </a:cubicBezTo>
                <a:cubicBezTo>
                  <a:pt x="185" y="135"/>
                  <a:pt x="185" y="124"/>
                  <a:pt x="185" y="109"/>
                </a:cubicBezTo>
                <a:cubicBezTo>
                  <a:pt x="185" y="93"/>
                  <a:pt x="185" y="82"/>
                  <a:pt x="183" y="74"/>
                </a:cubicBezTo>
                <a:moveTo>
                  <a:pt x="254" y="358"/>
                </a:moveTo>
                <a:cubicBezTo>
                  <a:pt x="254" y="347"/>
                  <a:pt x="251" y="337"/>
                  <a:pt x="244" y="330"/>
                </a:cubicBezTo>
                <a:cubicBezTo>
                  <a:pt x="238" y="323"/>
                  <a:pt x="229" y="318"/>
                  <a:pt x="217" y="315"/>
                </a:cubicBezTo>
                <a:cubicBezTo>
                  <a:pt x="204" y="311"/>
                  <a:pt x="193" y="309"/>
                  <a:pt x="183" y="308"/>
                </a:cubicBezTo>
                <a:cubicBezTo>
                  <a:pt x="173" y="308"/>
                  <a:pt x="161" y="307"/>
                  <a:pt x="147" y="307"/>
                </a:cubicBezTo>
                <a:lnTo>
                  <a:pt x="129" y="307"/>
                </a:lnTo>
                <a:cubicBezTo>
                  <a:pt x="98" y="307"/>
                  <a:pt x="80" y="308"/>
                  <a:pt x="74" y="311"/>
                </a:cubicBezTo>
                <a:cubicBezTo>
                  <a:pt x="64" y="315"/>
                  <a:pt x="57" y="322"/>
                  <a:pt x="53" y="330"/>
                </a:cubicBezTo>
                <a:cubicBezTo>
                  <a:pt x="48" y="339"/>
                  <a:pt x="45" y="348"/>
                  <a:pt x="44" y="357"/>
                </a:cubicBezTo>
                <a:cubicBezTo>
                  <a:pt x="44" y="362"/>
                  <a:pt x="46" y="367"/>
                  <a:pt x="48" y="373"/>
                </a:cubicBezTo>
                <a:cubicBezTo>
                  <a:pt x="51" y="379"/>
                  <a:pt x="56" y="385"/>
                  <a:pt x="63" y="393"/>
                </a:cubicBezTo>
                <a:cubicBezTo>
                  <a:pt x="70" y="401"/>
                  <a:pt x="81" y="407"/>
                  <a:pt x="96" y="412"/>
                </a:cubicBezTo>
                <a:cubicBezTo>
                  <a:pt x="111" y="417"/>
                  <a:pt x="129" y="420"/>
                  <a:pt x="150" y="420"/>
                </a:cubicBezTo>
                <a:cubicBezTo>
                  <a:pt x="181" y="420"/>
                  <a:pt x="206" y="414"/>
                  <a:pt x="225" y="401"/>
                </a:cubicBezTo>
                <a:cubicBezTo>
                  <a:pt x="244" y="388"/>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99" name=""/>
          <p:cNvSpPr/>
          <p:nvPr/>
        </p:nvSpPr>
        <p:spPr>
          <a:xfrm>
            <a:off x="7179840" y="2408400"/>
            <a:ext cx="104400" cy="155160"/>
          </a:xfrm>
          <a:custGeom>
            <a:avLst/>
            <a:gdLst/>
            <a:ahLst/>
            <a:rect l="0" t="0" r="r" b="b"/>
            <a:pathLst>
              <a:path w="290" h="431">
                <a:moveTo>
                  <a:pt x="0" y="193"/>
                </a:moveTo>
                <a:cubicBezTo>
                  <a:pt x="0" y="147"/>
                  <a:pt x="17" y="104"/>
                  <a:pt x="52" y="63"/>
                </a:cubicBezTo>
                <a:cubicBezTo>
                  <a:pt x="87" y="22"/>
                  <a:pt x="126" y="1"/>
                  <a:pt x="168" y="1"/>
                </a:cubicBezTo>
                <a:cubicBezTo>
                  <a:pt x="195" y="1"/>
                  <a:pt x="216" y="13"/>
                  <a:pt x="231" y="36"/>
                </a:cubicBezTo>
                <a:cubicBezTo>
                  <a:pt x="231" y="36"/>
                  <a:pt x="232" y="34"/>
                  <a:pt x="234" y="32"/>
                </a:cubicBezTo>
                <a:cubicBezTo>
                  <a:pt x="236" y="30"/>
                  <a:pt x="238" y="27"/>
                  <a:pt x="241" y="24"/>
                </a:cubicBezTo>
                <a:cubicBezTo>
                  <a:pt x="245" y="22"/>
                  <a:pt x="248" y="19"/>
                  <a:pt x="252" y="16"/>
                </a:cubicBezTo>
                <a:cubicBezTo>
                  <a:pt x="268" y="6"/>
                  <a:pt x="278" y="0"/>
                  <a:pt x="283" y="0"/>
                </a:cubicBezTo>
                <a:cubicBezTo>
                  <a:pt x="285" y="0"/>
                  <a:pt x="287" y="1"/>
                  <a:pt x="288" y="2"/>
                </a:cubicBezTo>
                <a:cubicBezTo>
                  <a:pt x="290" y="4"/>
                  <a:pt x="290" y="5"/>
                  <a:pt x="290" y="6"/>
                </a:cubicBezTo>
                <a:cubicBezTo>
                  <a:pt x="290" y="10"/>
                  <a:pt x="275" y="74"/>
                  <a:pt x="244" y="198"/>
                </a:cubicBezTo>
                <a:cubicBezTo>
                  <a:pt x="211" y="326"/>
                  <a:pt x="195" y="391"/>
                  <a:pt x="195" y="393"/>
                </a:cubicBezTo>
                <a:cubicBezTo>
                  <a:pt x="195" y="397"/>
                  <a:pt x="206" y="399"/>
                  <a:pt x="226" y="399"/>
                </a:cubicBezTo>
                <a:lnTo>
                  <a:pt x="243" y="399"/>
                </a:lnTo>
                <a:cubicBezTo>
                  <a:pt x="246" y="403"/>
                  <a:pt x="247" y="406"/>
                  <a:pt x="247" y="406"/>
                </a:cubicBezTo>
                <a:cubicBezTo>
                  <a:pt x="247" y="407"/>
                  <a:pt x="246" y="411"/>
                  <a:pt x="245" y="418"/>
                </a:cubicBezTo>
                <a:cubicBezTo>
                  <a:pt x="243" y="424"/>
                  <a:pt x="241" y="429"/>
                  <a:pt x="238" y="431"/>
                </a:cubicBezTo>
                <a:lnTo>
                  <a:pt x="229" y="431"/>
                </a:lnTo>
                <a:cubicBezTo>
                  <a:pt x="215" y="430"/>
                  <a:pt x="191" y="430"/>
                  <a:pt x="156" y="430"/>
                </a:cubicBezTo>
                <a:cubicBezTo>
                  <a:pt x="144" y="430"/>
                  <a:pt x="132" y="430"/>
                  <a:pt x="122" y="430"/>
                </a:cubicBezTo>
                <a:cubicBezTo>
                  <a:pt x="111" y="430"/>
                  <a:pt x="103" y="430"/>
                  <a:pt x="97" y="430"/>
                </a:cubicBezTo>
                <a:cubicBezTo>
                  <a:pt x="90" y="430"/>
                  <a:pt x="87" y="430"/>
                  <a:pt x="85" y="431"/>
                </a:cubicBezTo>
                <a:cubicBezTo>
                  <a:pt x="79" y="431"/>
                  <a:pt x="76" y="429"/>
                  <a:pt x="76" y="425"/>
                </a:cubicBezTo>
                <a:cubicBezTo>
                  <a:pt x="76" y="424"/>
                  <a:pt x="76" y="421"/>
                  <a:pt x="77" y="415"/>
                </a:cubicBezTo>
                <a:cubicBezTo>
                  <a:pt x="79" y="408"/>
                  <a:pt x="80" y="403"/>
                  <a:pt x="82" y="401"/>
                </a:cubicBezTo>
                <a:cubicBezTo>
                  <a:pt x="83" y="400"/>
                  <a:pt x="88" y="399"/>
                  <a:pt x="95" y="399"/>
                </a:cubicBezTo>
                <a:cubicBezTo>
                  <a:pt x="117" y="399"/>
                  <a:pt x="130" y="398"/>
                  <a:pt x="135" y="394"/>
                </a:cubicBezTo>
                <a:cubicBezTo>
                  <a:pt x="138" y="392"/>
                  <a:pt x="145" y="372"/>
                  <a:pt x="154" y="335"/>
                </a:cubicBezTo>
                <a:cubicBezTo>
                  <a:pt x="163" y="298"/>
                  <a:pt x="167" y="278"/>
                  <a:pt x="168" y="277"/>
                </a:cubicBezTo>
                <a:cubicBezTo>
                  <a:pt x="168" y="277"/>
                  <a:pt x="166" y="278"/>
                  <a:pt x="163" y="279"/>
                </a:cubicBezTo>
                <a:cubicBezTo>
                  <a:pt x="141" y="297"/>
                  <a:pt x="119" y="306"/>
                  <a:pt x="95" y="306"/>
                </a:cubicBezTo>
                <a:cubicBezTo>
                  <a:pt x="70" y="306"/>
                  <a:pt x="48" y="297"/>
                  <a:pt x="29" y="279"/>
                </a:cubicBezTo>
                <a:cubicBezTo>
                  <a:pt x="10" y="261"/>
                  <a:pt x="0" y="232"/>
                  <a:pt x="0" y="193"/>
                </a:cubicBezTo>
                <a:moveTo>
                  <a:pt x="217" y="79"/>
                </a:moveTo>
                <a:cubicBezTo>
                  <a:pt x="207" y="43"/>
                  <a:pt x="190" y="25"/>
                  <a:pt x="166" y="25"/>
                </a:cubicBezTo>
                <a:cubicBezTo>
                  <a:pt x="151" y="25"/>
                  <a:pt x="136" y="32"/>
                  <a:pt x="121" y="46"/>
                </a:cubicBezTo>
                <a:cubicBezTo>
                  <a:pt x="107" y="60"/>
                  <a:pt x="95" y="78"/>
                  <a:pt x="87" y="101"/>
                </a:cubicBezTo>
                <a:cubicBezTo>
                  <a:pt x="74" y="137"/>
                  <a:pt x="64" y="174"/>
                  <a:pt x="59" y="212"/>
                </a:cubicBezTo>
                <a:cubicBezTo>
                  <a:pt x="59" y="213"/>
                  <a:pt x="59" y="216"/>
                  <a:pt x="59" y="219"/>
                </a:cubicBezTo>
                <a:cubicBezTo>
                  <a:pt x="59" y="223"/>
                  <a:pt x="58" y="226"/>
                  <a:pt x="58" y="227"/>
                </a:cubicBezTo>
                <a:cubicBezTo>
                  <a:pt x="58" y="248"/>
                  <a:pt x="62" y="262"/>
                  <a:pt x="70" y="269"/>
                </a:cubicBezTo>
                <a:cubicBezTo>
                  <a:pt x="79" y="277"/>
                  <a:pt x="89" y="281"/>
                  <a:pt x="100" y="282"/>
                </a:cubicBezTo>
                <a:cubicBezTo>
                  <a:pt x="124" y="282"/>
                  <a:pt x="149" y="265"/>
                  <a:pt x="175" y="233"/>
                </a:cubicBezTo>
                <a:lnTo>
                  <a:pt x="181" y="225"/>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0" name=""/>
          <p:cNvSpPr/>
          <p:nvPr/>
        </p:nvSpPr>
        <p:spPr>
          <a:xfrm>
            <a:off x="7306920" y="2333520"/>
            <a:ext cx="58320" cy="243720"/>
          </a:xfrm>
          <a:custGeom>
            <a:avLst/>
            <a:gdLst/>
            <a:ahLst/>
            <a:rect l="0" t="0" r="r" b="b"/>
            <a:pathLst>
              <a:path w="162" h="677">
                <a:moveTo>
                  <a:pt x="0" y="338"/>
                </a:moveTo>
                <a:cubicBezTo>
                  <a:pt x="0" y="307"/>
                  <a:pt x="2" y="277"/>
                  <a:pt x="7" y="249"/>
                </a:cubicBezTo>
                <a:cubicBezTo>
                  <a:pt x="11" y="221"/>
                  <a:pt x="16" y="197"/>
                  <a:pt x="22" y="177"/>
                </a:cubicBezTo>
                <a:cubicBezTo>
                  <a:pt x="28" y="157"/>
                  <a:pt x="36" y="137"/>
                  <a:pt x="47" y="117"/>
                </a:cubicBezTo>
                <a:cubicBezTo>
                  <a:pt x="58" y="98"/>
                  <a:pt x="67" y="83"/>
                  <a:pt x="74" y="72"/>
                </a:cubicBezTo>
                <a:cubicBezTo>
                  <a:pt x="80" y="61"/>
                  <a:pt x="90" y="50"/>
                  <a:pt x="102" y="37"/>
                </a:cubicBezTo>
                <a:cubicBezTo>
                  <a:pt x="115" y="24"/>
                  <a:pt x="122" y="17"/>
                  <a:pt x="125" y="14"/>
                </a:cubicBezTo>
                <a:cubicBezTo>
                  <a:pt x="127" y="11"/>
                  <a:pt x="132" y="7"/>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8" y="168"/>
                  <a:pt x="61" y="207"/>
                </a:cubicBezTo>
                <a:cubicBezTo>
                  <a:pt x="53" y="247"/>
                  <a:pt x="49" y="290"/>
                  <a:pt x="49" y="338"/>
                </a:cubicBezTo>
                <a:cubicBezTo>
                  <a:pt x="49" y="386"/>
                  <a:pt x="53" y="429"/>
                  <a:pt x="61" y="468"/>
                </a:cubicBezTo>
                <a:cubicBezTo>
                  <a:pt x="68" y="507"/>
                  <a:pt x="79" y="538"/>
                  <a:pt x="89" y="562"/>
                </a:cubicBezTo>
                <a:cubicBezTo>
                  <a:pt x="100" y="586"/>
                  <a:pt x="111" y="605"/>
                  <a:pt x="123"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3" y="661"/>
                </a:lnTo>
                <a:cubicBezTo>
                  <a:pt x="80" y="623"/>
                  <a:pt x="48" y="574"/>
                  <a:pt x="29"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1" name=""/>
          <p:cNvSpPr/>
          <p:nvPr/>
        </p:nvSpPr>
        <p:spPr>
          <a:xfrm>
            <a:off x="7383960" y="2408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4" y="259"/>
                </a:lnTo>
                <a:lnTo>
                  <a:pt x="151" y="157"/>
                </a:lnTo>
                <a:lnTo>
                  <a:pt x="59" y="42"/>
                </a:lnTo>
                <a:lnTo>
                  <a:pt x="3" y="42"/>
                </a:lnTo>
                <a:lnTo>
                  <a:pt x="3" y="0"/>
                </a:lnTo>
                <a:lnTo>
                  <a:pt x="8" y="0"/>
                </a:lnTo>
                <a:cubicBezTo>
                  <a:pt x="15" y="1"/>
                  <a:pt x="40" y="2"/>
                  <a:pt x="82" y="2"/>
                </a:cubicBezTo>
                <a:cubicBezTo>
                  <a:pt x="129" y="2"/>
                  <a:pt x="156" y="1"/>
                  <a:pt x="165" y="0"/>
                </a:cubicBezTo>
                <a:lnTo>
                  <a:pt x="171" y="0"/>
                </a:lnTo>
                <a:lnTo>
                  <a:pt x="171" y="42"/>
                </a:lnTo>
                <a:lnTo>
                  <a:pt x="152" y="42"/>
                </a:lnTo>
                <a:lnTo>
                  <a:pt x="175" y="72"/>
                </a:lnTo>
                <a:cubicBezTo>
                  <a:pt x="191" y="91"/>
                  <a:pt x="199" y="100"/>
                  <a:pt x="199" y="100"/>
                </a:cubicBezTo>
                <a:cubicBezTo>
                  <a:pt x="201" y="100"/>
                  <a:pt x="209" y="90"/>
                  <a:pt x="225" y="70"/>
                </a:cubicBezTo>
                <a:lnTo>
                  <a:pt x="248" y="42"/>
                </a:lnTo>
                <a:lnTo>
                  <a:pt x="223" y="42"/>
                </a:lnTo>
                <a:lnTo>
                  <a:pt x="223" y="0"/>
                </a:lnTo>
                <a:lnTo>
                  <a:pt x="229" y="0"/>
                </a:lnTo>
                <a:cubicBezTo>
                  <a:pt x="236" y="1"/>
                  <a:pt x="259" y="2"/>
                  <a:pt x="301" y="2"/>
                </a:cubicBezTo>
                <a:cubicBezTo>
                  <a:pt x="338" y="2"/>
                  <a:pt x="359" y="1"/>
                  <a:pt x="364" y="0"/>
                </a:cubicBezTo>
                <a:lnTo>
                  <a:pt x="369" y="0"/>
                </a:lnTo>
                <a:lnTo>
                  <a:pt x="369" y="42"/>
                </a:lnTo>
                <a:lnTo>
                  <a:pt x="304" y="42"/>
                </a:lnTo>
                <a:lnTo>
                  <a:pt x="225" y="135"/>
                </a:lnTo>
                <a:lnTo>
                  <a:pt x="327" y="258"/>
                </a:lnTo>
                <a:lnTo>
                  <a:pt x="355" y="259"/>
                </a:lnTo>
                <a:lnTo>
                  <a:pt x="383" y="259"/>
                </a:lnTo>
                <a:lnTo>
                  <a:pt x="383" y="301"/>
                </a:lnTo>
                <a:lnTo>
                  <a:pt x="377" y="301"/>
                </a:lnTo>
                <a:cubicBezTo>
                  <a:pt x="371" y="300"/>
                  <a:pt x="346" y="299"/>
                  <a:pt x="303"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2" name=""/>
          <p:cNvSpPr/>
          <p:nvPr/>
        </p:nvSpPr>
        <p:spPr>
          <a:xfrm>
            <a:off x="7548840" y="2437920"/>
            <a:ext cx="59400" cy="115200"/>
          </a:xfrm>
          <a:custGeom>
            <a:avLst/>
            <a:gdLst/>
            <a:ahLst/>
            <a:rect l="0" t="0" r="r" b="b"/>
            <a:pathLst>
              <a:path w="165" h="320">
                <a:moveTo>
                  <a:pt x="62" y="42"/>
                </a:moveTo>
                <a:lnTo>
                  <a:pt x="56" y="45"/>
                </a:lnTo>
                <a:cubicBezTo>
                  <a:pt x="51" y="46"/>
                  <a:pt x="45" y="48"/>
                  <a:pt x="37" y="49"/>
                </a:cubicBezTo>
                <a:cubicBezTo>
                  <a:pt x="28" y="51"/>
                  <a:pt x="19" y="52"/>
                  <a:pt x="9" y="53"/>
                </a:cubicBezTo>
                <a:lnTo>
                  <a:pt x="0" y="53"/>
                </a:lnTo>
                <a:lnTo>
                  <a:pt x="0" y="31"/>
                </a:lnTo>
                <a:lnTo>
                  <a:pt x="9" y="31"/>
                </a:lnTo>
                <a:cubicBezTo>
                  <a:pt x="24" y="30"/>
                  <a:pt x="38" y="28"/>
                  <a:pt x="51" y="23"/>
                </a:cubicBezTo>
                <a:cubicBezTo>
                  <a:pt x="63" y="19"/>
                  <a:pt x="72" y="16"/>
                  <a:pt x="77" y="12"/>
                </a:cubicBezTo>
                <a:cubicBezTo>
                  <a:pt x="82" y="9"/>
                  <a:pt x="87" y="5"/>
                  <a:pt x="91" y="2"/>
                </a:cubicBezTo>
                <a:cubicBezTo>
                  <a:pt x="91" y="1"/>
                  <a:pt x="93" y="0"/>
                  <a:pt x="97" y="0"/>
                </a:cubicBezTo>
                <a:cubicBezTo>
                  <a:pt x="99" y="0"/>
                  <a:pt x="102" y="1"/>
                  <a:pt x="106" y="3"/>
                </a:cubicBezTo>
                <a:lnTo>
                  <a:pt x="106" y="147"/>
                </a:lnTo>
                <a:lnTo>
                  <a:pt x="106" y="290"/>
                </a:lnTo>
                <a:cubicBezTo>
                  <a:pt x="108" y="293"/>
                  <a:pt x="110" y="294"/>
                  <a:pt x="112" y="295"/>
                </a:cubicBezTo>
                <a:cubicBezTo>
                  <a:pt x="113" y="295"/>
                  <a:pt x="117" y="296"/>
                  <a:pt x="123" y="297"/>
                </a:cubicBezTo>
                <a:cubicBezTo>
                  <a:pt x="129" y="297"/>
                  <a:pt x="139" y="298"/>
                  <a:pt x="153" y="298"/>
                </a:cubicBezTo>
                <a:lnTo>
                  <a:pt x="165" y="298"/>
                </a:lnTo>
                <a:lnTo>
                  <a:pt x="165" y="320"/>
                </a:lnTo>
                <a:lnTo>
                  <a:pt x="160" y="320"/>
                </a:lnTo>
                <a:cubicBezTo>
                  <a:pt x="153" y="319"/>
                  <a:pt x="128" y="318"/>
                  <a:pt x="83" y="318"/>
                </a:cubicBezTo>
                <a:cubicBezTo>
                  <a:pt x="40" y="318"/>
                  <a:pt x="15" y="319"/>
                  <a:pt x="8" y="320"/>
                </a:cubicBezTo>
                <a:lnTo>
                  <a:pt x="2" y="320"/>
                </a:lnTo>
                <a:lnTo>
                  <a:pt x="2" y="298"/>
                </a:lnTo>
                <a:lnTo>
                  <a:pt x="15" y="298"/>
                </a:lnTo>
                <a:cubicBezTo>
                  <a:pt x="22" y="298"/>
                  <a:pt x="28" y="298"/>
                  <a:pt x="33" y="298"/>
                </a:cubicBezTo>
                <a:cubicBezTo>
                  <a:pt x="38" y="298"/>
                  <a:pt x="42" y="297"/>
                  <a:pt x="45" y="297"/>
                </a:cubicBezTo>
                <a:cubicBezTo>
                  <a:pt x="48" y="297"/>
                  <a:pt x="50" y="296"/>
                  <a:pt x="53" y="296"/>
                </a:cubicBezTo>
                <a:cubicBezTo>
                  <a:pt x="55" y="295"/>
                  <a:pt x="56" y="295"/>
                  <a:pt x="56"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3" name=""/>
          <p:cNvSpPr/>
          <p:nvPr/>
        </p:nvSpPr>
        <p:spPr>
          <a:xfrm>
            <a:off x="7634160" y="2478600"/>
            <a:ext cx="20880" cy="74520"/>
          </a:xfrm>
          <a:custGeom>
            <a:avLst/>
            <a:gdLst/>
            <a:ahLst/>
            <a:rect l="0" t="0" r="r" b="b"/>
            <a:pathLst>
              <a:path w="58" h="207">
                <a:moveTo>
                  <a:pt x="0" y="29"/>
                </a:moveTo>
                <a:cubicBezTo>
                  <a:pt x="0" y="21"/>
                  <a:pt x="2" y="14"/>
                  <a:pt x="8" y="9"/>
                </a:cubicBezTo>
                <a:cubicBezTo>
                  <a:pt x="13" y="3"/>
                  <a:pt x="20" y="0"/>
                  <a:pt x="29" y="0"/>
                </a:cubicBezTo>
                <a:cubicBezTo>
                  <a:pt x="37" y="0"/>
                  <a:pt x="44" y="2"/>
                  <a:pt x="49" y="8"/>
                </a:cubicBezTo>
                <a:cubicBezTo>
                  <a:pt x="55" y="13"/>
                  <a:pt x="58" y="20"/>
                  <a:pt x="58" y="28"/>
                </a:cubicBezTo>
                <a:cubicBezTo>
                  <a:pt x="58" y="36"/>
                  <a:pt x="56" y="43"/>
                  <a:pt x="50" y="49"/>
                </a:cubicBezTo>
                <a:cubicBezTo>
                  <a:pt x="45" y="54"/>
                  <a:pt x="38" y="57"/>
                  <a:pt x="30" y="57"/>
                </a:cubicBezTo>
                <a:cubicBezTo>
                  <a:pt x="21" y="57"/>
                  <a:pt x="14" y="55"/>
                  <a:pt x="8" y="49"/>
                </a:cubicBezTo>
                <a:cubicBezTo>
                  <a:pt x="3" y="44"/>
                  <a:pt x="0" y="37"/>
                  <a:pt x="0" y="29"/>
                </a:cubicBezTo>
                <a:moveTo>
                  <a:pt x="0" y="177"/>
                </a:moveTo>
                <a:cubicBezTo>
                  <a:pt x="0" y="169"/>
                  <a:pt x="2" y="163"/>
                  <a:pt x="8" y="157"/>
                </a:cubicBezTo>
                <a:cubicBezTo>
                  <a:pt x="13" y="151"/>
                  <a:pt x="20" y="148"/>
                  <a:pt x="29" y="148"/>
                </a:cubicBezTo>
                <a:cubicBezTo>
                  <a:pt x="37" y="148"/>
                  <a:pt x="44" y="151"/>
                  <a:pt x="49" y="156"/>
                </a:cubicBezTo>
                <a:cubicBezTo>
                  <a:pt x="55" y="161"/>
                  <a:pt x="58" y="168"/>
                  <a:pt x="58" y="176"/>
                </a:cubicBezTo>
                <a:cubicBezTo>
                  <a:pt x="58" y="184"/>
                  <a:pt x="56" y="192"/>
                  <a:pt x="50" y="198"/>
                </a:cubicBezTo>
                <a:cubicBezTo>
                  <a:pt x="45" y="204"/>
                  <a:pt x="38" y="207"/>
                  <a:pt x="30" y="207"/>
                </a:cubicBezTo>
                <a:cubicBezTo>
                  <a:pt x="21" y="207"/>
                  <a:pt x="14" y="204"/>
                  <a:pt x="8" y="198"/>
                </a:cubicBezTo>
                <a:cubicBezTo>
                  <a:pt x="3" y="193"/>
                  <a:pt x="0" y="185"/>
                  <a:pt x="0" y="17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4" name=""/>
          <p:cNvSpPr/>
          <p:nvPr/>
        </p:nvSpPr>
        <p:spPr>
          <a:xfrm>
            <a:off x="7671960" y="243612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8" y="52"/>
                  <a:pt x="24" y="36"/>
                </a:cubicBezTo>
                <a:lnTo>
                  <a:pt x="32" y="12"/>
                </a:lnTo>
                <a:cubicBezTo>
                  <a:pt x="34" y="7"/>
                  <a:pt x="36" y="2"/>
                  <a:pt x="39" y="0"/>
                </a:cubicBezTo>
                <a:lnTo>
                  <a:pt x="263" y="0"/>
                </a:lnTo>
                <a:lnTo>
                  <a:pt x="306" y="0"/>
                </a:lnTo>
                <a:cubicBezTo>
                  <a:pt x="317" y="0"/>
                  <a:pt x="323" y="0"/>
                  <a:pt x="325" y="0"/>
                </a:cubicBezTo>
                <a:cubicBezTo>
                  <a:pt x="327" y="1"/>
                  <a:pt x="328" y="2"/>
                  <a:pt x="328" y="5"/>
                </a:cubicBezTo>
                <a:cubicBezTo>
                  <a:pt x="328" y="7"/>
                  <a:pt x="325" y="25"/>
                  <a:pt x="320" y="59"/>
                </a:cubicBezTo>
                <a:cubicBezTo>
                  <a:pt x="314" y="94"/>
                  <a:pt x="311" y="111"/>
                  <a:pt x="311" y="111"/>
                </a:cubicBezTo>
                <a:cubicBezTo>
                  <a:pt x="311" y="113"/>
                  <a:pt x="308" y="115"/>
                  <a:pt x="302" y="115"/>
                </a:cubicBezTo>
                <a:cubicBezTo>
                  <a:pt x="299" y="115"/>
                  <a:pt x="297" y="115"/>
                  <a:pt x="296" y="115"/>
                </a:cubicBezTo>
                <a:cubicBezTo>
                  <a:pt x="295" y="115"/>
                  <a:pt x="294" y="114"/>
                  <a:pt x="293" y="112"/>
                </a:cubicBezTo>
                <a:lnTo>
                  <a:pt x="292" y="111"/>
                </a:lnTo>
                <a:cubicBezTo>
                  <a:pt x="292" y="109"/>
                  <a:pt x="293" y="102"/>
                  <a:pt x="295" y="89"/>
                </a:cubicBezTo>
                <a:cubicBezTo>
                  <a:pt x="297" y="77"/>
                  <a:pt x="298" y="67"/>
                  <a:pt x="298" y="60"/>
                </a:cubicBezTo>
                <a:cubicBezTo>
                  <a:pt x="298" y="49"/>
                  <a:pt x="296" y="40"/>
                  <a:pt x="292" y="35"/>
                </a:cubicBezTo>
                <a:cubicBezTo>
                  <a:pt x="287" y="29"/>
                  <a:pt x="279" y="25"/>
                  <a:pt x="265" y="23"/>
                </a:cubicBezTo>
                <a:cubicBezTo>
                  <a:pt x="264" y="22"/>
                  <a:pt x="254" y="22"/>
                  <a:pt x="238" y="22"/>
                </a:cubicBezTo>
                <a:cubicBezTo>
                  <a:pt x="223" y="22"/>
                  <a:pt x="214" y="22"/>
                  <a:pt x="210" y="22"/>
                </a:cubicBezTo>
                <a:cubicBezTo>
                  <a:pt x="206" y="23"/>
                  <a:pt x="203" y="24"/>
                  <a:pt x="201" y="26"/>
                </a:cubicBezTo>
                <a:cubicBezTo>
                  <a:pt x="201" y="26"/>
                  <a:pt x="190" y="71"/>
                  <a:pt x="167" y="160"/>
                </a:cubicBezTo>
                <a:cubicBezTo>
                  <a:pt x="145" y="249"/>
                  <a:pt x="134" y="294"/>
                  <a:pt x="134" y="296"/>
                </a:cubicBezTo>
                <a:cubicBezTo>
                  <a:pt x="134" y="300"/>
                  <a:pt x="148" y="302"/>
                  <a:pt x="176" y="303"/>
                </a:cubicBezTo>
                <a:cubicBezTo>
                  <a:pt x="186" y="303"/>
                  <a:pt x="193" y="303"/>
                  <a:pt x="195" y="303"/>
                </a:cubicBezTo>
                <a:cubicBezTo>
                  <a:pt x="198" y="303"/>
                  <a:pt x="200" y="305"/>
                  <a:pt x="200" y="307"/>
                </a:cubicBezTo>
                <a:cubicBezTo>
                  <a:pt x="200" y="309"/>
                  <a:pt x="199" y="311"/>
                  <a:pt x="198" y="314"/>
                </a:cubicBezTo>
                <a:cubicBezTo>
                  <a:pt x="197" y="320"/>
                  <a:pt x="196" y="323"/>
                  <a:pt x="194" y="324"/>
                </a:cubicBezTo>
                <a:lnTo>
                  <a:pt x="193" y="325"/>
                </a:lnTo>
                <a:cubicBezTo>
                  <a:pt x="192" y="325"/>
                  <a:pt x="191" y="325"/>
                  <a:pt x="190" y="325"/>
                </a:cubicBezTo>
                <a:cubicBezTo>
                  <a:pt x="188" y="325"/>
                  <a:pt x="180" y="324"/>
                  <a:pt x="165" y="324"/>
                </a:cubicBezTo>
                <a:cubicBezTo>
                  <a:pt x="150" y="324"/>
                  <a:pt x="128" y="324"/>
                  <a:pt x="100" y="324"/>
                </a:cubicBezTo>
                <a:cubicBezTo>
                  <a:pt x="59" y="324"/>
                  <a:pt x="32" y="324"/>
                  <a:pt x="21" y="325"/>
                </a:cubicBezTo>
                <a:lnTo>
                  <a:pt x="14" y="325"/>
                </a:lnTo>
                <a:cubicBezTo>
                  <a:pt x="12" y="323"/>
                  <a:pt x="11" y="321"/>
                  <a:pt x="11" y="320"/>
                </a:cubicBezTo>
                <a:cubicBezTo>
                  <a:pt x="11" y="319"/>
                  <a:pt x="11" y="316"/>
                  <a:pt x="12" y="312"/>
                </a:cubicBezTo>
                <a:cubicBezTo>
                  <a:pt x="13" y="308"/>
                  <a:pt x="15" y="304"/>
                  <a:pt x="17" y="303"/>
                </a:cubicBezTo>
                <a:lnTo>
                  <a:pt x="30" y="303"/>
                </a:lnTo>
                <a:lnTo>
                  <a:pt x="35" y="303"/>
                </a:lnTo>
                <a:cubicBezTo>
                  <a:pt x="62" y="303"/>
                  <a:pt x="77" y="301"/>
                  <a:pt x="82" y="298"/>
                </a:cubicBezTo>
                <a:lnTo>
                  <a:pt x="83" y="298"/>
                </a:lnTo>
                <a:cubicBezTo>
                  <a:pt x="84" y="297"/>
                  <a:pt x="86" y="294"/>
                  <a:pt x="87" y="288"/>
                </a:cubicBezTo>
                <a:cubicBezTo>
                  <a:pt x="89" y="283"/>
                  <a:pt x="95" y="258"/>
                  <a:pt x="107" y="213"/>
                </a:cubicBezTo>
                <a:cubicBezTo>
                  <a:pt x="112" y="191"/>
                  <a:pt x="116" y="173"/>
                  <a:pt x="120" y="159"/>
                </a:cubicBezTo>
                <a:cubicBezTo>
                  <a:pt x="142" y="71"/>
                  <a:pt x="153" y="27"/>
                  <a:pt x="153" y="25"/>
                </a:cubicBezTo>
                <a:cubicBezTo>
                  <a:pt x="153" y="23"/>
                  <a:pt x="149" y="22"/>
                  <a:pt x="140" y="22"/>
                </a:cubicBezTo>
                <a:lnTo>
                  <a:pt x="125" y="22"/>
                </a:lnTo>
                <a:cubicBezTo>
                  <a:pt x="103" y="22"/>
                  <a:pt x="89" y="23"/>
                  <a:pt x="83" y="25"/>
                </a:cubicBezTo>
                <a:cubicBezTo>
                  <a:pt x="68" y="28"/>
                  <a:pt x="57" y="35"/>
                  <a:pt x="49" y="45"/>
                </a:cubicBezTo>
                <a:cubicBezTo>
                  <a:pt x="40" y="55"/>
                  <a:pt x="32" y="73"/>
                  <a:pt x="22" y="100"/>
                </a:cubicBezTo>
                <a:cubicBezTo>
                  <a:pt x="20" y="107"/>
                  <a:pt x="18" y="111"/>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5" name=""/>
          <p:cNvSpPr/>
          <p:nvPr/>
        </p:nvSpPr>
        <p:spPr>
          <a:xfrm>
            <a:off x="7830720" y="2333520"/>
            <a:ext cx="10080" cy="243720"/>
          </a:xfrm>
          <a:custGeom>
            <a:avLst/>
            <a:gdLst/>
            <a:ahLst/>
            <a:rect l="0" t="0" r="r" b="b"/>
            <a:pathLst>
              <a:path w="28" h="677">
                <a:moveTo>
                  <a:pt x="14" y="677"/>
                </a:moveTo>
                <a:lnTo>
                  <a:pt x="13" y="677"/>
                </a:lnTo>
                <a:cubicBezTo>
                  <a:pt x="7" y="677"/>
                  <a:pt x="3" y="674"/>
                  <a:pt x="0" y="667"/>
                </a:cubicBezTo>
                <a:lnTo>
                  <a:pt x="0" y="338"/>
                </a:lnTo>
                <a:lnTo>
                  <a:pt x="1" y="9"/>
                </a:lnTo>
                <a:cubicBezTo>
                  <a:pt x="6" y="3"/>
                  <a:pt x="10" y="0"/>
                  <a:pt x="14" y="0"/>
                </a:cubicBezTo>
                <a:cubicBezTo>
                  <a:pt x="20" y="0"/>
                  <a:pt x="25" y="4"/>
                  <a:pt x="28" y="10"/>
                </a:cubicBezTo>
                <a:lnTo>
                  <a:pt x="28" y="667"/>
                </a:lnTo>
                <a:cubicBezTo>
                  <a:pt x="25" y="674"/>
                  <a:pt x="20"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6" name=""/>
          <p:cNvSpPr/>
          <p:nvPr/>
        </p:nvSpPr>
        <p:spPr>
          <a:xfrm>
            <a:off x="7874640" y="2408040"/>
            <a:ext cx="137880" cy="108360"/>
          </a:xfrm>
          <a:custGeom>
            <a:avLst/>
            <a:gdLst/>
            <a:ahLst/>
            <a:rect l="0" t="0" r="r" b="b"/>
            <a:pathLst>
              <a:path w="383" h="301">
                <a:moveTo>
                  <a:pt x="141" y="301"/>
                </a:moveTo>
                <a:cubicBezTo>
                  <a:pt x="134" y="300"/>
                  <a:pt x="110" y="299"/>
                  <a:pt x="68" y="299"/>
                </a:cubicBezTo>
                <a:cubicBezTo>
                  <a:pt x="31" y="299"/>
                  <a:pt x="10" y="300"/>
                  <a:pt x="5" y="301"/>
                </a:cubicBezTo>
                <a:lnTo>
                  <a:pt x="0" y="301"/>
                </a:lnTo>
                <a:lnTo>
                  <a:pt x="0" y="259"/>
                </a:lnTo>
                <a:lnTo>
                  <a:pt x="65" y="259"/>
                </a:lnTo>
                <a:lnTo>
                  <a:pt x="153" y="157"/>
                </a:lnTo>
                <a:lnTo>
                  <a:pt x="60" y="42"/>
                </a:lnTo>
                <a:lnTo>
                  <a:pt x="4" y="42"/>
                </a:lnTo>
                <a:lnTo>
                  <a:pt x="4" y="0"/>
                </a:lnTo>
                <a:lnTo>
                  <a:pt x="9" y="0"/>
                </a:lnTo>
                <a:cubicBezTo>
                  <a:pt x="16" y="1"/>
                  <a:pt x="40" y="2"/>
                  <a:pt x="83" y="2"/>
                </a:cubicBezTo>
                <a:cubicBezTo>
                  <a:pt x="131" y="2"/>
                  <a:pt x="158" y="1"/>
                  <a:pt x="166" y="0"/>
                </a:cubicBezTo>
                <a:lnTo>
                  <a:pt x="172" y="0"/>
                </a:lnTo>
                <a:lnTo>
                  <a:pt x="172" y="42"/>
                </a:lnTo>
                <a:lnTo>
                  <a:pt x="153" y="42"/>
                </a:lnTo>
                <a:lnTo>
                  <a:pt x="177" y="72"/>
                </a:lnTo>
                <a:cubicBezTo>
                  <a:pt x="192" y="91"/>
                  <a:pt x="200" y="100"/>
                  <a:pt x="201" y="100"/>
                </a:cubicBezTo>
                <a:cubicBezTo>
                  <a:pt x="203" y="100"/>
                  <a:pt x="211" y="90"/>
                  <a:pt x="226" y="70"/>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6" y="42"/>
                </a:lnTo>
                <a:lnTo>
                  <a:pt x="227" y="135"/>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7" y="225"/>
                </a:cubicBezTo>
                <a:cubicBezTo>
                  <a:pt x="189"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7" name=""/>
          <p:cNvSpPr/>
          <p:nvPr/>
        </p:nvSpPr>
        <p:spPr>
          <a:xfrm>
            <a:off x="8032320" y="2437920"/>
            <a:ext cx="72720" cy="118800"/>
          </a:xfrm>
          <a:custGeom>
            <a:avLst/>
            <a:gdLst/>
            <a:ahLst/>
            <a:rect l="0" t="0" r="r" b="b"/>
            <a:pathLst>
              <a:path w="202" h="330">
                <a:moveTo>
                  <a:pt x="27" y="39"/>
                </a:moveTo>
                <a:cubicBezTo>
                  <a:pt x="45" y="13"/>
                  <a:pt x="69" y="0"/>
                  <a:pt x="101" y="0"/>
                </a:cubicBezTo>
                <a:cubicBezTo>
                  <a:pt x="116" y="0"/>
                  <a:pt x="132" y="4"/>
                  <a:pt x="147" y="13"/>
                </a:cubicBezTo>
                <a:cubicBezTo>
                  <a:pt x="162" y="21"/>
                  <a:pt x="175" y="35"/>
                  <a:pt x="184" y="56"/>
                </a:cubicBezTo>
                <a:cubicBezTo>
                  <a:pt x="196" y="83"/>
                  <a:pt x="202" y="119"/>
                  <a:pt x="202" y="166"/>
                </a:cubicBezTo>
                <a:cubicBezTo>
                  <a:pt x="202" y="215"/>
                  <a:pt x="195" y="253"/>
                  <a:pt x="181" y="279"/>
                </a:cubicBezTo>
                <a:cubicBezTo>
                  <a:pt x="175" y="292"/>
                  <a:pt x="166" y="304"/>
                  <a:pt x="155" y="312"/>
                </a:cubicBezTo>
                <a:cubicBezTo>
                  <a:pt x="144" y="320"/>
                  <a:pt x="134" y="325"/>
                  <a:pt x="126" y="327"/>
                </a:cubicBezTo>
                <a:cubicBezTo>
                  <a:pt x="118" y="329"/>
                  <a:pt x="109" y="330"/>
                  <a:pt x="101" y="330"/>
                </a:cubicBezTo>
                <a:cubicBezTo>
                  <a:pt x="92" y="330"/>
                  <a:pt x="84" y="329"/>
                  <a:pt x="76" y="327"/>
                </a:cubicBezTo>
                <a:cubicBezTo>
                  <a:pt x="67" y="325"/>
                  <a:pt x="58" y="320"/>
                  <a:pt x="46" y="312"/>
                </a:cubicBezTo>
                <a:cubicBezTo>
                  <a:pt x="35" y="304"/>
                  <a:pt x="26" y="292"/>
                  <a:pt x="20" y="279"/>
                </a:cubicBezTo>
                <a:cubicBezTo>
                  <a:pt x="6" y="253"/>
                  <a:pt x="0" y="215"/>
                  <a:pt x="0" y="166"/>
                </a:cubicBezTo>
                <a:cubicBezTo>
                  <a:pt x="0" y="110"/>
                  <a:pt x="9" y="68"/>
                  <a:pt x="27" y="39"/>
                </a:cubicBezTo>
                <a:moveTo>
                  <a:pt x="135" y="33"/>
                </a:moveTo>
                <a:cubicBezTo>
                  <a:pt x="126" y="23"/>
                  <a:pt x="114" y="18"/>
                  <a:pt x="101" y="18"/>
                </a:cubicBezTo>
                <a:cubicBezTo>
                  <a:pt x="87" y="18"/>
                  <a:pt x="76" y="23"/>
                  <a:pt x="66" y="33"/>
                </a:cubicBezTo>
                <a:cubicBezTo>
                  <a:pt x="58" y="41"/>
                  <a:pt x="53" y="53"/>
                  <a:pt x="50" y="67"/>
                </a:cubicBezTo>
                <a:cubicBezTo>
                  <a:pt x="48" y="82"/>
                  <a:pt x="46" y="113"/>
                  <a:pt x="46" y="159"/>
                </a:cubicBezTo>
                <a:cubicBezTo>
                  <a:pt x="46" y="210"/>
                  <a:pt x="48" y="243"/>
                  <a:pt x="50" y="259"/>
                </a:cubicBezTo>
                <a:cubicBezTo>
                  <a:pt x="53" y="275"/>
                  <a:pt x="58" y="287"/>
                  <a:pt x="67" y="297"/>
                </a:cubicBezTo>
                <a:cubicBezTo>
                  <a:pt x="76" y="307"/>
                  <a:pt x="87" y="312"/>
                  <a:pt x="101" y="312"/>
                </a:cubicBezTo>
                <a:cubicBezTo>
                  <a:pt x="114" y="312"/>
                  <a:pt x="125" y="307"/>
                  <a:pt x="134" y="297"/>
                </a:cubicBezTo>
                <a:cubicBezTo>
                  <a:pt x="143" y="287"/>
                  <a:pt x="149" y="274"/>
                  <a:pt x="151" y="256"/>
                </a:cubicBezTo>
                <a:cubicBezTo>
                  <a:pt x="153" y="239"/>
                  <a:pt x="155" y="207"/>
                  <a:pt x="155" y="159"/>
                </a:cubicBezTo>
                <a:cubicBezTo>
                  <a:pt x="155" y="113"/>
                  <a:pt x="154" y="83"/>
                  <a:pt x="151" y="68"/>
                </a:cubicBezTo>
                <a:cubicBezTo>
                  <a:pt x="149"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8" name=""/>
          <p:cNvSpPr/>
          <p:nvPr/>
        </p:nvSpPr>
        <p:spPr>
          <a:xfrm>
            <a:off x="8137080" y="233352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4" y="519"/>
                  <a:pt x="126" y="539"/>
                  <a:pt x="115" y="559"/>
                </a:cubicBezTo>
                <a:cubicBezTo>
                  <a:pt x="104" y="578"/>
                  <a:pt x="96" y="593"/>
                  <a:pt x="90" y="604"/>
                </a:cubicBezTo>
                <a:cubicBezTo>
                  <a:pt x="83" y="614"/>
                  <a:pt x="74" y="627"/>
                  <a:pt x="62" y="639"/>
                </a:cubicBezTo>
                <a:cubicBezTo>
                  <a:pt x="50" y="652"/>
                  <a:pt x="42" y="659"/>
                  <a:pt x="40" y="662"/>
                </a:cubicBezTo>
                <a:cubicBezTo>
                  <a:pt x="38" y="664"/>
                  <a:pt x="33" y="668"/>
                  <a:pt x="25" y="674"/>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09" name=""/>
          <p:cNvSpPr/>
          <p:nvPr/>
        </p:nvSpPr>
        <p:spPr>
          <a:xfrm>
            <a:off x="8223840" y="2333520"/>
            <a:ext cx="33480" cy="243720"/>
          </a:xfrm>
          <a:custGeom>
            <a:avLst/>
            <a:gdLst/>
            <a:ahLst/>
            <a:rect l="0" t="0" r="r" b="b"/>
            <a:pathLst>
              <a:path w="93" h="677">
                <a:moveTo>
                  <a:pt x="0" y="27"/>
                </a:moveTo>
                <a:lnTo>
                  <a:pt x="0" y="0"/>
                </a:lnTo>
                <a:lnTo>
                  <a:pt x="93" y="0"/>
                </a:lnTo>
                <a:lnTo>
                  <a:pt x="93" y="677"/>
                </a:lnTo>
                <a:lnTo>
                  <a:pt x="0" y="677"/>
                </a:lnTo>
                <a:lnTo>
                  <a:pt x="0" y="650"/>
                </a:lnTo>
                <a:lnTo>
                  <a:pt x="66" y="650"/>
                </a:lnTo>
                <a:lnTo>
                  <a:pt x="66" y="27"/>
                </a:lnTo>
                <a:lnTo>
                  <a:pt x="0" y="2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0" name=""/>
          <p:cNvSpPr/>
          <p:nvPr/>
        </p:nvSpPr>
        <p:spPr>
          <a:xfrm>
            <a:off x="11522520" y="233352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7" y="117"/>
                </a:cubicBezTo>
                <a:cubicBezTo>
                  <a:pt x="58" y="98"/>
                  <a:pt x="67" y="83"/>
                  <a:pt x="73" y="72"/>
                </a:cubicBezTo>
                <a:cubicBezTo>
                  <a:pt x="79" y="61"/>
                  <a:pt x="89" y="50"/>
                  <a:pt x="102" y="37"/>
                </a:cubicBezTo>
                <a:cubicBezTo>
                  <a:pt x="115" y="24"/>
                  <a:pt x="123" y="17"/>
                  <a:pt x="125" y="14"/>
                </a:cubicBezTo>
                <a:cubicBezTo>
                  <a:pt x="127" y="11"/>
                  <a:pt x="133" y="7"/>
                  <a:pt x="142" y="0"/>
                </a:cubicBezTo>
                <a:lnTo>
                  <a:pt x="151" y="0"/>
                </a:lnTo>
                <a:lnTo>
                  <a:pt x="153" y="0"/>
                </a:lnTo>
                <a:cubicBezTo>
                  <a:pt x="160" y="0"/>
                  <a:pt x="163" y="2"/>
                  <a:pt x="163" y="6"/>
                </a:cubicBezTo>
                <a:cubicBezTo>
                  <a:pt x="163" y="7"/>
                  <a:pt x="159" y="12"/>
                  <a:pt x="151" y="20"/>
                </a:cubicBezTo>
                <a:cubicBezTo>
                  <a:pt x="144" y="28"/>
                  <a:pt x="134" y="40"/>
                  <a:pt x="124" y="56"/>
                </a:cubicBezTo>
                <a:cubicBezTo>
                  <a:pt x="112" y="72"/>
                  <a:pt x="101" y="91"/>
                  <a:pt x="89" y="114"/>
                </a:cubicBezTo>
                <a:cubicBezTo>
                  <a:pt x="78" y="137"/>
                  <a:pt x="69" y="168"/>
                  <a:pt x="61" y="207"/>
                </a:cubicBezTo>
                <a:cubicBezTo>
                  <a:pt x="53" y="247"/>
                  <a:pt x="49" y="290"/>
                  <a:pt x="49" y="338"/>
                </a:cubicBezTo>
                <a:cubicBezTo>
                  <a:pt x="49" y="386"/>
                  <a:pt x="53" y="429"/>
                  <a:pt x="61" y="468"/>
                </a:cubicBezTo>
                <a:cubicBezTo>
                  <a:pt x="69" y="507"/>
                  <a:pt x="78" y="538"/>
                  <a:pt x="89" y="562"/>
                </a:cubicBezTo>
                <a:cubicBezTo>
                  <a:pt x="100" y="586"/>
                  <a:pt x="111" y="605"/>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79" y="623"/>
                  <a:pt x="49" y="574"/>
                  <a:pt x="29"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1" name=""/>
          <p:cNvSpPr/>
          <p:nvPr/>
        </p:nvSpPr>
        <p:spPr>
          <a:xfrm>
            <a:off x="11604600" y="2354040"/>
            <a:ext cx="101160" cy="167760"/>
          </a:xfrm>
          <a:custGeom>
            <a:avLst/>
            <a:gdLst/>
            <a:ahLst/>
            <a:rect l="0" t="0" r="r" b="b"/>
            <a:pathLst>
              <a:path w="281" h="466">
                <a:moveTo>
                  <a:pt x="0" y="239"/>
                </a:moveTo>
                <a:cubicBezTo>
                  <a:pt x="0" y="165"/>
                  <a:pt x="18" y="107"/>
                  <a:pt x="55" y="64"/>
                </a:cubicBezTo>
                <a:cubicBezTo>
                  <a:pt x="91" y="21"/>
                  <a:pt x="133" y="0"/>
                  <a:pt x="178" y="0"/>
                </a:cubicBezTo>
                <a:cubicBezTo>
                  <a:pt x="209" y="0"/>
                  <a:pt x="231" y="8"/>
                  <a:pt x="245" y="24"/>
                </a:cubicBezTo>
                <a:cubicBezTo>
                  <a:pt x="258" y="40"/>
                  <a:pt x="265" y="58"/>
                  <a:pt x="265" y="78"/>
                </a:cubicBezTo>
                <a:cubicBezTo>
                  <a:pt x="265" y="89"/>
                  <a:pt x="262" y="98"/>
                  <a:pt x="255" y="105"/>
                </a:cubicBezTo>
                <a:cubicBezTo>
                  <a:pt x="249" y="112"/>
                  <a:pt x="240" y="115"/>
                  <a:pt x="229" y="115"/>
                </a:cubicBezTo>
                <a:cubicBezTo>
                  <a:pt x="219" y="115"/>
                  <a:pt x="210" y="112"/>
                  <a:pt x="203" y="106"/>
                </a:cubicBezTo>
                <a:cubicBezTo>
                  <a:pt x="197" y="99"/>
                  <a:pt x="193" y="91"/>
                  <a:pt x="193" y="79"/>
                </a:cubicBezTo>
                <a:cubicBezTo>
                  <a:pt x="193" y="60"/>
                  <a:pt x="204" y="48"/>
                  <a:pt x="225" y="44"/>
                </a:cubicBezTo>
                <a:cubicBezTo>
                  <a:pt x="215" y="34"/>
                  <a:pt x="201" y="28"/>
                  <a:pt x="183" y="27"/>
                </a:cubicBezTo>
                <a:cubicBezTo>
                  <a:pt x="151" y="27"/>
                  <a:pt x="125" y="40"/>
                  <a:pt x="103" y="67"/>
                </a:cubicBezTo>
                <a:cubicBezTo>
                  <a:pt x="82" y="97"/>
                  <a:pt x="71" y="143"/>
                  <a:pt x="71" y="205"/>
                </a:cubicBezTo>
                <a:lnTo>
                  <a:pt x="72" y="208"/>
                </a:lnTo>
                <a:cubicBezTo>
                  <a:pt x="74" y="205"/>
                  <a:pt x="76" y="201"/>
                  <a:pt x="77" y="198"/>
                </a:cubicBezTo>
                <a:cubicBezTo>
                  <a:pt x="96" y="171"/>
                  <a:pt x="121" y="157"/>
                  <a:pt x="151" y="157"/>
                </a:cubicBezTo>
                <a:lnTo>
                  <a:pt x="153" y="157"/>
                </a:lnTo>
                <a:cubicBezTo>
                  <a:pt x="174" y="157"/>
                  <a:pt x="192" y="161"/>
                  <a:pt x="208" y="170"/>
                </a:cubicBezTo>
                <a:cubicBezTo>
                  <a:pt x="219" y="176"/>
                  <a:pt x="230" y="185"/>
                  <a:pt x="240" y="197"/>
                </a:cubicBezTo>
                <a:cubicBezTo>
                  <a:pt x="251" y="210"/>
                  <a:pt x="260" y="223"/>
                  <a:pt x="267" y="237"/>
                </a:cubicBezTo>
                <a:cubicBezTo>
                  <a:pt x="276" y="259"/>
                  <a:pt x="281" y="283"/>
                  <a:pt x="281" y="309"/>
                </a:cubicBezTo>
                <a:lnTo>
                  <a:pt x="281" y="321"/>
                </a:lnTo>
                <a:cubicBezTo>
                  <a:pt x="281" y="332"/>
                  <a:pt x="280" y="341"/>
                  <a:pt x="278" y="350"/>
                </a:cubicBezTo>
                <a:cubicBezTo>
                  <a:pt x="273" y="377"/>
                  <a:pt x="258" y="403"/>
                  <a:pt x="234" y="428"/>
                </a:cubicBezTo>
                <a:cubicBezTo>
                  <a:pt x="210" y="453"/>
                  <a:pt x="180" y="466"/>
                  <a:pt x="144" y="466"/>
                </a:cubicBezTo>
                <a:cubicBezTo>
                  <a:pt x="131" y="466"/>
                  <a:pt x="119" y="464"/>
                  <a:pt x="107" y="461"/>
                </a:cubicBezTo>
                <a:cubicBezTo>
                  <a:pt x="95" y="457"/>
                  <a:pt x="82" y="450"/>
                  <a:pt x="68" y="440"/>
                </a:cubicBezTo>
                <a:cubicBezTo>
                  <a:pt x="55" y="430"/>
                  <a:pt x="43" y="417"/>
                  <a:pt x="34" y="400"/>
                </a:cubicBezTo>
                <a:cubicBezTo>
                  <a:pt x="24" y="384"/>
                  <a:pt x="16" y="362"/>
                  <a:pt x="9" y="335"/>
                </a:cubicBezTo>
                <a:cubicBezTo>
                  <a:pt x="3" y="308"/>
                  <a:pt x="0" y="276"/>
                  <a:pt x="0" y="239"/>
                </a:cubicBezTo>
                <a:moveTo>
                  <a:pt x="146" y="182"/>
                </a:moveTo>
                <a:cubicBezTo>
                  <a:pt x="133" y="182"/>
                  <a:pt x="121" y="185"/>
                  <a:pt x="111" y="193"/>
                </a:cubicBezTo>
                <a:cubicBezTo>
                  <a:pt x="100" y="201"/>
                  <a:pt x="93" y="212"/>
                  <a:pt x="87" y="225"/>
                </a:cubicBezTo>
                <a:cubicBezTo>
                  <a:pt x="82" y="237"/>
                  <a:pt x="78" y="250"/>
                  <a:pt x="76" y="263"/>
                </a:cubicBezTo>
                <a:cubicBezTo>
                  <a:pt x="74" y="276"/>
                  <a:pt x="72" y="290"/>
                  <a:pt x="72" y="305"/>
                </a:cubicBezTo>
                <a:cubicBezTo>
                  <a:pt x="72" y="342"/>
                  <a:pt x="74" y="369"/>
                  <a:pt x="80" y="385"/>
                </a:cubicBezTo>
                <a:cubicBezTo>
                  <a:pt x="85" y="402"/>
                  <a:pt x="94" y="415"/>
                  <a:pt x="107" y="425"/>
                </a:cubicBezTo>
                <a:cubicBezTo>
                  <a:pt x="117" y="433"/>
                  <a:pt x="129" y="437"/>
                  <a:pt x="142" y="437"/>
                </a:cubicBezTo>
                <a:cubicBezTo>
                  <a:pt x="165" y="437"/>
                  <a:pt x="183" y="428"/>
                  <a:pt x="195" y="411"/>
                </a:cubicBezTo>
                <a:cubicBezTo>
                  <a:pt x="201" y="403"/>
                  <a:pt x="205" y="393"/>
                  <a:pt x="207" y="381"/>
                </a:cubicBezTo>
                <a:cubicBezTo>
                  <a:pt x="210" y="369"/>
                  <a:pt x="211" y="345"/>
                  <a:pt x="211" y="310"/>
                </a:cubicBezTo>
                <a:cubicBezTo>
                  <a:pt x="211" y="274"/>
                  <a:pt x="210" y="250"/>
                  <a:pt x="207" y="237"/>
                </a:cubicBezTo>
                <a:cubicBezTo>
                  <a:pt x="205" y="225"/>
                  <a:pt x="201" y="215"/>
                  <a:pt x="195" y="207"/>
                </a:cubicBezTo>
                <a:cubicBezTo>
                  <a:pt x="183" y="190"/>
                  <a:pt x="167" y="182"/>
                  <a:pt x="146" y="1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2" name=""/>
          <p:cNvSpPr/>
          <p:nvPr/>
        </p:nvSpPr>
        <p:spPr>
          <a:xfrm>
            <a:off x="11729520" y="233352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5" y="519"/>
                  <a:pt x="126" y="539"/>
                  <a:pt x="115" y="559"/>
                </a:cubicBezTo>
                <a:cubicBezTo>
                  <a:pt x="105" y="578"/>
                  <a:pt x="96" y="593"/>
                  <a:pt x="90" y="604"/>
                </a:cubicBezTo>
                <a:cubicBezTo>
                  <a:pt x="83" y="614"/>
                  <a:pt x="74" y="627"/>
                  <a:pt x="62" y="639"/>
                </a:cubicBezTo>
                <a:cubicBezTo>
                  <a:pt x="50" y="652"/>
                  <a:pt x="43" y="659"/>
                  <a:pt x="40" y="662"/>
                </a:cubicBezTo>
                <a:cubicBezTo>
                  <a:pt x="38" y="664"/>
                  <a:pt x="33" y="668"/>
                  <a:pt x="25" y="674"/>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3" name=""/>
          <p:cNvSpPr txBox="1"/>
          <p:nvPr/>
        </p:nvSpPr>
        <p:spPr>
          <a:xfrm>
            <a:off x="4386240" y="1906560"/>
            <a:ext cx="2187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を定義する </a:t>
            </a:r>
            <a:r>
              <a:rPr b="0" lang="en-US" sz="1560" strike="noStrike" u="none">
                <a:solidFill>
                  <a:srgbClr val="333333"/>
                </a:solidFill>
                <a:effectLst/>
                <a:uFillTx/>
                <a:latin typeface="NotoSansJP-Thin_"/>
                <a:ea typeface="NotoSansJP-Thin_"/>
              </a:rPr>
              <a:t>(Appendix)</a:t>
            </a:r>
            <a:endParaRPr b="0" lang="en-US" sz="1560" strike="noStrike" u="none">
              <a:solidFill>
                <a:srgbClr val="000000"/>
              </a:solidFill>
              <a:effectLst/>
              <a:uFillTx/>
              <a:latin typeface="Times New Roman"/>
            </a:endParaRPr>
          </a:p>
        </p:txBody>
      </p:sp>
      <p:sp>
        <p:nvSpPr>
          <p:cNvPr id="614" name=""/>
          <p:cNvSpPr/>
          <p:nvPr/>
        </p:nvSpPr>
        <p:spPr>
          <a:xfrm>
            <a:off x="1606320" y="3312720"/>
            <a:ext cx="150120" cy="167040"/>
          </a:xfrm>
          <a:custGeom>
            <a:avLst/>
            <a:gdLst/>
            <a:ahLst/>
            <a:rect l="0" t="0" r="r" b="b"/>
            <a:pathLst>
              <a:path w="417" h="464">
                <a:moveTo>
                  <a:pt x="132" y="32"/>
                </a:moveTo>
                <a:cubicBezTo>
                  <a:pt x="117" y="32"/>
                  <a:pt x="109" y="31"/>
                  <a:pt x="108" y="29"/>
                </a:cubicBezTo>
                <a:cubicBezTo>
                  <a:pt x="107" y="28"/>
                  <a:pt x="107" y="26"/>
                  <a:pt x="107" y="23"/>
                </a:cubicBezTo>
                <a:cubicBezTo>
                  <a:pt x="107" y="13"/>
                  <a:pt x="110" y="5"/>
                  <a:pt x="115" y="1"/>
                </a:cubicBezTo>
                <a:cubicBezTo>
                  <a:pt x="115" y="1"/>
                  <a:pt x="119" y="0"/>
                  <a:pt x="125" y="0"/>
                </a:cubicBezTo>
                <a:cubicBezTo>
                  <a:pt x="149" y="2"/>
                  <a:pt x="178" y="2"/>
                  <a:pt x="211" y="2"/>
                </a:cubicBezTo>
                <a:cubicBezTo>
                  <a:pt x="274" y="2"/>
                  <a:pt x="311" y="2"/>
                  <a:pt x="320" y="0"/>
                </a:cubicBezTo>
                <a:lnTo>
                  <a:pt x="329" y="0"/>
                </a:lnTo>
                <a:cubicBezTo>
                  <a:pt x="332" y="3"/>
                  <a:pt x="333" y="5"/>
                  <a:pt x="333" y="7"/>
                </a:cubicBezTo>
                <a:cubicBezTo>
                  <a:pt x="333" y="8"/>
                  <a:pt x="333" y="12"/>
                  <a:pt x="332" y="19"/>
                </a:cubicBezTo>
                <a:cubicBezTo>
                  <a:pt x="330" y="25"/>
                  <a:pt x="328" y="30"/>
                  <a:pt x="326" y="32"/>
                </a:cubicBezTo>
                <a:lnTo>
                  <a:pt x="299" y="32"/>
                </a:lnTo>
                <a:cubicBezTo>
                  <a:pt x="268" y="32"/>
                  <a:pt x="250" y="34"/>
                  <a:pt x="244" y="38"/>
                </a:cubicBezTo>
                <a:cubicBezTo>
                  <a:pt x="241" y="39"/>
                  <a:pt x="238" y="46"/>
                  <a:pt x="235" y="57"/>
                </a:cubicBezTo>
                <a:cubicBezTo>
                  <a:pt x="232" y="67"/>
                  <a:pt x="217" y="127"/>
                  <a:pt x="190" y="235"/>
                </a:cubicBezTo>
                <a:cubicBezTo>
                  <a:pt x="182" y="264"/>
                  <a:pt x="175" y="297"/>
                  <a:pt x="167" y="330"/>
                </a:cubicBezTo>
                <a:cubicBezTo>
                  <a:pt x="159" y="362"/>
                  <a:pt x="152" y="387"/>
                  <a:pt x="148" y="404"/>
                </a:cubicBezTo>
                <a:lnTo>
                  <a:pt x="142" y="428"/>
                </a:lnTo>
                <a:cubicBezTo>
                  <a:pt x="142" y="430"/>
                  <a:pt x="144" y="431"/>
                  <a:pt x="148" y="431"/>
                </a:cubicBezTo>
                <a:cubicBezTo>
                  <a:pt x="152" y="431"/>
                  <a:pt x="166" y="431"/>
                  <a:pt x="188" y="432"/>
                </a:cubicBezTo>
                <a:lnTo>
                  <a:pt x="200" y="432"/>
                </a:lnTo>
                <a:cubicBezTo>
                  <a:pt x="214" y="432"/>
                  <a:pt x="226" y="432"/>
                  <a:pt x="234" y="432"/>
                </a:cubicBezTo>
                <a:cubicBezTo>
                  <a:pt x="243" y="431"/>
                  <a:pt x="254" y="430"/>
                  <a:pt x="267" y="427"/>
                </a:cubicBezTo>
                <a:cubicBezTo>
                  <a:pt x="281" y="424"/>
                  <a:pt x="292" y="420"/>
                  <a:pt x="301" y="415"/>
                </a:cubicBezTo>
                <a:cubicBezTo>
                  <a:pt x="310" y="409"/>
                  <a:pt x="320" y="402"/>
                  <a:pt x="332" y="392"/>
                </a:cubicBezTo>
                <a:cubicBezTo>
                  <a:pt x="343" y="382"/>
                  <a:pt x="352" y="369"/>
                  <a:pt x="360" y="355"/>
                </a:cubicBezTo>
                <a:cubicBezTo>
                  <a:pt x="368" y="341"/>
                  <a:pt x="374" y="326"/>
                  <a:pt x="381" y="309"/>
                </a:cubicBezTo>
                <a:cubicBezTo>
                  <a:pt x="387" y="293"/>
                  <a:pt x="391" y="283"/>
                  <a:pt x="392" y="281"/>
                </a:cubicBezTo>
                <a:cubicBezTo>
                  <a:pt x="394" y="279"/>
                  <a:pt x="398" y="279"/>
                  <a:pt x="404" y="279"/>
                </a:cubicBezTo>
                <a:lnTo>
                  <a:pt x="413" y="279"/>
                </a:lnTo>
                <a:cubicBezTo>
                  <a:pt x="415" y="283"/>
                  <a:pt x="417" y="285"/>
                  <a:pt x="417" y="286"/>
                </a:cubicBezTo>
                <a:cubicBezTo>
                  <a:pt x="417" y="287"/>
                  <a:pt x="412" y="300"/>
                  <a:pt x="403" y="326"/>
                </a:cubicBezTo>
                <a:cubicBezTo>
                  <a:pt x="394" y="352"/>
                  <a:pt x="384" y="379"/>
                  <a:pt x="373" y="407"/>
                </a:cubicBezTo>
                <a:cubicBezTo>
                  <a:pt x="362" y="436"/>
                  <a:pt x="357" y="452"/>
                  <a:pt x="356" y="457"/>
                </a:cubicBezTo>
                <a:cubicBezTo>
                  <a:pt x="355" y="460"/>
                  <a:pt x="354" y="461"/>
                  <a:pt x="353" y="461"/>
                </a:cubicBezTo>
                <a:cubicBezTo>
                  <a:pt x="352" y="462"/>
                  <a:pt x="348" y="463"/>
                  <a:pt x="342" y="463"/>
                </a:cubicBezTo>
                <a:cubicBezTo>
                  <a:pt x="336" y="464"/>
                  <a:pt x="326" y="465"/>
                  <a:pt x="312" y="464"/>
                </a:cubicBezTo>
                <a:cubicBezTo>
                  <a:pt x="307" y="464"/>
                  <a:pt x="290" y="464"/>
                  <a:pt x="261" y="464"/>
                </a:cubicBezTo>
                <a:cubicBezTo>
                  <a:pt x="231" y="464"/>
                  <a:pt x="203" y="464"/>
                  <a:pt x="177" y="463"/>
                </a:cubicBezTo>
                <a:lnTo>
                  <a:pt x="56" y="463"/>
                </a:lnTo>
                <a:cubicBezTo>
                  <a:pt x="18" y="463"/>
                  <a:pt x="0" y="461"/>
                  <a:pt x="0" y="457"/>
                </a:cubicBezTo>
                <a:cubicBezTo>
                  <a:pt x="0" y="454"/>
                  <a:pt x="0" y="450"/>
                  <a:pt x="1" y="447"/>
                </a:cubicBezTo>
                <a:cubicBezTo>
                  <a:pt x="3" y="439"/>
                  <a:pt x="5" y="434"/>
                  <a:pt x="8" y="433"/>
                </a:cubicBezTo>
                <a:cubicBezTo>
                  <a:pt x="9" y="433"/>
                  <a:pt x="13" y="432"/>
                  <a:pt x="18" y="432"/>
                </a:cubicBezTo>
                <a:lnTo>
                  <a:pt x="22" y="432"/>
                </a:lnTo>
                <a:cubicBezTo>
                  <a:pt x="34" y="432"/>
                  <a:pt x="48" y="432"/>
                  <a:pt x="62" y="430"/>
                </a:cubicBezTo>
                <a:cubicBezTo>
                  <a:pt x="69" y="429"/>
                  <a:pt x="73" y="426"/>
                  <a:pt x="75" y="422"/>
                </a:cubicBezTo>
                <a:cubicBezTo>
                  <a:pt x="77" y="420"/>
                  <a:pt x="93" y="358"/>
                  <a:pt x="124" y="233"/>
                </a:cubicBezTo>
                <a:cubicBezTo>
                  <a:pt x="155" y="110"/>
                  <a:pt x="171" y="44"/>
                  <a:pt x="171" y="38"/>
                </a:cubicBezTo>
                <a:cubicBezTo>
                  <a:pt x="171" y="34"/>
                  <a:pt x="158" y="32"/>
                  <a:pt x="132"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5" name=""/>
          <p:cNvSpPr/>
          <p:nvPr/>
        </p:nvSpPr>
        <p:spPr>
          <a:xfrm>
            <a:off x="1775520" y="3398040"/>
            <a:ext cx="122760" cy="121680"/>
          </a:xfrm>
          <a:custGeom>
            <a:avLst/>
            <a:gdLst/>
            <a:ahLst/>
            <a:rect l="0" t="0" r="r" b="b"/>
            <a:pathLst>
              <a:path w="341" h="338">
                <a:moveTo>
                  <a:pt x="45" y="30"/>
                </a:moveTo>
                <a:cubicBezTo>
                  <a:pt x="45" y="30"/>
                  <a:pt x="44" y="29"/>
                  <a:pt x="44" y="28"/>
                </a:cubicBezTo>
                <a:cubicBezTo>
                  <a:pt x="43" y="28"/>
                  <a:pt x="42" y="27"/>
                  <a:pt x="42" y="27"/>
                </a:cubicBezTo>
                <a:cubicBezTo>
                  <a:pt x="42" y="27"/>
                  <a:pt x="41" y="27"/>
                  <a:pt x="40" y="26"/>
                </a:cubicBezTo>
                <a:cubicBezTo>
                  <a:pt x="39" y="25"/>
                  <a:pt x="38" y="24"/>
                  <a:pt x="38" y="25"/>
                </a:cubicBezTo>
                <a:cubicBezTo>
                  <a:pt x="37" y="25"/>
                  <a:pt x="36" y="25"/>
                  <a:pt x="34" y="24"/>
                </a:cubicBezTo>
                <a:cubicBezTo>
                  <a:pt x="33" y="23"/>
                  <a:pt x="31" y="23"/>
                  <a:pt x="29" y="23"/>
                </a:cubicBezTo>
                <a:cubicBezTo>
                  <a:pt x="28" y="24"/>
                  <a:pt x="26" y="24"/>
                  <a:pt x="23" y="23"/>
                </a:cubicBezTo>
                <a:cubicBezTo>
                  <a:pt x="20" y="22"/>
                  <a:pt x="17" y="22"/>
                  <a:pt x="14" y="22"/>
                </a:cubicBezTo>
                <a:lnTo>
                  <a:pt x="0" y="22"/>
                </a:lnTo>
                <a:lnTo>
                  <a:pt x="0" y="0"/>
                </a:lnTo>
                <a:lnTo>
                  <a:pt x="4" y="0"/>
                </a:lnTo>
                <a:cubicBezTo>
                  <a:pt x="10" y="1"/>
                  <a:pt x="30" y="2"/>
                  <a:pt x="64" y="2"/>
                </a:cubicBezTo>
                <a:cubicBezTo>
                  <a:pt x="102" y="2"/>
                  <a:pt x="125" y="1"/>
                  <a:pt x="132" y="0"/>
                </a:cubicBezTo>
                <a:lnTo>
                  <a:pt x="137" y="0"/>
                </a:lnTo>
                <a:lnTo>
                  <a:pt x="137" y="22"/>
                </a:lnTo>
                <a:lnTo>
                  <a:pt x="127" y="22"/>
                </a:lnTo>
                <a:cubicBezTo>
                  <a:pt x="107" y="23"/>
                  <a:pt x="98" y="26"/>
                  <a:pt x="98" y="30"/>
                </a:cubicBezTo>
                <a:cubicBezTo>
                  <a:pt x="98" y="31"/>
                  <a:pt x="112" y="71"/>
                  <a:pt x="141" y="149"/>
                </a:cubicBezTo>
                <a:cubicBezTo>
                  <a:pt x="169" y="228"/>
                  <a:pt x="184" y="268"/>
                  <a:pt x="184" y="268"/>
                </a:cubicBezTo>
                <a:lnTo>
                  <a:pt x="225" y="156"/>
                </a:lnTo>
                <a:cubicBezTo>
                  <a:pt x="252" y="82"/>
                  <a:pt x="266" y="44"/>
                  <a:pt x="266" y="41"/>
                </a:cubicBezTo>
                <a:cubicBezTo>
                  <a:pt x="266" y="35"/>
                  <a:pt x="263" y="31"/>
                  <a:pt x="256" y="28"/>
                </a:cubicBezTo>
                <a:cubicBezTo>
                  <a:pt x="249" y="24"/>
                  <a:pt x="242" y="23"/>
                  <a:pt x="234" y="22"/>
                </a:cubicBezTo>
                <a:lnTo>
                  <a:pt x="231" y="22"/>
                </a:lnTo>
                <a:lnTo>
                  <a:pt x="231" y="0"/>
                </a:lnTo>
                <a:lnTo>
                  <a:pt x="236" y="0"/>
                </a:lnTo>
                <a:cubicBezTo>
                  <a:pt x="241" y="1"/>
                  <a:pt x="259" y="2"/>
                  <a:pt x="291" y="2"/>
                </a:cubicBezTo>
                <a:cubicBezTo>
                  <a:pt x="320" y="2"/>
                  <a:pt x="335" y="1"/>
                  <a:pt x="337" y="0"/>
                </a:cubicBezTo>
                <a:lnTo>
                  <a:pt x="341" y="0"/>
                </a:lnTo>
                <a:lnTo>
                  <a:pt x="341" y="22"/>
                </a:lnTo>
                <a:lnTo>
                  <a:pt x="337" y="22"/>
                </a:lnTo>
                <a:cubicBezTo>
                  <a:pt x="313" y="22"/>
                  <a:pt x="297" y="29"/>
                  <a:pt x="291" y="42"/>
                </a:cubicBezTo>
                <a:cubicBezTo>
                  <a:pt x="291" y="42"/>
                  <a:pt x="273" y="91"/>
                  <a:pt x="237" y="189"/>
                </a:cubicBezTo>
                <a:cubicBezTo>
                  <a:pt x="202" y="286"/>
                  <a:pt x="183" y="334"/>
                  <a:pt x="183" y="335"/>
                </a:cubicBezTo>
                <a:cubicBezTo>
                  <a:pt x="181" y="337"/>
                  <a:pt x="178" y="338"/>
                  <a:pt x="174" y="338"/>
                </a:cubicBezTo>
                <a:lnTo>
                  <a:pt x="170" y="338"/>
                </a:lnTo>
                <a:lnTo>
                  <a:pt x="166" y="338"/>
                </a:lnTo>
                <a:cubicBezTo>
                  <a:pt x="162" y="338"/>
                  <a:pt x="159" y="337"/>
                  <a:pt x="157" y="335"/>
                </a:cubicBezTo>
                <a:cubicBezTo>
                  <a:pt x="157" y="334"/>
                  <a:pt x="138" y="283"/>
                  <a:pt x="101" y="183"/>
                </a:cubicBezTo>
                <a:cubicBezTo>
                  <a:pt x="64" y="82"/>
                  <a:pt x="45" y="31"/>
                  <a:pt x="45" y="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6" name=""/>
          <p:cNvSpPr/>
          <p:nvPr/>
        </p:nvSpPr>
        <p:spPr>
          <a:xfrm>
            <a:off x="1905840" y="3398040"/>
            <a:ext cx="96120" cy="118080"/>
          </a:xfrm>
          <a:custGeom>
            <a:avLst/>
            <a:gdLst/>
            <a:ahLst/>
            <a:rect l="0" t="0" r="r" b="b"/>
            <a:pathLst>
              <a:path w="267" h="328">
                <a:moveTo>
                  <a:pt x="49" y="29"/>
                </a:moveTo>
                <a:cubicBezTo>
                  <a:pt x="47" y="27"/>
                  <a:pt x="45" y="26"/>
                  <a:pt x="44" y="25"/>
                </a:cubicBezTo>
                <a:cubicBezTo>
                  <a:pt x="42" y="25"/>
                  <a:pt x="40" y="24"/>
                  <a:pt x="36" y="24"/>
                </a:cubicBezTo>
                <a:cubicBezTo>
                  <a:pt x="32" y="23"/>
                  <a:pt x="25" y="23"/>
                  <a:pt x="15" y="22"/>
                </a:cubicBezTo>
                <a:lnTo>
                  <a:pt x="0" y="22"/>
                </a:lnTo>
                <a:lnTo>
                  <a:pt x="0" y="0"/>
                </a:lnTo>
                <a:lnTo>
                  <a:pt x="5" y="0"/>
                </a:lnTo>
                <a:cubicBezTo>
                  <a:pt x="9" y="1"/>
                  <a:pt x="32" y="2"/>
                  <a:pt x="75" y="2"/>
                </a:cubicBezTo>
                <a:cubicBezTo>
                  <a:pt x="120" y="2"/>
                  <a:pt x="146" y="1"/>
                  <a:pt x="154" y="0"/>
                </a:cubicBezTo>
                <a:lnTo>
                  <a:pt x="161" y="0"/>
                </a:lnTo>
                <a:lnTo>
                  <a:pt x="161" y="22"/>
                </a:lnTo>
                <a:lnTo>
                  <a:pt x="147" y="22"/>
                </a:lnTo>
                <a:cubicBezTo>
                  <a:pt x="128" y="22"/>
                  <a:pt x="116" y="23"/>
                  <a:pt x="111" y="23"/>
                </a:cubicBezTo>
                <a:cubicBezTo>
                  <a:pt x="106" y="24"/>
                  <a:pt x="102" y="26"/>
                  <a:pt x="99" y="29"/>
                </a:cubicBezTo>
                <a:lnTo>
                  <a:pt x="99" y="163"/>
                </a:lnTo>
                <a:lnTo>
                  <a:pt x="99" y="266"/>
                </a:lnTo>
                <a:cubicBezTo>
                  <a:pt x="99" y="289"/>
                  <a:pt x="99" y="301"/>
                  <a:pt x="101" y="303"/>
                </a:cubicBezTo>
                <a:cubicBezTo>
                  <a:pt x="103" y="305"/>
                  <a:pt x="115" y="305"/>
                  <a:pt x="137" y="305"/>
                </a:cubicBezTo>
                <a:cubicBezTo>
                  <a:pt x="161" y="305"/>
                  <a:pt x="176" y="305"/>
                  <a:pt x="185" y="303"/>
                </a:cubicBezTo>
                <a:cubicBezTo>
                  <a:pt x="204" y="297"/>
                  <a:pt x="218" y="288"/>
                  <a:pt x="227" y="275"/>
                </a:cubicBezTo>
                <a:cubicBezTo>
                  <a:pt x="236" y="263"/>
                  <a:pt x="242" y="245"/>
                  <a:pt x="245" y="222"/>
                </a:cubicBezTo>
                <a:cubicBezTo>
                  <a:pt x="245" y="221"/>
                  <a:pt x="245" y="218"/>
                  <a:pt x="245" y="214"/>
                </a:cubicBezTo>
                <a:cubicBezTo>
                  <a:pt x="246" y="210"/>
                  <a:pt x="246" y="207"/>
                  <a:pt x="247" y="203"/>
                </a:cubicBezTo>
                <a:cubicBezTo>
                  <a:pt x="248" y="200"/>
                  <a:pt x="248" y="198"/>
                  <a:pt x="248" y="198"/>
                </a:cubicBezTo>
                <a:cubicBezTo>
                  <a:pt x="248" y="198"/>
                  <a:pt x="251" y="198"/>
                  <a:pt x="257" y="197"/>
                </a:cubicBezTo>
                <a:lnTo>
                  <a:pt x="267" y="197"/>
                </a:lnTo>
                <a:lnTo>
                  <a:pt x="267" y="200"/>
                </a:lnTo>
                <a:cubicBezTo>
                  <a:pt x="266" y="201"/>
                  <a:pt x="264" y="222"/>
                  <a:pt x="260" y="262"/>
                </a:cubicBezTo>
                <a:cubicBezTo>
                  <a:pt x="256" y="303"/>
                  <a:pt x="254" y="324"/>
                  <a:pt x="254" y="326"/>
                </a:cubicBezTo>
                <a:lnTo>
                  <a:pt x="254" y="328"/>
                </a:lnTo>
                <a:lnTo>
                  <a:pt x="0" y="328"/>
                </a:lnTo>
                <a:lnTo>
                  <a:pt x="0" y="306"/>
                </a:lnTo>
                <a:lnTo>
                  <a:pt x="15" y="306"/>
                </a:lnTo>
                <a:cubicBezTo>
                  <a:pt x="29" y="306"/>
                  <a:pt x="37" y="305"/>
                  <a:pt x="40" y="305"/>
                </a:cubicBezTo>
                <a:cubicBezTo>
                  <a:pt x="43" y="304"/>
                  <a:pt x="46" y="302"/>
                  <a:pt x="49" y="299"/>
                </a:cubicBezTo>
                <a:lnTo>
                  <a:pt x="49" y="2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7" name=""/>
          <p:cNvSpPr/>
          <p:nvPr/>
        </p:nvSpPr>
        <p:spPr>
          <a:xfrm>
            <a:off x="2013840" y="3398040"/>
            <a:ext cx="107640" cy="118080"/>
          </a:xfrm>
          <a:custGeom>
            <a:avLst/>
            <a:gdLst/>
            <a:ahLst/>
            <a:rect l="0" t="0" r="r" b="b"/>
            <a:pathLst>
              <a:path w="299" h="328">
                <a:moveTo>
                  <a:pt x="49" y="29"/>
                </a:moveTo>
                <a:cubicBezTo>
                  <a:pt x="47" y="27"/>
                  <a:pt x="45" y="26"/>
                  <a:pt x="44" y="25"/>
                </a:cubicBezTo>
                <a:cubicBezTo>
                  <a:pt x="43" y="25"/>
                  <a:pt x="40" y="24"/>
                  <a:pt x="36" y="24"/>
                </a:cubicBezTo>
                <a:cubicBezTo>
                  <a:pt x="32" y="23"/>
                  <a:pt x="26" y="23"/>
                  <a:pt x="16" y="22"/>
                </a:cubicBezTo>
                <a:lnTo>
                  <a:pt x="0" y="22"/>
                </a:lnTo>
                <a:lnTo>
                  <a:pt x="0" y="0"/>
                </a:lnTo>
                <a:lnTo>
                  <a:pt x="96" y="0"/>
                </a:lnTo>
                <a:lnTo>
                  <a:pt x="114" y="0"/>
                </a:lnTo>
                <a:lnTo>
                  <a:pt x="152" y="0"/>
                </a:lnTo>
                <a:cubicBezTo>
                  <a:pt x="177" y="0"/>
                  <a:pt x="195" y="1"/>
                  <a:pt x="207" y="3"/>
                </a:cubicBezTo>
                <a:cubicBezTo>
                  <a:pt x="219" y="4"/>
                  <a:pt x="230" y="9"/>
                  <a:pt x="242" y="16"/>
                </a:cubicBezTo>
                <a:cubicBezTo>
                  <a:pt x="255" y="23"/>
                  <a:pt x="266" y="33"/>
                  <a:pt x="274" y="45"/>
                </a:cubicBezTo>
                <a:cubicBezTo>
                  <a:pt x="282" y="57"/>
                  <a:pt x="286" y="69"/>
                  <a:pt x="286" y="82"/>
                </a:cubicBezTo>
                <a:cubicBezTo>
                  <a:pt x="286" y="98"/>
                  <a:pt x="279" y="113"/>
                  <a:pt x="266" y="127"/>
                </a:cubicBezTo>
                <a:cubicBezTo>
                  <a:pt x="253" y="140"/>
                  <a:pt x="236" y="149"/>
                  <a:pt x="215" y="155"/>
                </a:cubicBezTo>
                <a:lnTo>
                  <a:pt x="210" y="156"/>
                </a:lnTo>
                <a:cubicBezTo>
                  <a:pt x="234" y="159"/>
                  <a:pt x="254" y="168"/>
                  <a:pt x="272" y="184"/>
                </a:cubicBezTo>
                <a:cubicBezTo>
                  <a:pt x="290" y="198"/>
                  <a:pt x="299" y="217"/>
                  <a:pt x="299" y="239"/>
                </a:cubicBezTo>
                <a:cubicBezTo>
                  <a:pt x="299" y="260"/>
                  <a:pt x="291" y="279"/>
                  <a:pt x="275" y="296"/>
                </a:cubicBezTo>
                <a:cubicBezTo>
                  <a:pt x="258" y="312"/>
                  <a:pt x="237" y="323"/>
                  <a:pt x="212" y="327"/>
                </a:cubicBezTo>
                <a:cubicBezTo>
                  <a:pt x="208" y="327"/>
                  <a:pt x="171" y="328"/>
                  <a:pt x="102" y="328"/>
                </a:cubicBezTo>
                <a:lnTo>
                  <a:pt x="0" y="328"/>
                </a:lnTo>
                <a:lnTo>
                  <a:pt x="0" y="306"/>
                </a:lnTo>
                <a:lnTo>
                  <a:pt x="16" y="306"/>
                </a:lnTo>
                <a:cubicBezTo>
                  <a:pt x="29" y="306"/>
                  <a:pt x="37" y="305"/>
                  <a:pt x="40" y="305"/>
                </a:cubicBezTo>
                <a:cubicBezTo>
                  <a:pt x="43" y="304"/>
                  <a:pt x="46" y="302"/>
                  <a:pt x="49" y="299"/>
                </a:cubicBezTo>
                <a:lnTo>
                  <a:pt x="49" y="29"/>
                </a:lnTo>
                <a:moveTo>
                  <a:pt x="232" y="82"/>
                </a:moveTo>
                <a:cubicBezTo>
                  <a:pt x="232" y="67"/>
                  <a:pt x="228" y="54"/>
                  <a:pt x="220" y="43"/>
                </a:cubicBezTo>
                <a:cubicBezTo>
                  <a:pt x="211" y="32"/>
                  <a:pt x="200" y="25"/>
                  <a:pt x="186" y="23"/>
                </a:cubicBezTo>
                <a:cubicBezTo>
                  <a:pt x="185" y="23"/>
                  <a:pt x="183" y="23"/>
                  <a:pt x="179" y="23"/>
                </a:cubicBezTo>
                <a:cubicBezTo>
                  <a:pt x="175" y="23"/>
                  <a:pt x="170" y="23"/>
                  <a:pt x="164" y="23"/>
                </a:cubicBezTo>
                <a:cubicBezTo>
                  <a:pt x="158" y="23"/>
                  <a:pt x="152" y="23"/>
                  <a:pt x="146" y="22"/>
                </a:cubicBezTo>
                <a:cubicBezTo>
                  <a:pt x="124" y="22"/>
                  <a:pt x="111" y="22"/>
                  <a:pt x="107" y="23"/>
                </a:cubicBezTo>
                <a:cubicBezTo>
                  <a:pt x="102" y="23"/>
                  <a:pt x="99" y="24"/>
                  <a:pt x="98" y="27"/>
                </a:cubicBezTo>
                <a:cubicBezTo>
                  <a:pt x="97" y="28"/>
                  <a:pt x="96" y="48"/>
                  <a:pt x="96" y="88"/>
                </a:cubicBezTo>
                <a:lnTo>
                  <a:pt x="96" y="148"/>
                </a:lnTo>
                <a:lnTo>
                  <a:pt x="136" y="148"/>
                </a:lnTo>
                <a:lnTo>
                  <a:pt x="176" y="148"/>
                </a:lnTo>
                <a:lnTo>
                  <a:pt x="181" y="147"/>
                </a:lnTo>
                <a:cubicBezTo>
                  <a:pt x="182" y="146"/>
                  <a:pt x="184" y="146"/>
                  <a:pt x="186" y="145"/>
                </a:cubicBezTo>
                <a:cubicBezTo>
                  <a:pt x="188" y="145"/>
                  <a:pt x="192" y="142"/>
                  <a:pt x="199" y="139"/>
                </a:cubicBezTo>
                <a:cubicBezTo>
                  <a:pt x="205" y="135"/>
                  <a:pt x="210" y="132"/>
                  <a:pt x="214" y="128"/>
                </a:cubicBezTo>
                <a:cubicBezTo>
                  <a:pt x="219" y="123"/>
                  <a:pt x="223" y="117"/>
                  <a:pt x="226" y="109"/>
                </a:cubicBezTo>
                <a:cubicBezTo>
                  <a:pt x="230" y="101"/>
                  <a:pt x="232" y="91"/>
                  <a:pt x="232" y="82"/>
                </a:cubicBezTo>
                <a:moveTo>
                  <a:pt x="244" y="238"/>
                </a:moveTo>
                <a:cubicBezTo>
                  <a:pt x="244" y="222"/>
                  <a:pt x="240" y="207"/>
                  <a:pt x="231" y="193"/>
                </a:cubicBezTo>
                <a:cubicBezTo>
                  <a:pt x="222" y="179"/>
                  <a:pt x="209" y="170"/>
                  <a:pt x="192" y="166"/>
                </a:cubicBezTo>
                <a:lnTo>
                  <a:pt x="144" y="166"/>
                </a:lnTo>
                <a:lnTo>
                  <a:pt x="96" y="166"/>
                </a:lnTo>
                <a:lnTo>
                  <a:pt x="96" y="232"/>
                </a:lnTo>
                <a:lnTo>
                  <a:pt x="96" y="272"/>
                </a:lnTo>
                <a:cubicBezTo>
                  <a:pt x="96" y="291"/>
                  <a:pt x="97" y="301"/>
                  <a:pt x="98" y="303"/>
                </a:cubicBezTo>
                <a:cubicBezTo>
                  <a:pt x="100" y="305"/>
                  <a:pt x="116" y="305"/>
                  <a:pt x="146" y="305"/>
                </a:cubicBezTo>
                <a:lnTo>
                  <a:pt x="170" y="305"/>
                </a:lnTo>
                <a:cubicBezTo>
                  <a:pt x="183" y="305"/>
                  <a:pt x="193" y="305"/>
                  <a:pt x="199" y="303"/>
                </a:cubicBezTo>
                <a:cubicBezTo>
                  <a:pt x="213" y="298"/>
                  <a:pt x="224" y="290"/>
                  <a:pt x="232" y="278"/>
                </a:cubicBezTo>
                <a:cubicBezTo>
                  <a:pt x="240" y="266"/>
                  <a:pt x="244" y="253"/>
                  <a:pt x="244" y="2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8" name=""/>
          <p:cNvSpPr/>
          <p:nvPr/>
        </p:nvSpPr>
        <p:spPr>
          <a:xfrm>
            <a:off x="2224440" y="3389760"/>
            <a:ext cx="162720" cy="57240"/>
          </a:xfrm>
          <a:custGeom>
            <a:avLst/>
            <a:gdLst/>
            <a:ahLst/>
            <a:rect l="0" t="0" r="r" b="b"/>
            <a:pathLst>
              <a:path w="452" h="159">
                <a:moveTo>
                  <a:pt x="0" y="14"/>
                </a:moveTo>
                <a:cubicBezTo>
                  <a:pt x="0" y="8"/>
                  <a:pt x="3" y="3"/>
                  <a:pt x="9" y="0"/>
                </a:cubicBezTo>
                <a:lnTo>
                  <a:pt x="441" y="0"/>
                </a:lnTo>
                <a:cubicBezTo>
                  <a:pt x="448" y="4"/>
                  <a:pt x="452" y="8"/>
                  <a:pt x="452" y="14"/>
                </a:cubicBezTo>
                <a:cubicBezTo>
                  <a:pt x="452" y="19"/>
                  <a:pt x="448" y="23"/>
                  <a:pt x="442" y="27"/>
                </a:cubicBezTo>
                <a:lnTo>
                  <a:pt x="226" y="27"/>
                </a:lnTo>
                <a:lnTo>
                  <a:pt x="11" y="27"/>
                </a:lnTo>
                <a:cubicBezTo>
                  <a:pt x="4" y="25"/>
                  <a:pt x="0" y="20"/>
                  <a:pt x="0" y="14"/>
                </a:cubicBezTo>
                <a:moveTo>
                  <a:pt x="0" y="146"/>
                </a:moveTo>
                <a:cubicBezTo>
                  <a:pt x="0" y="138"/>
                  <a:pt x="4" y="134"/>
                  <a:pt x="11" y="131"/>
                </a:cubicBezTo>
                <a:lnTo>
                  <a:pt x="442" y="131"/>
                </a:lnTo>
                <a:cubicBezTo>
                  <a:pt x="448" y="136"/>
                  <a:pt x="452" y="140"/>
                  <a:pt x="452" y="146"/>
                </a:cubicBezTo>
                <a:cubicBezTo>
                  <a:pt x="452" y="152"/>
                  <a:pt x="448" y="156"/>
                  <a:pt x="441" y="159"/>
                </a:cubicBezTo>
                <a:lnTo>
                  <a:pt x="9"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19" name=""/>
          <p:cNvSpPr/>
          <p:nvPr/>
        </p:nvSpPr>
        <p:spPr>
          <a:xfrm>
            <a:off x="2470680" y="3312720"/>
            <a:ext cx="153360" cy="167040"/>
          </a:xfrm>
          <a:custGeom>
            <a:avLst/>
            <a:gdLst/>
            <a:ahLst/>
            <a:rect l="0" t="0" r="r" b="b"/>
            <a:pathLst>
              <a:path w="426" h="464">
                <a:moveTo>
                  <a:pt x="0" y="12"/>
                </a:moveTo>
                <a:cubicBezTo>
                  <a:pt x="0" y="8"/>
                  <a:pt x="3" y="4"/>
                  <a:pt x="9" y="0"/>
                </a:cubicBezTo>
                <a:lnTo>
                  <a:pt x="387" y="0"/>
                </a:lnTo>
                <a:cubicBezTo>
                  <a:pt x="391" y="2"/>
                  <a:pt x="393" y="4"/>
                  <a:pt x="395" y="8"/>
                </a:cubicBezTo>
                <a:lnTo>
                  <a:pt x="395" y="65"/>
                </a:lnTo>
                <a:cubicBezTo>
                  <a:pt x="395" y="98"/>
                  <a:pt x="394" y="117"/>
                  <a:pt x="393" y="123"/>
                </a:cubicBezTo>
                <a:cubicBezTo>
                  <a:pt x="392" y="128"/>
                  <a:pt x="389" y="131"/>
                  <a:pt x="382" y="131"/>
                </a:cubicBezTo>
                <a:cubicBezTo>
                  <a:pt x="379" y="131"/>
                  <a:pt x="376" y="130"/>
                  <a:pt x="374" y="128"/>
                </a:cubicBezTo>
                <a:cubicBezTo>
                  <a:pt x="372" y="125"/>
                  <a:pt x="371" y="120"/>
                  <a:pt x="369" y="113"/>
                </a:cubicBezTo>
                <a:cubicBezTo>
                  <a:pt x="367" y="95"/>
                  <a:pt x="359" y="79"/>
                  <a:pt x="343" y="63"/>
                </a:cubicBezTo>
                <a:cubicBezTo>
                  <a:pt x="329" y="48"/>
                  <a:pt x="313" y="39"/>
                  <a:pt x="294" y="34"/>
                </a:cubicBezTo>
                <a:cubicBezTo>
                  <a:pt x="276" y="29"/>
                  <a:pt x="252" y="25"/>
                  <a:pt x="223" y="24"/>
                </a:cubicBezTo>
                <a:lnTo>
                  <a:pt x="184" y="24"/>
                </a:lnTo>
                <a:cubicBezTo>
                  <a:pt x="177" y="30"/>
                  <a:pt x="173" y="36"/>
                  <a:pt x="172" y="43"/>
                </a:cubicBezTo>
                <a:cubicBezTo>
                  <a:pt x="171" y="50"/>
                  <a:pt x="170" y="79"/>
                  <a:pt x="169" y="130"/>
                </a:cubicBezTo>
                <a:lnTo>
                  <a:pt x="169" y="212"/>
                </a:lnTo>
                <a:lnTo>
                  <a:pt x="181" y="212"/>
                </a:lnTo>
                <a:cubicBezTo>
                  <a:pt x="204" y="210"/>
                  <a:pt x="222" y="205"/>
                  <a:pt x="236" y="198"/>
                </a:cubicBezTo>
                <a:cubicBezTo>
                  <a:pt x="249" y="191"/>
                  <a:pt x="259" y="180"/>
                  <a:pt x="267" y="165"/>
                </a:cubicBezTo>
                <a:cubicBezTo>
                  <a:pt x="274" y="147"/>
                  <a:pt x="277" y="132"/>
                  <a:pt x="277" y="120"/>
                </a:cubicBezTo>
                <a:cubicBezTo>
                  <a:pt x="277" y="110"/>
                  <a:pt x="281" y="105"/>
                  <a:pt x="288" y="105"/>
                </a:cubicBezTo>
                <a:cubicBezTo>
                  <a:pt x="292" y="105"/>
                  <a:pt x="296" y="106"/>
                  <a:pt x="298" y="110"/>
                </a:cubicBezTo>
                <a:cubicBezTo>
                  <a:pt x="300" y="112"/>
                  <a:pt x="301" y="148"/>
                  <a:pt x="301" y="218"/>
                </a:cubicBezTo>
                <a:cubicBezTo>
                  <a:pt x="301" y="231"/>
                  <a:pt x="301" y="245"/>
                  <a:pt x="301" y="261"/>
                </a:cubicBezTo>
                <a:cubicBezTo>
                  <a:pt x="301" y="278"/>
                  <a:pt x="301" y="288"/>
                  <a:pt x="302" y="292"/>
                </a:cubicBezTo>
                <a:cubicBezTo>
                  <a:pt x="302" y="309"/>
                  <a:pt x="301" y="319"/>
                  <a:pt x="300" y="323"/>
                </a:cubicBezTo>
                <a:cubicBezTo>
                  <a:pt x="298" y="328"/>
                  <a:pt x="295" y="330"/>
                  <a:pt x="289" y="330"/>
                </a:cubicBezTo>
                <a:cubicBezTo>
                  <a:pt x="281" y="331"/>
                  <a:pt x="277" y="326"/>
                  <a:pt x="277" y="317"/>
                </a:cubicBezTo>
                <a:cubicBezTo>
                  <a:pt x="277" y="306"/>
                  <a:pt x="274" y="294"/>
                  <a:pt x="268" y="281"/>
                </a:cubicBezTo>
                <a:cubicBezTo>
                  <a:pt x="255" y="254"/>
                  <a:pt x="227" y="239"/>
                  <a:pt x="185" y="236"/>
                </a:cubicBezTo>
                <a:lnTo>
                  <a:pt x="169" y="236"/>
                </a:lnTo>
                <a:lnTo>
                  <a:pt x="169" y="327"/>
                </a:lnTo>
                <a:cubicBezTo>
                  <a:pt x="170" y="340"/>
                  <a:pt x="170" y="355"/>
                  <a:pt x="170" y="373"/>
                </a:cubicBezTo>
                <a:cubicBezTo>
                  <a:pt x="170" y="400"/>
                  <a:pt x="171" y="417"/>
                  <a:pt x="172" y="422"/>
                </a:cubicBezTo>
                <a:cubicBezTo>
                  <a:pt x="173" y="428"/>
                  <a:pt x="176" y="433"/>
                  <a:pt x="181" y="438"/>
                </a:cubicBezTo>
                <a:cubicBezTo>
                  <a:pt x="183" y="439"/>
                  <a:pt x="184" y="439"/>
                  <a:pt x="184" y="440"/>
                </a:cubicBezTo>
                <a:lnTo>
                  <a:pt x="217" y="440"/>
                </a:lnTo>
                <a:cubicBezTo>
                  <a:pt x="248" y="440"/>
                  <a:pt x="275" y="436"/>
                  <a:pt x="297" y="430"/>
                </a:cubicBezTo>
                <a:cubicBezTo>
                  <a:pt x="352" y="410"/>
                  <a:pt x="387" y="381"/>
                  <a:pt x="401" y="342"/>
                </a:cubicBezTo>
                <a:cubicBezTo>
                  <a:pt x="402" y="332"/>
                  <a:pt x="406" y="326"/>
                  <a:pt x="414" y="326"/>
                </a:cubicBezTo>
                <a:cubicBezTo>
                  <a:pt x="417" y="326"/>
                  <a:pt x="420" y="327"/>
                  <a:pt x="422" y="330"/>
                </a:cubicBezTo>
                <a:cubicBezTo>
                  <a:pt x="425" y="333"/>
                  <a:pt x="426" y="336"/>
                  <a:pt x="426" y="340"/>
                </a:cubicBezTo>
                <a:cubicBezTo>
                  <a:pt x="425" y="341"/>
                  <a:pt x="422" y="360"/>
                  <a:pt x="415" y="399"/>
                </a:cubicBezTo>
                <a:cubicBezTo>
                  <a:pt x="409" y="438"/>
                  <a:pt x="405" y="459"/>
                  <a:pt x="402" y="461"/>
                </a:cubicBezTo>
                <a:lnTo>
                  <a:pt x="399" y="464"/>
                </a:lnTo>
                <a:lnTo>
                  <a:pt x="9" y="464"/>
                </a:lnTo>
                <a:cubicBezTo>
                  <a:pt x="3" y="461"/>
                  <a:pt x="0" y="458"/>
                  <a:pt x="0" y="453"/>
                </a:cubicBezTo>
                <a:cubicBezTo>
                  <a:pt x="0" y="444"/>
                  <a:pt x="9" y="440"/>
                  <a:pt x="27" y="440"/>
                </a:cubicBezTo>
                <a:cubicBezTo>
                  <a:pt x="45" y="438"/>
                  <a:pt x="56" y="435"/>
                  <a:pt x="58" y="428"/>
                </a:cubicBezTo>
                <a:cubicBezTo>
                  <a:pt x="60" y="425"/>
                  <a:pt x="61" y="360"/>
                  <a:pt x="61" y="232"/>
                </a:cubicBezTo>
                <a:cubicBezTo>
                  <a:pt x="61" y="105"/>
                  <a:pt x="60" y="39"/>
                  <a:pt x="58" y="35"/>
                </a:cubicBezTo>
                <a:cubicBezTo>
                  <a:pt x="55" y="29"/>
                  <a:pt x="45" y="25"/>
                  <a:pt x="27" y="24"/>
                </a:cubicBezTo>
                <a:cubicBezTo>
                  <a:pt x="9" y="24"/>
                  <a:pt x="0" y="20"/>
                  <a:pt x="0" y="12"/>
                </a:cubicBezTo>
                <a:moveTo>
                  <a:pt x="85" y="232"/>
                </a:moveTo>
                <a:cubicBezTo>
                  <a:pt x="85" y="327"/>
                  <a:pt x="85" y="384"/>
                  <a:pt x="84" y="403"/>
                </a:cubicBezTo>
                <a:cubicBezTo>
                  <a:pt x="84" y="422"/>
                  <a:pt x="83" y="434"/>
                  <a:pt x="80" y="438"/>
                </a:cubicBezTo>
                <a:cubicBezTo>
                  <a:pt x="80" y="439"/>
                  <a:pt x="80" y="439"/>
                  <a:pt x="80" y="440"/>
                </a:cubicBezTo>
                <a:lnTo>
                  <a:pt x="152" y="440"/>
                </a:lnTo>
                <a:cubicBezTo>
                  <a:pt x="151" y="437"/>
                  <a:pt x="151" y="434"/>
                  <a:pt x="150" y="431"/>
                </a:cubicBezTo>
                <a:lnTo>
                  <a:pt x="146" y="422"/>
                </a:lnTo>
                <a:lnTo>
                  <a:pt x="146" y="41"/>
                </a:lnTo>
                <a:lnTo>
                  <a:pt x="150" y="33"/>
                </a:lnTo>
                <a:lnTo>
                  <a:pt x="152" y="24"/>
                </a:lnTo>
                <a:lnTo>
                  <a:pt x="80" y="24"/>
                </a:lnTo>
                <a:cubicBezTo>
                  <a:pt x="81" y="27"/>
                  <a:pt x="82" y="30"/>
                  <a:pt x="82" y="31"/>
                </a:cubicBezTo>
                <a:cubicBezTo>
                  <a:pt x="83" y="32"/>
                  <a:pt x="83" y="40"/>
                  <a:pt x="84" y="55"/>
                </a:cubicBezTo>
                <a:cubicBezTo>
                  <a:pt x="84" y="69"/>
                  <a:pt x="85" y="88"/>
                  <a:pt x="85" y="113"/>
                </a:cubicBezTo>
                <a:cubicBezTo>
                  <a:pt x="85" y="137"/>
                  <a:pt x="85" y="177"/>
                  <a:pt x="85" y="232"/>
                </a:cubicBezTo>
                <a:moveTo>
                  <a:pt x="370" y="55"/>
                </a:moveTo>
                <a:lnTo>
                  <a:pt x="370" y="24"/>
                </a:lnTo>
                <a:lnTo>
                  <a:pt x="334" y="24"/>
                </a:lnTo>
                <a:cubicBezTo>
                  <a:pt x="334" y="25"/>
                  <a:pt x="337" y="27"/>
                  <a:pt x="342" y="30"/>
                </a:cubicBezTo>
                <a:cubicBezTo>
                  <a:pt x="347" y="32"/>
                  <a:pt x="353" y="37"/>
                  <a:pt x="360" y="44"/>
                </a:cubicBezTo>
                <a:lnTo>
                  <a:pt x="370" y="55"/>
                </a:lnTo>
                <a:moveTo>
                  <a:pt x="277" y="248"/>
                </a:moveTo>
                <a:lnTo>
                  <a:pt x="277" y="194"/>
                </a:lnTo>
                <a:lnTo>
                  <a:pt x="268" y="203"/>
                </a:lnTo>
                <a:cubicBezTo>
                  <a:pt x="263" y="209"/>
                  <a:pt x="257" y="214"/>
                  <a:pt x="250" y="217"/>
                </a:cubicBezTo>
                <a:lnTo>
                  <a:pt x="241" y="222"/>
                </a:lnTo>
                <a:cubicBezTo>
                  <a:pt x="244" y="225"/>
                  <a:pt x="248" y="227"/>
                  <a:pt x="252" y="228"/>
                </a:cubicBezTo>
                <a:cubicBezTo>
                  <a:pt x="260" y="234"/>
                  <a:pt x="266" y="238"/>
                  <a:pt x="270" y="241"/>
                </a:cubicBezTo>
                <a:lnTo>
                  <a:pt x="277" y="248"/>
                </a:lnTo>
                <a:moveTo>
                  <a:pt x="387" y="422"/>
                </a:moveTo>
                <a:lnTo>
                  <a:pt x="390" y="404"/>
                </a:lnTo>
                <a:cubicBezTo>
                  <a:pt x="389" y="404"/>
                  <a:pt x="388" y="405"/>
                  <a:pt x="387" y="407"/>
                </a:cubicBezTo>
                <a:cubicBezTo>
                  <a:pt x="376" y="417"/>
                  <a:pt x="363" y="426"/>
                  <a:pt x="349" y="432"/>
                </a:cubicBezTo>
                <a:lnTo>
                  <a:pt x="339" y="438"/>
                </a:lnTo>
                <a:lnTo>
                  <a:pt x="360" y="440"/>
                </a:lnTo>
                <a:lnTo>
                  <a:pt x="384" y="440"/>
                </a:lnTo>
                <a:cubicBezTo>
                  <a:pt x="384" y="439"/>
                  <a:pt x="384" y="438"/>
                  <a:pt x="384" y="437"/>
                </a:cubicBezTo>
                <a:cubicBezTo>
                  <a:pt x="385" y="436"/>
                  <a:pt x="385" y="433"/>
                  <a:pt x="386" y="430"/>
                </a:cubicBezTo>
                <a:cubicBezTo>
                  <a:pt x="386" y="427"/>
                  <a:pt x="387"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0" name=""/>
          <p:cNvSpPr/>
          <p:nvPr/>
        </p:nvSpPr>
        <p:spPr>
          <a:xfrm>
            <a:off x="2644200" y="3439800"/>
            <a:ext cx="73800" cy="109800"/>
          </a:xfrm>
          <a:custGeom>
            <a:avLst/>
            <a:gdLst/>
            <a:ahLst/>
            <a:rect l="0" t="0" r="r" b="b"/>
            <a:pathLst>
              <a:path w="205" h="305">
                <a:moveTo>
                  <a:pt x="0" y="137"/>
                </a:moveTo>
                <a:cubicBezTo>
                  <a:pt x="0" y="105"/>
                  <a:pt x="12" y="74"/>
                  <a:pt x="36" y="45"/>
                </a:cubicBezTo>
                <a:cubicBezTo>
                  <a:pt x="60" y="15"/>
                  <a:pt x="88" y="0"/>
                  <a:pt x="119" y="0"/>
                </a:cubicBezTo>
                <a:cubicBezTo>
                  <a:pt x="138" y="0"/>
                  <a:pt x="153" y="8"/>
                  <a:pt x="163" y="26"/>
                </a:cubicBezTo>
                <a:cubicBezTo>
                  <a:pt x="163" y="26"/>
                  <a:pt x="164" y="25"/>
                  <a:pt x="165" y="23"/>
                </a:cubicBezTo>
                <a:cubicBezTo>
                  <a:pt x="166" y="20"/>
                  <a:pt x="168" y="19"/>
                  <a:pt x="170" y="17"/>
                </a:cubicBezTo>
                <a:cubicBezTo>
                  <a:pt x="173" y="15"/>
                  <a:pt x="175" y="13"/>
                  <a:pt x="178" y="11"/>
                </a:cubicBezTo>
                <a:cubicBezTo>
                  <a:pt x="189" y="3"/>
                  <a:pt x="196" y="0"/>
                  <a:pt x="200" y="0"/>
                </a:cubicBezTo>
                <a:cubicBezTo>
                  <a:pt x="201" y="0"/>
                  <a:pt x="203" y="0"/>
                  <a:pt x="203" y="1"/>
                </a:cubicBezTo>
                <a:cubicBezTo>
                  <a:pt x="204" y="2"/>
                  <a:pt x="205" y="3"/>
                  <a:pt x="205" y="3"/>
                </a:cubicBezTo>
                <a:cubicBezTo>
                  <a:pt x="205" y="6"/>
                  <a:pt x="194" y="53"/>
                  <a:pt x="172" y="141"/>
                </a:cubicBezTo>
                <a:cubicBezTo>
                  <a:pt x="149" y="231"/>
                  <a:pt x="138" y="277"/>
                  <a:pt x="138" y="278"/>
                </a:cubicBezTo>
                <a:cubicBezTo>
                  <a:pt x="138" y="281"/>
                  <a:pt x="145" y="282"/>
                  <a:pt x="159" y="283"/>
                </a:cubicBezTo>
                <a:lnTo>
                  <a:pt x="171" y="283"/>
                </a:lnTo>
                <a:cubicBezTo>
                  <a:pt x="173" y="285"/>
                  <a:pt x="174" y="287"/>
                  <a:pt x="174" y="287"/>
                </a:cubicBezTo>
                <a:cubicBezTo>
                  <a:pt x="174" y="287"/>
                  <a:pt x="174" y="290"/>
                  <a:pt x="173" y="296"/>
                </a:cubicBezTo>
                <a:cubicBezTo>
                  <a:pt x="172" y="300"/>
                  <a:pt x="170" y="303"/>
                  <a:pt x="168" y="305"/>
                </a:cubicBezTo>
                <a:lnTo>
                  <a:pt x="162" y="305"/>
                </a:lnTo>
                <a:cubicBezTo>
                  <a:pt x="152" y="304"/>
                  <a:pt x="135" y="304"/>
                  <a:pt x="110" y="304"/>
                </a:cubicBezTo>
                <a:cubicBezTo>
                  <a:pt x="100" y="304"/>
                  <a:pt x="92" y="304"/>
                  <a:pt x="85" y="304"/>
                </a:cubicBezTo>
                <a:cubicBezTo>
                  <a:pt x="77" y="304"/>
                  <a:pt x="72" y="304"/>
                  <a:pt x="67" y="304"/>
                </a:cubicBezTo>
                <a:cubicBezTo>
                  <a:pt x="63" y="304"/>
                  <a:pt x="60" y="304"/>
                  <a:pt x="59" y="304"/>
                </a:cubicBezTo>
                <a:cubicBezTo>
                  <a:pt x="55" y="304"/>
                  <a:pt x="52" y="303"/>
                  <a:pt x="52" y="300"/>
                </a:cubicBezTo>
                <a:cubicBezTo>
                  <a:pt x="52" y="299"/>
                  <a:pt x="53" y="297"/>
                  <a:pt x="53" y="293"/>
                </a:cubicBezTo>
                <a:cubicBezTo>
                  <a:pt x="55" y="288"/>
                  <a:pt x="56" y="285"/>
                  <a:pt x="57" y="284"/>
                </a:cubicBezTo>
                <a:cubicBezTo>
                  <a:pt x="58" y="283"/>
                  <a:pt x="61" y="283"/>
                  <a:pt x="66" y="283"/>
                </a:cubicBezTo>
                <a:cubicBezTo>
                  <a:pt x="81" y="283"/>
                  <a:pt x="91" y="282"/>
                  <a:pt x="94" y="279"/>
                </a:cubicBezTo>
                <a:cubicBezTo>
                  <a:pt x="96" y="278"/>
                  <a:pt x="101" y="264"/>
                  <a:pt x="108" y="237"/>
                </a:cubicBezTo>
                <a:cubicBezTo>
                  <a:pt x="115" y="211"/>
                  <a:pt x="118" y="197"/>
                  <a:pt x="118" y="197"/>
                </a:cubicBezTo>
                <a:cubicBezTo>
                  <a:pt x="118" y="196"/>
                  <a:pt x="117" y="197"/>
                  <a:pt x="115" y="198"/>
                </a:cubicBezTo>
                <a:cubicBezTo>
                  <a:pt x="99" y="211"/>
                  <a:pt x="83" y="217"/>
                  <a:pt x="66" y="217"/>
                </a:cubicBezTo>
                <a:cubicBezTo>
                  <a:pt x="49" y="217"/>
                  <a:pt x="33" y="210"/>
                  <a:pt x="20" y="198"/>
                </a:cubicBezTo>
                <a:cubicBezTo>
                  <a:pt x="6" y="185"/>
                  <a:pt x="0" y="165"/>
                  <a:pt x="0" y="137"/>
                </a:cubicBezTo>
                <a:moveTo>
                  <a:pt x="153" y="56"/>
                </a:moveTo>
                <a:cubicBezTo>
                  <a:pt x="146" y="31"/>
                  <a:pt x="134" y="17"/>
                  <a:pt x="117" y="17"/>
                </a:cubicBezTo>
                <a:cubicBezTo>
                  <a:pt x="106" y="17"/>
                  <a:pt x="95" y="23"/>
                  <a:pt x="84" y="33"/>
                </a:cubicBezTo>
                <a:cubicBezTo>
                  <a:pt x="74" y="43"/>
                  <a:pt x="66" y="56"/>
                  <a:pt x="60" y="72"/>
                </a:cubicBezTo>
                <a:cubicBezTo>
                  <a:pt x="51" y="97"/>
                  <a:pt x="45" y="123"/>
                  <a:pt x="41" y="150"/>
                </a:cubicBezTo>
                <a:cubicBezTo>
                  <a:pt x="41" y="151"/>
                  <a:pt x="41" y="153"/>
                  <a:pt x="41" y="156"/>
                </a:cubicBezTo>
                <a:cubicBezTo>
                  <a:pt x="41" y="158"/>
                  <a:pt x="41" y="160"/>
                  <a:pt x="40" y="161"/>
                </a:cubicBezTo>
                <a:cubicBezTo>
                  <a:pt x="40" y="176"/>
                  <a:pt x="43" y="185"/>
                  <a:pt x="49" y="191"/>
                </a:cubicBezTo>
                <a:cubicBezTo>
                  <a:pt x="55" y="196"/>
                  <a:pt x="62" y="199"/>
                  <a:pt x="70" y="200"/>
                </a:cubicBezTo>
                <a:cubicBezTo>
                  <a:pt x="87" y="200"/>
                  <a:pt x="105" y="188"/>
                  <a:pt x="124" y="165"/>
                </a:cubicBezTo>
                <a:lnTo>
                  <a:pt x="127" y="160"/>
                </a:lnTo>
                <a:lnTo>
                  <a:pt x="153"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1" name=""/>
          <p:cNvSpPr/>
          <p:nvPr/>
        </p:nvSpPr>
        <p:spPr>
          <a:xfrm>
            <a:off x="2758680" y="3296520"/>
            <a:ext cx="33480" cy="244080"/>
          </a:xfrm>
          <a:custGeom>
            <a:avLst/>
            <a:gdLst/>
            <a:ahLst/>
            <a:rect l="0" t="0" r="r" b="b"/>
            <a:pathLst>
              <a:path w="93" h="678">
                <a:moveTo>
                  <a:pt x="0" y="678"/>
                </a:moveTo>
                <a:lnTo>
                  <a:pt x="0" y="0"/>
                </a:lnTo>
                <a:lnTo>
                  <a:pt x="93" y="0"/>
                </a:lnTo>
                <a:lnTo>
                  <a:pt x="93" y="27"/>
                </a:lnTo>
                <a:lnTo>
                  <a:pt x="28" y="27"/>
                </a:lnTo>
                <a:lnTo>
                  <a:pt x="28" y="651"/>
                </a:lnTo>
                <a:lnTo>
                  <a:pt x="93" y="651"/>
                </a:lnTo>
                <a:lnTo>
                  <a:pt x="93" y="678"/>
                </a:lnTo>
                <a:lnTo>
                  <a:pt x="0" y="6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2" name=""/>
          <p:cNvSpPr/>
          <p:nvPr/>
        </p:nvSpPr>
        <p:spPr>
          <a:xfrm>
            <a:off x="2805480" y="3312720"/>
            <a:ext cx="187920" cy="166680"/>
          </a:xfrm>
          <a:custGeom>
            <a:avLst/>
            <a:gdLst/>
            <a:ahLst/>
            <a:rect l="0" t="0" r="r" b="b"/>
            <a:pathLst>
              <a:path w="522" h="463">
                <a:moveTo>
                  <a:pt x="172" y="38"/>
                </a:moveTo>
                <a:cubicBezTo>
                  <a:pt x="172" y="34"/>
                  <a:pt x="159" y="32"/>
                  <a:pt x="133" y="32"/>
                </a:cubicBezTo>
                <a:cubicBezTo>
                  <a:pt x="123" y="32"/>
                  <a:pt x="116" y="31"/>
                  <a:pt x="113" y="31"/>
                </a:cubicBezTo>
                <a:cubicBezTo>
                  <a:pt x="110" y="30"/>
                  <a:pt x="108" y="28"/>
                  <a:pt x="108" y="25"/>
                </a:cubicBezTo>
                <a:cubicBezTo>
                  <a:pt x="108" y="21"/>
                  <a:pt x="109" y="17"/>
                  <a:pt x="111" y="11"/>
                </a:cubicBezTo>
                <a:cubicBezTo>
                  <a:pt x="113" y="6"/>
                  <a:pt x="114" y="2"/>
                  <a:pt x="116" y="1"/>
                </a:cubicBezTo>
                <a:cubicBezTo>
                  <a:pt x="117" y="1"/>
                  <a:pt x="162" y="0"/>
                  <a:pt x="250" y="0"/>
                </a:cubicBezTo>
                <a:cubicBezTo>
                  <a:pt x="327" y="1"/>
                  <a:pt x="369" y="1"/>
                  <a:pt x="378" y="1"/>
                </a:cubicBezTo>
                <a:cubicBezTo>
                  <a:pt x="387" y="1"/>
                  <a:pt x="396" y="2"/>
                  <a:pt x="405" y="5"/>
                </a:cubicBezTo>
                <a:cubicBezTo>
                  <a:pt x="437" y="13"/>
                  <a:pt x="465" y="31"/>
                  <a:pt x="488" y="59"/>
                </a:cubicBezTo>
                <a:cubicBezTo>
                  <a:pt x="510" y="87"/>
                  <a:pt x="522" y="124"/>
                  <a:pt x="522" y="171"/>
                </a:cubicBezTo>
                <a:cubicBezTo>
                  <a:pt x="522" y="241"/>
                  <a:pt x="498" y="305"/>
                  <a:pt x="450" y="361"/>
                </a:cubicBezTo>
                <a:cubicBezTo>
                  <a:pt x="401" y="417"/>
                  <a:pt x="345" y="451"/>
                  <a:pt x="279" y="461"/>
                </a:cubicBezTo>
                <a:lnTo>
                  <a:pt x="270" y="463"/>
                </a:lnTo>
                <a:lnTo>
                  <a:pt x="137" y="463"/>
                </a:lnTo>
                <a:lnTo>
                  <a:pt x="62" y="463"/>
                </a:lnTo>
                <a:lnTo>
                  <a:pt x="27" y="463"/>
                </a:lnTo>
                <a:cubicBezTo>
                  <a:pt x="16" y="463"/>
                  <a:pt x="9" y="463"/>
                  <a:pt x="6" y="462"/>
                </a:cubicBezTo>
                <a:cubicBezTo>
                  <a:pt x="2" y="461"/>
                  <a:pt x="1" y="459"/>
                  <a:pt x="0" y="456"/>
                </a:cubicBezTo>
                <a:cubicBezTo>
                  <a:pt x="0" y="455"/>
                  <a:pt x="1" y="452"/>
                  <a:pt x="2" y="447"/>
                </a:cubicBezTo>
                <a:cubicBezTo>
                  <a:pt x="4" y="439"/>
                  <a:pt x="6" y="435"/>
                  <a:pt x="8" y="434"/>
                </a:cubicBezTo>
                <a:cubicBezTo>
                  <a:pt x="9" y="433"/>
                  <a:pt x="15" y="433"/>
                  <a:pt x="23" y="432"/>
                </a:cubicBezTo>
                <a:cubicBezTo>
                  <a:pt x="35" y="432"/>
                  <a:pt x="49" y="432"/>
                  <a:pt x="64" y="430"/>
                </a:cubicBezTo>
                <a:cubicBezTo>
                  <a:pt x="70" y="429"/>
                  <a:pt x="74" y="426"/>
                  <a:pt x="77" y="422"/>
                </a:cubicBezTo>
                <a:cubicBezTo>
                  <a:pt x="78" y="420"/>
                  <a:pt x="94" y="358"/>
                  <a:pt x="125" y="233"/>
                </a:cubicBezTo>
                <a:cubicBezTo>
                  <a:pt x="156" y="110"/>
                  <a:pt x="172" y="44"/>
                  <a:pt x="172" y="38"/>
                </a:cubicBezTo>
                <a:moveTo>
                  <a:pt x="454" y="145"/>
                </a:moveTo>
                <a:cubicBezTo>
                  <a:pt x="454" y="128"/>
                  <a:pt x="452" y="113"/>
                  <a:pt x="447" y="99"/>
                </a:cubicBezTo>
                <a:cubicBezTo>
                  <a:pt x="442" y="86"/>
                  <a:pt x="436" y="75"/>
                  <a:pt x="429" y="67"/>
                </a:cubicBezTo>
                <a:cubicBezTo>
                  <a:pt x="423" y="60"/>
                  <a:pt x="414" y="53"/>
                  <a:pt x="404" y="48"/>
                </a:cubicBezTo>
                <a:cubicBezTo>
                  <a:pt x="394" y="42"/>
                  <a:pt x="386" y="39"/>
                  <a:pt x="378" y="37"/>
                </a:cubicBezTo>
                <a:cubicBezTo>
                  <a:pt x="370" y="35"/>
                  <a:pt x="362" y="34"/>
                  <a:pt x="354" y="32"/>
                </a:cubicBezTo>
                <a:cubicBezTo>
                  <a:pt x="353" y="32"/>
                  <a:pt x="350" y="32"/>
                  <a:pt x="345" y="32"/>
                </a:cubicBezTo>
                <a:cubicBezTo>
                  <a:pt x="339" y="32"/>
                  <a:pt x="333" y="32"/>
                  <a:pt x="325" y="32"/>
                </a:cubicBezTo>
                <a:cubicBezTo>
                  <a:pt x="318" y="32"/>
                  <a:pt x="310" y="32"/>
                  <a:pt x="303" y="32"/>
                </a:cubicBezTo>
                <a:lnTo>
                  <a:pt x="274" y="32"/>
                </a:lnTo>
                <a:cubicBezTo>
                  <a:pt x="253" y="32"/>
                  <a:pt x="242" y="34"/>
                  <a:pt x="239" y="38"/>
                </a:cubicBezTo>
                <a:cubicBezTo>
                  <a:pt x="238" y="40"/>
                  <a:pt x="222" y="105"/>
                  <a:pt x="190" y="233"/>
                </a:cubicBezTo>
                <a:cubicBezTo>
                  <a:pt x="158" y="362"/>
                  <a:pt x="142" y="427"/>
                  <a:pt x="142" y="428"/>
                </a:cubicBezTo>
                <a:cubicBezTo>
                  <a:pt x="142" y="430"/>
                  <a:pt x="144" y="431"/>
                  <a:pt x="149" y="431"/>
                </a:cubicBezTo>
                <a:cubicBezTo>
                  <a:pt x="154" y="431"/>
                  <a:pt x="171" y="431"/>
                  <a:pt x="201" y="432"/>
                </a:cubicBezTo>
                <a:cubicBezTo>
                  <a:pt x="203" y="432"/>
                  <a:pt x="208" y="432"/>
                  <a:pt x="214" y="432"/>
                </a:cubicBezTo>
                <a:cubicBezTo>
                  <a:pt x="220" y="432"/>
                  <a:pt x="226" y="432"/>
                  <a:pt x="230" y="432"/>
                </a:cubicBezTo>
                <a:cubicBezTo>
                  <a:pt x="288" y="432"/>
                  <a:pt x="335" y="414"/>
                  <a:pt x="372" y="377"/>
                </a:cubicBezTo>
                <a:cubicBezTo>
                  <a:pt x="388" y="361"/>
                  <a:pt x="401" y="342"/>
                  <a:pt x="412" y="320"/>
                </a:cubicBezTo>
                <a:cubicBezTo>
                  <a:pt x="422" y="298"/>
                  <a:pt x="432" y="270"/>
                  <a:pt x="441" y="233"/>
                </a:cubicBezTo>
                <a:cubicBezTo>
                  <a:pt x="450" y="198"/>
                  <a:pt x="454" y="168"/>
                  <a:pt x="454"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3" name=""/>
          <p:cNvSpPr/>
          <p:nvPr/>
        </p:nvSpPr>
        <p:spPr>
          <a:xfrm>
            <a:off x="3012480" y="3398040"/>
            <a:ext cx="147960" cy="118080"/>
          </a:xfrm>
          <a:custGeom>
            <a:avLst/>
            <a:gdLst/>
            <a:ahLst/>
            <a:rect l="0" t="0" r="r" b="b"/>
            <a:pathLst>
              <a:path w="411" h="328">
                <a:moveTo>
                  <a:pt x="123" y="27"/>
                </a:moveTo>
                <a:cubicBezTo>
                  <a:pt x="123" y="24"/>
                  <a:pt x="114" y="23"/>
                  <a:pt x="95" y="22"/>
                </a:cubicBezTo>
                <a:cubicBezTo>
                  <a:pt x="88" y="22"/>
                  <a:pt x="83" y="22"/>
                  <a:pt x="81" y="22"/>
                </a:cubicBezTo>
                <a:cubicBezTo>
                  <a:pt x="79" y="21"/>
                  <a:pt x="78" y="20"/>
                  <a:pt x="78" y="17"/>
                </a:cubicBezTo>
                <a:cubicBezTo>
                  <a:pt x="78" y="17"/>
                  <a:pt x="78" y="15"/>
                  <a:pt x="79" y="11"/>
                </a:cubicBezTo>
                <a:cubicBezTo>
                  <a:pt x="81" y="4"/>
                  <a:pt x="82" y="1"/>
                  <a:pt x="83" y="1"/>
                </a:cubicBezTo>
                <a:cubicBezTo>
                  <a:pt x="84" y="0"/>
                  <a:pt x="86" y="0"/>
                  <a:pt x="89" y="0"/>
                </a:cubicBezTo>
                <a:lnTo>
                  <a:pt x="91" y="0"/>
                </a:lnTo>
                <a:cubicBezTo>
                  <a:pt x="104" y="1"/>
                  <a:pt x="126" y="1"/>
                  <a:pt x="156" y="1"/>
                </a:cubicBezTo>
                <a:cubicBezTo>
                  <a:pt x="167" y="1"/>
                  <a:pt x="177" y="1"/>
                  <a:pt x="186" y="1"/>
                </a:cubicBezTo>
                <a:cubicBezTo>
                  <a:pt x="195" y="1"/>
                  <a:pt x="203" y="1"/>
                  <a:pt x="208" y="1"/>
                </a:cubicBezTo>
                <a:cubicBezTo>
                  <a:pt x="213" y="0"/>
                  <a:pt x="216" y="0"/>
                  <a:pt x="217" y="1"/>
                </a:cubicBezTo>
                <a:cubicBezTo>
                  <a:pt x="223" y="1"/>
                  <a:pt x="225" y="2"/>
                  <a:pt x="225" y="5"/>
                </a:cubicBezTo>
                <a:cubicBezTo>
                  <a:pt x="225" y="6"/>
                  <a:pt x="225" y="8"/>
                  <a:pt x="224" y="11"/>
                </a:cubicBezTo>
                <a:cubicBezTo>
                  <a:pt x="224" y="12"/>
                  <a:pt x="224" y="13"/>
                  <a:pt x="224" y="14"/>
                </a:cubicBezTo>
                <a:cubicBezTo>
                  <a:pt x="224" y="15"/>
                  <a:pt x="223" y="16"/>
                  <a:pt x="223" y="17"/>
                </a:cubicBezTo>
                <a:cubicBezTo>
                  <a:pt x="223" y="18"/>
                  <a:pt x="222" y="18"/>
                  <a:pt x="222" y="19"/>
                </a:cubicBezTo>
                <a:cubicBezTo>
                  <a:pt x="222" y="20"/>
                  <a:pt x="221" y="20"/>
                  <a:pt x="221" y="20"/>
                </a:cubicBezTo>
                <a:cubicBezTo>
                  <a:pt x="220" y="21"/>
                  <a:pt x="219" y="21"/>
                  <a:pt x="219" y="21"/>
                </a:cubicBezTo>
                <a:cubicBezTo>
                  <a:pt x="218" y="22"/>
                  <a:pt x="217" y="22"/>
                  <a:pt x="215" y="22"/>
                </a:cubicBezTo>
                <a:cubicBezTo>
                  <a:pt x="214" y="22"/>
                  <a:pt x="212" y="22"/>
                  <a:pt x="211" y="22"/>
                </a:cubicBezTo>
                <a:cubicBezTo>
                  <a:pt x="210" y="23"/>
                  <a:pt x="208" y="23"/>
                  <a:pt x="204" y="22"/>
                </a:cubicBezTo>
                <a:cubicBezTo>
                  <a:pt x="192" y="23"/>
                  <a:pt x="183" y="23"/>
                  <a:pt x="180" y="24"/>
                </a:cubicBezTo>
                <a:cubicBezTo>
                  <a:pt x="176" y="24"/>
                  <a:pt x="174" y="26"/>
                  <a:pt x="171" y="29"/>
                </a:cubicBezTo>
                <a:lnTo>
                  <a:pt x="133" y="182"/>
                </a:lnTo>
                <a:cubicBezTo>
                  <a:pt x="133" y="182"/>
                  <a:pt x="162" y="158"/>
                  <a:pt x="221" y="112"/>
                </a:cubicBezTo>
                <a:cubicBezTo>
                  <a:pt x="279" y="66"/>
                  <a:pt x="309" y="43"/>
                  <a:pt x="311" y="41"/>
                </a:cubicBezTo>
                <a:cubicBezTo>
                  <a:pt x="315" y="37"/>
                  <a:pt x="317" y="33"/>
                  <a:pt x="317" y="30"/>
                </a:cubicBezTo>
                <a:cubicBezTo>
                  <a:pt x="317" y="26"/>
                  <a:pt x="313" y="23"/>
                  <a:pt x="305" y="22"/>
                </a:cubicBezTo>
                <a:cubicBezTo>
                  <a:pt x="300" y="22"/>
                  <a:pt x="298" y="21"/>
                  <a:pt x="298" y="17"/>
                </a:cubicBezTo>
                <a:cubicBezTo>
                  <a:pt x="298" y="16"/>
                  <a:pt x="298" y="14"/>
                  <a:pt x="299" y="10"/>
                </a:cubicBezTo>
                <a:cubicBezTo>
                  <a:pt x="300" y="6"/>
                  <a:pt x="301" y="4"/>
                  <a:pt x="301" y="3"/>
                </a:cubicBezTo>
                <a:cubicBezTo>
                  <a:pt x="302" y="2"/>
                  <a:pt x="305" y="1"/>
                  <a:pt x="310" y="1"/>
                </a:cubicBezTo>
                <a:cubicBezTo>
                  <a:pt x="311" y="1"/>
                  <a:pt x="316" y="1"/>
                  <a:pt x="326" y="1"/>
                </a:cubicBezTo>
                <a:cubicBezTo>
                  <a:pt x="336" y="2"/>
                  <a:pt x="349" y="2"/>
                  <a:pt x="365" y="2"/>
                </a:cubicBezTo>
                <a:cubicBezTo>
                  <a:pt x="372" y="2"/>
                  <a:pt x="380" y="2"/>
                  <a:pt x="388" y="1"/>
                </a:cubicBezTo>
                <a:cubicBezTo>
                  <a:pt x="396" y="1"/>
                  <a:pt x="400" y="1"/>
                  <a:pt x="402" y="1"/>
                </a:cubicBezTo>
                <a:cubicBezTo>
                  <a:pt x="408" y="1"/>
                  <a:pt x="411" y="2"/>
                  <a:pt x="411" y="6"/>
                </a:cubicBezTo>
                <a:cubicBezTo>
                  <a:pt x="411" y="13"/>
                  <a:pt x="410" y="17"/>
                  <a:pt x="408" y="20"/>
                </a:cubicBezTo>
                <a:cubicBezTo>
                  <a:pt x="407" y="21"/>
                  <a:pt x="404" y="22"/>
                  <a:pt x="399" y="22"/>
                </a:cubicBezTo>
                <a:cubicBezTo>
                  <a:pt x="375" y="24"/>
                  <a:pt x="353" y="32"/>
                  <a:pt x="334" y="47"/>
                </a:cubicBezTo>
                <a:cubicBezTo>
                  <a:pt x="328" y="50"/>
                  <a:pt x="317" y="58"/>
                  <a:pt x="300" y="72"/>
                </a:cubicBezTo>
                <a:cubicBezTo>
                  <a:pt x="283" y="85"/>
                  <a:pt x="267" y="98"/>
                  <a:pt x="252" y="109"/>
                </a:cubicBezTo>
                <a:lnTo>
                  <a:pt x="230" y="127"/>
                </a:lnTo>
                <a:lnTo>
                  <a:pt x="234" y="138"/>
                </a:lnTo>
                <a:cubicBezTo>
                  <a:pt x="237" y="145"/>
                  <a:pt x="241" y="155"/>
                  <a:pt x="247" y="170"/>
                </a:cubicBezTo>
                <a:cubicBezTo>
                  <a:pt x="253" y="185"/>
                  <a:pt x="259" y="198"/>
                  <a:pt x="264" y="211"/>
                </a:cubicBezTo>
                <a:cubicBezTo>
                  <a:pt x="288" y="268"/>
                  <a:pt x="301" y="297"/>
                  <a:pt x="302" y="299"/>
                </a:cubicBezTo>
                <a:cubicBezTo>
                  <a:pt x="303" y="299"/>
                  <a:pt x="304" y="300"/>
                  <a:pt x="305" y="301"/>
                </a:cubicBezTo>
                <a:cubicBezTo>
                  <a:pt x="309" y="304"/>
                  <a:pt x="317" y="306"/>
                  <a:pt x="329" y="306"/>
                </a:cubicBezTo>
                <a:lnTo>
                  <a:pt x="339" y="306"/>
                </a:lnTo>
                <a:cubicBezTo>
                  <a:pt x="341" y="308"/>
                  <a:pt x="342" y="310"/>
                  <a:pt x="342" y="310"/>
                </a:cubicBezTo>
                <a:cubicBezTo>
                  <a:pt x="342" y="311"/>
                  <a:pt x="342" y="313"/>
                  <a:pt x="341" y="319"/>
                </a:cubicBezTo>
                <a:cubicBezTo>
                  <a:pt x="339" y="323"/>
                  <a:pt x="338" y="326"/>
                  <a:pt x="336" y="328"/>
                </a:cubicBezTo>
                <a:lnTo>
                  <a:pt x="331" y="328"/>
                </a:lnTo>
                <a:cubicBezTo>
                  <a:pt x="318" y="327"/>
                  <a:pt x="303" y="327"/>
                  <a:pt x="285" y="327"/>
                </a:cubicBezTo>
                <a:cubicBezTo>
                  <a:pt x="246" y="327"/>
                  <a:pt x="224" y="327"/>
                  <a:pt x="220" y="328"/>
                </a:cubicBezTo>
                <a:lnTo>
                  <a:pt x="215" y="328"/>
                </a:lnTo>
                <a:cubicBezTo>
                  <a:pt x="213" y="326"/>
                  <a:pt x="212" y="325"/>
                  <a:pt x="212" y="324"/>
                </a:cubicBezTo>
                <a:cubicBezTo>
                  <a:pt x="212" y="323"/>
                  <a:pt x="212" y="320"/>
                  <a:pt x="213" y="315"/>
                </a:cubicBezTo>
                <a:cubicBezTo>
                  <a:pt x="214" y="311"/>
                  <a:pt x="215" y="308"/>
                  <a:pt x="216" y="307"/>
                </a:cubicBezTo>
                <a:cubicBezTo>
                  <a:pt x="216" y="306"/>
                  <a:pt x="218" y="306"/>
                  <a:pt x="221" y="306"/>
                </a:cubicBezTo>
                <a:lnTo>
                  <a:pt x="223" y="306"/>
                </a:lnTo>
                <a:cubicBezTo>
                  <a:pt x="238" y="306"/>
                  <a:pt x="246" y="302"/>
                  <a:pt x="246" y="294"/>
                </a:cubicBezTo>
                <a:cubicBezTo>
                  <a:pt x="246" y="293"/>
                  <a:pt x="242" y="282"/>
                  <a:pt x="234" y="261"/>
                </a:cubicBezTo>
                <a:cubicBezTo>
                  <a:pt x="225" y="239"/>
                  <a:pt x="220" y="228"/>
                  <a:pt x="218" y="225"/>
                </a:cubicBezTo>
                <a:lnTo>
                  <a:pt x="191" y="158"/>
                </a:lnTo>
                <a:lnTo>
                  <a:pt x="158" y="184"/>
                </a:lnTo>
                <a:lnTo>
                  <a:pt x="125" y="209"/>
                </a:lnTo>
                <a:lnTo>
                  <a:pt x="114" y="254"/>
                </a:lnTo>
                <a:cubicBezTo>
                  <a:pt x="107" y="283"/>
                  <a:pt x="103" y="299"/>
                  <a:pt x="103" y="300"/>
                </a:cubicBezTo>
                <a:cubicBezTo>
                  <a:pt x="103" y="302"/>
                  <a:pt x="105" y="304"/>
                  <a:pt x="107" y="305"/>
                </a:cubicBezTo>
                <a:cubicBezTo>
                  <a:pt x="110" y="305"/>
                  <a:pt x="118" y="306"/>
                  <a:pt x="131" y="306"/>
                </a:cubicBezTo>
                <a:lnTo>
                  <a:pt x="146" y="306"/>
                </a:lnTo>
                <a:cubicBezTo>
                  <a:pt x="148" y="309"/>
                  <a:pt x="149" y="311"/>
                  <a:pt x="149" y="311"/>
                </a:cubicBezTo>
                <a:cubicBezTo>
                  <a:pt x="149" y="316"/>
                  <a:pt x="148" y="321"/>
                  <a:pt x="146" y="326"/>
                </a:cubicBezTo>
                <a:cubicBezTo>
                  <a:pt x="144" y="327"/>
                  <a:pt x="141" y="328"/>
                  <a:pt x="138" y="328"/>
                </a:cubicBezTo>
                <a:cubicBezTo>
                  <a:pt x="137" y="328"/>
                  <a:pt x="131" y="328"/>
                  <a:pt x="120" y="327"/>
                </a:cubicBezTo>
                <a:cubicBezTo>
                  <a:pt x="109" y="327"/>
                  <a:pt x="93" y="327"/>
                  <a:pt x="72" y="327"/>
                </a:cubicBezTo>
                <a:cubicBezTo>
                  <a:pt x="53" y="327"/>
                  <a:pt x="36" y="327"/>
                  <a:pt x="26" y="327"/>
                </a:cubicBezTo>
                <a:cubicBezTo>
                  <a:pt x="15" y="327"/>
                  <a:pt x="10" y="327"/>
                  <a:pt x="9" y="327"/>
                </a:cubicBezTo>
                <a:cubicBezTo>
                  <a:pt x="3" y="327"/>
                  <a:pt x="0" y="326"/>
                  <a:pt x="0" y="323"/>
                </a:cubicBezTo>
                <a:cubicBezTo>
                  <a:pt x="0" y="322"/>
                  <a:pt x="1" y="320"/>
                  <a:pt x="2" y="316"/>
                </a:cubicBezTo>
                <a:cubicBezTo>
                  <a:pt x="3" y="311"/>
                  <a:pt x="4" y="308"/>
                  <a:pt x="5" y="307"/>
                </a:cubicBezTo>
                <a:cubicBezTo>
                  <a:pt x="7" y="307"/>
                  <a:pt x="10" y="306"/>
                  <a:pt x="16" y="306"/>
                </a:cubicBezTo>
                <a:cubicBezTo>
                  <a:pt x="25" y="306"/>
                  <a:pt x="35" y="305"/>
                  <a:pt x="46" y="305"/>
                </a:cubicBezTo>
                <a:cubicBezTo>
                  <a:pt x="51" y="304"/>
                  <a:pt x="54" y="302"/>
                  <a:pt x="55" y="299"/>
                </a:cubicBezTo>
                <a:cubicBezTo>
                  <a:pt x="56" y="297"/>
                  <a:pt x="68" y="253"/>
                  <a:pt x="90" y="165"/>
                </a:cubicBezTo>
                <a:cubicBezTo>
                  <a:pt x="112" y="77"/>
                  <a:pt x="123" y="31"/>
                  <a:pt x="123" y="2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4" name=""/>
          <p:cNvSpPr/>
          <p:nvPr/>
        </p:nvSpPr>
        <p:spPr>
          <a:xfrm>
            <a:off x="3165840" y="3398040"/>
            <a:ext cx="106200" cy="118440"/>
          </a:xfrm>
          <a:custGeom>
            <a:avLst/>
            <a:gdLst/>
            <a:ahLst/>
            <a:rect l="0" t="0" r="r" b="b"/>
            <a:pathLst>
              <a:path w="295" h="329">
                <a:moveTo>
                  <a:pt x="94" y="22"/>
                </a:moveTo>
                <a:cubicBezTo>
                  <a:pt x="83" y="22"/>
                  <a:pt x="77" y="22"/>
                  <a:pt x="76" y="20"/>
                </a:cubicBezTo>
                <a:cubicBezTo>
                  <a:pt x="76" y="20"/>
                  <a:pt x="76" y="18"/>
                  <a:pt x="76" y="17"/>
                </a:cubicBezTo>
                <a:cubicBezTo>
                  <a:pt x="76" y="9"/>
                  <a:pt x="78" y="4"/>
                  <a:pt x="81" y="1"/>
                </a:cubicBezTo>
                <a:cubicBezTo>
                  <a:pt x="82" y="0"/>
                  <a:pt x="84" y="0"/>
                  <a:pt x="88" y="0"/>
                </a:cubicBezTo>
                <a:cubicBezTo>
                  <a:pt x="105" y="1"/>
                  <a:pt x="126" y="2"/>
                  <a:pt x="149" y="2"/>
                </a:cubicBezTo>
                <a:cubicBezTo>
                  <a:pt x="195" y="2"/>
                  <a:pt x="221" y="1"/>
                  <a:pt x="227" y="0"/>
                </a:cubicBezTo>
                <a:lnTo>
                  <a:pt x="233" y="0"/>
                </a:lnTo>
                <a:cubicBezTo>
                  <a:pt x="235" y="2"/>
                  <a:pt x="236" y="4"/>
                  <a:pt x="236" y="5"/>
                </a:cubicBezTo>
                <a:cubicBezTo>
                  <a:pt x="236" y="6"/>
                  <a:pt x="236" y="8"/>
                  <a:pt x="235" y="13"/>
                </a:cubicBezTo>
                <a:cubicBezTo>
                  <a:pt x="234" y="18"/>
                  <a:pt x="232" y="21"/>
                  <a:pt x="231" y="22"/>
                </a:cubicBezTo>
                <a:lnTo>
                  <a:pt x="213" y="22"/>
                </a:lnTo>
                <a:cubicBezTo>
                  <a:pt x="191" y="23"/>
                  <a:pt x="178" y="24"/>
                  <a:pt x="173" y="27"/>
                </a:cubicBezTo>
                <a:cubicBezTo>
                  <a:pt x="171" y="28"/>
                  <a:pt x="168" y="32"/>
                  <a:pt x="166" y="40"/>
                </a:cubicBezTo>
                <a:cubicBezTo>
                  <a:pt x="164" y="48"/>
                  <a:pt x="153" y="90"/>
                  <a:pt x="134" y="166"/>
                </a:cubicBezTo>
                <a:cubicBezTo>
                  <a:pt x="129" y="187"/>
                  <a:pt x="124" y="210"/>
                  <a:pt x="118" y="233"/>
                </a:cubicBezTo>
                <a:cubicBezTo>
                  <a:pt x="112" y="257"/>
                  <a:pt x="108" y="274"/>
                  <a:pt x="105" y="286"/>
                </a:cubicBezTo>
                <a:lnTo>
                  <a:pt x="101" y="303"/>
                </a:lnTo>
                <a:cubicBezTo>
                  <a:pt x="101" y="304"/>
                  <a:pt x="102" y="305"/>
                  <a:pt x="105" y="305"/>
                </a:cubicBezTo>
                <a:cubicBezTo>
                  <a:pt x="108" y="305"/>
                  <a:pt x="117" y="305"/>
                  <a:pt x="133" y="306"/>
                </a:cubicBezTo>
                <a:lnTo>
                  <a:pt x="141" y="306"/>
                </a:lnTo>
                <a:cubicBezTo>
                  <a:pt x="152" y="306"/>
                  <a:pt x="160" y="306"/>
                  <a:pt x="166" y="305"/>
                </a:cubicBezTo>
                <a:cubicBezTo>
                  <a:pt x="172" y="305"/>
                  <a:pt x="181" y="304"/>
                  <a:pt x="190" y="302"/>
                </a:cubicBezTo>
                <a:cubicBezTo>
                  <a:pt x="200" y="300"/>
                  <a:pt x="208" y="297"/>
                  <a:pt x="214" y="294"/>
                </a:cubicBezTo>
                <a:cubicBezTo>
                  <a:pt x="220" y="290"/>
                  <a:pt x="227" y="284"/>
                  <a:pt x="235" y="277"/>
                </a:cubicBezTo>
                <a:cubicBezTo>
                  <a:pt x="243" y="270"/>
                  <a:pt x="249" y="261"/>
                  <a:pt x="255" y="251"/>
                </a:cubicBezTo>
                <a:cubicBezTo>
                  <a:pt x="260" y="241"/>
                  <a:pt x="265" y="231"/>
                  <a:pt x="270" y="219"/>
                </a:cubicBezTo>
                <a:cubicBezTo>
                  <a:pt x="274" y="206"/>
                  <a:pt x="277" y="199"/>
                  <a:pt x="278" y="198"/>
                </a:cubicBezTo>
                <a:cubicBezTo>
                  <a:pt x="279" y="197"/>
                  <a:pt x="282" y="196"/>
                  <a:pt x="286" y="196"/>
                </a:cubicBezTo>
                <a:lnTo>
                  <a:pt x="292" y="196"/>
                </a:lnTo>
                <a:cubicBezTo>
                  <a:pt x="294" y="199"/>
                  <a:pt x="295" y="201"/>
                  <a:pt x="295" y="202"/>
                </a:cubicBezTo>
                <a:cubicBezTo>
                  <a:pt x="295" y="202"/>
                  <a:pt x="292" y="213"/>
                  <a:pt x="285" y="231"/>
                </a:cubicBezTo>
                <a:cubicBezTo>
                  <a:pt x="279" y="249"/>
                  <a:pt x="272" y="268"/>
                  <a:pt x="264" y="288"/>
                </a:cubicBezTo>
                <a:cubicBezTo>
                  <a:pt x="257" y="308"/>
                  <a:pt x="253" y="320"/>
                  <a:pt x="252" y="324"/>
                </a:cubicBezTo>
                <a:cubicBezTo>
                  <a:pt x="251" y="325"/>
                  <a:pt x="251" y="326"/>
                  <a:pt x="250" y="327"/>
                </a:cubicBezTo>
                <a:cubicBezTo>
                  <a:pt x="249" y="327"/>
                  <a:pt x="247" y="327"/>
                  <a:pt x="242" y="328"/>
                </a:cubicBezTo>
                <a:cubicBezTo>
                  <a:pt x="238" y="329"/>
                  <a:pt x="231" y="329"/>
                  <a:pt x="222" y="328"/>
                </a:cubicBezTo>
                <a:cubicBezTo>
                  <a:pt x="218" y="328"/>
                  <a:pt x="206" y="328"/>
                  <a:pt x="185" y="328"/>
                </a:cubicBezTo>
                <a:cubicBezTo>
                  <a:pt x="164" y="328"/>
                  <a:pt x="144" y="328"/>
                  <a:pt x="125" y="328"/>
                </a:cubicBezTo>
                <a:lnTo>
                  <a:pt x="40" y="328"/>
                </a:lnTo>
                <a:cubicBezTo>
                  <a:pt x="13" y="328"/>
                  <a:pt x="0" y="326"/>
                  <a:pt x="0" y="323"/>
                </a:cubicBezTo>
                <a:cubicBezTo>
                  <a:pt x="0" y="321"/>
                  <a:pt x="0" y="319"/>
                  <a:pt x="1" y="316"/>
                </a:cubicBezTo>
                <a:cubicBezTo>
                  <a:pt x="2" y="310"/>
                  <a:pt x="4" y="307"/>
                  <a:pt x="6" y="306"/>
                </a:cubicBezTo>
                <a:cubicBezTo>
                  <a:pt x="7" y="306"/>
                  <a:pt x="9" y="306"/>
                  <a:pt x="13" y="306"/>
                </a:cubicBezTo>
                <a:lnTo>
                  <a:pt x="16" y="306"/>
                </a:lnTo>
                <a:cubicBezTo>
                  <a:pt x="24" y="306"/>
                  <a:pt x="34" y="305"/>
                  <a:pt x="44" y="305"/>
                </a:cubicBezTo>
                <a:cubicBezTo>
                  <a:pt x="49" y="304"/>
                  <a:pt x="52" y="302"/>
                  <a:pt x="53" y="299"/>
                </a:cubicBezTo>
                <a:cubicBezTo>
                  <a:pt x="54" y="297"/>
                  <a:pt x="66" y="253"/>
                  <a:pt x="88" y="165"/>
                </a:cubicBezTo>
                <a:cubicBezTo>
                  <a:pt x="110" y="77"/>
                  <a:pt x="121" y="31"/>
                  <a:pt x="121" y="27"/>
                </a:cubicBezTo>
                <a:cubicBezTo>
                  <a:pt x="121" y="24"/>
                  <a:pt x="112" y="23"/>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5" name=""/>
          <p:cNvSpPr/>
          <p:nvPr/>
        </p:nvSpPr>
        <p:spPr>
          <a:xfrm>
            <a:off x="3312720" y="3296520"/>
            <a:ext cx="58320" cy="244080"/>
          </a:xfrm>
          <a:custGeom>
            <a:avLst/>
            <a:gdLst/>
            <a:ahLst/>
            <a:rect l="0" t="0" r="r" b="b"/>
            <a:pathLst>
              <a:path w="162" h="678">
                <a:moveTo>
                  <a:pt x="0" y="338"/>
                </a:moveTo>
                <a:cubicBezTo>
                  <a:pt x="0" y="307"/>
                  <a:pt x="2" y="278"/>
                  <a:pt x="7" y="250"/>
                </a:cubicBezTo>
                <a:cubicBezTo>
                  <a:pt x="11" y="222"/>
                  <a:pt x="16" y="198"/>
                  <a:pt x="22" y="177"/>
                </a:cubicBezTo>
                <a:cubicBezTo>
                  <a:pt x="28" y="157"/>
                  <a:pt x="36" y="137"/>
                  <a:pt x="47" y="118"/>
                </a:cubicBezTo>
                <a:cubicBezTo>
                  <a:pt x="59" y="98"/>
                  <a:pt x="68" y="83"/>
                  <a:pt x="74" y="72"/>
                </a:cubicBezTo>
                <a:cubicBezTo>
                  <a:pt x="80" y="62"/>
                  <a:pt x="90" y="50"/>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0"/>
                </a:cubicBezTo>
                <a:cubicBezTo>
                  <a:pt x="143" y="29"/>
                  <a:pt x="134" y="40"/>
                  <a:pt x="123" y="56"/>
                </a:cubicBezTo>
                <a:cubicBezTo>
                  <a:pt x="112" y="72"/>
                  <a:pt x="101" y="91"/>
                  <a:pt x="90" y="114"/>
                </a:cubicBezTo>
                <a:cubicBezTo>
                  <a:pt x="79" y="137"/>
                  <a:pt x="69" y="169"/>
                  <a:pt x="62" y="208"/>
                </a:cubicBezTo>
                <a:cubicBezTo>
                  <a:pt x="53" y="247"/>
                  <a:pt x="49" y="291"/>
                  <a:pt x="49" y="338"/>
                </a:cubicBezTo>
                <a:cubicBezTo>
                  <a:pt x="49" y="386"/>
                  <a:pt x="53" y="429"/>
                  <a:pt x="62" y="468"/>
                </a:cubicBezTo>
                <a:cubicBezTo>
                  <a:pt x="69" y="507"/>
                  <a:pt x="79" y="538"/>
                  <a:pt x="89" y="562"/>
                </a:cubicBezTo>
                <a:cubicBezTo>
                  <a:pt x="100" y="586"/>
                  <a:pt x="111" y="606"/>
                  <a:pt x="123" y="620"/>
                </a:cubicBezTo>
                <a:cubicBezTo>
                  <a:pt x="134" y="635"/>
                  <a:pt x="143" y="648"/>
                  <a:pt x="151" y="657"/>
                </a:cubicBezTo>
                <a:cubicBezTo>
                  <a:pt x="159" y="666"/>
                  <a:pt x="162" y="671"/>
                  <a:pt x="162" y="672"/>
                </a:cubicBezTo>
                <a:cubicBezTo>
                  <a:pt x="162" y="676"/>
                  <a:pt x="159" y="678"/>
                  <a:pt x="152" y="678"/>
                </a:cubicBezTo>
                <a:lnTo>
                  <a:pt x="150" y="678"/>
                </a:lnTo>
                <a:lnTo>
                  <a:pt x="141" y="678"/>
                </a:lnTo>
                <a:lnTo>
                  <a:pt x="123" y="661"/>
                </a:lnTo>
                <a:cubicBezTo>
                  <a:pt x="80" y="622"/>
                  <a:pt x="48"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6" name=""/>
          <p:cNvSpPr/>
          <p:nvPr/>
        </p:nvSpPr>
        <p:spPr>
          <a:xfrm>
            <a:off x="3392640" y="3371400"/>
            <a:ext cx="104400" cy="155520"/>
          </a:xfrm>
          <a:custGeom>
            <a:avLst/>
            <a:gdLst/>
            <a:ahLst/>
            <a:rect l="0" t="0" r="r" b="b"/>
            <a:pathLst>
              <a:path w="290" h="432">
                <a:moveTo>
                  <a:pt x="0" y="193"/>
                </a:moveTo>
                <a:cubicBezTo>
                  <a:pt x="0" y="148"/>
                  <a:pt x="17" y="104"/>
                  <a:pt x="51" y="63"/>
                </a:cubicBezTo>
                <a:cubicBezTo>
                  <a:pt x="85" y="22"/>
                  <a:pt x="124" y="2"/>
                  <a:pt x="167" y="1"/>
                </a:cubicBezTo>
                <a:cubicBezTo>
                  <a:pt x="194" y="1"/>
                  <a:pt x="215" y="13"/>
                  <a:pt x="230" y="36"/>
                </a:cubicBezTo>
                <a:cubicBezTo>
                  <a:pt x="230" y="36"/>
                  <a:pt x="232" y="35"/>
                  <a:pt x="233" y="32"/>
                </a:cubicBezTo>
                <a:cubicBezTo>
                  <a:pt x="235" y="30"/>
                  <a:pt x="238" y="28"/>
                  <a:pt x="241" y="25"/>
                </a:cubicBezTo>
                <a:cubicBezTo>
                  <a:pt x="244" y="22"/>
                  <a:pt x="248" y="19"/>
                  <a:pt x="252" y="17"/>
                </a:cubicBezTo>
                <a:cubicBezTo>
                  <a:pt x="267" y="6"/>
                  <a:pt x="277" y="0"/>
                  <a:pt x="283" y="0"/>
                </a:cubicBezTo>
                <a:cubicBezTo>
                  <a:pt x="285" y="0"/>
                  <a:pt x="286" y="1"/>
                  <a:pt x="287" y="2"/>
                </a:cubicBezTo>
                <a:cubicBezTo>
                  <a:pt x="289" y="4"/>
                  <a:pt x="290" y="5"/>
                  <a:pt x="290" y="6"/>
                </a:cubicBezTo>
                <a:cubicBezTo>
                  <a:pt x="290" y="10"/>
                  <a:pt x="274" y="74"/>
                  <a:pt x="243" y="199"/>
                </a:cubicBezTo>
                <a:cubicBezTo>
                  <a:pt x="210" y="328"/>
                  <a:pt x="194" y="393"/>
                  <a:pt x="194" y="395"/>
                </a:cubicBezTo>
                <a:cubicBezTo>
                  <a:pt x="194" y="398"/>
                  <a:pt x="204" y="400"/>
                  <a:pt x="225" y="401"/>
                </a:cubicBezTo>
                <a:lnTo>
                  <a:pt x="242" y="401"/>
                </a:lnTo>
                <a:cubicBezTo>
                  <a:pt x="245" y="404"/>
                  <a:pt x="246" y="406"/>
                  <a:pt x="246" y="407"/>
                </a:cubicBezTo>
                <a:cubicBezTo>
                  <a:pt x="246" y="407"/>
                  <a:pt x="246" y="411"/>
                  <a:pt x="244" y="419"/>
                </a:cubicBezTo>
                <a:cubicBezTo>
                  <a:pt x="242" y="425"/>
                  <a:pt x="240" y="429"/>
                  <a:pt x="237" y="432"/>
                </a:cubicBezTo>
                <a:lnTo>
                  <a:pt x="229" y="432"/>
                </a:lnTo>
                <a:cubicBezTo>
                  <a:pt x="214" y="431"/>
                  <a:pt x="189" y="430"/>
                  <a:pt x="155" y="430"/>
                </a:cubicBezTo>
                <a:cubicBezTo>
                  <a:pt x="142" y="430"/>
                  <a:pt x="130" y="430"/>
                  <a:pt x="120" y="430"/>
                </a:cubicBezTo>
                <a:cubicBezTo>
                  <a:pt x="110" y="430"/>
                  <a:pt x="101" y="430"/>
                  <a:pt x="95" y="430"/>
                </a:cubicBezTo>
                <a:cubicBezTo>
                  <a:pt x="89" y="430"/>
                  <a:pt x="85" y="431"/>
                  <a:pt x="84" y="431"/>
                </a:cubicBezTo>
                <a:cubicBezTo>
                  <a:pt x="77" y="431"/>
                  <a:pt x="74" y="429"/>
                  <a:pt x="74" y="426"/>
                </a:cubicBezTo>
                <a:cubicBezTo>
                  <a:pt x="74" y="424"/>
                  <a:pt x="75" y="421"/>
                  <a:pt x="75" y="415"/>
                </a:cubicBezTo>
                <a:cubicBezTo>
                  <a:pt x="77" y="408"/>
                  <a:pt x="79" y="404"/>
                  <a:pt x="80" y="403"/>
                </a:cubicBezTo>
                <a:cubicBezTo>
                  <a:pt x="82" y="401"/>
                  <a:pt x="86" y="401"/>
                  <a:pt x="94" y="401"/>
                </a:cubicBezTo>
                <a:cubicBezTo>
                  <a:pt x="115" y="401"/>
                  <a:pt x="128" y="399"/>
                  <a:pt x="133" y="396"/>
                </a:cubicBezTo>
                <a:cubicBezTo>
                  <a:pt x="137" y="394"/>
                  <a:pt x="143" y="374"/>
                  <a:pt x="152" y="336"/>
                </a:cubicBezTo>
                <a:cubicBezTo>
                  <a:pt x="161" y="298"/>
                  <a:pt x="166" y="279"/>
                  <a:pt x="166" y="278"/>
                </a:cubicBezTo>
                <a:cubicBezTo>
                  <a:pt x="166" y="277"/>
                  <a:pt x="164" y="278"/>
                  <a:pt x="161" y="280"/>
                </a:cubicBezTo>
                <a:cubicBezTo>
                  <a:pt x="140" y="297"/>
                  <a:pt x="117" y="306"/>
                  <a:pt x="94" y="306"/>
                </a:cubicBezTo>
                <a:cubicBezTo>
                  <a:pt x="69" y="306"/>
                  <a:pt x="47" y="297"/>
                  <a:pt x="28" y="279"/>
                </a:cubicBezTo>
                <a:cubicBezTo>
                  <a:pt x="9" y="261"/>
                  <a:pt x="0" y="233"/>
                  <a:pt x="0" y="193"/>
                </a:cubicBezTo>
                <a:moveTo>
                  <a:pt x="215" y="79"/>
                </a:moveTo>
                <a:cubicBezTo>
                  <a:pt x="205" y="43"/>
                  <a:pt x="188" y="25"/>
                  <a:pt x="165" y="25"/>
                </a:cubicBezTo>
                <a:cubicBezTo>
                  <a:pt x="149" y="25"/>
                  <a:pt x="134" y="32"/>
                  <a:pt x="119" y="46"/>
                </a:cubicBezTo>
                <a:cubicBezTo>
                  <a:pt x="105" y="60"/>
                  <a:pt x="94" y="79"/>
                  <a:pt x="86" y="101"/>
                </a:cubicBezTo>
                <a:cubicBezTo>
                  <a:pt x="72" y="137"/>
                  <a:pt x="63" y="174"/>
                  <a:pt x="58" y="212"/>
                </a:cubicBezTo>
                <a:cubicBezTo>
                  <a:pt x="58" y="214"/>
                  <a:pt x="58" y="216"/>
                  <a:pt x="58" y="220"/>
                </a:cubicBezTo>
                <a:cubicBezTo>
                  <a:pt x="58" y="223"/>
                  <a:pt x="58" y="226"/>
                  <a:pt x="57" y="228"/>
                </a:cubicBezTo>
                <a:cubicBezTo>
                  <a:pt x="57" y="248"/>
                  <a:pt x="61" y="262"/>
                  <a:pt x="69" y="270"/>
                </a:cubicBezTo>
                <a:cubicBezTo>
                  <a:pt x="77" y="277"/>
                  <a:pt x="87" y="281"/>
                  <a:pt x="98" y="282"/>
                </a:cubicBezTo>
                <a:cubicBezTo>
                  <a:pt x="123" y="282"/>
                  <a:pt x="148" y="266"/>
                  <a:pt x="174" y="233"/>
                </a:cubicBezTo>
                <a:lnTo>
                  <a:pt x="179" y="226"/>
                </a:lnTo>
                <a:lnTo>
                  <a:pt x="215"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7" name=""/>
          <p:cNvSpPr/>
          <p:nvPr/>
        </p:nvSpPr>
        <p:spPr>
          <a:xfrm>
            <a:off x="3519360" y="3296520"/>
            <a:ext cx="58680" cy="244080"/>
          </a:xfrm>
          <a:custGeom>
            <a:avLst/>
            <a:gdLst/>
            <a:ahLst/>
            <a:rect l="0" t="0" r="r" b="b"/>
            <a:pathLst>
              <a:path w="163" h="678">
                <a:moveTo>
                  <a:pt x="0" y="338"/>
                </a:moveTo>
                <a:cubicBezTo>
                  <a:pt x="0" y="307"/>
                  <a:pt x="2" y="278"/>
                  <a:pt x="7" y="250"/>
                </a:cubicBezTo>
                <a:cubicBezTo>
                  <a:pt x="11" y="222"/>
                  <a:pt x="17" y="198"/>
                  <a:pt x="22" y="177"/>
                </a:cubicBezTo>
                <a:cubicBezTo>
                  <a:pt x="28" y="157"/>
                  <a:pt x="37" y="137"/>
                  <a:pt x="47" y="118"/>
                </a:cubicBezTo>
                <a:cubicBezTo>
                  <a:pt x="58" y="98"/>
                  <a:pt x="67" y="83"/>
                  <a:pt x="73" y="72"/>
                </a:cubicBezTo>
                <a:cubicBezTo>
                  <a:pt x="79" y="62"/>
                  <a:pt x="89" y="50"/>
                  <a:pt x="102" y="37"/>
                </a:cubicBezTo>
                <a:cubicBezTo>
                  <a:pt x="114" y="25"/>
                  <a:pt x="122" y="17"/>
                  <a:pt x="124"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3" y="56"/>
                </a:cubicBezTo>
                <a:cubicBezTo>
                  <a:pt x="112" y="72"/>
                  <a:pt x="101" y="91"/>
                  <a:pt x="89" y="114"/>
                </a:cubicBezTo>
                <a:cubicBezTo>
                  <a:pt x="78" y="137"/>
                  <a:pt x="69" y="169"/>
                  <a:pt x="61" y="208"/>
                </a:cubicBezTo>
                <a:cubicBezTo>
                  <a:pt x="53" y="247"/>
                  <a:pt x="49" y="291"/>
                  <a:pt x="49" y="338"/>
                </a:cubicBezTo>
                <a:cubicBezTo>
                  <a:pt x="49" y="386"/>
                  <a:pt x="53" y="429"/>
                  <a:pt x="61" y="468"/>
                </a:cubicBezTo>
                <a:cubicBezTo>
                  <a:pt x="69" y="507"/>
                  <a:pt x="78" y="538"/>
                  <a:pt x="89" y="562"/>
                </a:cubicBezTo>
                <a:cubicBezTo>
                  <a:pt x="100" y="586"/>
                  <a:pt x="111" y="606"/>
                  <a:pt x="122" y="620"/>
                </a:cubicBezTo>
                <a:cubicBezTo>
                  <a:pt x="134" y="635"/>
                  <a:pt x="144" y="648"/>
                  <a:pt x="151" y="657"/>
                </a:cubicBezTo>
                <a:cubicBezTo>
                  <a:pt x="159" y="666"/>
                  <a:pt x="163" y="671"/>
                  <a:pt x="163" y="672"/>
                </a:cubicBezTo>
                <a:cubicBezTo>
                  <a:pt x="163" y="676"/>
                  <a:pt x="159" y="678"/>
                  <a:pt x="153" y="678"/>
                </a:cubicBezTo>
                <a:lnTo>
                  <a:pt x="151" y="678"/>
                </a:lnTo>
                <a:lnTo>
                  <a:pt x="142" y="678"/>
                </a:lnTo>
                <a:lnTo>
                  <a:pt x="122" y="661"/>
                </a:lnTo>
                <a:cubicBezTo>
                  <a:pt x="79" y="622"/>
                  <a:pt x="49"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8" name=""/>
          <p:cNvSpPr/>
          <p:nvPr/>
        </p:nvSpPr>
        <p:spPr>
          <a:xfrm>
            <a:off x="3596400" y="3371040"/>
            <a:ext cx="137880" cy="108360"/>
          </a:xfrm>
          <a:custGeom>
            <a:avLst/>
            <a:gdLst/>
            <a:ahLst/>
            <a:rect l="0" t="0" r="r" b="b"/>
            <a:pathLst>
              <a:path w="383" h="301">
                <a:moveTo>
                  <a:pt x="140" y="301"/>
                </a:moveTo>
                <a:cubicBezTo>
                  <a:pt x="132" y="300"/>
                  <a:pt x="109" y="299"/>
                  <a:pt x="68" y="299"/>
                </a:cubicBezTo>
                <a:cubicBezTo>
                  <a:pt x="31" y="299"/>
                  <a:pt x="10" y="300"/>
                  <a:pt x="5" y="301"/>
                </a:cubicBezTo>
                <a:lnTo>
                  <a:pt x="0" y="301"/>
                </a:lnTo>
                <a:lnTo>
                  <a:pt x="0" y="260"/>
                </a:lnTo>
                <a:lnTo>
                  <a:pt x="65" y="260"/>
                </a:lnTo>
                <a:lnTo>
                  <a:pt x="152" y="157"/>
                </a:lnTo>
                <a:lnTo>
                  <a:pt x="59" y="42"/>
                </a:lnTo>
                <a:lnTo>
                  <a:pt x="3" y="42"/>
                </a:lnTo>
                <a:lnTo>
                  <a:pt x="3" y="0"/>
                </a:lnTo>
                <a:lnTo>
                  <a:pt x="9" y="0"/>
                </a:lnTo>
                <a:cubicBezTo>
                  <a:pt x="15" y="1"/>
                  <a:pt x="40" y="2"/>
                  <a:pt x="82" y="2"/>
                </a:cubicBezTo>
                <a:cubicBezTo>
                  <a:pt x="129" y="2"/>
                  <a:pt x="158" y="1"/>
                  <a:pt x="166" y="0"/>
                </a:cubicBezTo>
                <a:lnTo>
                  <a:pt x="172" y="0"/>
                </a:lnTo>
                <a:lnTo>
                  <a:pt x="172" y="42"/>
                </a:lnTo>
                <a:lnTo>
                  <a:pt x="153" y="42"/>
                </a:lnTo>
                <a:lnTo>
                  <a:pt x="177" y="71"/>
                </a:lnTo>
                <a:cubicBezTo>
                  <a:pt x="192" y="91"/>
                  <a:pt x="200" y="101"/>
                  <a:pt x="200" y="101"/>
                </a:cubicBezTo>
                <a:cubicBezTo>
                  <a:pt x="202" y="101"/>
                  <a:pt x="211" y="91"/>
                  <a:pt x="226" y="70"/>
                </a:cubicBezTo>
                <a:lnTo>
                  <a:pt x="250" y="42"/>
                </a:lnTo>
                <a:lnTo>
                  <a:pt x="225" y="42"/>
                </a:lnTo>
                <a:lnTo>
                  <a:pt x="225" y="0"/>
                </a:lnTo>
                <a:lnTo>
                  <a:pt x="230" y="0"/>
                </a:lnTo>
                <a:cubicBezTo>
                  <a:pt x="237" y="1"/>
                  <a:pt x="261" y="2"/>
                  <a:pt x="302" y="2"/>
                </a:cubicBezTo>
                <a:cubicBezTo>
                  <a:pt x="338" y="2"/>
                  <a:pt x="359" y="1"/>
                  <a:pt x="365" y="0"/>
                </a:cubicBezTo>
                <a:lnTo>
                  <a:pt x="370" y="0"/>
                </a:lnTo>
                <a:lnTo>
                  <a:pt x="370" y="42"/>
                </a:lnTo>
                <a:lnTo>
                  <a:pt x="305" y="42"/>
                </a:lnTo>
                <a:lnTo>
                  <a:pt x="227" y="135"/>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79" y="191"/>
                </a:cubicBezTo>
                <a:lnTo>
                  <a:pt x="120" y="259"/>
                </a:lnTo>
                <a:lnTo>
                  <a:pt x="132"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9" name=""/>
          <p:cNvSpPr/>
          <p:nvPr/>
        </p:nvSpPr>
        <p:spPr>
          <a:xfrm>
            <a:off x="3750840" y="3399120"/>
            <a:ext cx="117720" cy="117000"/>
          </a:xfrm>
          <a:custGeom>
            <a:avLst/>
            <a:gdLst/>
            <a:ahLst/>
            <a:rect l="0" t="0" r="r" b="b"/>
            <a:pathLst>
              <a:path w="327" h="325">
                <a:moveTo>
                  <a:pt x="9" y="116"/>
                </a:moveTo>
                <a:cubicBezTo>
                  <a:pt x="3" y="116"/>
                  <a:pt x="0" y="115"/>
                  <a:pt x="0" y="112"/>
                </a:cubicBezTo>
                <a:cubicBezTo>
                  <a:pt x="0" y="111"/>
                  <a:pt x="2" y="102"/>
                  <a:pt x="7" y="84"/>
                </a:cubicBezTo>
                <a:cubicBezTo>
                  <a:pt x="12" y="68"/>
                  <a:pt x="18" y="52"/>
                  <a:pt x="24" y="36"/>
                </a:cubicBezTo>
                <a:lnTo>
                  <a:pt x="32" y="13"/>
                </a:lnTo>
                <a:cubicBezTo>
                  <a:pt x="33" y="7"/>
                  <a:pt x="35" y="3"/>
                  <a:pt x="38" y="0"/>
                </a:cubicBezTo>
                <a:lnTo>
                  <a:pt x="263" y="0"/>
                </a:lnTo>
                <a:lnTo>
                  <a:pt x="306" y="0"/>
                </a:lnTo>
                <a:cubicBezTo>
                  <a:pt x="316" y="0"/>
                  <a:pt x="322" y="0"/>
                  <a:pt x="324" y="1"/>
                </a:cubicBezTo>
                <a:cubicBezTo>
                  <a:pt x="326" y="1"/>
                  <a:pt x="327" y="2"/>
                  <a:pt x="327" y="5"/>
                </a:cubicBezTo>
                <a:cubicBezTo>
                  <a:pt x="327" y="7"/>
                  <a:pt x="325" y="25"/>
                  <a:pt x="319" y="59"/>
                </a:cubicBezTo>
                <a:cubicBezTo>
                  <a:pt x="314" y="95"/>
                  <a:pt x="311" y="112"/>
                  <a:pt x="310" y="113"/>
                </a:cubicBezTo>
                <a:cubicBezTo>
                  <a:pt x="310" y="115"/>
                  <a:pt x="307" y="116"/>
                  <a:pt x="301" y="116"/>
                </a:cubicBezTo>
                <a:cubicBezTo>
                  <a:pt x="298" y="116"/>
                  <a:pt x="296" y="116"/>
                  <a:pt x="295" y="116"/>
                </a:cubicBezTo>
                <a:cubicBezTo>
                  <a:pt x="294" y="116"/>
                  <a:pt x="293" y="115"/>
                  <a:pt x="292" y="114"/>
                </a:cubicBezTo>
                <a:lnTo>
                  <a:pt x="291" y="112"/>
                </a:lnTo>
                <a:cubicBezTo>
                  <a:pt x="291" y="110"/>
                  <a:pt x="292" y="103"/>
                  <a:pt x="294" y="91"/>
                </a:cubicBezTo>
                <a:cubicBezTo>
                  <a:pt x="296" y="77"/>
                  <a:pt x="297" y="67"/>
                  <a:pt x="297" y="60"/>
                </a:cubicBezTo>
                <a:cubicBezTo>
                  <a:pt x="297" y="49"/>
                  <a:pt x="295" y="41"/>
                  <a:pt x="291" y="35"/>
                </a:cubicBezTo>
                <a:cubicBezTo>
                  <a:pt x="287" y="29"/>
                  <a:pt x="278" y="25"/>
                  <a:pt x="265" y="23"/>
                </a:cubicBezTo>
                <a:cubicBezTo>
                  <a:pt x="263" y="23"/>
                  <a:pt x="254" y="22"/>
                  <a:pt x="237" y="22"/>
                </a:cubicBezTo>
                <a:cubicBezTo>
                  <a:pt x="222" y="22"/>
                  <a:pt x="213" y="22"/>
                  <a:pt x="209" y="23"/>
                </a:cubicBezTo>
                <a:cubicBezTo>
                  <a:pt x="205" y="23"/>
                  <a:pt x="203" y="24"/>
                  <a:pt x="201" y="26"/>
                </a:cubicBezTo>
                <a:cubicBezTo>
                  <a:pt x="200" y="27"/>
                  <a:pt x="189" y="71"/>
                  <a:pt x="166" y="161"/>
                </a:cubicBezTo>
                <a:cubicBezTo>
                  <a:pt x="143" y="250"/>
                  <a:pt x="132" y="295"/>
                  <a:pt x="132" y="296"/>
                </a:cubicBezTo>
                <a:cubicBezTo>
                  <a:pt x="132" y="300"/>
                  <a:pt x="146" y="302"/>
                  <a:pt x="174" y="303"/>
                </a:cubicBezTo>
                <a:cubicBezTo>
                  <a:pt x="185" y="303"/>
                  <a:pt x="192" y="303"/>
                  <a:pt x="195" y="303"/>
                </a:cubicBezTo>
                <a:cubicBezTo>
                  <a:pt x="198" y="304"/>
                  <a:pt x="199" y="305"/>
                  <a:pt x="199" y="308"/>
                </a:cubicBezTo>
                <a:cubicBezTo>
                  <a:pt x="199" y="309"/>
                  <a:pt x="199" y="312"/>
                  <a:pt x="198" y="314"/>
                </a:cubicBezTo>
                <a:cubicBezTo>
                  <a:pt x="196" y="320"/>
                  <a:pt x="195" y="324"/>
                  <a:pt x="193" y="324"/>
                </a:cubicBezTo>
                <a:lnTo>
                  <a:pt x="192" y="325"/>
                </a:lnTo>
                <a:cubicBezTo>
                  <a:pt x="192" y="325"/>
                  <a:pt x="190" y="325"/>
                  <a:pt x="189" y="325"/>
                </a:cubicBezTo>
                <a:cubicBezTo>
                  <a:pt x="188" y="325"/>
                  <a:pt x="179" y="325"/>
                  <a:pt x="163" y="324"/>
                </a:cubicBezTo>
                <a:cubicBezTo>
                  <a:pt x="148" y="324"/>
                  <a:pt x="127" y="324"/>
                  <a:pt x="99" y="324"/>
                </a:cubicBezTo>
                <a:cubicBezTo>
                  <a:pt x="58" y="324"/>
                  <a:pt x="31" y="324"/>
                  <a:pt x="20" y="325"/>
                </a:cubicBezTo>
                <a:lnTo>
                  <a:pt x="13" y="325"/>
                </a:lnTo>
                <a:cubicBezTo>
                  <a:pt x="11" y="323"/>
                  <a:pt x="10" y="322"/>
                  <a:pt x="10" y="321"/>
                </a:cubicBezTo>
                <a:cubicBezTo>
                  <a:pt x="10" y="320"/>
                  <a:pt x="11" y="317"/>
                  <a:pt x="11" y="312"/>
                </a:cubicBezTo>
                <a:cubicBezTo>
                  <a:pt x="12" y="308"/>
                  <a:pt x="14" y="305"/>
                  <a:pt x="16" y="303"/>
                </a:cubicBezTo>
                <a:lnTo>
                  <a:pt x="29" y="303"/>
                </a:lnTo>
                <a:lnTo>
                  <a:pt x="35" y="303"/>
                </a:lnTo>
                <a:cubicBezTo>
                  <a:pt x="60" y="303"/>
                  <a:pt x="75" y="302"/>
                  <a:pt x="80" y="299"/>
                </a:cubicBezTo>
                <a:cubicBezTo>
                  <a:pt x="80" y="298"/>
                  <a:pt x="81" y="298"/>
                  <a:pt x="81" y="298"/>
                </a:cubicBezTo>
                <a:cubicBezTo>
                  <a:pt x="83" y="297"/>
                  <a:pt x="84" y="294"/>
                  <a:pt x="86" y="289"/>
                </a:cubicBezTo>
                <a:cubicBezTo>
                  <a:pt x="87" y="283"/>
                  <a:pt x="94" y="258"/>
                  <a:pt x="105" y="214"/>
                </a:cubicBezTo>
                <a:cubicBezTo>
                  <a:pt x="110" y="192"/>
                  <a:pt x="115" y="174"/>
                  <a:pt x="118" y="160"/>
                </a:cubicBezTo>
                <a:cubicBezTo>
                  <a:pt x="141" y="72"/>
                  <a:pt x="152" y="27"/>
                  <a:pt x="152" y="25"/>
                </a:cubicBezTo>
                <a:cubicBezTo>
                  <a:pt x="152" y="23"/>
                  <a:pt x="147" y="23"/>
                  <a:pt x="138" y="23"/>
                </a:cubicBezTo>
                <a:lnTo>
                  <a:pt x="123" y="23"/>
                </a:lnTo>
                <a:cubicBezTo>
                  <a:pt x="102" y="23"/>
                  <a:pt x="88" y="24"/>
                  <a:pt x="81" y="25"/>
                </a:cubicBezTo>
                <a:cubicBezTo>
                  <a:pt x="67" y="29"/>
                  <a:pt x="55" y="35"/>
                  <a:pt x="48" y="45"/>
                </a:cubicBezTo>
                <a:cubicBezTo>
                  <a:pt x="40" y="55"/>
                  <a:pt x="31" y="73"/>
                  <a:pt x="22" y="102"/>
                </a:cubicBezTo>
                <a:cubicBezTo>
                  <a:pt x="19" y="109"/>
                  <a:pt x="18" y="113"/>
                  <a:pt x="17" y="114"/>
                </a:cubicBezTo>
                <a:cubicBezTo>
                  <a:pt x="16"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0" name=""/>
          <p:cNvSpPr/>
          <p:nvPr/>
        </p:nvSpPr>
        <p:spPr>
          <a:xfrm>
            <a:off x="3893760" y="3296520"/>
            <a:ext cx="58680" cy="244080"/>
          </a:xfrm>
          <a:custGeom>
            <a:avLst/>
            <a:gdLst/>
            <a:ahLst/>
            <a:rect l="0" t="0" r="r" b="b"/>
            <a:pathLst>
              <a:path w="163" h="678">
                <a:moveTo>
                  <a:pt x="4" y="1"/>
                </a:moveTo>
                <a:lnTo>
                  <a:pt x="7" y="0"/>
                </a:lnTo>
                <a:cubicBezTo>
                  <a:pt x="9" y="0"/>
                  <a:pt x="11" y="0"/>
                  <a:pt x="13" y="0"/>
                </a:cubicBezTo>
                <a:lnTo>
                  <a:pt x="21" y="0"/>
                </a:lnTo>
                <a:lnTo>
                  <a:pt x="40" y="16"/>
                </a:lnTo>
                <a:cubicBezTo>
                  <a:pt x="84" y="55"/>
                  <a:pt x="115" y="102"/>
                  <a:pt x="134" y="160"/>
                </a:cubicBezTo>
                <a:cubicBezTo>
                  <a:pt x="153" y="217"/>
                  <a:pt x="163" y="277"/>
                  <a:pt x="163" y="338"/>
                </a:cubicBezTo>
                <a:cubicBezTo>
                  <a:pt x="163" y="369"/>
                  <a:pt x="161" y="399"/>
                  <a:pt x="156" y="427"/>
                </a:cubicBezTo>
                <a:cubicBezTo>
                  <a:pt x="152" y="455"/>
                  <a:pt x="147" y="480"/>
                  <a:pt x="141" y="499"/>
                </a:cubicBezTo>
                <a:cubicBezTo>
                  <a:pt x="135" y="519"/>
                  <a:pt x="127" y="539"/>
                  <a:pt x="116" y="559"/>
                </a:cubicBezTo>
                <a:cubicBezTo>
                  <a:pt x="105" y="579"/>
                  <a:pt x="96" y="594"/>
                  <a:pt x="90" y="604"/>
                </a:cubicBezTo>
                <a:cubicBezTo>
                  <a:pt x="84" y="615"/>
                  <a:pt x="75" y="626"/>
                  <a:pt x="62" y="639"/>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5" y="678"/>
                  <a:pt x="3" y="677"/>
                  <a:pt x="2" y="676"/>
                </a:cubicBezTo>
                <a:cubicBezTo>
                  <a:pt x="2" y="674"/>
                  <a:pt x="1" y="672"/>
                  <a:pt x="0" y="669"/>
                </a:cubicBezTo>
                <a:cubicBezTo>
                  <a:pt x="1" y="669"/>
                  <a:pt x="3" y="666"/>
                  <a:pt x="8" y="661"/>
                </a:cubicBezTo>
                <a:cubicBezTo>
                  <a:pt x="79" y="587"/>
                  <a:pt x="114" y="480"/>
                  <a:pt x="114" y="338"/>
                </a:cubicBezTo>
                <a:cubicBezTo>
                  <a:pt x="114" y="197"/>
                  <a:pt x="79"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1" name=""/>
          <p:cNvSpPr/>
          <p:nvPr/>
        </p:nvSpPr>
        <p:spPr>
          <a:xfrm>
            <a:off x="4004280" y="3296520"/>
            <a:ext cx="10080" cy="243720"/>
          </a:xfrm>
          <a:custGeom>
            <a:avLst/>
            <a:gdLst/>
            <a:ahLst/>
            <a:rect l="0" t="0" r="r" b="b"/>
            <a:pathLst>
              <a:path w="28" h="677">
                <a:moveTo>
                  <a:pt x="13" y="677"/>
                </a:moveTo>
                <a:lnTo>
                  <a:pt x="12" y="677"/>
                </a:lnTo>
                <a:cubicBezTo>
                  <a:pt x="7" y="677"/>
                  <a:pt x="3" y="674"/>
                  <a:pt x="0" y="668"/>
                </a:cubicBezTo>
                <a:lnTo>
                  <a:pt x="0" y="338"/>
                </a:lnTo>
                <a:lnTo>
                  <a:pt x="1" y="9"/>
                </a:lnTo>
                <a:cubicBezTo>
                  <a:pt x="5" y="3"/>
                  <a:pt x="9" y="0"/>
                  <a:pt x="13" y="0"/>
                </a:cubicBezTo>
                <a:cubicBezTo>
                  <a:pt x="20" y="0"/>
                  <a:pt x="25" y="4"/>
                  <a:pt x="28" y="11"/>
                </a:cubicBezTo>
                <a:lnTo>
                  <a:pt x="28" y="668"/>
                </a:lnTo>
                <a:cubicBezTo>
                  <a:pt x="24" y="674"/>
                  <a:pt x="20" y="677"/>
                  <a:pt x="16"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2" name=""/>
          <p:cNvSpPr/>
          <p:nvPr/>
        </p:nvSpPr>
        <p:spPr>
          <a:xfrm>
            <a:off x="4071960" y="3296520"/>
            <a:ext cx="10080" cy="243720"/>
          </a:xfrm>
          <a:custGeom>
            <a:avLst/>
            <a:gdLst/>
            <a:ahLst/>
            <a:rect l="0" t="0" r="r" b="b"/>
            <a:pathLst>
              <a:path w="28" h="677">
                <a:moveTo>
                  <a:pt x="14" y="677"/>
                </a:moveTo>
                <a:lnTo>
                  <a:pt x="12" y="677"/>
                </a:lnTo>
                <a:cubicBezTo>
                  <a:pt x="7" y="677"/>
                  <a:pt x="3" y="674"/>
                  <a:pt x="0" y="668"/>
                </a:cubicBezTo>
                <a:lnTo>
                  <a:pt x="0" y="338"/>
                </a:lnTo>
                <a:lnTo>
                  <a:pt x="1" y="9"/>
                </a:lnTo>
                <a:cubicBezTo>
                  <a:pt x="5" y="3"/>
                  <a:pt x="9" y="0"/>
                  <a:pt x="14" y="0"/>
                </a:cubicBezTo>
                <a:cubicBezTo>
                  <a:pt x="20" y="0"/>
                  <a:pt x="25" y="4"/>
                  <a:pt x="28" y="11"/>
                </a:cubicBezTo>
                <a:lnTo>
                  <a:pt x="28" y="668"/>
                </a:lnTo>
                <a:cubicBezTo>
                  <a:pt x="24" y="674"/>
                  <a:pt x="20"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3" name=""/>
          <p:cNvSpPr/>
          <p:nvPr/>
        </p:nvSpPr>
        <p:spPr>
          <a:xfrm>
            <a:off x="4101120" y="3371400"/>
            <a:ext cx="131040" cy="155520"/>
          </a:xfrm>
          <a:custGeom>
            <a:avLst/>
            <a:gdLst/>
            <a:ahLst/>
            <a:rect l="0" t="0" r="r" b="b"/>
            <a:pathLst>
              <a:path w="364" h="432">
                <a:moveTo>
                  <a:pt x="43" y="105"/>
                </a:moveTo>
                <a:cubicBezTo>
                  <a:pt x="44" y="104"/>
                  <a:pt x="44" y="102"/>
                  <a:pt x="44" y="100"/>
                </a:cubicBezTo>
                <a:cubicBezTo>
                  <a:pt x="45" y="98"/>
                  <a:pt x="46" y="93"/>
                  <a:pt x="48" y="85"/>
                </a:cubicBezTo>
                <a:cubicBezTo>
                  <a:pt x="50" y="77"/>
                  <a:pt x="52" y="70"/>
                  <a:pt x="55" y="64"/>
                </a:cubicBezTo>
                <a:cubicBezTo>
                  <a:pt x="57" y="58"/>
                  <a:pt x="61" y="50"/>
                  <a:pt x="65" y="42"/>
                </a:cubicBezTo>
                <a:cubicBezTo>
                  <a:pt x="69" y="33"/>
                  <a:pt x="73" y="26"/>
                  <a:pt x="78" y="21"/>
                </a:cubicBezTo>
                <a:cubicBezTo>
                  <a:pt x="83" y="16"/>
                  <a:pt x="89" y="12"/>
                  <a:pt x="96" y="7"/>
                </a:cubicBezTo>
                <a:cubicBezTo>
                  <a:pt x="103" y="2"/>
                  <a:pt x="110" y="0"/>
                  <a:pt x="118" y="0"/>
                </a:cubicBezTo>
                <a:cubicBezTo>
                  <a:pt x="152" y="0"/>
                  <a:pt x="174" y="15"/>
                  <a:pt x="183" y="44"/>
                </a:cubicBezTo>
                <a:lnTo>
                  <a:pt x="190" y="38"/>
                </a:lnTo>
                <a:cubicBezTo>
                  <a:pt x="218" y="13"/>
                  <a:pt x="244" y="0"/>
                  <a:pt x="270" y="0"/>
                </a:cubicBezTo>
                <a:cubicBezTo>
                  <a:pt x="299" y="0"/>
                  <a:pt x="322" y="11"/>
                  <a:pt x="339" y="32"/>
                </a:cubicBezTo>
                <a:cubicBezTo>
                  <a:pt x="355" y="53"/>
                  <a:pt x="364" y="79"/>
                  <a:pt x="364" y="109"/>
                </a:cubicBezTo>
                <a:cubicBezTo>
                  <a:pt x="364" y="158"/>
                  <a:pt x="347" y="203"/>
                  <a:pt x="312" y="244"/>
                </a:cubicBezTo>
                <a:cubicBezTo>
                  <a:pt x="278" y="285"/>
                  <a:pt x="239" y="306"/>
                  <a:pt x="196" y="306"/>
                </a:cubicBezTo>
                <a:cubicBezTo>
                  <a:pt x="186" y="306"/>
                  <a:pt x="177" y="305"/>
                  <a:pt x="170" y="302"/>
                </a:cubicBezTo>
                <a:cubicBezTo>
                  <a:pt x="165" y="300"/>
                  <a:pt x="159" y="297"/>
                  <a:pt x="154" y="292"/>
                </a:cubicBezTo>
                <a:cubicBezTo>
                  <a:pt x="149" y="288"/>
                  <a:pt x="144" y="284"/>
                  <a:pt x="141" y="281"/>
                </a:cubicBezTo>
                <a:lnTo>
                  <a:pt x="136" y="275"/>
                </a:lnTo>
                <a:cubicBezTo>
                  <a:pt x="136" y="276"/>
                  <a:pt x="131" y="295"/>
                  <a:pt x="122" y="335"/>
                </a:cubicBezTo>
                <a:cubicBezTo>
                  <a:pt x="112" y="374"/>
                  <a:pt x="107" y="393"/>
                  <a:pt x="107" y="394"/>
                </a:cubicBezTo>
                <a:cubicBezTo>
                  <a:pt x="107" y="397"/>
                  <a:pt x="109" y="398"/>
                  <a:pt x="113" y="399"/>
                </a:cubicBezTo>
                <a:cubicBezTo>
                  <a:pt x="116" y="399"/>
                  <a:pt x="125" y="400"/>
                  <a:pt x="138" y="401"/>
                </a:cubicBezTo>
                <a:lnTo>
                  <a:pt x="155" y="401"/>
                </a:lnTo>
                <a:cubicBezTo>
                  <a:pt x="157" y="404"/>
                  <a:pt x="159" y="406"/>
                  <a:pt x="159" y="407"/>
                </a:cubicBezTo>
                <a:cubicBezTo>
                  <a:pt x="159" y="408"/>
                  <a:pt x="158" y="412"/>
                  <a:pt x="157" y="419"/>
                </a:cubicBezTo>
                <a:cubicBezTo>
                  <a:pt x="155" y="424"/>
                  <a:pt x="154" y="428"/>
                  <a:pt x="153" y="429"/>
                </a:cubicBezTo>
                <a:cubicBezTo>
                  <a:pt x="151" y="430"/>
                  <a:pt x="148" y="431"/>
                  <a:pt x="144" y="432"/>
                </a:cubicBezTo>
                <a:cubicBezTo>
                  <a:pt x="143" y="432"/>
                  <a:pt x="141" y="432"/>
                  <a:pt x="136" y="432"/>
                </a:cubicBezTo>
                <a:cubicBezTo>
                  <a:pt x="132" y="432"/>
                  <a:pt x="125" y="431"/>
                  <a:pt x="113" y="431"/>
                </a:cubicBezTo>
                <a:cubicBezTo>
                  <a:pt x="102" y="431"/>
                  <a:pt x="88" y="430"/>
                  <a:pt x="72" y="430"/>
                </a:cubicBezTo>
                <a:cubicBezTo>
                  <a:pt x="40" y="430"/>
                  <a:pt x="20" y="431"/>
                  <a:pt x="10" y="432"/>
                </a:cubicBezTo>
                <a:lnTo>
                  <a:pt x="5" y="432"/>
                </a:lnTo>
                <a:cubicBezTo>
                  <a:pt x="2" y="429"/>
                  <a:pt x="0" y="426"/>
                  <a:pt x="0" y="424"/>
                </a:cubicBezTo>
                <a:cubicBezTo>
                  <a:pt x="1" y="412"/>
                  <a:pt x="4" y="404"/>
                  <a:pt x="9" y="401"/>
                </a:cubicBezTo>
                <a:lnTo>
                  <a:pt x="23" y="401"/>
                </a:lnTo>
                <a:cubicBezTo>
                  <a:pt x="39" y="400"/>
                  <a:pt x="48" y="397"/>
                  <a:pt x="50" y="392"/>
                </a:cubicBezTo>
                <a:cubicBezTo>
                  <a:pt x="51" y="390"/>
                  <a:pt x="65" y="336"/>
                  <a:pt x="91" y="230"/>
                </a:cubicBezTo>
                <a:cubicBezTo>
                  <a:pt x="117" y="125"/>
                  <a:pt x="131" y="69"/>
                  <a:pt x="132" y="63"/>
                </a:cubicBezTo>
                <a:cubicBezTo>
                  <a:pt x="133" y="60"/>
                  <a:pt x="133" y="57"/>
                  <a:pt x="133" y="53"/>
                </a:cubicBezTo>
                <a:cubicBezTo>
                  <a:pt x="133" y="35"/>
                  <a:pt x="127" y="25"/>
                  <a:pt x="116" y="25"/>
                </a:cubicBezTo>
                <a:cubicBezTo>
                  <a:pt x="106" y="25"/>
                  <a:pt x="98" y="32"/>
                  <a:pt x="91" y="44"/>
                </a:cubicBezTo>
                <a:cubicBezTo>
                  <a:pt x="84" y="57"/>
                  <a:pt x="79" y="71"/>
                  <a:pt x="76" y="86"/>
                </a:cubicBezTo>
                <a:cubicBezTo>
                  <a:pt x="72" y="101"/>
                  <a:pt x="69" y="109"/>
                  <a:pt x="67" y="110"/>
                </a:cubicBezTo>
                <a:cubicBezTo>
                  <a:pt x="67" y="111"/>
                  <a:pt x="63" y="111"/>
                  <a:pt x="57" y="111"/>
                </a:cubicBezTo>
                <a:lnTo>
                  <a:pt x="47" y="111"/>
                </a:lnTo>
                <a:cubicBezTo>
                  <a:pt x="44" y="109"/>
                  <a:pt x="43" y="107"/>
                  <a:pt x="43" y="105"/>
                </a:cubicBezTo>
                <a:moveTo>
                  <a:pt x="148" y="230"/>
                </a:moveTo>
                <a:cubicBezTo>
                  <a:pt x="158" y="265"/>
                  <a:pt x="175" y="282"/>
                  <a:pt x="198" y="282"/>
                </a:cubicBezTo>
                <a:cubicBezTo>
                  <a:pt x="212" y="282"/>
                  <a:pt x="225" y="277"/>
                  <a:pt x="237" y="266"/>
                </a:cubicBezTo>
                <a:cubicBezTo>
                  <a:pt x="250" y="256"/>
                  <a:pt x="260" y="243"/>
                  <a:pt x="268" y="227"/>
                </a:cubicBezTo>
                <a:cubicBezTo>
                  <a:pt x="276" y="212"/>
                  <a:pt x="285" y="187"/>
                  <a:pt x="293" y="154"/>
                </a:cubicBezTo>
                <a:cubicBezTo>
                  <a:pt x="301" y="121"/>
                  <a:pt x="305" y="96"/>
                  <a:pt x="306" y="80"/>
                </a:cubicBezTo>
                <a:lnTo>
                  <a:pt x="306" y="76"/>
                </a:lnTo>
                <a:cubicBezTo>
                  <a:pt x="306" y="42"/>
                  <a:pt x="292" y="25"/>
                  <a:pt x="264" y="25"/>
                </a:cubicBezTo>
                <a:cubicBezTo>
                  <a:pt x="259" y="25"/>
                  <a:pt x="254" y="26"/>
                  <a:pt x="249" y="28"/>
                </a:cubicBezTo>
                <a:cubicBezTo>
                  <a:pt x="244" y="29"/>
                  <a:pt x="240" y="31"/>
                  <a:pt x="235" y="34"/>
                </a:cubicBezTo>
                <a:cubicBezTo>
                  <a:pt x="230" y="36"/>
                  <a:pt x="225" y="39"/>
                  <a:pt x="221" y="42"/>
                </a:cubicBezTo>
                <a:cubicBezTo>
                  <a:pt x="217" y="46"/>
                  <a:pt x="213" y="49"/>
                  <a:pt x="210" y="53"/>
                </a:cubicBezTo>
                <a:cubicBezTo>
                  <a:pt x="206" y="56"/>
                  <a:pt x="203" y="60"/>
                  <a:pt x="199" y="63"/>
                </a:cubicBezTo>
                <a:cubicBezTo>
                  <a:pt x="196" y="66"/>
                  <a:pt x="194" y="69"/>
                  <a:pt x="192" y="72"/>
                </a:cubicBezTo>
                <a:cubicBezTo>
                  <a:pt x="190" y="75"/>
                  <a:pt x="188" y="78"/>
                  <a:pt x="187" y="79"/>
                </a:cubicBezTo>
                <a:lnTo>
                  <a:pt x="184" y="82"/>
                </a:lnTo>
                <a:cubicBezTo>
                  <a:pt x="184" y="82"/>
                  <a:pt x="184" y="85"/>
                  <a:pt x="182" y="91"/>
                </a:cubicBezTo>
                <a:cubicBezTo>
                  <a:pt x="181" y="97"/>
                  <a:pt x="179" y="107"/>
                  <a:pt x="175" y="121"/>
                </a:cubicBezTo>
                <a:cubicBezTo>
                  <a:pt x="171" y="135"/>
                  <a:pt x="168" y="147"/>
                  <a:pt x="166" y="156"/>
                </a:cubicBezTo>
                <a:cubicBezTo>
                  <a:pt x="154" y="204"/>
                  <a:pt x="148" y="229"/>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4" name=""/>
          <p:cNvSpPr/>
          <p:nvPr/>
        </p:nvSpPr>
        <p:spPr>
          <a:xfrm>
            <a:off x="4255920" y="3296520"/>
            <a:ext cx="58680" cy="244080"/>
          </a:xfrm>
          <a:custGeom>
            <a:avLst/>
            <a:gdLst/>
            <a:ahLst/>
            <a:rect l="0" t="0" r="r" b="b"/>
            <a:pathLst>
              <a:path w="163" h="678">
                <a:moveTo>
                  <a:pt x="0" y="338"/>
                </a:moveTo>
                <a:cubicBezTo>
                  <a:pt x="0" y="307"/>
                  <a:pt x="3" y="278"/>
                  <a:pt x="7" y="250"/>
                </a:cubicBezTo>
                <a:cubicBezTo>
                  <a:pt x="13" y="222"/>
                  <a:pt x="18" y="198"/>
                  <a:pt x="24" y="177"/>
                </a:cubicBezTo>
                <a:cubicBezTo>
                  <a:pt x="30" y="157"/>
                  <a:pt x="38" y="137"/>
                  <a:pt x="49" y="118"/>
                </a:cubicBezTo>
                <a:cubicBezTo>
                  <a:pt x="60" y="98"/>
                  <a:pt x="68" y="83"/>
                  <a:pt x="74" y="72"/>
                </a:cubicBezTo>
                <a:cubicBezTo>
                  <a:pt x="81" y="62"/>
                  <a:pt x="90" y="50"/>
                  <a:pt x="103" y="37"/>
                </a:cubicBezTo>
                <a:cubicBezTo>
                  <a:pt x="116" y="25"/>
                  <a:pt x="123" y="17"/>
                  <a:pt x="125" y="14"/>
                </a:cubicBezTo>
                <a:cubicBezTo>
                  <a:pt x="127" y="12"/>
                  <a:pt x="133" y="7"/>
                  <a:pt x="142" y="0"/>
                </a:cubicBezTo>
                <a:lnTo>
                  <a:pt x="151" y="0"/>
                </a:lnTo>
                <a:lnTo>
                  <a:pt x="154" y="0"/>
                </a:lnTo>
                <a:cubicBezTo>
                  <a:pt x="160" y="0"/>
                  <a:pt x="163" y="2"/>
                  <a:pt x="163" y="6"/>
                </a:cubicBezTo>
                <a:cubicBezTo>
                  <a:pt x="163" y="8"/>
                  <a:pt x="159" y="12"/>
                  <a:pt x="152" y="20"/>
                </a:cubicBezTo>
                <a:cubicBezTo>
                  <a:pt x="144" y="29"/>
                  <a:pt x="135" y="40"/>
                  <a:pt x="124" y="56"/>
                </a:cubicBezTo>
                <a:cubicBezTo>
                  <a:pt x="113" y="72"/>
                  <a:pt x="102" y="91"/>
                  <a:pt x="91" y="114"/>
                </a:cubicBezTo>
                <a:cubicBezTo>
                  <a:pt x="79" y="137"/>
                  <a:pt x="70" y="169"/>
                  <a:pt x="62" y="208"/>
                </a:cubicBezTo>
                <a:cubicBezTo>
                  <a:pt x="55" y="247"/>
                  <a:pt x="51" y="291"/>
                  <a:pt x="51" y="338"/>
                </a:cubicBezTo>
                <a:cubicBezTo>
                  <a:pt x="51" y="386"/>
                  <a:pt x="55" y="429"/>
                  <a:pt x="62" y="468"/>
                </a:cubicBezTo>
                <a:cubicBezTo>
                  <a:pt x="70" y="507"/>
                  <a:pt x="79" y="538"/>
                  <a:pt x="90" y="562"/>
                </a:cubicBezTo>
                <a:cubicBezTo>
                  <a:pt x="101" y="586"/>
                  <a:pt x="112" y="606"/>
                  <a:pt x="123" y="620"/>
                </a:cubicBezTo>
                <a:cubicBezTo>
                  <a:pt x="134" y="635"/>
                  <a:pt x="144" y="648"/>
                  <a:pt x="152" y="657"/>
                </a:cubicBezTo>
                <a:cubicBezTo>
                  <a:pt x="159" y="666"/>
                  <a:pt x="163" y="671"/>
                  <a:pt x="163" y="672"/>
                </a:cubicBezTo>
                <a:cubicBezTo>
                  <a:pt x="163" y="676"/>
                  <a:pt x="160" y="678"/>
                  <a:pt x="153" y="678"/>
                </a:cubicBezTo>
                <a:lnTo>
                  <a:pt x="151" y="678"/>
                </a:lnTo>
                <a:lnTo>
                  <a:pt x="142" y="678"/>
                </a:lnTo>
                <a:lnTo>
                  <a:pt x="123" y="661"/>
                </a:lnTo>
                <a:cubicBezTo>
                  <a:pt x="81" y="622"/>
                  <a:pt x="50" y="574"/>
                  <a:pt x="31"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5" name=""/>
          <p:cNvSpPr/>
          <p:nvPr/>
        </p:nvSpPr>
        <p:spPr>
          <a:xfrm>
            <a:off x="4332960" y="337104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60"/>
                </a:lnTo>
                <a:lnTo>
                  <a:pt x="65" y="260"/>
                </a:lnTo>
                <a:lnTo>
                  <a:pt x="152" y="157"/>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1"/>
                  <a:pt x="199" y="101"/>
                  <a:pt x="200" y="101"/>
                </a:cubicBezTo>
                <a:cubicBezTo>
                  <a:pt x="202" y="101"/>
                  <a:pt x="210" y="91"/>
                  <a:pt x="225" y="70"/>
                </a:cubicBezTo>
                <a:lnTo>
                  <a:pt x="249" y="42"/>
                </a:lnTo>
                <a:lnTo>
                  <a:pt x="224" y="42"/>
                </a:lnTo>
                <a:lnTo>
                  <a:pt x="224" y="0"/>
                </a:lnTo>
                <a:lnTo>
                  <a:pt x="230" y="0"/>
                </a:lnTo>
                <a:cubicBezTo>
                  <a:pt x="236" y="1"/>
                  <a:pt x="260" y="2"/>
                  <a:pt x="301" y="2"/>
                </a:cubicBezTo>
                <a:cubicBezTo>
                  <a:pt x="338" y="2"/>
                  <a:pt x="359" y="1"/>
                  <a:pt x="364" y="0"/>
                </a:cubicBezTo>
                <a:lnTo>
                  <a:pt x="369" y="0"/>
                </a:lnTo>
                <a:lnTo>
                  <a:pt x="369" y="42"/>
                </a:lnTo>
                <a:lnTo>
                  <a:pt x="305" y="42"/>
                </a:lnTo>
                <a:lnTo>
                  <a:pt x="226" y="135"/>
                </a:lnTo>
                <a:lnTo>
                  <a:pt x="327" y="259"/>
                </a:lnTo>
                <a:lnTo>
                  <a:pt x="355" y="260"/>
                </a:lnTo>
                <a:lnTo>
                  <a:pt x="383" y="260"/>
                </a:lnTo>
                <a:lnTo>
                  <a:pt x="383" y="301"/>
                </a:lnTo>
                <a:lnTo>
                  <a:pt x="377" y="301"/>
                </a:lnTo>
                <a:cubicBezTo>
                  <a:pt x="370" y="300"/>
                  <a:pt x="346" y="299"/>
                  <a:pt x="303" y="299"/>
                </a:cubicBezTo>
                <a:cubicBezTo>
                  <a:pt x="256" y="299"/>
                  <a:pt x="229" y="300"/>
                  <a:pt x="221" y="301"/>
                </a:cubicBezTo>
                <a:lnTo>
                  <a:pt x="215" y="301"/>
                </a:lnTo>
                <a:lnTo>
                  <a:pt x="215" y="260"/>
                </a:lnTo>
                <a:lnTo>
                  <a:pt x="234" y="260"/>
                </a:lnTo>
                <a:cubicBezTo>
                  <a:pt x="234" y="259"/>
                  <a:pt x="225" y="248"/>
                  <a:pt x="207" y="226"/>
                </a:cubicBezTo>
                <a:cubicBezTo>
                  <a:pt x="188" y="204"/>
                  <a:pt x="179" y="192"/>
                  <a:pt x="179" y="191"/>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6" name=""/>
          <p:cNvSpPr/>
          <p:nvPr/>
        </p:nvSpPr>
        <p:spPr>
          <a:xfrm>
            <a:off x="4487400" y="3399120"/>
            <a:ext cx="118080" cy="117000"/>
          </a:xfrm>
          <a:custGeom>
            <a:avLst/>
            <a:gdLst/>
            <a:ahLst/>
            <a:rect l="0" t="0" r="r" b="b"/>
            <a:pathLst>
              <a:path w="328" h="325">
                <a:moveTo>
                  <a:pt x="9" y="116"/>
                </a:moveTo>
                <a:cubicBezTo>
                  <a:pt x="3" y="116"/>
                  <a:pt x="0" y="115"/>
                  <a:pt x="0" y="112"/>
                </a:cubicBezTo>
                <a:cubicBezTo>
                  <a:pt x="0" y="111"/>
                  <a:pt x="3" y="102"/>
                  <a:pt x="8" y="84"/>
                </a:cubicBezTo>
                <a:cubicBezTo>
                  <a:pt x="13" y="68"/>
                  <a:pt x="18" y="52"/>
                  <a:pt x="24" y="36"/>
                </a:cubicBezTo>
                <a:lnTo>
                  <a:pt x="32" y="13"/>
                </a:lnTo>
                <a:cubicBezTo>
                  <a:pt x="34" y="7"/>
                  <a:pt x="36" y="3"/>
                  <a:pt x="38" y="0"/>
                </a:cubicBezTo>
                <a:lnTo>
                  <a:pt x="263" y="0"/>
                </a:lnTo>
                <a:lnTo>
                  <a:pt x="306" y="0"/>
                </a:lnTo>
                <a:cubicBezTo>
                  <a:pt x="316" y="0"/>
                  <a:pt x="322" y="0"/>
                  <a:pt x="324" y="1"/>
                </a:cubicBezTo>
                <a:cubicBezTo>
                  <a:pt x="326" y="1"/>
                  <a:pt x="327" y="2"/>
                  <a:pt x="328" y="5"/>
                </a:cubicBezTo>
                <a:cubicBezTo>
                  <a:pt x="328" y="7"/>
                  <a:pt x="325" y="25"/>
                  <a:pt x="320" y="59"/>
                </a:cubicBezTo>
                <a:cubicBezTo>
                  <a:pt x="314" y="95"/>
                  <a:pt x="311" y="112"/>
                  <a:pt x="310" y="113"/>
                </a:cubicBezTo>
                <a:cubicBezTo>
                  <a:pt x="310" y="115"/>
                  <a:pt x="307" y="116"/>
                  <a:pt x="301" y="116"/>
                </a:cubicBezTo>
                <a:cubicBezTo>
                  <a:pt x="298" y="116"/>
                  <a:pt x="297" y="116"/>
                  <a:pt x="296" y="116"/>
                </a:cubicBezTo>
                <a:cubicBezTo>
                  <a:pt x="295" y="116"/>
                  <a:pt x="294" y="115"/>
                  <a:pt x="293" y="114"/>
                </a:cubicBezTo>
                <a:lnTo>
                  <a:pt x="292" y="112"/>
                </a:lnTo>
                <a:cubicBezTo>
                  <a:pt x="292" y="110"/>
                  <a:pt x="293" y="103"/>
                  <a:pt x="295" y="91"/>
                </a:cubicBezTo>
                <a:cubicBezTo>
                  <a:pt x="297" y="77"/>
                  <a:pt x="298" y="67"/>
                  <a:pt x="298" y="60"/>
                </a:cubicBezTo>
                <a:cubicBezTo>
                  <a:pt x="298" y="49"/>
                  <a:pt x="295" y="41"/>
                  <a:pt x="291" y="35"/>
                </a:cubicBezTo>
                <a:cubicBezTo>
                  <a:pt x="287" y="29"/>
                  <a:pt x="278" y="25"/>
                  <a:pt x="265" y="23"/>
                </a:cubicBezTo>
                <a:cubicBezTo>
                  <a:pt x="263" y="23"/>
                  <a:pt x="254" y="22"/>
                  <a:pt x="237" y="22"/>
                </a:cubicBezTo>
                <a:cubicBezTo>
                  <a:pt x="223" y="22"/>
                  <a:pt x="213" y="22"/>
                  <a:pt x="210" y="23"/>
                </a:cubicBezTo>
                <a:cubicBezTo>
                  <a:pt x="206" y="23"/>
                  <a:pt x="203" y="24"/>
                  <a:pt x="201" y="26"/>
                </a:cubicBezTo>
                <a:cubicBezTo>
                  <a:pt x="201" y="27"/>
                  <a:pt x="189" y="71"/>
                  <a:pt x="167" y="161"/>
                </a:cubicBezTo>
                <a:cubicBezTo>
                  <a:pt x="145" y="250"/>
                  <a:pt x="133" y="295"/>
                  <a:pt x="133" y="296"/>
                </a:cubicBezTo>
                <a:cubicBezTo>
                  <a:pt x="133" y="300"/>
                  <a:pt x="148" y="302"/>
                  <a:pt x="176" y="303"/>
                </a:cubicBezTo>
                <a:cubicBezTo>
                  <a:pt x="186" y="303"/>
                  <a:pt x="192" y="303"/>
                  <a:pt x="195" y="303"/>
                </a:cubicBezTo>
                <a:cubicBezTo>
                  <a:pt x="198" y="304"/>
                  <a:pt x="199" y="305"/>
                  <a:pt x="199" y="308"/>
                </a:cubicBezTo>
                <a:cubicBezTo>
                  <a:pt x="199" y="309"/>
                  <a:pt x="199" y="312"/>
                  <a:pt x="198" y="314"/>
                </a:cubicBezTo>
                <a:cubicBezTo>
                  <a:pt x="197" y="320"/>
                  <a:pt x="195" y="324"/>
                  <a:pt x="194" y="324"/>
                </a:cubicBezTo>
                <a:lnTo>
                  <a:pt x="193" y="325"/>
                </a:lnTo>
                <a:cubicBezTo>
                  <a:pt x="192" y="325"/>
                  <a:pt x="191" y="325"/>
                  <a:pt x="189" y="325"/>
                </a:cubicBezTo>
                <a:cubicBezTo>
                  <a:pt x="188" y="325"/>
                  <a:pt x="180" y="325"/>
                  <a:pt x="165" y="324"/>
                </a:cubicBezTo>
                <a:cubicBezTo>
                  <a:pt x="150" y="324"/>
                  <a:pt x="128" y="324"/>
                  <a:pt x="100" y="324"/>
                </a:cubicBezTo>
                <a:cubicBezTo>
                  <a:pt x="58" y="324"/>
                  <a:pt x="32" y="324"/>
                  <a:pt x="21" y="325"/>
                </a:cubicBezTo>
                <a:lnTo>
                  <a:pt x="13" y="325"/>
                </a:lnTo>
                <a:cubicBezTo>
                  <a:pt x="11" y="323"/>
                  <a:pt x="11" y="322"/>
                  <a:pt x="11" y="321"/>
                </a:cubicBezTo>
                <a:cubicBezTo>
                  <a:pt x="11" y="320"/>
                  <a:pt x="11" y="317"/>
                  <a:pt x="11" y="312"/>
                </a:cubicBezTo>
                <a:cubicBezTo>
                  <a:pt x="13" y="308"/>
                  <a:pt x="14" y="305"/>
                  <a:pt x="16" y="303"/>
                </a:cubicBezTo>
                <a:lnTo>
                  <a:pt x="30" y="303"/>
                </a:lnTo>
                <a:lnTo>
                  <a:pt x="35" y="303"/>
                </a:lnTo>
                <a:cubicBezTo>
                  <a:pt x="60" y="303"/>
                  <a:pt x="76" y="302"/>
                  <a:pt x="80" y="299"/>
                </a:cubicBezTo>
                <a:cubicBezTo>
                  <a:pt x="81" y="298"/>
                  <a:pt x="81" y="298"/>
                  <a:pt x="81" y="298"/>
                </a:cubicBezTo>
                <a:cubicBezTo>
                  <a:pt x="83" y="297"/>
                  <a:pt x="84" y="294"/>
                  <a:pt x="87" y="289"/>
                </a:cubicBezTo>
                <a:cubicBezTo>
                  <a:pt x="89" y="283"/>
                  <a:pt x="95" y="258"/>
                  <a:pt x="106" y="214"/>
                </a:cubicBezTo>
                <a:cubicBezTo>
                  <a:pt x="112" y="192"/>
                  <a:pt x="116" y="174"/>
                  <a:pt x="120" y="160"/>
                </a:cubicBezTo>
                <a:cubicBezTo>
                  <a:pt x="142" y="72"/>
                  <a:pt x="153" y="27"/>
                  <a:pt x="153" y="25"/>
                </a:cubicBezTo>
                <a:cubicBezTo>
                  <a:pt x="153" y="23"/>
                  <a:pt x="148" y="23"/>
                  <a:pt x="139" y="23"/>
                </a:cubicBezTo>
                <a:lnTo>
                  <a:pt x="124" y="23"/>
                </a:lnTo>
                <a:cubicBezTo>
                  <a:pt x="103" y="23"/>
                  <a:pt x="89" y="24"/>
                  <a:pt x="81" y="25"/>
                </a:cubicBezTo>
                <a:cubicBezTo>
                  <a:pt x="67" y="29"/>
                  <a:pt x="56" y="35"/>
                  <a:pt x="48" y="45"/>
                </a:cubicBezTo>
                <a:cubicBezTo>
                  <a:pt x="40" y="55"/>
                  <a:pt x="31" y="73"/>
                  <a:pt x="22" y="102"/>
                </a:cubicBezTo>
                <a:cubicBezTo>
                  <a:pt x="20" y="109"/>
                  <a:pt x="18" y="113"/>
                  <a:pt x="17" y="114"/>
                </a:cubicBezTo>
                <a:cubicBezTo>
                  <a:pt x="16" y="115"/>
                  <a:pt x="14" y="116"/>
                  <a:pt x="11"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7" name=""/>
          <p:cNvSpPr/>
          <p:nvPr/>
        </p:nvSpPr>
        <p:spPr>
          <a:xfrm>
            <a:off x="4630680" y="3296520"/>
            <a:ext cx="58320" cy="244080"/>
          </a:xfrm>
          <a:custGeom>
            <a:avLst/>
            <a:gdLst/>
            <a:ahLst/>
            <a:rect l="0" t="0" r="r" b="b"/>
            <a:pathLst>
              <a:path w="162" h="678">
                <a:moveTo>
                  <a:pt x="3" y="1"/>
                </a:moveTo>
                <a:lnTo>
                  <a:pt x="6" y="0"/>
                </a:lnTo>
                <a:cubicBezTo>
                  <a:pt x="8" y="0"/>
                  <a:pt x="10" y="0"/>
                  <a:pt x="13" y="0"/>
                </a:cubicBezTo>
                <a:lnTo>
                  <a:pt x="21" y="0"/>
                </a:lnTo>
                <a:lnTo>
                  <a:pt x="40" y="16"/>
                </a:lnTo>
                <a:cubicBezTo>
                  <a:pt x="82" y="55"/>
                  <a:pt x="114" y="102"/>
                  <a:pt x="133" y="160"/>
                </a:cubicBezTo>
                <a:cubicBezTo>
                  <a:pt x="153" y="217"/>
                  <a:pt x="162" y="277"/>
                  <a:pt x="162" y="338"/>
                </a:cubicBezTo>
                <a:cubicBezTo>
                  <a:pt x="162" y="369"/>
                  <a:pt x="160" y="399"/>
                  <a:pt x="156" y="427"/>
                </a:cubicBezTo>
                <a:cubicBezTo>
                  <a:pt x="151" y="455"/>
                  <a:pt x="146" y="480"/>
                  <a:pt x="140" y="499"/>
                </a:cubicBezTo>
                <a:cubicBezTo>
                  <a:pt x="134" y="519"/>
                  <a:pt x="126" y="539"/>
                  <a:pt x="115" y="559"/>
                </a:cubicBezTo>
                <a:cubicBezTo>
                  <a:pt x="104" y="579"/>
                  <a:pt x="95" y="594"/>
                  <a:pt x="88" y="604"/>
                </a:cubicBezTo>
                <a:cubicBezTo>
                  <a:pt x="82" y="615"/>
                  <a:pt x="73" y="626"/>
                  <a:pt x="61" y="639"/>
                </a:cubicBezTo>
                <a:cubicBezTo>
                  <a:pt x="48" y="652"/>
                  <a:pt x="41"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7" y="587"/>
                  <a:pt x="113" y="480"/>
                  <a:pt x="113" y="338"/>
                </a:cubicBezTo>
                <a:cubicBezTo>
                  <a:pt x="113"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8" name=""/>
          <p:cNvSpPr/>
          <p:nvPr/>
        </p:nvSpPr>
        <p:spPr>
          <a:xfrm>
            <a:off x="4725360" y="3296520"/>
            <a:ext cx="58680" cy="244080"/>
          </a:xfrm>
          <a:custGeom>
            <a:avLst/>
            <a:gdLst/>
            <a:ahLst/>
            <a:rect l="0" t="0" r="r" b="b"/>
            <a:pathLst>
              <a:path w="163" h="678">
                <a:moveTo>
                  <a:pt x="3" y="1"/>
                </a:moveTo>
                <a:lnTo>
                  <a:pt x="6" y="0"/>
                </a:lnTo>
                <a:cubicBezTo>
                  <a:pt x="8" y="0"/>
                  <a:pt x="11" y="0"/>
                  <a:pt x="13" y="0"/>
                </a:cubicBezTo>
                <a:lnTo>
                  <a:pt x="21" y="0"/>
                </a:lnTo>
                <a:lnTo>
                  <a:pt x="40" y="16"/>
                </a:lnTo>
                <a:cubicBezTo>
                  <a:pt x="82" y="55"/>
                  <a:pt x="113" y="102"/>
                  <a:pt x="133" y="160"/>
                </a:cubicBezTo>
                <a:cubicBezTo>
                  <a:pt x="152" y="217"/>
                  <a:pt x="163" y="277"/>
                  <a:pt x="163" y="338"/>
                </a:cubicBezTo>
                <a:cubicBezTo>
                  <a:pt x="163" y="369"/>
                  <a:pt x="160" y="399"/>
                  <a:pt x="155" y="427"/>
                </a:cubicBezTo>
                <a:cubicBezTo>
                  <a:pt x="150" y="455"/>
                  <a:pt x="145" y="480"/>
                  <a:pt x="139" y="499"/>
                </a:cubicBezTo>
                <a:cubicBezTo>
                  <a:pt x="133" y="519"/>
                  <a:pt x="125" y="539"/>
                  <a:pt x="114" y="559"/>
                </a:cubicBezTo>
                <a:cubicBezTo>
                  <a:pt x="103" y="579"/>
                  <a:pt x="95" y="594"/>
                  <a:pt x="89" y="604"/>
                </a:cubicBezTo>
                <a:cubicBezTo>
                  <a:pt x="82" y="615"/>
                  <a:pt x="73" y="626"/>
                  <a:pt x="61" y="639"/>
                </a:cubicBezTo>
                <a:cubicBezTo>
                  <a:pt x="49" y="652"/>
                  <a:pt x="41" y="660"/>
                  <a:pt x="39" y="662"/>
                </a:cubicBezTo>
                <a:cubicBezTo>
                  <a:pt x="37" y="664"/>
                  <a:pt x="32"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7" y="587"/>
                  <a:pt x="112" y="480"/>
                  <a:pt x="112" y="338"/>
                </a:cubicBezTo>
                <a:cubicBezTo>
                  <a:pt x="112"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39" name=""/>
          <p:cNvSpPr/>
          <p:nvPr/>
        </p:nvSpPr>
        <p:spPr>
          <a:xfrm>
            <a:off x="2791800" y="3562560"/>
            <a:ext cx="118080" cy="81360"/>
          </a:xfrm>
          <a:custGeom>
            <a:avLst/>
            <a:gdLst/>
            <a:ahLst/>
            <a:rect l="0" t="0" r="r" b="b"/>
            <a:pathLst>
              <a:path w="328" h="226">
                <a:moveTo>
                  <a:pt x="0" y="4"/>
                </a:moveTo>
                <a:lnTo>
                  <a:pt x="4" y="0"/>
                </a:lnTo>
                <a:lnTo>
                  <a:pt x="15" y="0"/>
                </a:lnTo>
                <a:cubicBezTo>
                  <a:pt x="21" y="0"/>
                  <a:pt x="24" y="0"/>
                  <a:pt x="26" y="0"/>
                </a:cubicBezTo>
                <a:cubicBezTo>
                  <a:pt x="28" y="0"/>
                  <a:pt x="29" y="1"/>
                  <a:pt x="31" y="3"/>
                </a:cubicBezTo>
                <a:cubicBezTo>
                  <a:pt x="32" y="4"/>
                  <a:pt x="33" y="6"/>
                  <a:pt x="34" y="7"/>
                </a:cubicBezTo>
                <a:cubicBezTo>
                  <a:pt x="35" y="9"/>
                  <a:pt x="37" y="12"/>
                  <a:pt x="39" y="17"/>
                </a:cubicBezTo>
                <a:cubicBezTo>
                  <a:pt x="42" y="22"/>
                  <a:pt x="46" y="27"/>
                  <a:pt x="52" y="33"/>
                </a:cubicBezTo>
                <a:cubicBezTo>
                  <a:pt x="80" y="70"/>
                  <a:pt x="118" y="97"/>
                  <a:pt x="168" y="116"/>
                </a:cubicBezTo>
                <a:cubicBezTo>
                  <a:pt x="218" y="135"/>
                  <a:pt x="267" y="144"/>
                  <a:pt x="315" y="145"/>
                </a:cubicBezTo>
                <a:cubicBezTo>
                  <a:pt x="321" y="145"/>
                  <a:pt x="325" y="146"/>
                  <a:pt x="326" y="147"/>
                </a:cubicBezTo>
                <a:cubicBezTo>
                  <a:pt x="327" y="148"/>
                  <a:pt x="328" y="153"/>
                  <a:pt x="328" y="162"/>
                </a:cubicBezTo>
                <a:lnTo>
                  <a:pt x="328" y="186"/>
                </a:lnTo>
                <a:lnTo>
                  <a:pt x="328" y="207"/>
                </a:lnTo>
                <a:cubicBezTo>
                  <a:pt x="328" y="216"/>
                  <a:pt x="327" y="222"/>
                  <a:pt x="326" y="223"/>
                </a:cubicBezTo>
                <a:cubicBezTo>
                  <a:pt x="325" y="225"/>
                  <a:pt x="321" y="226"/>
                  <a:pt x="316" y="226"/>
                </a:cubicBezTo>
                <a:cubicBezTo>
                  <a:pt x="277" y="226"/>
                  <a:pt x="235" y="218"/>
                  <a:pt x="192" y="202"/>
                </a:cubicBezTo>
                <a:cubicBezTo>
                  <a:pt x="108" y="165"/>
                  <a:pt x="46" y="109"/>
                  <a:pt x="5"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0" name=""/>
          <p:cNvSpPr/>
          <p:nvPr/>
        </p:nvSpPr>
        <p:spPr>
          <a:xfrm>
            <a:off x="4694760" y="3562560"/>
            <a:ext cx="118080" cy="81360"/>
          </a:xfrm>
          <a:custGeom>
            <a:avLst/>
            <a:gdLst/>
            <a:ahLst/>
            <a:rect l="0" t="0" r="r" b="b"/>
            <a:pathLst>
              <a:path w="328" h="226">
                <a:moveTo>
                  <a:pt x="0" y="186"/>
                </a:moveTo>
                <a:lnTo>
                  <a:pt x="0" y="162"/>
                </a:lnTo>
                <a:cubicBezTo>
                  <a:pt x="0" y="154"/>
                  <a:pt x="0" y="149"/>
                  <a:pt x="2" y="148"/>
                </a:cubicBezTo>
                <a:cubicBezTo>
                  <a:pt x="3" y="146"/>
                  <a:pt x="7" y="145"/>
                  <a:pt x="13" y="145"/>
                </a:cubicBezTo>
                <a:cubicBezTo>
                  <a:pt x="77" y="145"/>
                  <a:pt x="131" y="133"/>
                  <a:pt x="176" y="109"/>
                </a:cubicBezTo>
                <a:cubicBezTo>
                  <a:pt x="221" y="86"/>
                  <a:pt x="254" y="61"/>
                  <a:pt x="275" y="33"/>
                </a:cubicBezTo>
                <a:cubicBezTo>
                  <a:pt x="279" y="29"/>
                  <a:pt x="283" y="24"/>
                  <a:pt x="286" y="19"/>
                </a:cubicBezTo>
                <a:cubicBezTo>
                  <a:pt x="290" y="13"/>
                  <a:pt x="292" y="9"/>
                  <a:pt x="294" y="6"/>
                </a:cubicBezTo>
                <a:cubicBezTo>
                  <a:pt x="296" y="3"/>
                  <a:pt x="298" y="1"/>
                  <a:pt x="299" y="1"/>
                </a:cubicBezTo>
                <a:cubicBezTo>
                  <a:pt x="300" y="0"/>
                  <a:pt x="304" y="0"/>
                  <a:pt x="313" y="0"/>
                </a:cubicBezTo>
                <a:lnTo>
                  <a:pt x="324" y="0"/>
                </a:lnTo>
                <a:lnTo>
                  <a:pt x="328" y="4"/>
                </a:lnTo>
                <a:lnTo>
                  <a:pt x="328" y="28"/>
                </a:lnTo>
                <a:lnTo>
                  <a:pt x="323" y="37"/>
                </a:lnTo>
                <a:cubicBezTo>
                  <a:pt x="282" y="109"/>
                  <a:pt x="219" y="165"/>
                  <a:pt x="135" y="202"/>
                </a:cubicBezTo>
                <a:cubicBezTo>
                  <a:pt x="92" y="218"/>
                  <a:pt x="51" y="226"/>
                  <a:pt x="12" y="226"/>
                </a:cubicBezTo>
                <a:cubicBezTo>
                  <a:pt x="6" y="226"/>
                  <a:pt x="3" y="225"/>
                  <a:pt x="2" y="224"/>
                </a:cubicBezTo>
                <a:cubicBezTo>
                  <a:pt x="1" y="223"/>
                  <a:pt x="0"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1" name=""/>
          <p:cNvSpPr/>
          <p:nvPr/>
        </p:nvSpPr>
        <p:spPr>
          <a:xfrm>
            <a:off x="3690000" y="3614400"/>
            <a:ext cx="118440" cy="81360"/>
          </a:xfrm>
          <a:custGeom>
            <a:avLst/>
            <a:gdLst/>
            <a:ahLst/>
            <a:rect l="0" t="0" r="r" b="b"/>
            <a:pathLst>
              <a:path w="329" h="226">
                <a:moveTo>
                  <a:pt x="0" y="41"/>
                </a:moveTo>
                <a:cubicBezTo>
                  <a:pt x="0" y="21"/>
                  <a:pt x="0" y="9"/>
                  <a:pt x="0" y="6"/>
                </a:cubicBezTo>
                <a:cubicBezTo>
                  <a:pt x="0" y="3"/>
                  <a:pt x="1" y="1"/>
                  <a:pt x="4" y="1"/>
                </a:cubicBezTo>
                <a:cubicBezTo>
                  <a:pt x="5" y="0"/>
                  <a:pt x="9" y="0"/>
                  <a:pt x="14" y="0"/>
                </a:cubicBezTo>
                <a:cubicBezTo>
                  <a:pt x="53" y="0"/>
                  <a:pt x="94" y="8"/>
                  <a:pt x="136" y="24"/>
                </a:cubicBezTo>
                <a:cubicBezTo>
                  <a:pt x="220" y="61"/>
                  <a:pt x="282" y="116"/>
                  <a:pt x="323" y="188"/>
                </a:cubicBezTo>
                <a:lnTo>
                  <a:pt x="329" y="197"/>
                </a:lnTo>
                <a:lnTo>
                  <a:pt x="329" y="222"/>
                </a:lnTo>
                <a:lnTo>
                  <a:pt x="325" y="226"/>
                </a:lnTo>
                <a:lnTo>
                  <a:pt x="313" y="226"/>
                </a:lnTo>
                <a:lnTo>
                  <a:pt x="310" y="226"/>
                </a:lnTo>
                <a:cubicBezTo>
                  <a:pt x="306" y="226"/>
                  <a:pt x="303" y="226"/>
                  <a:pt x="302" y="226"/>
                </a:cubicBezTo>
                <a:cubicBezTo>
                  <a:pt x="300" y="226"/>
                  <a:pt x="299" y="225"/>
                  <a:pt x="297" y="224"/>
                </a:cubicBezTo>
                <a:cubicBezTo>
                  <a:pt x="296" y="222"/>
                  <a:pt x="295" y="220"/>
                  <a:pt x="294" y="219"/>
                </a:cubicBezTo>
                <a:cubicBezTo>
                  <a:pt x="293" y="217"/>
                  <a:pt x="291" y="214"/>
                  <a:pt x="288" y="209"/>
                </a:cubicBezTo>
                <a:cubicBezTo>
                  <a:pt x="285" y="203"/>
                  <a:pt x="281" y="197"/>
                  <a:pt x="276" y="191"/>
                </a:cubicBezTo>
                <a:cubicBezTo>
                  <a:pt x="246" y="155"/>
                  <a:pt x="208" y="127"/>
                  <a:pt x="159" y="109"/>
                </a:cubicBezTo>
                <a:cubicBezTo>
                  <a:pt x="111" y="90"/>
                  <a:pt x="63" y="81"/>
                  <a:pt x="13" y="81"/>
                </a:cubicBezTo>
                <a:cubicBezTo>
                  <a:pt x="7" y="81"/>
                  <a:pt x="4" y="80"/>
                  <a:pt x="2" y="79"/>
                </a:cubicBezTo>
                <a:cubicBezTo>
                  <a:pt x="1"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2" name=""/>
          <p:cNvSpPr/>
          <p:nvPr/>
        </p:nvSpPr>
        <p:spPr>
          <a:xfrm>
            <a:off x="3796200" y="3614400"/>
            <a:ext cx="118440" cy="81360"/>
          </a:xfrm>
          <a:custGeom>
            <a:avLst/>
            <a:gdLst/>
            <a:ahLst/>
            <a:rect l="0" t="0" r="r" b="b"/>
            <a:pathLst>
              <a:path w="329" h="226">
                <a:moveTo>
                  <a:pt x="4" y="226"/>
                </a:moveTo>
                <a:lnTo>
                  <a:pt x="0" y="222"/>
                </a:lnTo>
                <a:lnTo>
                  <a:pt x="0" y="197"/>
                </a:lnTo>
                <a:lnTo>
                  <a:pt x="6" y="188"/>
                </a:lnTo>
                <a:cubicBezTo>
                  <a:pt x="47" y="116"/>
                  <a:pt x="110" y="61"/>
                  <a:pt x="193" y="24"/>
                </a:cubicBezTo>
                <a:cubicBezTo>
                  <a:pt x="227" y="11"/>
                  <a:pt x="262" y="3"/>
                  <a:pt x="298" y="1"/>
                </a:cubicBezTo>
                <a:cubicBezTo>
                  <a:pt x="299" y="1"/>
                  <a:pt x="302" y="1"/>
                  <a:pt x="306" y="1"/>
                </a:cubicBezTo>
                <a:cubicBezTo>
                  <a:pt x="310" y="1"/>
                  <a:pt x="313" y="0"/>
                  <a:pt x="315" y="0"/>
                </a:cubicBezTo>
                <a:cubicBezTo>
                  <a:pt x="321" y="0"/>
                  <a:pt x="325" y="1"/>
                  <a:pt x="326" y="2"/>
                </a:cubicBezTo>
                <a:cubicBezTo>
                  <a:pt x="328" y="3"/>
                  <a:pt x="329" y="8"/>
                  <a:pt x="329" y="15"/>
                </a:cubicBezTo>
                <a:lnTo>
                  <a:pt x="329" y="41"/>
                </a:lnTo>
                <a:lnTo>
                  <a:pt x="329" y="64"/>
                </a:lnTo>
                <a:cubicBezTo>
                  <a:pt x="329" y="72"/>
                  <a:pt x="328" y="77"/>
                  <a:pt x="326" y="78"/>
                </a:cubicBezTo>
                <a:cubicBezTo>
                  <a:pt x="325" y="80"/>
                  <a:pt x="322" y="81"/>
                  <a:pt x="316" y="81"/>
                </a:cubicBezTo>
                <a:cubicBezTo>
                  <a:pt x="256" y="81"/>
                  <a:pt x="200" y="94"/>
                  <a:pt x="148" y="118"/>
                </a:cubicBezTo>
                <a:cubicBezTo>
                  <a:pt x="96" y="143"/>
                  <a:pt x="57" y="177"/>
                  <a:pt x="33" y="221"/>
                </a:cubicBezTo>
                <a:cubicBezTo>
                  <a:pt x="31" y="224"/>
                  <a:pt x="30" y="225"/>
                  <a:pt x="29" y="226"/>
                </a:cubicBezTo>
                <a:cubicBezTo>
                  <a:pt x="27" y="226"/>
                  <a:pt x="23" y="226"/>
                  <a:pt x="16" y="226"/>
                </a:cubicBezTo>
                <a:lnTo>
                  <a:pt x="4"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3" name=""/>
          <p:cNvSpPr/>
          <p:nvPr/>
        </p:nvSpPr>
        <p:spPr>
          <a:xfrm>
            <a:off x="2882880" y="3614400"/>
            <a:ext cx="834480" cy="29520"/>
          </a:xfrm>
          <a:custGeom>
            <a:avLst/>
            <a:gdLst/>
            <a:ahLst/>
            <a:rect l="0" t="0" r="r" b="b"/>
            <a:pathLst>
              <a:path w="2318" h="82">
                <a:moveTo>
                  <a:pt x="0" y="0"/>
                </a:moveTo>
                <a:lnTo>
                  <a:pt x="2318" y="0"/>
                </a:lnTo>
                <a:lnTo>
                  <a:pt x="2318"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4" name=""/>
          <p:cNvSpPr/>
          <p:nvPr/>
        </p:nvSpPr>
        <p:spPr>
          <a:xfrm>
            <a:off x="3887280" y="3614400"/>
            <a:ext cx="834480" cy="29520"/>
          </a:xfrm>
          <a:custGeom>
            <a:avLst/>
            <a:gdLst/>
            <a:ahLst/>
            <a:rect l="0" t="0" r="r" b="b"/>
            <a:pathLst>
              <a:path w="2318" h="82">
                <a:moveTo>
                  <a:pt x="0" y="0"/>
                </a:moveTo>
                <a:lnTo>
                  <a:pt x="2318" y="0"/>
                </a:lnTo>
                <a:lnTo>
                  <a:pt x="2318"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5" name=""/>
          <p:cNvSpPr/>
          <p:nvPr/>
        </p:nvSpPr>
        <p:spPr>
          <a:xfrm>
            <a:off x="3699000" y="3731760"/>
            <a:ext cx="106200" cy="118080"/>
          </a:xfrm>
          <a:custGeom>
            <a:avLst/>
            <a:gdLst/>
            <a:ahLst/>
            <a:rect l="0" t="0" r="r" b="b"/>
            <a:pathLst>
              <a:path w="295" h="328">
                <a:moveTo>
                  <a:pt x="94" y="22"/>
                </a:moveTo>
                <a:cubicBezTo>
                  <a:pt x="83" y="22"/>
                  <a:pt x="77" y="21"/>
                  <a:pt x="76" y="20"/>
                </a:cubicBezTo>
                <a:cubicBezTo>
                  <a:pt x="76" y="20"/>
                  <a:pt x="76" y="18"/>
                  <a:pt x="76" y="16"/>
                </a:cubicBezTo>
                <a:cubicBezTo>
                  <a:pt x="76" y="9"/>
                  <a:pt x="78" y="3"/>
                  <a:pt x="81" y="1"/>
                </a:cubicBezTo>
                <a:cubicBezTo>
                  <a:pt x="82" y="0"/>
                  <a:pt x="84" y="0"/>
                  <a:pt x="88" y="0"/>
                </a:cubicBezTo>
                <a:cubicBezTo>
                  <a:pt x="106" y="1"/>
                  <a:pt x="126" y="2"/>
                  <a:pt x="149" y="2"/>
                </a:cubicBezTo>
                <a:cubicBezTo>
                  <a:pt x="195" y="2"/>
                  <a:pt x="221" y="1"/>
                  <a:pt x="228" y="0"/>
                </a:cubicBezTo>
                <a:lnTo>
                  <a:pt x="233" y="0"/>
                </a:lnTo>
                <a:cubicBezTo>
                  <a:pt x="235" y="2"/>
                  <a:pt x="236" y="3"/>
                  <a:pt x="236" y="4"/>
                </a:cubicBezTo>
                <a:cubicBezTo>
                  <a:pt x="236" y="5"/>
                  <a:pt x="236" y="8"/>
                  <a:pt x="235" y="13"/>
                </a:cubicBezTo>
                <a:cubicBezTo>
                  <a:pt x="234" y="18"/>
                  <a:pt x="232" y="21"/>
                  <a:pt x="231" y="22"/>
                </a:cubicBezTo>
                <a:lnTo>
                  <a:pt x="213" y="22"/>
                </a:lnTo>
                <a:cubicBezTo>
                  <a:pt x="191" y="22"/>
                  <a:pt x="178" y="24"/>
                  <a:pt x="174" y="26"/>
                </a:cubicBezTo>
                <a:cubicBezTo>
                  <a:pt x="172" y="28"/>
                  <a:pt x="170" y="32"/>
                  <a:pt x="167" y="40"/>
                </a:cubicBezTo>
                <a:cubicBezTo>
                  <a:pt x="165" y="47"/>
                  <a:pt x="153" y="90"/>
                  <a:pt x="134" y="166"/>
                </a:cubicBezTo>
                <a:cubicBezTo>
                  <a:pt x="129" y="187"/>
                  <a:pt x="124" y="209"/>
                  <a:pt x="118" y="232"/>
                </a:cubicBezTo>
                <a:cubicBezTo>
                  <a:pt x="112" y="255"/>
                  <a:pt x="108" y="274"/>
                  <a:pt x="105" y="286"/>
                </a:cubicBezTo>
                <a:lnTo>
                  <a:pt x="101" y="303"/>
                </a:lnTo>
                <a:cubicBezTo>
                  <a:pt x="101" y="304"/>
                  <a:pt x="102" y="305"/>
                  <a:pt x="105" y="305"/>
                </a:cubicBezTo>
                <a:cubicBezTo>
                  <a:pt x="108" y="305"/>
                  <a:pt x="117" y="305"/>
                  <a:pt x="133" y="306"/>
                </a:cubicBezTo>
                <a:lnTo>
                  <a:pt x="141" y="306"/>
                </a:lnTo>
                <a:cubicBezTo>
                  <a:pt x="152" y="306"/>
                  <a:pt x="160" y="306"/>
                  <a:pt x="167" y="305"/>
                </a:cubicBezTo>
                <a:cubicBezTo>
                  <a:pt x="173" y="305"/>
                  <a:pt x="181" y="304"/>
                  <a:pt x="190" y="302"/>
                </a:cubicBezTo>
                <a:cubicBezTo>
                  <a:pt x="200" y="300"/>
                  <a:pt x="208" y="297"/>
                  <a:pt x="214" y="293"/>
                </a:cubicBezTo>
                <a:cubicBezTo>
                  <a:pt x="221" y="290"/>
                  <a:pt x="228" y="284"/>
                  <a:pt x="235" y="277"/>
                </a:cubicBezTo>
                <a:cubicBezTo>
                  <a:pt x="243" y="270"/>
                  <a:pt x="250" y="260"/>
                  <a:pt x="255" y="250"/>
                </a:cubicBezTo>
                <a:cubicBezTo>
                  <a:pt x="260" y="240"/>
                  <a:pt x="265" y="230"/>
                  <a:pt x="270" y="218"/>
                </a:cubicBezTo>
                <a:cubicBezTo>
                  <a:pt x="274" y="206"/>
                  <a:pt x="277" y="199"/>
                  <a:pt x="278" y="198"/>
                </a:cubicBezTo>
                <a:cubicBezTo>
                  <a:pt x="279" y="197"/>
                  <a:pt x="282" y="196"/>
                  <a:pt x="286" y="196"/>
                </a:cubicBezTo>
                <a:lnTo>
                  <a:pt x="292" y="196"/>
                </a:lnTo>
                <a:cubicBezTo>
                  <a:pt x="294" y="199"/>
                  <a:pt x="295" y="201"/>
                  <a:pt x="295" y="201"/>
                </a:cubicBezTo>
                <a:cubicBezTo>
                  <a:pt x="295" y="202"/>
                  <a:pt x="292" y="211"/>
                  <a:pt x="285" y="230"/>
                </a:cubicBezTo>
                <a:cubicBezTo>
                  <a:pt x="279" y="248"/>
                  <a:pt x="272" y="268"/>
                  <a:pt x="264" y="288"/>
                </a:cubicBezTo>
                <a:cubicBezTo>
                  <a:pt x="257" y="308"/>
                  <a:pt x="253" y="320"/>
                  <a:pt x="252" y="323"/>
                </a:cubicBezTo>
                <a:cubicBezTo>
                  <a:pt x="251" y="325"/>
                  <a:pt x="251" y="326"/>
                  <a:pt x="250" y="326"/>
                </a:cubicBezTo>
                <a:cubicBezTo>
                  <a:pt x="249" y="327"/>
                  <a:pt x="247" y="327"/>
                  <a:pt x="242" y="328"/>
                </a:cubicBezTo>
                <a:cubicBezTo>
                  <a:pt x="238" y="328"/>
                  <a:pt x="231" y="329"/>
                  <a:pt x="222" y="328"/>
                </a:cubicBezTo>
                <a:cubicBezTo>
                  <a:pt x="218" y="328"/>
                  <a:pt x="206" y="328"/>
                  <a:pt x="185" y="328"/>
                </a:cubicBezTo>
                <a:cubicBezTo>
                  <a:pt x="165" y="328"/>
                  <a:pt x="144" y="328"/>
                  <a:pt x="125" y="328"/>
                </a:cubicBezTo>
                <a:lnTo>
                  <a:pt x="40" y="328"/>
                </a:lnTo>
                <a:cubicBezTo>
                  <a:pt x="13" y="328"/>
                  <a:pt x="0" y="326"/>
                  <a:pt x="0" y="323"/>
                </a:cubicBezTo>
                <a:cubicBezTo>
                  <a:pt x="0" y="321"/>
                  <a:pt x="0" y="319"/>
                  <a:pt x="1" y="316"/>
                </a:cubicBezTo>
                <a:cubicBezTo>
                  <a:pt x="2" y="310"/>
                  <a:pt x="4" y="307"/>
                  <a:pt x="6" y="306"/>
                </a:cubicBezTo>
                <a:cubicBezTo>
                  <a:pt x="7" y="306"/>
                  <a:pt x="9" y="306"/>
                  <a:pt x="13" y="306"/>
                </a:cubicBezTo>
                <a:lnTo>
                  <a:pt x="16" y="306"/>
                </a:lnTo>
                <a:cubicBezTo>
                  <a:pt x="24" y="306"/>
                  <a:pt x="34" y="305"/>
                  <a:pt x="44" y="304"/>
                </a:cubicBezTo>
                <a:cubicBezTo>
                  <a:pt x="49" y="303"/>
                  <a:pt x="52" y="301"/>
                  <a:pt x="53" y="299"/>
                </a:cubicBezTo>
                <a:cubicBezTo>
                  <a:pt x="54" y="297"/>
                  <a:pt x="66" y="252"/>
                  <a:pt x="88" y="165"/>
                </a:cubicBezTo>
                <a:cubicBezTo>
                  <a:pt x="110" y="77"/>
                  <a:pt x="121" y="31"/>
                  <a:pt x="121" y="26"/>
                </a:cubicBezTo>
                <a:cubicBezTo>
                  <a:pt x="121" y="24"/>
                  <a:pt x="112" y="23"/>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6" name=""/>
          <p:cNvSpPr/>
          <p:nvPr/>
        </p:nvSpPr>
        <p:spPr>
          <a:xfrm>
            <a:off x="3818880" y="3792960"/>
            <a:ext cx="83520" cy="82800"/>
          </a:xfrm>
          <a:custGeom>
            <a:avLst/>
            <a:gdLst/>
            <a:ahLst/>
            <a:rect l="0" t="0" r="r" b="b"/>
            <a:pathLst>
              <a:path w="232" h="230">
                <a:moveTo>
                  <a:pt x="7" y="82"/>
                </a:moveTo>
                <a:cubicBezTo>
                  <a:pt x="2" y="82"/>
                  <a:pt x="0" y="81"/>
                  <a:pt x="0" y="79"/>
                </a:cubicBezTo>
                <a:cubicBezTo>
                  <a:pt x="0" y="78"/>
                  <a:pt x="2" y="72"/>
                  <a:pt x="6" y="59"/>
                </a:cubicBezTo>
                <a:cubicBezTo>
                  <a:pt x="9" y="48"/>
                  <a:pt x="13" y="36"/>
                  <a:pt x="17" y="25"/>
                </a:cubicBezTo>
                <a:lnTo>
                  <a:pt x="23" y="8"/>
                </a:lnTo>
                <a:cubicBezTo>
                  <a:pt x="24" y="4"/>
                  <a:pt x="25" y="1"/>
                  <a:pt x="27" y="0"/>
                </a:cubicBezTo>
                <a:lnTo>
                  <a:pt x="186" y="0"/>
                </a:lnTo>
                <a:lnTo>
                  <a:pt x="217" y="0"/>
                </a:lnTo>
                <a:cubicBezTo>
                  <a:pt x="224" y="0"/>
                  <a:pt x="228" y="0"/>
                  <a:pt x="230" y="0"/>
                </a:cubicBezTo>
                <a:cubicBezTo>
                  <a:pt x="231" y="0"/>
                  <a:pt x="232" y="1"/>
                  <a:pt x="232" y="3"/>
                </a:cubicBezTo>
                <a:cubicBezTo>
                  <a:pt x="232" y="4"/>
                  <a:pt x="230" y="17"/>
                  <a:pt x="226" y="42"/>
                </a:cubicBezTo>
                <a:cubicBezTo>
                  <a:pt x="223" y="67"/>
                  <a:pt x="220" y="79"/>
                  <a:pt x="220" y="79"/>
                </a:cubicBezTo>
                <a:cubicBezTo>
                  <a:pt x="220" y="81"/>
                  <a:pt x="218" y="82"/>
                  <a:pt x="214" y="82"/>
                </a:cubicBezTo>
                <a:cubicBezTo>
                  <a:pt x="211" y="82"/>
                  <a:pt x="210" y="82"/>
                  <a:pt x="209" y="82"/>
                </a:cubicBezTo>
                <a:cubicBezTo>
                  <a:pt x="209" y="82"/>
                  <a:pt x="208" y="81"/>
                  <a:pt x="207" y="80"/>
                </a:cubicBezTo>
                <a:lnTo>
                  <a:pt x="207" y="79"/>
                </a:lnTo>
                <a:cubicBezTo>
                  <a:pt x="207" y="78"/>
                  <a:pt x="207" y="73"/>
                  <a:pt x="209" y="63"/>
                </a:cubicBezTo>
                <a:cubicBezTo>
                  <a:pt x="210" y="54"/>
                  <a:pt x="211" y="47"/>
                  <a:pt x="211" y="42"/>
                </a:cubicBezTo>
                <a:cubicBezTo>
                  <a:pt x="211" y="34"/>
                  <a:pt x="209" y="28"/>
                  <a:pt x="206" y="24"/>
                </a:cubicBezTo>
                <a:cubicBezTo>
                  <a:pt x="203" y="20"/>
                  <a:pt x="197" y="17"/>
                  <a:pt x="188" y="16"/>
                </a:cubicBezTo>
                <a:cubicBezTo>
                  <a:pt x="187" y="16"/>
                  <a:pt x="180" y="15"/>
                  <a:pt x="168" y="15"/>
                </a:cubicBezTo>
                <a:cubicBezTo>
                  <a:pt x="158" y="15"/>
                  <a:pt x="151" y="15"/>
                  <a:pt x="149" y="15"/>
                </a:cubicBezTo>
                <a:cubicBezTo>
                  <a:pt x="146" y="16"/>
                  <a:pt x="144" y="17"/>
                  <a:pt x="142" y="18"/>
                </a:cubicBezTo>
                <a:cubicBezTo>
                  <a:pt x="142" y="18"/>
                  <a:pt x="134" y="50"/>
                  <a:pt x="118" y="114"/>
                </a:cubicBezTo>
                <a:cubicBezTo>
                  <a:pt x="103" y="176"/>
                  <a:pt x="95" y="208"/>
                  <a:pt x="95" y="209"/>
                </a:cubicBezTo>
                <a:cubicBezTo>
                  <a:pt x="95" y="212"/>
                  <a:pt x="105" y="214"/>
                  <a:pt x="125" y="214"/>
                </a:cubicBezTo>
                <a:cubicBezTo>
                  <a:pt x="132" y="214"/>
                  <a:pt x="136" y="214"/>
                  <a:pt x="138" y="214"/>
                </a:cubicBezTo>
                <a:cubicBezTo>
                  <a:pt x="140" y="215"/>
                  <a:pt x="141" y="216"/>
                  <a:pt x="141" y="217"/>
                </a:cubicBezTo>
                <a:cubicBezTo>
                  <a:pt x="141" y="218"/>
                  <a:pt x="141" y="220"/>
                  <a:pt x="140" y="222"/>
                </a:cubicBezTo>
                <a:cubicBezTo>
                  <a:pt x="140" y="226"/>
                  <a:pt x="139" y="228"/>
                  <a:pt x="137" y="229"/>
                </a:cubicBezTo>
                <a:lnTo>
                  <a:pt x="137" y="230"/>
                </a:lnTo>
                <a:cubicBezTo>
                  <a:pt x="136" y="230"/>
                  <a:pt x="135" y="230"/>
                  <a:pt x="134" y="230"/>
                </a:cubicBezTo>
                <a:cubicBezTo>
                  <a:pt x="133" y="230"/>
                  <a:pt x="127" y="229"/>
                  <a:pt x="117" y="229"/>
                </a:cubicBezTo>
                <a:cubicBezTo>
                  <a:pt x="106" y="229"/>
                  <a:pt x="91" y="229"/>
                  <a:pt x="70" y="229"/>
                </a:cubicBezTo>
                <a:cubicBezTo>
                  <a:pt x="41" y="229"/>
                  <a:pt x="23" y="229"/>
                  <a:pt x="15" y="230"/>
                </a:cubicBezTo>
                <a:lnTo>
                  <a:pt x="10" y="230"/>
                </a:lnTo>
                <a:cubicBezTo>
                  <a:pt x="8" y="228"/>
                  <a:pt x="8" y="227"/>
                  <a:pt x="8" y="226"/>
                </a:cubicBezTo>
                <a:cubicBezTo>
                  <a:pt x="8" y="226"/>
                  <a:pt x="8" y="224"/>
                  <a:pt x="8" y="220"/>
                </a:cubicBezTo>
                <a:cubicBezTo>
                  <a:pt x="9" y="217"/>
                  <a:pt x="10" y="215"/>
                  <a:pt x="12" y="214"/>
                </a:cubicBezTo>
                <a:lnTo>
                  <a:pt x="21" y="214"/>
                </a:lnTo>
                <a:lnTo>
                  <a:pt x="25" y="214"/>
                </a:lnTo>
                <a:cubicBezTo>
                  <a:pt x="43" y="214"/>
                  <a:pt x="54" y="213"/>
                  <a:pt x="57" y="211"/>
                </a:cubicBezTo>
                <a:lnTo>
                  <a:pt x="58" y="211"/>
                </a:lnTo>
                <a:cubicBezTo>
                  <a:pt x="59" y="210"/>
                  <a:pt x="60" y="208"/>
                  <a:pt x="61" y="204"/>
                </a:cubicBezTo>
                <a:cubicBezTo>
                  <a:pt x="62" y="200"/>
                  <a:pt x="67" y="182"/>
                  <a:pt x="75" y="151"/>
                </a:cubicBezTo>
                <a:cubicBezTo>
                  <a:pt x="78" y="135"/>
                  <a:pt x="82" y="123"/>
                  <a:pt x="84" y="113"/>
                </a:cubicBezTo>
                <a:cubicBezTo>
                  <a:pt x="101" y="50"/>
                  <a:pt x="109" y="19"/>
                  <a:pt x="109" y="17"/>
                </a:cubicBezTo>
                <a:cubicBezTo>
                  <a:pt x="109" y="16"/>
                  <a:pt x="105" y="15"/>
                  <a:pt x="99" y="15"/>
                </a:cubicBezTo>
                <a:lnTo>
                  <a:pt x="88" y="15"/>
                </a:lnTo>
                <a:cubicBezTo>
                  <a:pt x="72" y="15"/>
                  <a:pt x="62" y="16"/>
                  <a:pt x="58" y="18"/>
                </a:cubicBezTo>
                <a:cubicBezTo>
                  <a:pt x="47" y="20"/>
                  <a:pt x="40" y="24"/>
                  <a:pt x="34" y="31"/>
                </a:cubicBezTo>
                <a:cubicBezTo>
                  <a:pt x="28" y="38"/>
                  <a:pt x="22" y="51"/>
                  <a:pt x="16" y="72"/>
                </a:cubicBezTo>
                <a:cubicBezTo>
                  <a:pt x="14" y="77"/>
                  <a:pt x="13" y="79"/>
                  <a:pt x="12" y="80"/>
                </a:cubicBezTo>
                <a:cubicBezTo>
                  <a:pt x="12" y="81"/>
                  <a:pt x="10" y="82"/>
                  <a:pt x="8" y="82"/>
                </a:cubicBezTo>
                <a:lnTo>
                  <a:pt x="7"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7" name=""/>
          <p:cNvSpPr/>
          <p:nvPr/>
        </p:nvSpPr>
        <p:spPr>
          <a:xfrm>
            <a:off x="4874400" y="3337200"/>
            <a:ext cx="162720" cy="162360"/>
          </a:xfrm>
          <a:custGeom>
            <a:avLst/>
            <a:gdLst/>
            <a:ahLst/>
            <a:rect l="0" t="0" r="r" b="b"/>
            <a:pathLst>
              <a:path w="452" h="451">
                <a:moveTo>
                  <a:pt x="10" y="212"/>
                </a:moveTo>
                <a:lnTo>
                  <a:pt x="213" y="212"/>
                </a:lnTo>
                <a:lnTo>
                  <a:pt x="213" y="110"/>
                </a:lnTo>
                <a:lnTo>
                  <a:pt x="213" y="9"/>
                </a:lnTo>
                <a:cubicBezTo>
                  <a:pt x="218" y="3"/>
                  <a:pt x="222" y="0"/>
                  <a:pt x="226" y="0"/>
                </a:cubicBezTo>
                <a:cubicBezTo>
                  <a:pt x="232" y="0"/>
                  <a:pt x="237" y="3"/>
                  <a:pt x="240" y="10"/>
                </a:cubicBezTo>
                <a:lnTo>
                  <a:pt x="240" y="212"/>
                </a:lnTo>
                <a:lnTo>
                  <a:pt x="441" y="212"/>
                </a:lnTo>
                <a:cubicBezTo>
                  <a:pt x="448" y="215"/>
                  <a:pt x="452" y="220"/>
                  <a:pt x="452" y="225"/>
                </a:cubicBezTo>
                <a:cubicBezTo>
                  <a:pt x="452" y="231"/>
                  <a:pt x="448" y="235"/>
                  <a:pt x="441" y="239"/>
                </a:cubicBezTo>
                <a:lnTo>
                  <a:pt x="240" y="239"/>
                </a:lnTo>
                <a:lnTo>
                  <a:pt x="240" y="441"/>
                </a:lnTo>
                <a:cubicBezTo>
                  <a:pt x="236" y="448"/>
                  <a:pt x="232" y="451"/>
                  <a:pt x="228" y="451"/>
                </a:cubicBezTo>
                <a:lnTo>
                  <a:pt x="226" y="451"/>
                </a:lnTo>
                <a:lnTo>
                  <a:pt x="225" y="451"/>
                </a:lnTo>
                <a:cubicBezTo>
                  <a:pt x="220" y="451"/>
                  <a:pt x="216" y="448"/>
                  <a:pt x="213" y="441"/>
                </a:cubicBezTo>
                <a:lnTo>
                  <a:pt x="213" y="239"/>
                </a:lnTo>
                <a:lnTo>
                  <a:pt x="10" y="239"/>
                </a:lnTo>
                <a:cubicBezTo>
                  <a:pt x="3" y="236"/>
                  <a:pt x="0" y="231"/>
                  <a:pt x="0" y="225"/>
                </a:cubicBezTo>
                <a:cubicBezTo>
                  <a:pt x="0" y="219"/>
                  <a:pt x="3" y="215"/>
                  <a:pt x="10"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8" name=""/>
          <p:cNvSpPr/>
          <p:nvPr/>
        </p:nvSpPr>
        <p:spPr>
          <a:xfrm>
            <a:off x="5117760" y="3247920"/>
            <a:ext cx="325080" cy="341280"/>
          </a:xfrm>
          <a:custGeom>
            <a:avLst/>
            <a:gdLst/>
            <a:ahLst/>
            <a:rect l="0" t="0" r="r" b="b"/>
            <a:pathLst>
              <a:path w="903" h="948">
                <a:moveTo>
                  <a:pt x="3" y="1"/>
                </a:moveTo>
                <a:cubicBezTo>
                  <a:pt x="5" y="0"/>
                  <a:pt x="141" y="0"/>
                  <a:pt x="413" y="0"/>
                </a:cubicBezTo>
                <a:lnTo>
                  <a:pt x="821" y="0"/>
                </a:lnTo>
                <a:lnTo>
                  <a:pt x="860" y="91"/>
                </a:lnTo>
                <a:cubicBezTo>
                  <a:pt x="887" y="153"/>
                  <a:pt x="901" y="186"/>
                  <a:pt x="903" y="190"/>
                </a:cubicBezTo>
                <a:lnTo>
                  <a:pt x="876" y="190"/>
                </a:lnTo>
                <a:lnTo>
                  <a:pt x="871" y="180"/>
                </a:lnTo>
                <a:cubicBezTo>
                  <a:pt x="862" y="162"/>
                  <a:pt x="849" y="144"/>
                  <a:pt x="833" y="128"/>
                </a:cubicBezTo>
                <a:cubicBezTo>
                  <a:pt x="811" y="106"/>
                  <a:pt x="786" y="89"/>
                  <a:pt x="758" y="76"/>
                </a:cubicBezTo>
                <a:cubicBezTo>
                  <a:pt x="731" y="62"/>
                  <a:pt x="699" y="53"/>
                  <a:pt x="663" y="46"/>
                </a:cubicBezTo>
                <a:cubicBezTo>
                  <a:pt x="626" y="40"/>
                  <a:pt x="592" y="36"/>
                  <a:pt x="560" y="35"/>
                </a:cubicBezTo>
                <a:cubicBezTo>
                  <a:pt x="527" y="34"/>
                  <a:pt x="486" y="33"/>
                  <a:pt x="436" y="32"/>
                </a:cubicBezTo>
                <a:lnTo>
                  <a:pt x="351" y="32"/>
                </a:lnTo>
                <a:lnTo>
                  <a:pt x="330" y="32"/>
                </a:lnTo>
                <a:lnTo>
                  <a:pt x="133" y="32"/>
                </a:lnTo>
                <a:lnTo>
                  <a:pt x="138" y="40"/>
                </a:lnTo>
                <a:cubicBezTo>
                  <a:pt x="347" y="325"/>
                  <a:pt x="452" y="469"/>
                  <a:pt x="453" y="472"/>
                </a:cubicBezTo>
                <a:cubicBezTo>
                  <a:pt x="453" y="473"/>
                  <a:pt x="453" y="474"/>
                  <a:pt x="453" y="476"/>
                </a:cubicBezTo>
                <a:cubicBezTo>
                  <a:pt x="451" y="477"/>
                  <a:pt x="392" y="546"/>
                  <a:pt x="274" y="680"/>
                </a:cubicBezTo>
                <a:lnTo>
                  <a:pt x="95" y="883"/>
                </a:lnTo>
                <a:cubicBezTo>
                  <a:pt x="95" y="884"/>
                  <a:pt x="143" y="884"/>
                  <a:pt x="238" y="884"/>
                </a:cubicBezTo>
                <a:cubicBezTo>
                  <a:pt x="262" y="884"/>
                  <a:pt x="293" y="884"/>
                  <a:pt x="334" y="884"/>
                </a:cubicBezTo>
                <a:cubicBezTo>
                  <a:pt x="374" y="884"/>
                  <a:pt x="403" y="884"/>
                  <a:pt x="420" y="885"/>
                </a:cubicBezTo>
                <a:cubicBezTo>
                  <a:pt x="481" y="885"/>
                  <a:pt x="531" y="884"/>
                  <a:pt x="569" y="881"/>
                </a:cubicBezTo>
                <a:cubicBezTo>
                  <a:pt x="607" y="879"/>
                  <a:pt x="645" y="874"/>
                  <a:pt x="683" y="867"/>
                </a:cubicBezTo>
                <a:cubicBezTo>
                  <a:pt x="720" y="860"/>
                  <a:pt x="752" y="849"/>
                  <a:pt x="778" y="834"/>
                </a:cubicBezTo>
                <a:cubicBezTo>
                  <a:pt x="805" y="819"/>
                  <a:pt x="828" y="799"/>
                  <a:pt x="848" y="775"/>
                </a:cubicBezTo>
                <a:cubicBezTo>
                  <a:pt x="857" y="763"/>
                  <a:pt x="867" y="747"/>
                  <a:pt x="876" y="726"/>
                </a:cubicBezTo>
                <a:lnTo>
                  <a:pt x="903" y="726"/>
                </a:lnTo>
                <a:cubicBezTo>
                  <a:pt x="903" y="727"/>
                  <a:pt x="901" y="732"/>
                  <a:pt x="898" y="741"/>
                </a:cubicBezTo>
                <a:cubicBezTo>
                  <a:pt x="895" y="750"/>
                  <a:pt x="889" y="764"/>
                  <a:pt x="881" y="785"/>
                </a:cubicBezTo>
                <a:cubicBezTo>
                  <a:pt x="873" y="805"/>
                  <a:pt x="866" y="824"/>
                  <a:pt x="860" y="841"/>
                </a:cubicBezTo>
                <a:lnTo>
                  <a:pt x="821" y="947"/>
                </a:lnTo>
                <a:lnTo>
                  <a:pt x="413" y="948"/>
                </a:lnTo>
                <a:cubicBezTo>
                  <a:pt x="142" y="948"/>
                  <a:pt x="5" y="947"/>
                  <a:pt x="4" y="947"/>
                </a:cubicBezTo>
                <a:cubicBezTo>
                  <a:pt x="1" y="946"/>
                  <a:pt x="0" y="944"/>
                  <a:pt x="0" y="940"/>
                </a:cubicBezTo>
                <a:cubicBezTo>
                  <a:pt x="0" y="940"/>
                  <a:pt x="0" y="938"/>
                  <a:pt x="1" y="936"/>
                </a:cubicBezTo>
                <a:lnTo>
                  <a:pt x="362" y="523"/>
                </a:lnTo>
                <a:cubicBezTo>
                  <a:pt x="362" y="522"/>
                  <a:pt x="355" y="512"/>
                  <a:pt x="340" y="492"/>
                </a:cubicBezTo>
                <a:cubicBezTo>
                  <a:pt x="325" y="472"/>
                  <a:pt x="301" y="440"/>
                  <a:pt x="269" y="395"/>
                </a:cubicBezTo>
                <a:cubicBezTo>
                  <a:pt x="236" y="350"/>
                  <a:pt x="207" y="310"/>
                  <a:pt x="181" y="274"/>
                </a:cubicBezTo>
                <a:lnTo>
                  <a:pt x="1" y="28"/>
                </a:lnTo>
                <a:lnTo>
                  <a:pt x="0" y="17"/>
                </a:lnTo>
                <a:cubicBezTo>
                  <a:pt x="0" y="8"/>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49" name=""/>
          <p:cNvSpPr/>
          <p:nvPr/>
        </p:nvSpPr>
        <p:spPr>
          <a:xfrm>
            <a:off x="5142240" y="3636360"/>
            <a:ext cx="54000" cy="110160"/>
          </a:xfrm>
          <a:custGeom>
            <a:avLst/>
            <a:gdLst/>
            <a:ahLst/>
            <a:rect l="0" t="0" r="r" b="b"/>
            <a:pathLst>
              <a:path w="150" h="306">
                <a:moveTo>
                  <a:pt x="4" y="116"/>
                </a:moveTo>
                <a:cubicBezTo>
                  <a:pt x="1" y="114"/>
                  <a:pt x="0" y="112"/>
                  <a:pt x="0" y="112"/>
                </a:cubicBezTo>
                <a:cubicBezTo>
                  <a:pt x="0" y="110"/>
                  <a:pt x="1" y="108"/>
                  <a:pt x="2" y="104"/>
                </a:cubicBezTo>
                <a:cubicBezTo>
                  <a:pt x="3" y="100"/>
                  <a:pt x="4" y="98"/>
                  <a:pt x="4" y="97"/>
                </a:cubicBezTo>
                <a:cubicBezTo>
                  <a:pt x="5" y="96"/>
                  <a:pt x="6" y="95"/>
                  <a:pt x="8" y="95"/>
                </a:cubicBezTo>
                <a:cubicBezTo>
                  <a:pt x="11" y="95"/>
                  <a:pt x="19" y="95"/>
                  <a:pt x="33" y="94"/>
                </a:cubicBezTo>
                <a:lnTo>
                  <a:pt x="58" y="94"/>
                </a:lnTo>
                <a:lnTo>
                  <a:pt x="67" y="55"/>
                </a:lnTo>
                <a:cubicBezTo>
                  <a:pt x="68" y="52"/>
                  <a:pt x="69" y="47"/>
                  <a:pt x="71" y="41"/>
                </a:cubicBezTo>
                <a:cubicBezTo>
                  <a:pt x="72" y="35"/>
                  <a:pt x="73" y="31"/>
                  <a:pt x="74" y="29"/>
                </a:cubicBezTo>
                <a:cubicBezTo>
                  <a:pt x="75" y="26"/>
                  <a:pt x="76" y="23"/>
                  <a:pt x="77" y="19"/>
                </a:cubicBezTo>
                <a:cubicBezTo>
                  <a:pt x="78" y="15"/>
                  <a:pt x="79" y="13"/>
                  <a:pt x="81" y="11"/>
                </a:cubicBezTo>
                <a:cubicBezTo>
                  <a:pt x="82" y="9"/>
                  <a:pt x="84" y="8"/>
                  <a:pt x="85" y="5"/>
                </a:cubicBezTo>
                <a:cubicBezTo>
                  <a:pt x="87" y="3"/>
                  <a:pt x="89" y="2"/>
                  <a:pt x="92" y="1"/>
                </a:cubicBezTo>
                <a:cubicBezTo>
                  <a:pt x="95" y="0"/>
                  <a:pt x="98" y="0"/>
                  <a:pt x="101" y="0"/>
                </a:cubicBezTo>
                <a:cubicBezTo>
                  <a:pt x="106" y="0"/>
                  <a:pt x="110" y="2"/>
                  <a:pt x="113" y="5"/>
                </a:cubicBezTo>
                <a:cubicBezTo>
                  <a:pt x="115" y="8"/>
                  <a:pt x="116" y="12"/>
                  <a:pt x="116" y="14"/>
                </a:cubicBezTo>
                <a:cubicBezTo>
                  <a:pt x="116" y="17"/>
                  <a:pt x="115" y="24"/>
                  <a:pt x="112" y="37"/>
                </a:cubicBezTo>
                <a:cubicBezTo>
                  <a:pt x="109" y="50"/>
                  <a:pt x="106" y="62"/>
                  <a:pt x="102" y="75"/>
                </a:cubicBezTo>
                <a:lnTo>
                  <a:pt x="97" y="93"/>
                </a:lnTo>
                <a:cubicBezTo>
                  <a:pt x="97" y="94"/>
                  <a:pt x="105" y="94"/>
                  <a:pt x="121" y="94"/>
                </a:cubicBezTo>
                <a:lnTo>
                  <a:pt x="147" y="94"/>
                </a:lnTo>
                <a:cubicBezTo>
                  <a:pt x="149" y="97"/>
                  <a:pt x="150" y="98"/>
                  <a:pt x="150" y="100"/>
                </a:cubicBezTo>
                <a:cubicBezTo>
                  <a:pt x="150" y="107"/>
                  <a:pt x="148" y="112"/>
                  <a:pt x="143" y="116"/>
                </a:cubicBezTo>
                <a:lnTo>
                  <a:pt x="92" y="116"/>
                </a:lnTo>
                <a:lnTo>
                  <a:pt x="74" y="186"/>
                </a:lnTo>
                <a:cubicBezTo>
                  <a:pt x="62" y="237"/>
                  <a:pt x="56" y="264"/>
                  <a:pt x="56" y="268"/>
                </a:cubicBezTo>
                <a:cubicBezTo>
                  <a:pt x="56" y="281"/>
                  <a:pt x="60" y="288"/>
                  <a:pt x="69" y="288"/>
                </a:cubicBezTo>
                <a:cubicBezTo>
                  <a:pt x="80" y="288"/>
                  <a:pt x="91" y="283"/>
                  <a:pt x="101" y="272"/>
                </a:cubicBezTo>
                <a:cubicBezTo>
                  <a:pt x="112" y="261"/>
                  <a:pt x="120" y="248"/>
                  <a:pt x="127" y="232"/>
                </a:cubicBezTo>
                <a:cubicBezTo>
                  <a:pt x="127" y="230"/>
                  <a:pt x="128" y="229"/>
                  <a:pt x="129" y="228"/>
                </a:cubicBezTo>
                <a:cubicBezTo>
                  <a:pt x="130" y="228"/>
                  <a:pt x="132" y="228"/>
                  <a:pt x="136" y="227"/>
                </a:cubicBezTo>
                <a:lnTo>
                  <a:pt x="138" y="227"/>
                </a:lnTo>
                <a:cubicBezTo>
                  <a:pt x="143" y="227"/>
                  <a:pt x="145" y="229"/>
                  <a:pt x="145" y="231"/>
                </a:cubicBezTo>
                <a:cubicBezTo>
                  <a:pt x="145" y="232"/>
                  <a:pt x="145" y="234"/>
                  <a:pt x="144" y="237"/>
                </a:cubicBezTo>
                <a:cubicBezTo>
                  <a:pt x="142" y="242"/>
                  <a:pt x="139" y="248"/>
                  <a:pt x="135" y="255"/>
                </a:cubicBezTo>
                <a:cubicBezTo>
                  <a:pt x="131" y="262"/>
                  <a:pt x="126" y="270"/>
                  <a:pt x="119" y="277"/>
                </a:cubicBezTo>
                <a:cubicBezTo>
                  <a:pt x="112" y="285"/>
                  <a:pt x="104" y="292"/>
                  <a:pt x="95" y="298"/>
                </a:cubicBezTo>
                <a:cubicBezTo>
                  <a:pt x="85" y="303"/>
                  <a:pt x="75" y="306"/>
                  <a:pt x="65" y="306"/>
                </a:cubicBezTo>
                <a:cubicBezTo>
                  <a:pt x="56" y="306"/>
                  <a:pt x="47" y="303"/>
                  <a:pt x="38" y="299"/>
                </a:cubicBezTo>
                <a:cubicBezTo>
                  <a:pt x="29" y="294"/>
                  <a:pt x="23" y="285"/>
                  <a:pt x="19" y="274"/>
                </a:cubicBezTo>
                <a:cubicBezTo>
                  <a:pt x="19" y="271"/>
                  <a:pt x="18" y="267"/>
                  <a:pt x="18" y="261"/>
                </a:cubicBezTo>
                <a:lnTo>
                  <a:pt x="18" y="252"/>
                </a:lnTo>
                <a:lnTo>
                  <a:pt x="35" y="185"/>
                </a:lnTo>
                <a:cubicBezTo>
                  <a:pt x="46" y="140"/>
                  <a:pt x="52" y="118"/>
                  <a:pt x="52" y="117"/>
                </a:cubicBezTo>
                <a:cubicBezTo>
                  <a:pt x="52" y="117"/>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0" name=""/>
          <p:cNvSpPr/>
          <p:nvPr/>
        </p:nvSpPr>
        <p:spPr>
          <a:xfrm>
            <a:off x="5215680" y="3651120"/>
            <a:ext cx="105480" cy="100440"/>
          </a:xfrm>
          <a:custGeom>
            <a:avLst/>
            <a:gdLst/>
            <a:ahLst/>
            <a:rect l="0" t="0" r="r" b="b"/>
            <a:pathLst>
              <a:path w="293" h="279">
                <a:moveTo>
                  <a:pt x="0" y="10"/>
                </a:moveTo>
                <a:cubicBezTo>
                  <a:pt x="0" y="7"/>
                  <a:pt x="1" y="5"/>
                  <a:pt x="2" y="4"/>
                </a:cubicBezTo>
                <a:cubicBezTo>
                  <a:pt x="3" y="2"/>
                  <a:pt x="5" y="1"/>
                  <a:pt x="6" y="1"/>
                </a:cubicBezTo>
                <a:lnTo>
                  <a:pt x="7" y="0"/>
                </a:lnTo>
                <a:cubicBezTo>
                  <a:pt x="9" y="0"/>
                  <a:pt x="34" y="11"/>
                  <a:pt x="81" y="33"/>
                </a:cubicBezTo>
                <a:cubicBezTo>
                  <a:pt x="128" y="55"/>
                  <a:pt x="174" y="77"/>
                  <a:pt x="220" y="99"/>
                </a:cubicBezTo>
                <a:lnTo>
                  <a:pt x="289" y="132"/>
                </a:lnTo>
                <a:cubicBezTo>
                  <a:pt x="292" y="133"/>
                  <a:pt x="293" y="136"/>
                  <a:pt x="293" y="139"/>
                </a:cubicBezTo>
                <a:cubicBezTo>
                  <a:pt x="293" y="142"/>
                  <a:pt x="292" y="144"/>
                  <a:pt x="289" y="146"/>
                </a:cubicBezTo>
                <a:cubicBezTo>
                  <a:pt x="289" y="147"/>
                  <a:pt x="241" y="169"/>
                  <a:pt x="149" y="213"/>
                </a:cubicBezTo>
                <a:lnTo>
                  <a:pt x="11" y="279"/>
                </a:lnTo>
                <a:lnTo>
                  <a:pt x="8" y="279"/>
                </a:lnTo>
                <a:cubicBezTo>
                  <a:pt x="2" y="278"/>
                  <a:pt x="0" y="275"/>
                  <a:pt x="0" y="269"/>
                </a:cubicBezTo>
                <a:lnTo>
                  <a:pt x="0" y="268"/>
                </a:lnTo>
                <a:cubicBezTo>
                  <a:pt x="-1" y="265"/>
                  <a:pt x="2" y="263"/>
                  <a:pt x="7" y="260"/>
                </a:cubicBezTo>
                <a:cubicBezTo>
                  <a:pt x="13" y="257"/>
                  <a:pt x="37" y="244"/>
                  <a:pt x="79" y="224"/>
                </a:cubicBezTo>
                <a:cubicBezTo>
                  <a:pt x="103" y="213"/>
                  <a:pt x="124" y="203"/>
                  <a:pt x="141" y="195"/>
                </a:cubicBezTo>
                <a:lnTo>
                  <a:pt x="260" y="139"/>
                </a:lnTo>
                <a:lnTo>
                  <a:pt x="141" y="82"/>
                </a:lnTo>
                <a:cubicBezTo>
                  <a:pt x="49" y="39"/>
                  <a:pt x="2" y="17"/>
                  <a:pt x="1" y="15"/>
                </a:cubicBezTo>
                <a:cubicBezTo>
                  <a:pt x="0" y="14"/>
                  <a:pt x="0" y="12"/>
                  <a:pt x="0" y="1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1" name=""/>
          <p:cNvSpPr/>
          <p:nvPr/>
        </p:nvSpPr>
        <p:spPr>
          <a:xfrm>
            <a:off x="5349600" y="3629520"/>
            <a:ext cx="59400" cy="114840"/>
          </a:xfrm>
          <a:custGeom>
            <a:avLst/>
            <a:gdLst/>
            <a:ahLst/>
            <a:rect l="0" t="0" r="r" b="b"/>
            <a:pathLst>
              <a:path w="165" h="319">
                <a:moveTo>
                  <a:pt x="62" y="42"/>
                </a:moveTo>
                <a:lnTo>
                  <a:pt x="56" y="44"/>
                </a:lnTo>
                <a:cubicBezTo>
                  <a:pt x="51" y="46"/>
                  <a:pt x="45" y="48"/>
                  <a:pt x="37" y="49"/>
                </a:cubicBezTo>
                <a:cubicBezTo>
                  <a:pt x="28" y="51"/>
                  <a:pt x="19" y="52"/>
                  <a:pt x="9" y="53"/>
                </a:cubicBezTo>
                <a:lnTo>
                  <a:pt x="0" y="53"/>
                </a:lnTo>
                <a:lnTo>
                  <a:pt x="0" y="31"/>
                </a:lnTo>
                <a:lnTo>
                  <a:pt x="9" y="31"/>
                </a:lnTo>
                <a:cubicBezTo>
                  <a:pt x="24" y="30"/>
                  <a:pt x="38" y="27"/>
                  <a:pt x="50" y="23"/>
                </a:cubicBezTo>
                <a:cubicBezTo>
                  <a:pt x="63" y="19"/>
                  <a:pt x="72" y="15"/>
                  <a:pt x="77" y="12"/>
                </a:cubicBezTo>
                <a:cubicBezTo>
                  <a:pt x="82" y="8"/>
                  <a:pt x="87" y="5"/>
                  <a:pt x="91" y="1"/>
                </a:cubicBezTo>
                <a:cubicBezTo>
                  <a:pt x="91" y="0"/>
                  <a:pt x="93" y="0"/>
                  <a:pt x="96" y="0"/>
                </a:cubicBezTo>
                <a:cubicBezTo>
                  <a:pt x="99" y="0"/>
                  <a:pt x="102" y="1"/>
                  <a:pt x="104" y="3"/>
                </a:cubicBezTo>
                <a:lnTo>
                  <a:pt x="104" y="146"/>
                </a:lnTo>
                <a:lnTo>
                  <a:pt x="105" y="290"/>
                </a:lnTo>
                <a:cubicBezTo>
                  <a:pt x="107" y="293"/>
                  <a:pt x="109" y="294"/>
                  <a:pt x="111" y="295"/>
                </a:cubicBezTo>
                <a:cubicBezTo>
                  <a:pt x="112" y="295"/>
                  <a:pt x="116" y="296"/>
                  <a:pt x="122" y="296"/>
                </a:cubicBezTo>
                <a:cubicBezTo>
                  <a:pt x="128" y="297"/>
                  <a:pt x="138" y="297"/>
                  <a:pt x="153" y="297"/>
                </a:cubicBezTo>
                <a:lnTo>
                  <a:pt x="165" y="297"/>
                </a:lnTo>
                <a:lnTo>
                  <a:pt x="165" y="319"/>
                </a:lnTo>
                <a:lnTo>
                  <a:pt x="160" y="319"/>
                </a:lnTo>
                <a:cubicBezTo>
                  <a:pt x="153" y="318"/>
                  <a:pt x="127"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7"/>
                  <a:pt x="50" y="296"/>
                  <a:pt x="52" y="296"/>
                </a:cubicBezTo>
                <a:cubicBezTo>
                  <a:pt x="55" y="295"/>
                  <a:pt x="56" y="295"/>
                  <a:pt x="56" y="295"/>
                </a:cubicBezTo>
                <a:cubicBezTo>
                  <a:pt x="56" y="295"/>
                  <a:pt x="57"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2" name=""/>
          <p:cNvSpPr/>
          <p:nvPr/>
        </p:nvSpPr>
        <p:spPr>
          <a:xfrm>
            <a:off x="5504760" y="3312720"/>
            <a:ext cx="187920" cy="166680"/>
          </a:xfrm>
          <a:custGeom>
            <a:avLst/>
            <a:gdLst/>
            <a:ahLst/>
            <a:rect l="0" t="0" r="r" b="b"/>
            <a:pathLst>
              <a:path w="522" h="463">
                <a:moveTo>
                  <a:pt x="173" y="38"/>
                </a:moveTo>
                <a:cubicBezTo>
                  <a:pt x="173" y="34"/>
                  <a:pt x="160" y="32"/>
                  <a:pt x="134" y="32"/>
                </a:cubicBezTo>
                <a:cubicBezTo>
                  <a:pt x="124" y="32"/>
                  <a:pt x="117" y="31"/>
                  <a:pt x="114" y="31"/>
                </a:cubicBezTo>
                <a:cubicBezTo>
                  <a:pt x="111" y="30"/>
                  <a:pt x="109" y="28"/>
                  <a:pt x="109" y="25"/>
                </a:cubicBezTo>
                <a:cubicBezTo>
                  <a:pt x="109" y="21"/>
                  <a:pt x="110" y="17"/>
                  <a:pt x="112" y="11"/>
                </a:cubicBezTo>
                <a:cubicBezTo>
                  <a:pt x="114" y="6"/>
                  <a:pt x="115" y="2"/>
                  <a:pt x="116" y="1"/>
                </a:cubicBezTo>
                <a:cubicBezTo>
                  <a:pt x="117" y="1"/>
                  <a:pt x="162" y="0"/>
                  <a:pt x="251" y="0"/>
                </a:cubicBezTo>
                <a:cubicBezTo>
                  <a:pt x="326" y="1"/>
                  <a:pt x="369" y="1"/>
                  <a:pt x="378" y="1"/>
                </a:cubicBezTo>
                <a:cubicBezTo>
                  <a:pt x="387" y="1"/>
                  <a:pt x="396" y="2"/>
                  <a:pt x="405" y="5"/>
                </a:cubicBezTo>
                <a:cubicBezTo>
                  <a:pt x="437" y="13"/>
                  <a:pt x="465" y="31"/>
                  <a:pt x="487" y="59"/>
                </a:cubicBezTo>
                <a:cubicBezTo>
                  <a:pt x="510" y="87"/>
                  <a:pt x="521" y="124"/>
                  <a:pt x="522" y="171"/>
                </a:cubicBezTo>
                <a:cubicBezTo>
                  <a:pt x="522" y="241"/>
                  <a:pt x="498" y="305"/>
                  <a:pt x="449" y="361"/>
                </a:cubicBezTo>
                <a:cubicBezTo>
                  <a:pt x="401" y="417"/>
                  <a:pt x="344" y="451"/>
                  <a:pt x="279" y="461"/>
                </a:cubicBezTo>
                <a:lnTo>
                  <a:pt x="269" y="463"/>
                </a:lnTo>
                <a:lnTo>
                  <a:pt x="138" y="463"/>
                </a:lnTo>
                <a:lnTo>
                  <a:pt x="63" y="463"/>
                </a:lnTo>
                <a:lnTo>
                  <a:pt x="26" y="463"/>
                </a:lnTo>
                <a:cubicBezTo>
                  <a:pt x="15" y="463"/>
                  <a:pt x="8" y="463"/>
                  <a:pt x="5" y="462"/>
                </a:cubicBezTo>
                <a:cubicBezTo>
                  <a:pt x="2" y="461"/>
                  <a:pt x="0" y="459"/>
                  <a:pt x="0" y="456"/>
                </a:cubicBezTo>
                <a:cubicBezTo>
                  <a:pt x="0" y="455"/>
                  <a:pt x="0" y="452"/>
                  <a:pt x="2" y="447"/>
                </a:cubicBezTo>
                <a:cubicBezTo>
                  <a:pt x="4" y="439"/>
                  <a:pt x="5" y="435"/>
                  <a:pt x="7" y="434"/>
                </a:cubicBezTo>
                <a:cubicBezTo>
                  <a:pt x="9" y="433"/>
                  <a:pt x="14" y="433"/>
                  <a:pt x="23" y="432"/>
                </a:cubicBezTo>
                <a:cubicBezTo>
                  <a:pt x="35" y="432"/>
                  <a:pt x="50" y="432"/>
                  <a:pt x="64" y="430"/>
                </a:cubicBezTo>
                <a:cubicBezTo>
                  <a:pt x="71" y="429"/>
                  <a:pt x="75" y="426"/>
                  <a:pt x="77" y="422"/>
                </a:cubicBezTo>
                <a:cubicBezTo>
                  <a:pt x="79" y="420"/>
                  <a:pt x="95" y="358"/>
                  <a:pt x="126" y="233"/>
                </a:cubicBezTo>
                <a:cubicBezTo>
                  <a:pt x="157" y="110"/>
                  <a:pt x="173" y="44"/>
                  <a:pt x="173" y="38"/>
                </a:cubicBezTo>
                <a:moveTo>
                  <a:pt x="454" y="145"/>
                </a:moveTo>
                <a:cubicBezTo>
                  <a:pt x="454" y="128"/>
                  <a:pt x="452" y="113"/>
                  <a:pt x="447" y="99"/>
                </a:cubicBezTo>
                <a:cubicBezTo>
                  <a:pt x="442" y="86"/>
                  <a:pt x="436" y="75"/>
                  <a:pt x="429" y="67"/>
                </a:cubicBezTo>
                <a:cubicBezTo>
                  <a:pt x="422" y="60"/>
                  <a:pt x="414" y="53"/>
                  <a:pt x="404" y="48"/>
                </a:cubicBezTo>
                <a:cubicBezTo>
                  <a:pt x="394" y="42"/>
                  <a:pt x="385" y="39"/>
                  <a:pt x="378" y="37"/>
                </a:cubicBezTo>
                <a:cubicBezTo>
                  <a:pt x="370" y="35"/>
                  <a:pt x="362" y="34"/>
                  <a:pt x="354" y="32"/>
                </a:cubicBezTo>
                <a:cubicBezTo>
                  <a:pt x="353" y="32"/>
                  <a:pt x="350" y="32"/>
                  <a:pt x="344" y="32"/>
                </a:cubicBezTo>
                <a:cubicBezTo>
                  <a:pt x="339" y="32"/>
                  <a:pt x="333" y="32"/>
                  <a:pt x="325" y="32"/>
                </a:cubicBezTo>
                <a:cubicBezTo>
                  <a:pt x="317" y="32"/>
                  <a:pt x="310" y="32"/>
                  <a:pt x="303" y="32"/>
                </a:cubicBezTo>
                <a:lnTo>
                  <a:pt x="273" y="32"/>
                </a:lnTo>
                <a:cubicBezTo>
                  <a:pt x="254" y="32"/>
                  <a:pt x="242" y="34"/>
                  <a:pt x="240" y="38"/>
                </a:cubicBezTo>
                <a:cubicBezTo>
                  <a:pt x="239" y="40"/>
                  <a:pt x="222" y="105"/>
                  <a:pt x="190" y="233"/>
                </a:cubicBezTo>
                <a:cubicBezTo>
                  <a:pt x="158" y="362"/>
                  <a:pt x="142" y="427"/>
                  <a:pt x="142" y="428"/>
                </a:cubicBezTo>
                <a:cubicBezTo>
                  <a:pt x="142" y="430"/>
                  <a:pt x="145" y="431"/>
                  <a:pt x="150" y="431"/>
                </a:cubicBezTo>
                <a:cubicBezTo>
                  <a:pt x="155" y="431"/>
                  <a:pt x="172" y="431"/>
                  <a:pt x="202" y="432"/>
                </a:cubicBezTo>
                <a:cubicBezTo>
                  <a:pt x="204" y="432"/>
                  <a:pt x="208" y="432"/>
                  <a:pt x="215" y="432"/>
                </a:cubicBezTo>
                <a:cubicBezTo>
                  <a:pt x="221" y="432"/>
                  <a:pt x="226" y="432"/>
                  <a:pt x="231" y="432"/>
                </a:cubicBezTo>
                <a:cubicBezTo>
                  <a:pt x="288" y="432"/>
                  <a:pt x="335" y="414"/>
                  <a:pt x="372" y="377"/>
                </a:cubicBezTo>
                <a:cubicBezTo>
                  <a:pt x="388" y="361"/>
                  <a:pt x="401" y="342"/>
                  <a:pt x="411" y="320"/>
                </a:cubicBezTo>
                <a:cubicBezTo>
                  <a:pt x="422" y="298"/>
                  <a:pt x="432" y="270"/>
                  <a:pt x="441" y="233"/>
                </a:cubicBezTo>
                <a:cubicBezTo>
                  <a:pt x="450" y="198"/>
                  <a:pt x="454" y="168"/>
                  <a:pt x="454"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3" name=""/>
          <p:cNvSpPr/>
          <p:nvPr/>
        </p:nvSpPr>
        <p:spPr>
          <a:xfrm>
            <a:off x="5711760" y="3398040"/>
            <a:ext cx="147960" cy="118080"/>
          </a:xfrm>
          <a:custGeom>
            <a:avLst/>
            <a:gdLst/>
            <a:ahLst/>
            <a:rect l="0" t="0" r="r" b="b"/>
            <a:pathLst>
              <a:path w="411" h="328">
                <a:moveTo>
                  <a:pt x="121" y="27"/>
                </a:moveTo>
                <a:cubicBezTo>
                  <a:pt x="121" y="24"/>
                  <a:pt x="112" y="23"/>
                  <a:pt x="94" y="22"/>
                </a:cubicBezTo>
                <a:cubicBezTo>
                  <a:pt x="87" y="22"/>
                  <a:pt x="82" y="22"/>
                  <a:pt x="80" y="22"/>
                </a:cubicBezTo>
                <a:cubicBezTo>
                  <a:pt x="77" y="21"/>
                  <a:pt x="76" y="20"/>
                  <a:pt x="76" y="17"/>
                </a:cubicBezTo>
                <a:cubicBezTo>
                  <a:pt x="76" y="17"/>
                  <a:pt x="77" y="15"/>
                  <a:pt x="77" y="11"/>
                </a:cubicBezTo>
                <a:cubicBezTo>
                  <a:pt x="79" y="4"/>
                  <a:pt x="81" y="1"/>
                  <a:pt x="82" y="1"/>
                </a:cubicBezTo>
                <a:cubicBezTo>
                  <a:pt x="83" y="0"/>
                  <a:pt x="84" y="0"/>
                  <a:pt x="87" y="0"/>
                </a:cubicBezTo>
                <a:lnTo>
                  <a:pt x="90" y="0"/>
                </a:lnTo>
                <a:cubicBezTo>
                  <a:pt x="103" y="1"/>
                  <a:pt x="124" y="1"/>
                  <a:pt x="155" y="1"/>
                </a:cubicBezTo>
                <a:cubicBezTo>
                  <a:pt x="166" y="1"/>
                  <a:pt x="176" y="1"/>
                  <a:pt x="185" y="1"/>
                </a:cubicBezTo>
                <a:cubicBezTo>
                  <a:pt x="194" y="1"/>
                  <a:pt x="201" y="1"/>
                  <a:pt x="206" y="1"/>
                </a:cubicBezTo>
                <a:cubicBezTo>
                  <a:pt x="212" y="0"/>
                  <a:pt x="215" y="0"/>
                  <a:pt x="216" y="1"/>
                </a:cubicBezTo>
                <a:cubicBezTo>
                  <a:pt x="221" y="1"/>
                  <a:pt x="224" y="2"/>
                  <a:pt x="224" y="5"/>
                </a:cubicBezTo>
                <a:cubicBezTo>
                  <a:pt x="224" y="6"/>
                  <a:pt x="224" y="8"/>
                  <a:pt x="223" y="11"/>
                </a:cubicBezTo>
                <a:cubicBezTo>
                  <a:pt x="222" y="12"/>
                  <a:pt x="222" y="13"/>
                  <a:pt x="222" y="14"/>
                </a:cubicBezTo>
                <a:cubicBezTo>
                  <a:pt x="222" y="15"/>
                  <a:pt x="222" y="16"/>
                  <a:pt x="222" y="17"/>
                </a:cubicBezTo>
                <a:cubicBezTo>
                  <a:pt x="221" y="18"/>
                  <a:pt x="221" y="18"/>
                  <a:pt x="221" y="19"/>
                </a:cubicBezTo>
                <a:cubicBezTo>
                  <a:pt x="220" y="20"/>
                  <a:pt x="220" y="20"/>
                  <a:pt x="219" y="20"/>
                </a:cubicBezTo>
                <a:cubicBezTo>
                  <a:pt x="219" y="21"/>
                  <a:pt x="218" y="21"/>
                  <a:pt x="217" y="21"/>
                </a:cubicBezTo>
                <a:cubicBezTo>
                  <a:pt x="217" y="22"/>
                  <a:pt x="216" y="22"/>
                  <a:pt x="214" y="22"/>
                </a:cubicBezTo>
                <a:cubicBezTo>
                  <a:pt x="212" y="22"/>
                  <a:pt x="211" y="22"/>
                  <a:pt x="210" y="22"/>
                </a:cubicBezTo>
                <a:cubicBezTo>
                  <a:pt x="208" y="23"/>
                  <a:pt x="206" y="23"/>
                  <a:pt x="203" y="22"/>
                </a:cubicBezTo>
                <a:cubicBezTo>
                  <a:pt x="190" y="23"/>
                  <a:pt x="182" y="23"/>
                  <a:pt x="179" y="24"/>
                </a:cubicBezTo>
                <a:cubicBezTo>
                  <a:pt x="175" y="24"/>
                  <a:pt x="172" y="26"/>
                  <a:pt x="170" y="29"/>
                </a:cubicBezTo>
                <a:lnTo>
                  <a:pt x="131" y="182"/>
                </a:lnTo>
                <a:cubicBezTo>
                  <a:pt x="132" y="182"/>
                  <a:pt x="161" y="158"/>
                  <a:pt x="219" y="112"/>
                </a:cubicBezTo>
                <a:cubicBezTo>
                  <a:pt x="278" y="66"/>
                  <a:pt x="308" y="43"/>
                  <a:pt x="309" y="41"/>
                </a:cubicBezTo>
                <a:cubicBezTo>
                  <a:pt x="314" y="37"/>
                  <a:pt x="316" y="33"/>
                  <a:pt x="316" y="30"/>
                </a:cubicBezTo>
                <a:cubicBezTo>
                  <a:pt x="316" y="26"/>
                  <a:pt x="312" y="23"/>
                  <a:pt x="304" y="22"/>
                </a:cubicBezTo>
                <a:cubicBezTo>
                  <a:pt x="299" y="22"/>
                  <a:pt x="296" y="21"/>
                  <a:pt x="296" y="17"/>
                </a:cubicBezTo>
                <a:cubicBezTo>
                  <a:pt x="296" y="16"/>
                  <a:pt x="297" y="14"/>
                  <a:pt x="298" y="10"/>
                </a:cubicBezTo>
                <a:cubicBezTo>
                  <a:pt x="299" y="6"/>
                  <a:pt x="300" y="4"/>
                  <a:pt x="300" y="3"/>
                </a:cubicBezTo>
                <a:cubicBezTo>
                  <a:pt x="301" y="2"/>
                  <a:pt x="304" y="1"/>
                  <a:pt x="308" y="1"/>
                </a:cubicBezTo>
                <a:cubicBezTo>
                  <a:pt x="310" y="1"/>
                  <a:pt x="315" y="1"/>
                  <a:pt x="325" y="1"/>
                </a:cubicBezTo>
                <a:cubicBezTo>
                  <a:pt x="336" y="2"/>
                  <a:pt x="349" y="2"/>
                  <a:pt x="364" y="2"/>
                </a:cubicBezTo>
                <a:cubicBezTo>
                  <a:pt x="372" y="2"/>
                  <a:pt x="379" y="2"/>
                  <a:pt x="387" y="1"/>
                </a:cubicBezTo>
                <a:cubicBezTo>
                  <a:pt x="395" y="1"/>
                  <a:pt x="400" y="1"/>
                  <a:pt x="402" y="1"/>
                </a:cubicBezTo>
                <a:cubicBezTo>
                  <a:pt x="408" y="1"/>
                  <a:pt x="411" y="2"/>
                  <a:pt x="411" y="6"/>
                </a:cubicBezTo>
                <a:cubicBezTo>
                  <a:pt x="411" y="13"/>
                  <a:pt x="410" y="17"/>
                  <a:pt x="407" y="20"/>
                </a:cubicBezTo>
                <a:cubicBezTo>
                  <a:pt x="406" y="21"/>
                  <a:pt x="403" y="22"/>
                  <a:pt x="398" y="22"/>
                </a:cubicBezTo>
                <a:cubicBezTo>
                  <a:pt x="374" y="24"/>
                  <a:pt x="353" y="32"/>
                  <a:pt x="333" y="47"/>
                </a:cubicBezTo>
                <a:cubicBezTo>
                  <a:pt x="327" y="50"/>
                  <a:pt x="316" y="58"/>
                  <a:pt x="299" y="72"/>
                </a:cubicBezTo>
                <a:cubicBezTo>
                  <a:pt x="281" y="85"/>
                  <a:pt x="266" y="98"/>
                  <a:pt x="251" y="109"/>
                </a:cubicBezTo>
                <a:lnTo>
                  <a:pt x="228" y="127"/>
                </a:lnTo>
                <a:lnTo>
                  <a:pt x="233" y="138"/>
                </a:lnTo>
                <a:cubicBezTo>
                  <a:pt x="236" y="145"/>
                  <a:pt x="240" y="155"/>
                  <a:pt x="246" y="170"/>
                </a:cubicBezTo>
                <a:cubicBezTo>
                  <a:pt x="252" y="185"/>
                  <a:pt x="258" y="198"/>
                  <a:pt x="263" y="211"/>
                </a:cubicBezTo>
                <a:cubicBezTo>
                  <a:pt x="287" y="268"/>
                  <a:pt x="300" y="297"/>
                  <a:pt x="301" y="299"/>
                </a:cubicBezTo>
                <a:cubicBezTo>
                  <a:pt x="302" y="299"/>
                  <a:pt x="303" y="300"/>
                  <a:pt x="303" y="301"/>
                </a:cubicBezTo>
                <a:cubicBezTo>
                  <a:pt x="308" y="304"/>
                  <a:pt x="316" y="306"/>
                  <a:pt x="328" y="306"/>
                </a:cubicBezTo>
                <a:lnTo>
                  <a:pt x="339" y="306"/>
                </a:lnTo>
                <a:cubicBezTo>
                  <a:pt x="341" y="308"/>
                  <a:pt x="342" y="310"/>
                  <a:pt x="342" y="310"/>
                </a:cubicBezTo>
                <a:cubicBezTo>
                  <a:pt x="342" y="311"/>
                  <a:pt x="341" y="313"/>
                  <a:pt x="340" y="319"/>
                </a:cubicBezTo>
                <a:cubicBezTo>
                  <a:pt x="339" y="323"/>
                  <a:pt x="337" y="326"/>
                  <a:pt x="336" y="328"/>
                </a:cubicBezTo>
                <a:lnTo>
                  <a:pt x="330" y="328"/>
                </a:lnTo>
                <a:cubicBezTo>
                  <a:pt x="317" y="327"/>
                  <a:pt x="301" y="327"/>
                  <a:pt x="284" y="327"/>
                </a:cubicBezTo>
                <a:cubicBezTo>
                  <a:pt x="245" y="327"/>
                  <a:pt x="223" y="327"/>
                  <a:pt x="218" y="328"/>
                </a:cubicBezTo>
                <a:lnTo>
                  <a:pt x="214" y="328"/>
                </a:lnTo>
                <a:cubicBezTo>
                  <a:pt x="212" y="326"/>
                  <a:pt x="211" y="325"/>
                  <a:pt x="211" y="324"/>
                </a:cubicBezTo>
                <a:cubicBezTo>
                  <a:pt x="211" y="323"/>
                  <a:pt x="211" y="320"/>
                  <a:pt x="212" y="315"/>
                </a:cubicBezTo>
                <a:cubicBezTo>
                  <a:pt x="213" y="311"/>
                  <a:pt x="214" y="308"/>
                  <a:pt x="215" y="307"/>
                </a:cubicBezTo>
                <a:cubicBezTo>
                  <a:pt x="215" y="306"/>
                  <a:pt x="217" y="306"/>
                  <a:pt x="220" y="306"/>
                </a:cubicBezTo>
                <a:lnTo>
                  <a:pt x="221" y="306"/>
                </a:lnTo>
                <a:cubicBezTo>
                  <a:pt x="237" y="306"/>
                  <a:pt x="245" y="302"/>
                  <a:pt x="245" y="294"/>
                </a:cubicBezTo>
                <a:cubicBezTo>
                  <a:pt x="245" y="293"/>
                  <a:pt x="241" y="282"/>
                  <a:pt x="232" y="261"/>
                </a:cubicBezTo>
                <a:cubicBezTo>
                  <a:pt x="224" y="239"/>
                  <a:pt x="219" y="228"/>
                  <a:pt x="217" y="225"/>
                </a:cubicBezTo>
                <a:lnTo>
                  <a:pt x="189" y="158"/>
                </a:lnTo>
                <a:lnTo>
                  <a:pt x="157" y="184"/>
                </a:lnTo>
                <a:lnTo>
                  <a:pt x="124" y="209"/>
                </a:lnTo>
                <a:lnTo>
                  <a:pt x="113" y="254"/>
                </a:lnTo>
                <a:cubicBezTo>
                  <a:pt x="106" y="283"/>
                  <a:pt x="102" y="299"/>
                  <a:pt x="102" y="300"/>
                </a:cubicBezTo>
                <a:cubicBezTo>
                  <a:pt x="102" y="302"/>
                  <a:pt x="103" y="304"/>
                  <a:pt x="106" y="305"/>
                </a:cubicBezTo>
                <a:cubicBezTo>
                  <a:pt x="109" y="305"/>
                  <a:pt x="116" y="306"/>
                  <a:pt x="130" y="306"/>
                </a:cubicBezTo>
                <a:lnTo>
                  <a:pt x="145" y="306"/>
                </a:lnTo>
                <a:cubicBezTo>
                  <a:pt x="147" y="309"/>
                  <a:pt x="148" y="311"/>
                  <a:pt x="148" y="311"/>
                </a:cubicBezTo>
                <a:cubicBezTo>
                  <a:pt x="148" y="316"/>
                  <a:pt x="146" y="321"/>
                  <a:pt x="144" y="326"/>
                </a:cubicBezTo>
                <a:cubicBezTo>
                  <a:pt x="143" y="327"/>
                  <a:pt x="140" y="328"/>
                  <a:pt x="137" y="328"/>
                </a:cubicBezTo>
                <a:cubicBezTo>
                  <a:pt x="136" y="328"/>
                  <a:pt x="130" y="328"/>
                  <a:pt x="119" y="327"/>
                </a:cubicBezTo>
                <a:cubicBezTo>
                  <a:pt x="108" y="327"/>
                  <a:pt x="92" y="327"/>
                  <a:pt x="71" y="327"/>
                </a:cubicBezTo>
                <a:cubicBezTo>
                  <a:pt x="51" y="327"/>
                  <a:pt x="36" y="327"/>
                  <a:pt x="26" y="327"/>
                </a:cubicBezTo>
                <a:cubicBezTo>
                  <a:pt x="15" y="327"/>
                  <a:pt x="9" y="327"/>
                  <a:pt x="8" y="327"/>
                </a:cubicBezTo>
                <a:cubicBezTo>
                  <a:pt x="3" y="327"/>
                  <a:pt x="0" y="326"/>
                  <a:pt x="0" y="323"/>
                </a:cubicBezTo>
                <a:cubicBezTo>
                  <a:pt x="0" y="322"/>
                  <a:pt x="0" y="320"/>
                  <a:pt x="1" y="316"/>
                </a:cubicBezTo>
                <a:cubicBezTo>
                  <a:pt x="2" y="311"/>
                  <a:pt x="4" y="308"/>
                  <a:pt x="5" y="307"/>
                </a:cubicBezTo>
                <a:cubicBezTo>
                  <a:pt x="6" y="307"/>
                  <a:pt x="10" y="306"/>
                  <a:pt x="16" y="306"/>
                </a:cubicBezTo>
                <a:cubicBezTo>
                  <a:pt x="25" y="306"/>
                  <a:pt x="34" y="305"/>
                  <a:pt x="45" y="305"/>
                </a:cubicBezTo>
                <a:cubicBezTo>
                  <a:pt x="49" y="304"/>
                  <a:pt x="52" y="302"/>
                  <a:pt x="54" y="299"/>
                </a:cubicBezTo>
                <a:cubicBezTo>
                  <a:pt x="55" y="297"/>
                  <a:pt x="66" y="253"/>
                  <a:pt x="88" y="165"/>
                </a:cubicBezTo>
                <a:cubicBezTo>
                  <a:pt x="110" y="77"/>
                  <a:pt x="121" y="31"/>
                  <a:pt x="121" y="2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4" name=""/>
          <p:cNvSpPr/>
          <p:nvPr/>
        </p:nvSpPr>
        <p:spPr>
          <a:xfrm>
            <a:off x="5864760" y="3398040"/>
            <a:ext cx="106560" cy="118440"/>
          </a:xfrm>
          <a:custGeom>
            <a:avLst/>
            <a:gdLst/>
            <a:ahLst/>
            <a:rect l="0" t="0" r="r" b="b"/>
            <a:pathLst>
              <a:path w="296" h="329">
                <a:moveTo>
                  <a:pt x="95" y="22"/>
                </a:moveTo>
                <a:cubicBezTo>
                  <a:pt x="84" y="22"/>
                  <a:pt x="79" y="22"/>
                  <a:pt x="78" y="20"/>
                </a:cubicBezTo>
                <a:cubicBezTo>
                  <a:pt x="78" y="20"/>
                  <a:pt x="78" y="18"/>
                  <a:pt x="78" y="17"/>
                </a:cubicBezTo>
                <a:cubicBezTo>
                  <a:pt x="78" y="9"/>
                  <a:pt x="79" y="4"/>
                  <a:pt x="83" y="1"/>
                </a:cubicBezTo>
                <a:cubicBezTo>
                  <a:pt x="83" y="0"/>
                  <a:pt x="86" y="0"/>
                  <a:pt x="90" y="0"/>
                </a:cubicBezTo>
                <a:cubicBezTo>
                  <a:pt x="107" y="1"/>
                  <a:pt x="127" y="2"/>
                  <a:pt x="151" y="2"/>
                </a:cubicBezTo>
                <a:cubicBezTo>
                  <a:pt x="196" y="2"/>
                  <a:pt x="221" y="1"/>
                  <a:pt x="228" y="0"/>
                </a:cubicBezTo>
                <a:lnTo>
                  <a:pt x="234" y="0"/>
                </a:lnTo>
                <a:cubicBezTo>
                  <a:pt x="236" y="2"/>
                  <a:pt x="237" y="4"/>
                  <a:pt x="237" y="5"/>
                </a:cubicBezTo>
                <a:cubicBezTo>
                  <a:pt x="237" y="6"/>
                  <a:pt x="236" y="8"/>
                  <a:pt x="236" y="13"/>
                </a:cubicBezTo>
                <a:cubicBezTo>
                  <a:pt x="234" y="18"/>
                  <a:pt x="233" y="21"/>
                  <a:pt x="232" y="22"/>
                </a:cubicBezTo>
                <a:lnTo>
                  <a:pt x="213" y="22"/>
                </a:lnTo>
                <a:cubicBezTo>
                  <a:pt x="191" y="23"/>
                  <a:pt x="178" y="24"/>
                  <a:pt x="175" y="27"/>
                </a:cubicBezTo>
                <a:cubicBezTo>
                  <a:pt x="172" y="28"/>
                  <a:pt x="170" y="32"/>
                  <a:pt x="168" y="40"/>
                </a:cubicBezTo>
                <a:cubicBezTo>
                  <a:pt x="166" y="48"/>
                  <a:pt x="155" y="90"/>
                  <a:pt x="136" y="166"/>
                </a:cubicBezTo>
                <a:cubicBezTo>
                  <a:pt x="131" y="187"/>
                  <a:pt x="125" y="210"/>
                  <a:pt x="120" y="233"/>
                </a:cubicBezTo>
                <a:cubicBezTo>
                  <a:pt x="114" y="257"/>
                  <a:pt x="110" y="274"/>
                  <a:pt x="107" y="286"/>
                </a:cubicBezTo>
                <a:lnTo>
                  <a:pt x="102" y="303"/>
                </a:lnTo>
                <a:cubicBezTo>
                  <a:pt x="102" y="304"/>
                  <a:pt x="104" y="305"/>
                  <a:pt x="107" y="305"/>
                </a:cubicBezTo>
                <a:cubicBezTo>
                  <a:pt x="110" y="305"/>
                  <a:pt x="119" y="305"/>
                  <a:pt x="135" y="306"/>
                </a:cubicBezTo>
                <a:lnTo>
                  <a:pt x="143" y="306"/>
                </a:lnTo>
                <a:cubicBezTo>
                  <a:pt x="153" y="306"/>
                  <a:pt x="161" y="306"/>
                  <a:pt x="167" y="305"/>
                </a:cubicBezTo>
                <a:cubicBezTo>
                  <a:pt x="173" y="305"/>
                  <a:pt x="181" y="304"/>
                  <a:pt x="191" y="302"/>
                </a:cubicBezTo>
                <a:cubicBezTo>
                  <a:pt x="200" y="300"/>
                  <a:pt x="208" y="297"/>
                  <a:pt x="215" y="294"/>
                </a:cubicBezTo>
                <a:cubicBezTo>
                  <a:pt x="221" y="290"/>
                  <a:pt x="228" y="284"/>
                  <a:pt x="236" y="277"/>
                </a:cubicBezTo>
                <a:cubicBezTo>
                  <a:pt x="243" y="270"/>
                  <a:pt x="250" y="261"/>
                  <a:pt x="256" y="251"/>
                </a:cubicBezTo>
                <a:cubicBezTo>
                  <a:pt x="261" y="241"/>
                  <a:pt x="266" y="231"/>
                  <a:pt x="270" y="219"/>
                </a:cubicBezTo>
                <a:cubicBezTo>
                  <a:pt x="275" y="206"/>
                  <a:pt x="277" y="199"/>
                  <a:pt x="278" y="198"/>
                </a:cubicBezTo>
                <a:cubicBezTo>
                  <a:pt x="280" y="197"/>
                  <a:pt x="283" y="196"/>
                  <a:pt x="287" y="196"/>
                </a:cubicBezTo>
                <a:lnTo>
                  <a:pt x="293" y="196"/>
                </a:lnTo>
                <a:cubicBezTo>
                  <a:pt x="295" y="199"/>
                  <a:pt x="296" y="201"/>
                  <a:pt x="296" y="202"/>
                </a:cubicBezTo>
                <a:cubicBezTo>
                  <a:pt x="296" y="202"/>
                  <a:pt x="292" y="213"/>
                  <a:pt x="286" y="231"/>
                </a:cubicBezTo>
                <a:cubicBezTo>
                  <a:pt x="280" y="249"/>
                  <a:pt x="273" y="268"/>
                  <a:pt x="265" y="288"/>
                </a:cubicBezTo>
                <a:cubicBezTo>
                  <a:pt x="257" y="308"/>
                  <a:pt x="253" y="320"/>
                  <a:pt x="253" y="324"/>
                </a:cubicBezTo>
                <a:cubicBezTo>
                  <a:pt x="252" y="325"/>
                  <a:pt x="251" y="326"/>
                  <a:pt x="251" y="327"/>
                </a:cubicBezTo>
                <a:cubicBezTo>
                  <a:pt x="250" y="327"/>
                  <a:pt x="247" y="327"/>
                  <a:pt x="243" y="328"/>
                </a:cubicBezTo>
                <a:cubicBezTo>
                  <a:pt x="239" y="329"/>
                  <a:pt x="232" y="329"/>
                  <a:pt x="222" y="328"/>
                </a:cubicBezTo>
                <a:cubicBezTo>
                  <a:pt x="219" y="328"/>
                  <a:pt x="207" y="328"/>
                  <a:pt x="186" y="328"/>
                </a:cubicBezTo>
                <a:cubicBezTo>
                  <a:pt x="165" y="328"/>
                  <a:pt x="146" y="328"/>
                  <a:pt x="127" y="328"/>
                </a:cubicBezTo>
                <a:lnTo>
                  <a:pt x="42" y="328"/>
                </a:lnTo>
                <a:cubicBezTo>
                  <a:pt x="14" y="328"/>
                  <a:pt x="0" y="326"/>
                  <a:pt x="0" y="323"/>
                </a:cubicBezTo>
                <a:cubicBezTo>
                  <a:pt x="0" y="321"/>
                  <a:pt x="1" y="319"/>
                  <a:pt x="1" y="316"/>
                </a:cubicBezTo>
                <a:cubicBezTo>
                  <a:pt x="3" y="310"/>
                  <a:pt x="5" y="307"/>
                  <a:pt x="6" y="306"/>
                </a:cubicBezTo>
                <a:cubicBezTo>
                  <a:pt x="7" y="306"/>
                  <a:pt x="10" y="306"/>
                  <a:pt x="13" y="306"/>
                </a:cubicBezTo>
                <a:lnTo>
                  <a:pt x="16" y="306"/>
                </a:lnTo>
                <a:cubicBezTo>
                  <a:pt x="25" y="306"/>
                  <a:pt x="35" y="305"/>
                  <a:pt x="46" y="305"/>
                </a:cubicBezTo>
                <a:cubicBezTo>
                  <a:pt x="50" y="304"/>
                  <a:pt x="53" y="302"/>
                  <a:pt x="55" y="299"/>
                </a:cubicBezTo>
                <a:cubicBezTo>
                  <a:pt x="56" y="297"/>
                  <a:pt x="67" y="253"/>
                  <a:pt x="89" y="165"/>
                </a:cubicBezTo>
                <a:cubicBezTo>
                  <a:pt x="111" y="77"/>
                  <a:pt x="122" y="31"/>
                  <a:pt x="122" y="27"/>
                </a:cubicBezTo>
                <a:cubicBezTo>
                  <a:pt x="122" y="24"/>
                  <a:pt x="113" y="23"/>
                  <a:pt x="95"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5" name=""/>
          <p:cNvSpPr/>
          <p:nvPr/>
        </p:nvSpPr>
        <p:spPr>
          <a:xfrm>
            <a:off x="6011640" y="3296520"/>
            <a:ext cx="58680" cy="244080"/>
          </a:xfrm>
          <a:custGeom>
            <a:avLst/>
            <a:gdLst/>
            <a:ahLst/>
            <a:rect l="0" t="0" r="r" b="b"/>
            <a:pathLst>
              <a:path w="163" h="678">
                <a:moveTo>
                  <a:pt x="0" y="338"/>
                </a:moveTo>
                <a:cubicBezTo>
                  <a:pt x="0" y="307"/>
                  <a:pt x="3" y="278"/>
                  <a:pt x="7" y="250"/>
                </a:cubicBezTo>
                <a:cubicBezTo>
                  <a:pt x="12" y="222"/>
                  <a:pt x="17" y="198"/>
                  <a:pt x="23" y="177"/>
                </a:cubicBezTo>
                <a:cubicBezTo>
                  <a:pt x="29" y="157"/>
                  <a:pt x="37" y="137"/>
                  <a:pt x="48" y="118"/>
                </a:cubicBezTo>
                <a:cubicBezTo>
                  <a:pt x="59" y="98"/>
                  <a:pt x="67" y="83"/>
                  <a:pt x="73" y="72"/>
                </a:cubicBezTo>
                <a:cubicBezTo>
                  <a:pt x="80" y="62"/>
                  <a:pt x="89" y="50"/>
                  <a:pt x="102" y="37"/>
                </a:cubicBezTo>
                <a:cubicBezTo>
                  <a:pt x="115" y="25"/>
                  <a:pt x="122" y="17"/>
                  <a:pt x="124" y="14"/>
                </a:cubicBezTo>
                <a:cubicBezTo>
                  <a:pt x="127" y="12"/>
                  <a:pt x="133" y="7"/>
                  <a:pt x="142" y="0"/>
                </a:cubicBezTo>
                <a:lnTo>
                  <a:pt x="151" y="0"/>
                </a:lnTo>
                <a:lnTo>
                  <a:pt x="154" y="0"/>
                </a:lnTo>
                <a:cubicBezTo>
                  <a:pt x="160" y="0"/>
                  <a:pt x="163" y="2"/>
                  <a:pt x="163" y="6"/>
                </a:cubicBezTo>
                <a:cubicBezTo>
                  <a:pt x="163" y="8"/>
                  <a:pt x="159" y="12"/>
                  <a:pt x="152" y="20"/>
                </a:cubicBezTo>
                <a:cubicBezTo>
                  <a:pt x="144" y="29"/>
                  <a:pt x="135" y="40"/>
                  <a:pt x="123" y="56"/>
                </a:cubicBezTo>
                <a:cubicBezTo>
                  <a:pt x="112" y="72"/>
                  <a:pt x="101" y="91"/>
                  <a:pt x="90" y="114"/>
                </a:cubicBezTo>
                <a:cubicBezTo>
                  <a:pt x="78" y="137"/>
                  <a:pt x="69" y="169"/>
                  <a:pt x="61" y="208"/>
                </a:cubicBezTo>
                <a:cubicBezTo>
                  <a:pt x="54" y="247"/>
                  <a:pt x="50" y="291"/>
                  <a:pt x="50" y="338"/>
                </a:cubicBezTo>
                <a:cubicBezTo>
                  <a:pt x="50" y="386"/>
                  <a:pt x="54" y="429"/>
                  <a:pt x="61" y="468"/>
                </a:cubicBezTo>
                <a:cubicBezTo>
                  <a:pt x="69" y="507"/>
                  <a:pt x="78" y="538"/>
                  <a:pt x="89" y="562"/>
                </a:cubicBezTo>
                <a:cubicBezTo>
                  <a:pt x="100" y="586"/>
                  <a:pt x="111" y="606"/>
                  <a:pt x="122" y="620"/>
                </a:cubicBezTo>
                <a:cubicBezTo>
                  <a:pt x="134" y="635"/>
                  <a:pt x="144" y="648"/>
                  <a:pt x="152" y="657"/>
                </a:cubicBezTo>
                <a:cubicBezTo>
                  <a:pt x="159" y="666"/>
                  <a:pt x="163" y="671"/>
                  <a:pt x="163" y="672"/>
                </a:cubicBezTo>
                <a:cubicBezTo>
                  <a:pt x="163" y="676"/>
                  <a:pt x="160" y="678"/>
                  <a:pt x="153" y="678"/>
                </a:cubicBezTo>
                <a:lnTo>
                  <a:pt x="151" y="678"/>
                </a:lnTo>
                <a:lnTo>
                  <a:pt x="142" y="678"/>
                </a:lnTo>
                <a:lnTo>
                  <a:pt x="122" y="661"/>
                </a:lnTo>
                <a:cubicBezTo>
                  <a:pt x="80" y="622"/>
                  <a:pt x="49" y="574"/>
                  <a:pt x="30"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6" name=""/>
          <p:cNvSpPr/>
          <p:nvPr/>
        </p:nvSpPr>
        <p:spPr>
          <a:xfrm>
            <a:off x="6091560" y="3371400"/>
            <a:ext cx="104400" cy="155520"/>
          </a:xfrm>
          <a:custGeom>
            <a:avLst/>
            <a:gdLst/>
            <a:ahLst/>
            <a:rect l="0" t="0" r="r" b="b"/>
            <a:pathLst>
              <a:path w="290" h="432">
                <a:moveTo>
                  <a:pt x="0" y="193"/>
                </a:moveTo>
                <a:cubicBezTo>
                  <a:pt x="0" y="148"/>
                  <a:pt x="17" y="104"/>
                  <a:pt x="52" y="63"/>
                </a:cubicBezTo>
                <a:cubicBezTo>
                  <a:pt x="86" y="22"/>
                  <a:pt x="125" y="2"/>
                  <a:pt x="167" y="1"/>
                </a:cubicBezTo>
                <a:cubicBezTo>
                  <a:pt x="194" y="1"/>
                  <a:pt x="216" y="13"/>
                  <a:pt x="231" y="36"/>
                </a:cubicBezTo>
                <a:cubicBezTo>
                  <a:pt x="231" y="36"/>
                  <a:pt x="232" y="35"/>
                  <a:pt x="234" y="32"/>
                </a:cubicBezTo>
                <a:cubicBezTo>
                  <a:pt x="236" y="30"/>
                  <a:pt x="238" y="28"/>
                  <a:pt x="241" y="25"/>
                </a:cubicBezTo>
                <a:cubicBezTo>
                  <a:pt x="245" y="22"/>
                  <a:pt x="248" y="19"/>
                  <a:pt x="252" y="17"/>
                </a:cubicBezTo>
                <a:cubicBezTo>
                  <a:pt x="268" y="6"/>
                  <a:pt x="278" y="0"/>
                  <a:pt x="283" y="0"/>
                </a:cubicBezTo>
                <a:cubicBezTo>
                  <a:pt x="285" y="0"/>
                  <a:pt x="287" y="1"/>
                  <a:pt x="288" y="2"/>
                </a:cubicBezTo>
                <a:cubicBezTo>
                  <a:pt x="290" y="4"/>
                  <a:pt x="290" y="5"/>
                  <a:pt x="290" y="6"/>
                </a:cubicBezTo>
                <a:cubicBezTo>
                  <a:pt x="290" y="10"/>
                  <a:pt x="275" y="74"/>
                  <a:pt x="244" y="199"/>
                </a:cubicBezTo>
                <a:cubicBezTo>
                  <a:pt x="210" y="328"/>
                  <a:pt x="194" y="393"/>
                  <a:pt x="194" y="395"/>
                </a:cubicBezTo>
                <a:cubicBezTo>
                  <a:pt x="194" y="398"/>
                  <a:pt x="205" y="400"/>
                  <a:pt x="226" y="401"/>
                </a:cubicBezTo>
                <a:lnTo>
                  <a:pt x="243" y="401"/>
                </a:lnTo>
                <a:cubicBezTo>
                  <a:pt x="246" y="404"/>
                  <a:pt x="247" y="406"/>
                  <a:pt x="247" y="407"/>
                </a:cubicBezTo>
                <a:cubicBezTo>
                  <a:pt x="247" y="407"/>
                  <a:pt x="246" y="411"/>
                  <a:pt x="245" y="419"/>
                </a:cubicBezTo>
                <a:cubicBezTo>
                  <a:pt x="243" y="425"/>
                  <a:pt x="241" y="429"/>
                  <a:pt x="238" y="432"/>
                </a:cubicBezTo>
                <a:lnTo>
                  <a:pt x="229" y="432"/>
                </a:lnTo>
                <a:cubicBezTo>
                  <a:pt x="214" y="431"/>
                  <a:pt x="190" y="430"/>
                  <a:pt x="155" y="430"/>
                </a:cubicBezTo>
                <a:cubicBezTo>
                  <a:pt x="143" y="430"/>
                  <a:pt x="131" y="430"/>
                  <a:pt x="121" y="430"/>
                </a:cubicBezTo>
                <a:cubicBezTo>
                  <a:pt x="110" y="430"/>
                  <a:pt x="102" y="430"/>
                  <a:pt x="96" y="430"/>
                </a:cubicBezTo>
                <a:cubicBezTo>
                  <a:pt x="89" y="430"/>
                  <a:pt x="86" y="431"/>
                  <a:pt x="84" y="431"/>
                </a:cubicBezTo>
                <a:cubicBezTo>
                  <a:pt x="78" y="431"/>
                  <a:pt x="75" y="429"/>
                  <a:pt x="75" y="426"/>
                </a:cubicBezTo>
                <a:cubicBezTo>
                  <a:pt x="75" y="424"/>
                  <a:pt x="75" y="421"/>
                  <a:pt x="76" y="415"/>
                </a:cubicBezTo>
                <a:cubicBezTo>
                  <a:pt x="78" y="408"/>
                  <a:pt x="79" y="404"/>
                  <a:pt x="81" y="403"/>
                </a:cubicBezTo>
                <a:cubicBezTo>
                  <a:pt x="82" y="401"/>
                  <a:pt x="87" y="401"/>
                  <a:pt x="94" y="401"/>
                </a:cubicBezTo>
                <a:cubicBezTo>
                  <a:pt x="116" y="401"/>
                  <a:pt x="129" y="399"/>
                  <a:pt x="134" y="396"/>
                </a:cubicBezTo>
                <a:cubicBezTo>
                  <a:pt x="137" y="394"/>
                  <a:pt x="144" y="374"/>
                  <a:pt x="153" y="336"/>
                </a:cubicBezTo>
                <a:cubicBezTo>
                  <a:pt x="162" y="298"/>
                  <a:pt x="166" y="279"/>
                  <a:pt x="167" y="278"/>
                </a:cubicBezTo>
                <a:cubicBezTo>
                  <a:pt x="167" y="277"/>
                  <a:pt x="165" y="278"/>
                  <a:pt x="162" y="280"/>
                </a:cubicBezTo>
                <a:cubicBezTo>
                  <a:pt x="140" y="297"/>
                  <a:pt x="118" y="306"/>
                  <a:pt x="94" y="306"/>
                </a:cubicBezTo>
                <a:cubicBezTo>
                  <a:pt x="70" y="306"/>
                  <a:pt x="48" y="297"/>
                  <a:pt x="29" y="279"/>
                </a:cubicBezTo>
                <a:cubicBezTo>
                  <a:pt x="10" y="261"/>
                  <a:pt x="0" y="233"/>
                  <a:pt x="0" y="193"/>
                </a:cubicBezTo>
                <a:moveTo>
                  <a:pt x="217" y="79"/>
                </a:moveTo>
                <a:cubicBezTo>
                  <a:pt x="206" y="43"/>
                  <a:pt x="189" y="25"/>
                  <a:pt x="165" y="25"/>
                </a:cubicBezTo>
                <a:cubicBezTo>
                  <a:pt x="150" y="25"/>
                  <a:pt x="134" y="32"/>
                  <a:pt x="120" y="46"/>
                </a:cubicBezTo>
                <a:cubicBezTo>
                  <a:pt x="106" y="60"/>
                  <a:pt x="94" y="79"/>
                  <a:pt x="86" y="101"/>
                </a:cubicBezTo>
                <a:cubicBezTo>
                  <a:pt x="73" y="137"/>
                  <a:pt x="64" y="174"/>
                  <a:pt x="59" y="212"/>
                </a:cubicBezTo>
                <a:cubicBezTo>
                  <a:pt x="59" y="214"/>
                  <a:pt x="59" y="216"/>
                  <a:pt x="59" y="220"/>
                </a:cubicBezTo>
                <a:cubicBezTo>
                  <a:pt x="59" y="223"/>
                  <a:pt x="58" y="226"/>
                  <a:pt x="58" y="228"/>
                </a:cubicBezTo>
                <a:cubicBezTo>
                  <a:pt x="58" y="248"/>
                  <a:pt x="62" y="262"/>
                  <a:pt x="70" y="270"/>
                </a:cubicBezTo>
                <a:cubicBezTo>
                  <a:pt x="78" y="277"/>
                  <a:pt x="88" y="281"/>
                  <a:pt x="99" y="282"/>
                </a:cubicBezTo>
                <a:cubicBezTo>
                  <a:pt x="123" y="282"/>
                  <a:pt x="148" y="266"/>
                  <a:pt x="174" y="233"/>
                </a:cubicBezTo>
                <a:lnTo>
                  <a:pt x="180"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7" name=""/>
          <p:cNvSpPr/>
          <p:nvPr/>
        </p:nvSpPr>
        <p:spPr>
          <a:xfrm>
            <a:off x="6218640" y="3296520"/>
            <a:ext cx="58320" cy="244080"/>
          </a:xfrm>
          <a:custGeom>
            <a:avLst/>
            <a:gdLst/>
            <a:ahLst/>
            <a:rect l="0" t="0" r="r" b="b"/>
            <a:pathLst>
              <a:path w="162" h="678">
                <a:moveTo>
                  <a:pt x="0" y="338"/>
                </a:moveTo>
                <a:cubicBezTo>
                  <a:pt x="0" y="307"/>
                  <a:pt x="2" y="278"/>
                  <a:pt x="7" y="250"/>
                </a:cubicBezTo>
                <a:cubicBezTo>
                  <a:pt x="11" y="222"/>
                  <a:pt x="16" y="198"/>
                  <a:pt x="22" y="177"/>
                </a:cubicBezTo>
                <a:cubicBezTo>
                  <a:pt x="28" y="157"/>
                  <a:pt x="37" y="137"/>
                  <a:pt x="48" y="118"/>
                </a:cubicBezTo>
                <a:cubicBezTo>
                  <a:pt x="59" y="98"/>
                  <a:pt x="68" y="83"/>
                  <a:pt x="74" y="72"/>
                </a:cubicBezTo>
                <a:cubicBezTo>
                  <a:pt x="80" y="62"/>
                  <a:pt x="90" y="50"/>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0"/>
                </a:cubicBezTo>
                <a:cubicBezTo>
                  <a:pt x="143" y="29"/>
                  <a:pt x="134" y="40"/>
                  <a:pt x="123" y="56"/>
                </a:cubicBezTo>
                <a:cubicBezTo>
                  <a:pt x="112" y="72"/>
                  <a:pt x="101" y="91"/>
                  <a:pt x="90" y="114"/>
                </a:cubicBezTo>
                <a:cubicBezTo>
                  <a:pt x="79" y="137"/>
                  <a:pt x="69" y="169"/>
                  <a:pt x="62" y="208"/>
                </a:cubicBezTo>
                <a:cubicBezTo>
                  <a:pt x="54" y="247"/>
                  <a:pt x="50" y="291"/>
                  <a:pt x="50" y="338"/>
                </a:cubicBezTo>
                <a:cubicBezTo>
                  <a:pt x="50" y="386"/>
                  <a:pt x="54" y="429"/>
                  <a:pt x="62" y="468"/>
                </a:cubicBezTo>
                <a:cubicBezTo>
                  <a:pt x="69" y="507"/>
                  <a:pt x="79" y="538"/>
                  <a:pt x="89" y="562"/>
                </a:cubicBezTo>
                <a:cubicBezTo>
                  <a:pt x="100" y="586"/>
                  <a:pt x="111" y="606"/>
                  <a:pt x="123" y="620"/>
                </a:cubicBezTo>
                <a:cubicBezTo>
                  <a:pt x="134" y="635"/>
                  <a:pt x="143" y="648"/>
                  <a:pt x="151" y="657"/>
                </a:cubicBezTo>
                <a:cubicBezTo>
                  <a:pt x="159" y="666"/>
                  <a:pt x="162" y="671"/>
                  <a:pt x="162" y="672"/>
                </a:cubicBezTo>
                <a:cubicBezTo>
                  <a:pt x="162" y="676"/>
                  <a:pt x="159" y="678"/>
                  <a:pt x="152" y="678"/>
                </a:cubicBezTo>
                <a:lnTo>
                  <a:pt x="150" y="678"/>
                </a:lnTo>
                <a:lnTo>
                  <a:pt x="141" y="678"/>
                </a:lnTo>
                <a:lnTo>
                  <a:pt x="123" y="661"/>
                </a:lnTo>
                <a:cubicBezTo>
                  <a:pt x="80" y="622"/>
                  <a:pt x="49"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8" name=""/>
          <p:cNvSpPr/>
          <p:nvPr/>
        </p:nvSpPr>
        <p:spPr>
          <a:xfrm>
            <a:off x="6295680" y="3371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5" y="260"/>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1" y="91"/>
                  <a:pt x="199" y="101"/>
                  <a:pt x="199" y="101"/>
                </a:cubicBezTo>
                <a:cubicBezTo>
                  <a:pt x="201" y="101"/>
                  <a:pt x="210" y="91"/>
                  <a:pt x="225" y="70"/>
                </a:cubicBezTo>
                <a:lnTo>
                  <a:pt x="249" y="42"/>
                </a:lnTo>
                <a:lnTo>
                  <a:pt x="223" y="42"/>
                </a:lnTo>
                <a:lnTo>
                  <a:pt x="223" y="0"/>
                </a:lnTo>
                <a:lnTo>
                  <a:pt x="229" y="0"/>
                </a:lnTo>
                <a:cubicBezTo>
                  <a:pt x="236" y="1"/>
                  <a:pt x="260" y="2"/>
                  <a:pt x="302" y="2"/>
                </a:cubicBezTo>
                <a:cubicBezTo>
                  <a:pt x="338" y="2"/>
                  <a:pt x="359" y="1"/>
                  <a:pt x="365" y="0"/>
                </a:cubicBezTo>
                <a:lnTo>
                  <a:pt x="369" y="0"/>
                </a:lnTo>
                <a:lnTo>
                  <a:pt x="369" y="42"/>
                </a:lnTo>
                <a:lnTo>
                  <a:pt x="305" y="42"/>
                </a:lnTo>
                <a:lnTo>
                  <a:pt x="226" y="135"/>
                </a:lnTo>
                <a:lnTo>
                  <a:pt x="327" y="259"/>
                </a:lnTo>
                <a:lnTo>
                  <a:pt x="355" y="260"/>
                </a:lnTo>
                <a:lnTo>
                  <a:pt x="383" y="260"/>
                </a:lnTo>
                <a:lnTo>
                  <a:pt x="383" y="301"/>
                </a:lnTo>
                <a:lnTo>
                  <a:pt x="377" y="301"/>
                </a:lnTo>
                <a:cubicBezTo>
                  <a:pt x="371" y="300"/>
                  <a:pt x="346" y="299"/>
                  <a:pt x="304" y="299"/>
                </a:cubicBezTo>
                <a:cubicBezTo>
                  <a:pt x="256" y="299"/>
                  <a:pt x="228" y="300"/>
                  <a:pt x="220" y="301"/>
                </a:cubicBezTo>
                <a:lnTo>
                  <a:pt x="214" y="301"/>
                </a:lnTo>
                <a:lnTo>
                  <a:pt x="214" y="260"/>
                </a:lnTo>
                <a:lnTo>
                  <a:pt x="233" y="260"/>
                </a:lnTo>
                <a:cubicBezTo>
                  <a:pt x="233" y="259"/>
                  <a:pt x="224" y="248"/>
                  <a:pt x="206" y="226"/>
                </a:cubicBezTo>
                <a:cubicBezTo>
                  <a:pt x="188" y="204"/>
                  <a:pt x="179" y="192"/>
                  <a:pt x="178" y="191"/>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59" name=""/>
          <p:cNvSpPr/>
          <p:nvPr/>
        </p:nvSpPr>
        <p:spPr>
          <a:xfrm>
            <a:off x="6449400" y="3408120"/>
            <a:ext cx="54000" cy="109800"/>
          </a:xfrm>
          <a:custGeom>
            <a:avLst/>
            <a:gdLst/>
            <a:ahLst/>
            <a:rect l="0" t="0" r="r" b="b"/>
            <a:pathLst>
              <a:path w="150" h="305">
                <a:moveTo>
                  <a:pt x="4" y="116"/>
                </a:moveTo>
                <a:cubicBezTo>
                  <a:pt x="2" y="114"/>
                  <a:pt x="0" y="112"/>
                  <a:pt x="0" y="111"/>
                </a:cubicBezTo>
                <a:cubicBezTo>
                  <a:pt x="0" y="110"/>
                  <a:pt x="1" y="106"/>
                  <a:pt x="2" y="102"/>
                </a:cubicBezTo>
                <a:cubicBezTo>
                  <a:pt x="3" y="99"/>
                  <a:pt x="4" y="96"/>
                  <a:pt x="4" y="96"/>
                </a:cubicBezTo>
                <a:cubicBezTo>
                  <a:pt x="5" y="94"/>
                  <a:pt x="6" y="93"/>
                  <a:pt x="9" y="93"/>
                </a:cubicBezTo>
                <a:cubicBezTo>
                  <a:pt x="11" y="93"/>
                  <a:pt x="19" y="93"/>
                  <a:pt x="33" y="93"/>
                </a:cubicBezTo>
                <a:lnTo>
                  <a:pt x="58" y="93"/>
                </a:lnTo>
                <a:lnTo>
                  <a:pt x="68" y="55"/>
                </a:lnTo>
                <a:cubicBezTo>
                  <a:pt x="69" y="51"/>
                  <a:pt x="70" y="46"/>
                  <a:pt x="72" y="41"/>
                </a:cubicBezTo>
                <a:cubicBezTo>
                  <a:pt x="73" y="35"/>
                  <a:pt x="74" y="31"/>
                  <a:pt x="75" y="28"/>
                </a:cubicBezTo>
                <a:cubicBezTo>
                  <a:pt x="76" y="26"/>
                  <a:pt x="77" y="22"/>
                  <a:pt x="78" y="19"/>
                </a:cubicBezTo>
                <a:cubicBezTo>
                  <a:pt x="79" y="15"/>
                  <a:pt x="80" y="12"/>
                  <a:pt x="82" y="11"/>
                </a:cubicBezTo>
                <a:cubicBezTo>
                  <a:pt x="83" y="9"/>
                  <a:pt x="85" y="7"/>
                  <a:pt x="87" y="5"/>
                </a:cubicBezTo>
                <a:cubicBezTo>
                  <a:pt x="88" y="3"/>
                  <a:pt x="90" y="1"/>
                  <a:pt x="93" y="0"/>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9" y="92"/>
                </a:lnTo>
                <a:cubicBezTo>
                  <a:pt x="99" y="92"/>
                  <a:pt x="106" y="93"/>
                  <a:pt x="122" y="93"/>
                </a:cubicBezTo>
                <a:lnTo>
                  <a:pt x="147" y="93"/>
                </a:lnTo>
                <a:cubicBezTo>
                  <a:pt x="149" y="95"/>
                  <a:pt x="150" y="97"/>
                  <a:pt x="150" y="98"/>
                </a:cubicBezTo>
                <a:cubicBezTo>
                  <a:pt x="150" y="105"/>
                  <a:pt x="148" y="112"/>
                  <a:pt x="144" y="116"/>
                </a:cubicBezTo>
                <a:lnTo>
                  <a:pt x="93" y="116"/>
                </a:lnTo>
                <a:lnTo>
                  <a:pt x="76" y="185"/>
                </a:lnTo>
                <a:cubicBezTo>
                  <a:pt x="62" y="236"/>
                  <a:pt x="56" y="264"/>
                  <a:pt x="56" y="267"/>
                </a:cubicBezTo>
                <a:cubicBezTo>
                  <a:pt x="56" y="281"/>
                  <a:pt x="60" y="288"/>
                  <a:pt x="70" y="288"/>
                </a:cubicBezTo>
                <a:cubicBezTo>
                  <a:pt x="81" y="288"/>
                  <a:pt x="92" y="282"/>
                  <a:pt x="102" y="271"/>
                </a:cubicBezTo>
                <a:cubicBezTo>
                  <a:pt x="113" y="260"/>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5"/>
                </a:cubicBezTo>
                <a:cubicBezTo>
                  <a:pt x="132" y="262"/>
                  <a:pt x="127" y="269"/>
                  <a:pt x="120" y="277"/>
                </a:cubicBezTo>
                <a:cubicBezTo>
                  <a:pt x="113" y="285"/>
                  <a:pt x="105" y="292"/>
                  <a:pt x="96" y="297"/>
                </a:cubicBezTo>
                <a:cubicBezTo>
                  <a:pt x="86" y="303"/>
                  <a:pt x="76" y="305"/>
                  <a:pt x="65" y="305"/>
                </a:cubicBezTo>
                <a:cubicBezTo>
                  <a:pt x="56" y="305"/>
                  <a:pt x="47" y="303"/>
                  <a:pt x="38" y="298"/>
                </a:cubicBezTo>
                <a:cubicBezTo>
                  <a:pt x="30" y="293"/>
                  <a:pt x="23" y="285"/>
                  <a:pt x="20" y="273"/>
                </a:cubicBezTo>
                <a:cubicBezTo>
                  <a:pt x="19" y="271"/>
                  <a:pt x="19" y="266"/>
                  <a:pt x="19" y="260"/>
                </a:cubicBezTo>
                <a:lnTo>
                  <a:pt x="19" y="252"/>
                </a:lnTo>
                <a:lnTo>
                  <a:pt x="35" y="185"/>
                </a:lnTo>
                <a:cubicBezTo>
                  <a:pt x="46" y="140"/>
                  <a:pt x="52" y="117"/>
                  <a:pt x="53" y="117"/>
                </a:cubicBezTo>
                <a:cubicBezTo>
                  <a:pt x="53"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0" name=""/>
          <p:cNvSpPr/>
          <p:nvPr/>
        </p:nvSpPr>
        <p:spPr>
          <a:xfrm>
            <a:off x="6522840" y="3469320"/>
            <a:ext cx="105480" cy="7200"/>
          </a:xfrm>
          <a:custGeom>
            <a:avLst/>
            <a:gdLst/>
            <a:ahLst/>
            <a:rect l="0" t="0" r="r" b="b"/>
            <a:pathLst>
              <a:path w="293" h="20">
                <a:moveTo>
                  <a:pt x="7" y="0"/>
                </a:moveTo>
                <a:lnTo>
                  <a:pt x="286" y="0"/>
                </a:lnTo>
                <a:cubicBezTo>
                  <a:pt x="291" y="2"/>
                  <a:pt x="293" y="7"/>
                  <a:pt x="293" y="10"/>
                </a:cubicBezTo>
                <a:cubicBezTo>
                  <a:pt x="293" y="14"/>
                  <a:pt x="291" y="17"/>
                  <a:pt x="286" y="20"/>
                </a:cubicBezTo>
                <a:lnTo>
                  <a:pt x="7" y="20"/>
                </a:lnTo>
                <a:cubicBezTo>
                  <a:pt x="2" y="18"/>
                  <a:pt x="0" y="15"/>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1" name=""/>
          <p:cNvSpPr/>
          <p:nvPr/>
        </p:nvSpPr>
        <p:spPr>
          <a:xfrm>
            <a:off x="6656760" y="3400920"/>
            <a:ext cx="59400" cy="115200"/>
          </a:xfrm>
          <a:custGeom>
            <a:avLst/>
            <a:gdLst/>
            <a:ahLst/>
            <a:rect l="0" t="0" r="r" b="b"/>
            <a:pathLst>
              <a:path w="165" h="320">
                <a:moveTo>
                  <a:pt x="62" y="42"/>
                </a:moveTo>
                <a:lnTo>
                  <a:pt x="56" y="45"/>
                </a:lnTo>
                <a:cubicBezTo>
                  <a:pt x="51" y="46"/>
                  <a:pt x="45" y="48"/>
                  <a:pt x="37" y="50"/>
                </a:cubicBezTo>
                <a:cubicBezTo>
                  <a:pt x="28" y="51"/>
                  <a:pt x="19" y="52"/>
                  <a:pt x="9" y="53"/>
                </a:cubicBezTo>
                <a:lnTo>
                  <a:pt x="0" y="53"/>
                </a:lnTo>
                <a:lnTo>
                  <a:pt x="0" y="31"/>
                </a:lnTo>
                <a:lnTo>
                  <a:pt x="9" y="31"/>
                </a:lnTo>
                <a:cubicBezTo>
                  <a:pt x="24" y="30"/>
                  <a:pt x="38" y="28"/>
                  <a:pt x="50" y="24"/>
                </a:cubicBezTo>
                <a:cubicBezTo>
                  <a:pt x="63" y="20"/>
                  <a:pt x="72" y="16"/>
                  <a:pt x="77" y="12"/>
                </a:cubicBezTo>
                <a:cubicBezTo>
                  <a:pt x="82" y="9"/>
                  <a:pt x="87" y="5"/>
                  <a:pt x="91" y="2"/>
                </a:cubicBezTo>
                <a:cubicBezTo>
                  <a:pt x="91" y="1"/>
                  <a:pt x="93" y="0"/>
                  <a:pt x="96" y="0"/>
                </a:cubicBezTo>
                <a:cubicBezTo>
                  <a:pt x="99" y="0"/>
                  <a:pt x="102" y="1"/>
                  <a:pt x="105" y="3"/>
                </a:cubicBezTo>
                <a:lnTo>
                  <a:pt x="105" y="146"/>
                </a:lnTo>
                <a:lnTo>
                  <a:pt x="105" y="291"/>
                </a:lnTo>
                <a:cubicBezTo>
                  <a:pt x="107" y="293"/>
                  <a:pt x="109" y="294"/>
                  <a:pt x="111" y="295"/>
                </a:cubicBezTo>
                <a:cubicBezTo>
                  <a:pt x="112" y="296"/>
                  <a:pt x="116" y="296"/>
                  <a:pt x="122" y="297"/>
                </a:cubicBezTo>
                <a:cubicBezTo>
                  <a:pt x="129" y="298"/>
                  <a:pt x="139" y="298"/>
                  <a:pt x="153" y="298"/>
                </a:cubicBezTo>
                <a:lnTo>
                  <a:pt x="165" y="298"/>
                </a:lnTo>
                <a:lnTo>
                  <a:pt x="165" y="320"/>
                </a:lnTo>
                <a:lnTo>
                  <a:pt x="160" y="320"/>
                </a:lnTo>
                <a:cubicBezTo>
                  <a:pt x="153" y="319"/>
                  <a:pt x="128" y="319"/>
                  <a:pt x="83" y="319"/>
                </a:cubicBezTo>
                <a:cubicBezTo>
                  <a:pt x="40" y="319"/>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2" y="296"/>
                </a:cubicBezTo>
                <a:cubicBezTo>
                  <a:pt x="55" y="295"/>
                  <a:pt x="56" y="295"/>
                  <a:pt x="56" y="295"/>
                </a:cubicBezTo>
                <a:cubicBezTo>
                  <a:pt x="57" y="295"/>
                  <a:pt x="58" y="294"/>
                  <a:pt x="59" y="293"/>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2" name=""/>
          <p:cNvSpPr/>
          <p:nvPr/>
        </p:nvSpPr>
        <p:spPr>
          <a:xfrm>
            <a:off x="6769800" y="3296520"/>
            <a:ext cx="10080" cy="243720"/>
          </a:xfrm>
          <a:custGeom>
            <a:avLst/>
            <a:gdLst/>
            <a:ahLst/>
            <a:rect l="0" t="0" r="r" b="b"/>
            <a:pathLst>
              <a:path w="28" h="677">
                <a:moveTo>
                  <a:pt x="14" y="677"/>
                </a:moveTo>
                <a:lnTo>
                  <a:pt x="13" y="677"/>
                </a:lnTo>
                <a:cubicBezTo>
                  <a:pt x="7" y="677"/>
                  <a:pt x="3" y="674"/>
                  <a:pt x="0" y="668"/>
                </a:cubicBezTo>
                <a:lnTo>
                  <a:pt x="0" y="338"/>
                </a:lnTo>
                <a:lnTo>
                  <a:pt x="0" y="9"/>
                </a:lnTo>
                <a:cubicBezTo>
                  <a:pt x="6" y="3"/>
                  <a:pt x="10" y="0"/>
                  <a:pt x="14" y="0"/>
                </a:cubicBezTo>
                <a:cubicBezTo>
                  <a:pt x="20" y="0"/>
                  <a:pt x="25" y="4"/>
                  <a:pt x="28" y="11"/>
                </a:cubicBezTo>
                <a:lnTo>
                  <a:pt x="28" y="668"/>
                </a:lnTo>
                <a:cubicBezTo>
                  <a:pt x="24" y="674"/>
                  <a:pt x="20"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3" name=""/>
          <p:cNvSpPr/>
          <p:nvPr/>
        </p:nvSpPr>
        <p:spPr>
          <a:xfrm>
            <a:off x="6813360" y="337104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60"/>
                </a:lnTo>
                <a:lnTo>
                  <a:pt x="65" y="260"/>
                </a:lnTo>
                <a:lnTo>
                  <a:pt x="152" y="157"/>
                </a:lnTo>
                <a:lnTo>
                  <a:pt x="60" y="42"/>
                </a:lnTo>
                <a:lnTo>
                  <a:pt x="4" y="42"/>
                </a:lnTo>
                <a:lnTo>
                  <a:pt x="4" y="0"/>
                </a:lnTo>
                <a:lnTo>
                  <a:pt x="9" y="0"/>
                </a:lnTo>
                <a:cubicBezTo>
                  <a:pt x="16" y="1"/>
                  <a:pt x="41" y="2"/>
                  <a:pt x="83" y="2"/>
                </a:cubicBezTo>
                <a:cubicBezTo>
                  <a:pt x="130" y="2"/>
                  <a:pt x="157" y="1"/>
                  <a:pt x="165" y="0"/>
                </a:cubicBezTo>
                <a:lnTo>
                  <a:pt x="172" y="0"/>
                </a:lnTo>
                <a:lnTo>
                  <a:pt x="172" y="42"/>
                </a:lnTo>
                <a:lnTo>
                  <a:pt x="153" y="42"/>
                </a:lnTo>
                <a:lnTo>
                  <a:pt x="176" y="71"/>
                </a:lnTo>
                <a:cubicBezTo>
                  <a:pt x="192" y="91"/>
                  <a:pt x="200" y="101"/>
                  <a:pt x="200" y="101"/>
                </a:cubicBezTo>
                <a:cubicBezTo>
                  <a:pt x="202" y="101"/>
                  <a:pt x="210" y="91"/>
                  <a:pt x="226" y="70"/>
                </a:cubicBezTo>
                <a:lnTo>
                  <a:pt x="249" y="42"/>
                </a:lnTo>
                <a:lnTo>
                  <a:pt x="224" y="42"/>
                </a:lnTo>
                <a:lnTo>
                  <a:pt x="224" y="0"/>
                </a:lnTo>
                <a:lnTo>
                  <a:pt x="230" y="0"/>
                </a:lnTo>
                <a:cubicBezTo>
                  <a:pt x="237" y="1"/>
                  <a:pt x="260" y="2"/>
                  <a:pt x="301" y="2"/>
                </a:cubicBezTo>
                <a:cubicBezTo>
                  <a:pt x="338" y="2"/>
                  <a:pt x="359" y="1"/>
                  <a:pt x="364" y="0"/>
                </a:cubicBezTo>
                <a:lnTo>
                  <a:pt x="370" y="0"/>
                </a:lnTo>
                <a:lnTo>
                  <a:pt x="370" y="42"/>
                </a:lnTo>
                <a:lnTo>
                  <a:pt x="305" y="42"/>
                </a:lnTo>
                <a:lnTo>
                  <a:pt x="226" y="135"/>
                </a:lnTo>
                <a:lnTo>
                  <a:pt x="327" y="259"/>
                </a:lnTo>
                <a:lnTo>
                  <a:pt x="355" y="260"/>
                </a:lnTo>
                <a:lnTo>
                  <a:pt x="384" y="260"/>
                </a:lnTo>
                <a:lnTo>
                  <a:pt x="384" y="301"/>
                </a:lnTo>
                <a:lnTo>
                  <a:pt x="378" y="301"/>
                </a:lnTo>
                <a:cubicBezTo>
                  <a:pt x="371" y="300"/>
                  <a:pt x="346" y="299"/>
                  <a:pt x="304" y="299"/>
                </a:cubicBezTo>
                <a:cubicBezTo>
                  <a:pt x="257" y="299"/>
                  <a:pt x="229" y="300"/>
                  <a:pt x="221" y="301"/>
                </a:cubicBezTo>
                <a:lnTo>
                  <a:pt x="215" y="301"/>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4" name=""/>
          <p:cNvSpPr/>
          <p:nvPr/>
        </p:nvSpPr>
        <p:spPr>
          <a:xfrm>
            <a:off x="6967440" y="3408120"/>
            <a:ext cx="54000" cy="109800"/>
          </a:xfrm>
          <a:custGeom>
            <a:avLst/>
            <a:gdLst/>
            <a:ahLst/>
            <a:rect l="0" t="0" r="r" b="b"/>
            <a:pathLst>
              <a:path w="150" h="305">
                <a:moveTo>
                  <a:pt x="4" y="116"/>
                </a:moveTo>
                <a:cubicBezTo>
                  <a:pt x="1" y="114"/>
                  <a:pt x="0" y="112"/>
                  <a:pt x="0" y="111"/>
                </a:cubicBezTo>
                <a:cubicBezTo>
                  <a:pt x="0" y="110"/>
                  <a:pt x="1" y="106"/>
                  <a:pt x="2" y="102"/>
                </a:cubicBezTo>
                <a:cubicBezTo>
                  <a:pt x="3" y="99"/>
                  <a:pt x="3" y="96"/>
                  <a:pt x="4" y="96"/>
                </a:cubicBezTo>
                <a:cubicBezTo>
                  <a:pt x="5" y="94"/>
                  <a:pt x="6" y="93"/>
                  <a:pt x="8" y="93"/>
                </a:cubicBezTo>
                <a:cubicBezTo>
                  <a:pt x="11" y="93"/>
                  <a:pt x="19" y="93"/>
                  <a:pt x="33" y="93"/>
                </a:cubicBezTo>
                <a:lnTo>
                  <a:pt x="58" y="93"/>
                </a:lnTo>
                <a:lnTo>
                  <a:pt x="67" y="55"/>
                </a:lnTo>
                <a:cubicBezTo>
                  <a:pt x="68" y="51"/>
                  <a:pt x="69" y="46"/>
                  <a:pt x="71" y="41"/>
                </a:cubicBezTo>
                <a:cubicBezTo>
                  <a:pt x="72" y="35"/>
                  <a:pt x="73" y="31"/>
                  <a:pt x="74" y="28"/>
                </a:cubicBezTo>
                <a:cubicBezTo>
                  <a:pt x="75" y="26"/>
                  <a:pt x="76" y="22"/>
                  <a:pt x="77" y="19"/>
                </a:cubicBezTo>
                <a:cubicBezTo>
                  <a:pt x="78" y="15"/>
                  <a:pt x="79" y="12"/>
                  <a:pt x="81" y="11"/>
                </a:cubicBezTo>
                <a:cubicBezTo>
                  <a:pt x="82" y="9"/>
                  <a:pt x="84" y="7"/>
                  <a:pt x="85" y="5"/>
                </a:cubicBezTo>
                <a:cubicBezTo>
                  <a:pt x="87" y="3"/>
                  <a:pt x="89" y="1"/>
                  <a:pt x="92" y="0"/>
                </a:cubicBezTo>
                <a:cubicBezTo>
                  <a:pt x="95" y="0"/>
                  <a:pt x="98" y="0"/>
                  <a:pt x="101" y="0"/>
                </a:cubicBezTo>
                <a:cubicBezTo>
                  <a:pt x="106" y="0"/>
                  <a:pt x="111" y="2"/>
                  <a:pt x="114" y="5"/>
                </a:cubicBezTo>
                <a:cubicBezTo>
                  <a:pt x="116" y="8"/>
                  <a:pt x="117" y="11"/>
                  <a:pt x="117" y="14"/>
                </a:cubicBezTo>
                <a:cubicBezTo>
                  <a:pt x="117" y="16"/>
                  <a:pt x="116" y="24"/>
                  <a:pt x="113" y="36"/>
                </a:cubicBezTo>
                <a:cubicBezTo>
                  <a:pt x="110" y="49"/>
                  <a:pt x="106" y="62"/>
                  <a:pt x="102" y="74"/>
                </a:cubicBezTo>
                <a:lnTo>
                  <a:pt x="97" y="92"/>
                </a:lnTo>
                <a:cubicBezTo>
                  <a:pt x="97" y="92"/>
                  <a:pt x="105" y="93"/>
                  <a:pt x="122" y="93"/>
                </a:cubicBezTo>
                <a:lnTo>
                  <a:pt x="147" y="93"/>
                </a:lnTo>
                <a:cubicBezTo>
                  <a:pt x="149" y="95"/>
                  <a:pt x="150" y="97"/>
                  <a:pt x="150" y="98"/>
                </a:cubicBezTo>
                <a:cubicBezTo>
                  <a:pt x="150" y="105"/>
                  <a:pt x="148" y="112"/>
                  <a:pt x="144" y="116"/>
                </a:cubicBezTo>
                <a:lnTo>
                  <a:pt x="92" y="116"/>
                </a:lnTo>
                <a:lnTo>
                  <a:pt x="74" y="185"/>
                </a:lnTo>
                <a:cubicBezTo>
                  <a:pt x="62" y="236"/>
                  <a:pt x="56" y="264"/>
                  <a:pt x="56" y="267"/>
                </a:cubicBezTo>
                <a:cubicBezTo>
                  <a:pt x="56" y="281"/>
                  <a:pt x="60" y="288"/>
                  <a:pt x="69" y="288"/>
                </a:cubicBezTo>
                <a:cubicBezTo>
                  <a:pt x="80" y="288"/>
                  <a:pt x="91" y="282"/>
                  <a:pt x="101" y="271"/>
                </a:cubicBezTo>
                <a:cubicBezTo>
                  <a:pt x="113" y="260"/>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5"/>
                </a:cubicBezTo>
                <a:cubicBezTo>
                  <a:pt x="132" y="262"/>
                  <a:pt x="127" y="269"/>
                  <a:pt x="120" y="277"/>
                </a:cubicBezTo>
                <a:cubicBezTo>
                  <a:pt x="113" y="285"/>
                  <a:pt x="104" y="292"/>
                  <a:pt x="94" y="297"/>
                </a:cubicBezTo>
                <a:cubicBezTo>
                  <a:pt x="85" y="303"/>
                  <a:pt x="75" y="305"/>
                  <a:pt x="65"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5" name=""/>
          <p:cNvSpPr/>
          <p:nvPr/>
        </p:nvSpPr>
        <p:spPr>
          <a:xfrm>
            <a:off x="7057440" y="3449880"/>
            <a:ext cx="32760" cy="77040"/>
          </a:xfrm>
          <a:custGeom>
            <a:avLst/>
            <a:gdLst/>
            <a:ahLst/>
            <a:rect l="0" t="0" r="r" b="b"/>
            <a:pathLst>
              <a:path w="91" h="214">
                <a:moveTo>
                  <a:pt x="0" y="58"/>
                </a:moveTo>
                <a:cubicBezTo>
                  <a:pt x="0" y="58"/>
                  <a:pt x="0" y="52"/>
                  <a:pt x="0" y="41"/>
                </a:cubicBezTo>
                <a:cubicBezTo>
                  <a:pt x="0" y="30"/>
                  <a:pt x="4" y="20"/>
                  <a:pt x="11" y="12"/>
                </a:cubicBezTo>
                <a:cubicBezTo>
                  <a:pt x="19" y="4"/>
                  <a:pt x="29" y="0"/>
                  <a:pt x="41" y="0"/>
                </a:cubicBezTo>
                <a:cubicBezTo>
                  <a:pt x="54" y="0"/>
                  <a:pt x="65" y="5"/>
                  <a:pt x="75" y="17"/>
                </a:cubicBezTo>
                <a:cubicBezTo>
                  <a:pt x="85" y="28"/>
                  <a:pt x="90" y="48"/>
                  <a:pt x="91" y="76"/>
                </a:cubicBezTo>
                <a:cubicBezTo>
                  <a:pt x="91" y="92"/>
                  <a:pt x="89" y="107"/>
                  <a:pt x="85" y="123"/>
                </a:cubicBezTo>
                <a:cubicBezTo>
                  <a:pt x="81" y="138"/>
                  <a:pt x="76" y="151"/>
                  <a:pt x="70" y="162"/>
                </a:cubicBezTo>
                <a:cubicBezTo>
                  <a:pt x="65" y="172"/>
                  <a:pt x="59" y="182"/>
                  <a:pt x="53" y="189"/>
                </a:cubicBezTo>
                <a:cubicBezTo>
                  <a:pt x="47" y="197"/>
                  <a:pt x="41" y="203"/>
                  <a:pt x="37" y="208"/>
                </a:cubicBezTo>
                <a:cubicBezTo>
                  <a:pt x="32" y="212"/>
                  <a:pt x="29" y="214"/>
                  <a:pt x="28" y="214"/>
                </a:cubicBezTo>
                <a:cubicBezTo>
                  <a:pt x="26" y="214"/>
                  <a:pt x="23" y="212"/>
                  <a:pt x="18" y="208"/>
                </a:cubicBezTo>
                <a:cubicBezTo>
                  <a:pt x="14" y="204"/>
                  <a:pt x="12" y="201"/>
                  <a:pt x="12" y="199"/>
                </a:cubicBezTo>
                <a:cubicBezTo>
                  <a:pt x="12" y="197"/>
                  <a:pt x="14" y="193"/>
                  <a:pt x="19" y="188"/>
                </a:cubicBezTo>
                <a:cubicBezTo>
                  <a:pt x="25" y="183"/>
                  <a:pt x="31" y="176"/>
                  <a:pt x="37" y="168"/>
                </a:cubicBezTo>
                <a:cubicBezTo>
                  <a:pt x="44" y="160"/>
                  <a:pt x="50" y="148"/>
                  <a:pt x="55" y="134"/>
                </a:cubicBezTo>
                <a:cubicBezTo>
                  <a:pt x="60" y="119"/>
                  <a:pt x="64" y="102"/>
                  <a:pt x="66" y="84"/>
                </a:cubicBezTo>
                <a:lnTo>
                  <a:pt x="66" y="75"/>
                </a:lnTo>
                <a:lnTo>
                  <a:pt x="65" y="76"/>
                </a:lnTo>
                <a:cubicBezTo>
                  <a:pt x="64" y="77"/>
                  <a:pt x="63" y="77"/>
                  <a:pt x="62" y="77"/>
                </a:cubicBezTo>
                <a:cubicBezTo>
                  <a:pt x="60" y="78"/>
                  <a:pt x="59" y="79"/>
                  <a:pt x="58" y="79"/>
                </a:cubicBezTo>
                <a:cubicBezTo>
                  <a:pt x="56" y="80"/>
                  <a:pt x="54" y="81"/>
                  <a:pt x="52" y="81"/>
                </a:cubicBezTo>
                <a:cubicBezTo>
                  <a:pt x="49" y="81"/>
                  <a:pt x="46" y="81"/>
                  <a:pt x="43" y="81"/>
                </a:cubicBezTo>
                <a:cubicBezTo>
                  <a:pt x="31" y="81"/>
                  <a:pt x="20"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6" name=""/>
          <p:cNvSpPr/>
          <p:nvPr/>
        </p:nvSpPr>
        <p:spPr>
          <a:xfrm>
            <a:off x="7152120" y="3371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5" y="260"/>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2" y="91"/>
                  <a:pt x="200" y="101"/>
                  <a:pt x="200" y="101"/>
                </a:cubicBezTo>
                <a:cubicBezTo>
                  <a:pt x="202" y="101"/>
                  <a:pt x="211" y="91"/>
                  <a:pt x="226" y="70"/>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9"/>
                </a:lnTo>
                <a:lnTo>
                  <a:pt x="355" y="260"/>
                </a:lnTo>
                <a:lnTo>
                  <a:pt x="383" y="260"/>
                </a:lnTo>
                <a:lnTo>
                  <a:pt x="383" y="301"/>
                </a:lnTo>
                <a:lnTo>
                  <a:pt x="378" y="301"/>
                </a:lnTo>
                <a:cubicBezTo>
                  <a:pt x="371" y="300"/>
                  <a:pt x="346" y="299"/>
                  <a:pt x="304" y="299"/>
                </a:cubicBezTo>
                <a:cubicBezTo>
                  <a:pt x="257" y="299"/>
                  <a:pt x="229" y="300"/>
                  <a:pt x="221" y="301"/>
                </a:cubicBezTo>
                <a:lnTo>
                  <a:pt x="215" y="301"/>
                </a:lnTo>
                <a:lnTo>
                  <a:pt x="215" y="260"/>
                </a:lnTo>
                <a:lnTo>
                  <a:pt x="234" y="260"/>
                </a:lnTo>
                <a:cubicBezTo>
                  <a:pt x="234" y="259"/>
                  <a:pt x="225" y="248"/>
                  <a:pt x="207" y="226"/>
                </a:cubicBezTo>
                <a:cubicBezTo>
                  <a:pt x="189" y="204"/>
                  <a:pt x="179" y="192"/>
                  <a:pt x="178" y="191"/>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7" name=""/>
          <p:cNvSpPr/>
          <p:nvPr/>
        </p:nvSpPr>
        <p:spPr>
          <a:xfrm>
            <a:off x="7309440" y="3400920"/>
            <a:ext cx="72720" cy="118800"/>
          </a:xfrm>
          <a:custGeom>
            <a:avLst/>
            <a:gdLst/>
            <a:ahLst/>
            <a:rect l="0" t="0" r="r" b="b"/>
            <a:pathLst>
              <a:path w="202" h="330">
                <a:moveTo>
                  <a:pt x="27" y="39"/>
                </a:moveTo>
                <a:cubicBezTo>
                  <a:pt x="45" y="13"/>
                  <a:pt x="70" y="0"/>
                  <a:pt x="102" y="0"/>
                </a:cubicBezTo>
                <a:cubicBezTo>
                  <a:pt x="117" y="0"/>
                  <a:pt x="132" y="5"/>
                  <a:pt x="147" y="13"/>
                </a:cubicBezTo>
                <a:cubicBezTo>
                  <a:pt x="163" y="21"/>
                  <a:pt x="175" y="36"/>
                  <a:pt x="185" y="57"/>
                </a:cubicBezTo>
                <a:cubicBezTo>
                  <a:pt x="197" y="83"/>
                  <a:pt x="202" y="120"/>
                  <a:pt x="202" y="166"/>
                </a:cubicBezTo>
                <a:cubicBezTo>
                  <a:pt x="202" y="215"/>
                  <a:pt x="196" y="253"/>
                  <a:pt x="182" y="280"/>
                </a:cubicBezTo>
                <a:cubicBezTo>
                  <a:pt x="176" y="294"/>
                  <a:pt x="167" y="304"/>
                  <a:pt x="156" y="312"/>
                </a:cubicBezTo>
                <a:cubicBezTo>
                  <a:pt x="144" y="320"/>
                  <a:pt x="135" y="325"/>
                  <a:pt x="126" y="327"/>
                </a:cubicBezTo>
                <a:cubicBezTo>
                  <a:pt x="118" y="329"/>
                  <a:pt x="110" y="330"/>
                  <a:pt x="102" y="330"/>
                </a:cubicBezTo>
                <a:cubicBezTo>
                  <a:pt x="93" y="330"/>
                  <a:pt x="84" y="330"/>
                  <a:pt x="76" y="328"/>
                </a:cubicBezTo>
                <a:cubicBezTo>
                  <a:pt x="68" y="326"/>
                  <a:pt x="58" y="321"/>
                  <a:pt x="47" y="312"/>
                </a:cubicBezTo>
                <a:cubicBezTo>
                  <a:pt x="36" y="304"/>
                  <a:pt x="27" y="293"/>
                  <a:pt x="21" y="280"/>
                </a:cubicBezTo>
                <a:cubicBezTo>
                  <a:pt x="7" y="253"/>
                  <a:pt x="0" y="215"/>
                  <a:pt x="0" y="166"/>
                </a:cubicBezTo>
                <a:cubicBezTo>
                  <a:pt x="0" y="110"/>
                  <a:pt x="9" y="68"/>
                  <a:pt x="27" y="39"/>
                </a:cubicBezTo>
                <a:moveTo>
                  <a:pt x="136" y="33"/>
                </a:moveTo>
                <a:cubicBezTo>
                  <a:pt x="126" y="23"/>
                  <a:pt x="115" y="18"/>
                  <a:pt x="102" y="18"/>
                </a:cubicBezTo>
                <a:cubicBezTo>
                  <a:pt x="88" y="18"/>
                  <a:pt x="76" y="23"/>
                  <a:pt x="67" y="33"/>
                </a:cubicBezTo>
                <a:cubicBezTo>
                  <a:pt x="59" y="42"/>
                  <a:pt x="53" y="53"/>
                  <a:pt x="51" y="68"/>
                </a:cubicBezTo>
                <a:cubicBezTo>
                  <a:pt x="48" y="83"/>
                  <a:pt x="47" y="113"/>
                  <a:pt x="47" y="160"/>
                </a:cubicBezTo>
                <a:cubicBezTo>
                  <a:pt x="47" y="210"/>
                  <a:pt x="48" y="243"/>
                  <a:pt x="51" y="260"/>
                </a:cubicBezTo>
                <a:cubicBezTo>
                  <a:pt x="53" y="276"/>
                  <a:pt x="59" y="289"/>
                  <a:pt x="68" y="298"/>
                </a:cubicBezTo>
                <a:cubicBezTo>
                  <a:pt x="77" y="308"/>
                  <a:pt x="88" y="312"/>
                  <a:pt x="102" y="312"/>
                </a:cubicBezTo>
                <a:cubicBezTo>
                  <a:pt x="115" y="312"/>
                  <a:pt x="126" y="308"/>
                  <a:pt x="135" y="298"/>
                </a:cubicBezTo>
                <a:cubicBezTo>
                  <a:pt x="144" y="288"/>
                  <a:pt x="150" y="275"/>
                  <a:pt x="152" y="257"/>
                </a:cubicBezTo>
                <a:cubicBezTo>
                  <a:pt x="154" y="240"/>
                  <a:pt x="155" y="207"/>
                  <a:pt x="156" y="160"/>
                </a:cubicBezTo>
                <a:cubicBezTo>
                  <a:pt x="156" y="113"/>
                  <a:pt x="154" y="83"/>
                  <a:pt x="152"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8" name=""/>
          <p:cNvSpPr/>
          <p:nvPr/>
        </p:nvSpPr>
        <p:spPr>
          <a:xfrm>
            <a:off x="7414560" y="3296520"/>
            <a:ext cx="58320" cy="244080"/>
          </a:xfrm>
          <a:custGeom>
            <a:avLst/>
            <a:gdLst/>
            <a:ahLst/>
            <a:rect l="0" t="0" r="r" b="b"/>
            <a:pathLst>
              <a:path w="162" h="678">
                <a:moveTo>
                  <a:pt x="3" y="1"/>
                </a:moveTo>
                <a:lnTo>
                  <a:pt x="6" y="0"/>
                </a:lnTo>
                <a:cubicBezTo>
                  <a:pt x="8" y="0"/>
                  <a:pt x="10" y="0"/>
                  <a:pt x="13" y="0"/>
                </a:cubicBezTo>
                <a:lnTo>
                  <a:pt x="21" y="0"/>
                </a:lnTo>
                <a:lnTo>
                  <a:pt x="40" y="16"/>
                </a:lnTo>
                <a:cubicBezTo>
                  <a:pt x="82" y="55"/>
                  <a:pt x="114" y="102"/>
                  <a:pt x="133" y="160"/>
                </a:cubicBezTo>
                <a:cubicBezTo>
                  <a:pt x="153" y="217"/>
                  <a:pt x="162" y="277"/>
                  <a:pt x="162" y="338"/>
                </a:cubicBezTo>
                <a:cubicBezTo>
                  <a:pt x="162" y="369"/>
                  <a:pt x="160" y="399"/>
                  <a:pt x="156" y="427"/>
                </a:cubicBezTo>
                <a:cubicBezTo>
                  <a:pt x="151" y="455"/>
                  <a:pt x="146" y="480"/>
                  <a:pt x="140" y="499"/>
                </a:cubicBezTo>
                <a:cubicBezTo>
                  <a:pt x="134" y="519"/>
                  <a:pt x="126" y="539"/>
                  <a:pt x="115" y="559"/>
                </a:cubicBezTo>
                <a:cubicBezTo>
                  <a:pt x="104" y="579"/>
                  <a:pt x="96" y="594"/>
                  <a:pt x="88" y="604"/>
                </a:cubicBezTo>
                <a:cubicBezTo>
                  <a:pt x="82" y="615"/>
                  <a:pt x="73" y="626"/>
                  <a:pt x="61" y="639"/>
                </a:cubicBezTo>
                <a:cubicBezTo>
                  <a:pt x="48" y="652"/>
                  <a:pt x="41" y="660"/>
                  <a:pt x="39" y="662"/>
                </a:cubicBezTo>
                <a:cubicBezTo>
                  <a:pt x="37" y="664"/>
                  <a:pt x="32" y="669"/>
                  <a:pt x="23" y="675"/>
                </a:cubicBezTo>
                <a:cubicBezTo>
                  <a:pt x="22" y="676"/>
                  <a:pt x="21" y="677"/>
                  <a:pt x="21" y="678"/>
                </a:cubicBezTo>
                <a:lnTo>
                  <a:pt x="13" y="678"/>
                </a:lnTo>
                <a:cubicBezTo>
                  <a:pt x="9" y="678"/>
                  <a:pt x="6" y="678"/>
                  <a:pt x="5" y="678"/>
                </a:cubicBezTo>
                <a:cubicBezTo>
                  <a:pt x="4" y="678"/>
                  <a:pt x="3" y="677"/>
                  <a:pt x="2" y="676"/>
                </a:cubicBezTo>
                <a:cubicBezTo>
                  <a:pt x="1" y="674"/>
                  <a:pt x="0" y="672"/>
                  <a:pt x="0" y="669"/>
                </a:cubicBezTo>
                <a:cubicBezTo>
                  <a:pt x="0" y="669"/>
                  <a:pt x="3" y="666"/>
                  <a:pt x="7" y="661"/>
                </a:cubicBezTo>
                <a:cubicBezTo>
                  <a:pt x="77" y="587"/>
                  <a:pt x="113" y="480"/>
                  <a:pt x="113" y="338"/>
                </a:cubicBezTo>
                <a:cubicBezTo>
                  <a:pt x="113"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69" name=""/>
          <p:cNvSpPr/>
          <p:nvPr/>
        </p:nvSpPr>
        <p:spPr>
          <a:xfrm>
            <a:off x="7524720" y="3296520"/>
            <a:ext cx="10080" cy="243720"/>
          </a:xfrm>
          <a:custGeom>
            <a:avLst/>
            <a:gdLst/>
            <a:ahLst/>
            <a:rect l="0" t="0" r="r" b="b"/>
            <a:pathLst>
              <a:path w="28" h="677">
                <a:moveTo>
                  <a:pt x="15" y="677"/>
                </a:moveTo>
                <a:lnTo>
                  <a:pt x="13" y="677"/>
                </a:lnTo>
                <a:cubicBezTo>
                  <a:pt x="7" y="677"/>
                  <a:pt x="3" y="674"/>
                  <a:pt x="0" y="668"/>
                </a:cubicBezTo>
                <a:lnTo>
                  <a:pt x="0" y="338"/>
                </a:lnTo>
                <a:lnTo>
                  <a:pt x="1" y="9"/>
                </a:lnTo>
                <a:cubicBezTo>
                  <a:pt x="5" y="3"/>
                  <a:pt x="11" y="0"/>
                  <a:pt x="15" y="0"/>
                </a:cubicBezTo>
                <a:cubicBezTo>
                  <a:pt x="21" y="0"/>
                  <a:pt x="25" y="4"/>
                  <a:pt x="28" y="11"/>
                </a:cubicBezTo>
                <a:lnTo>
                  <a:pt x="28" y="668"/>
                </a:lnTo>
                <a:cubicBezTo>
                  <a:pt x="25" y="674"/>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0" name=""/>
          <p:cNvSpPr/>
          <p:nvPr/>
        </p:nvSpPr>
        <p:spPr>
          <a:xfrm>
            <a:off x="7592400" y="3296520"/>
            <a:ext cx="10080" cy="243720"/>
          </a:xfrm>
          <a:custGeom>
            <a:avLst/>
            <a:gdLst/>
            <a:ahLst/>
            <a:rect l="0" t="0" r="r" b="b"/>
            <a:pathLst>
              <a:path w="28" h="677">
                <a:moveTo>
                  <a:pt x="15" y="677"/>
                </a:moveTo>
                <a:lnTo>
                  <a:pt x="13" y="677"/>
                </a:lnTo>
                <a:cubicBezTo>
                  <a:pt x="7" y="677"/>
                  <a:pt x="3" y="674"/>
                  <a:pt x="0" y="668"/>
                </a:cubicBezTo>
                <a:lnTo>
                  <a:pt x="0" y="338"/>
                </a:lnTo>
                <a:lnTo>
                  <a:pt x="1" y="9"/>
                </a:lnTo>
                <a:cubicBezTo>
                  <a:pt x="5" y="3"/>
                  <a:pt x="10" y="0"/>
                  <a:pt x="15" y="0"/>
                </a:cubicBezTo>
                <a:cubicBezTo>
                  <a:pt x="21" y="0"/>
                  <a:pt x="25" y="4"/>
                  <a:pt x="28" y="11"/>
                </a:cubicBezTo>
                <a:lnTo>
                  <a:pt x="28" y="668"/>
                </a:lnTo>
                <a:cubicBezTo>
                  <a:pt x="25" y="674"/>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1" name=""/>
          <p:cNvSpPr/>
          <p:nvPr/>
        </p:nvSpPr>
        <p:spPr>
          <a:xfrm>
            <a:off x="7621560" y="3371400"/>
            <a:ext cx="131040" cy="155520"/>
          </a:xfrm>
          <a:custGeom>
            <a:avLst/>
            <a:gdLst/>
            <a:ahLst/>
            <a:rect l="0" t="0" r="r" b="b"/>
            <a:pathLst>
              <a:path w="364" h="432">
                <a:moveTo>
                  <a:pt x="43" y="105"/>
                </a:moveTo>
                <a:cubicBezTo>
                  <a:pt x="44" y="104"/>
                  <a:pt x="44" y="102"/>
                  <a:pt x="45" y="100"/>
                </a:cubicBezTo>
                <a:cubicBezTo>
                  <a:pt x="45" y="98"/>
                  <a:pt x="46" y="93"/>
                  <a:pt x="48" y="85"/>
                </a:cubicBezTo>
                <a:cubicBezTo>
                  <a:pt x="50" y="77"/>
                  <a:pt x="52" y="70"/>
                  <a:pt x="55" y="64"/>
                </a:cubicBezTo>
                <a:cubicBezTo>
                  <a:pt x="58" y="58"/>
                  <a:pt x="61" y="50"/>
                  <a:pt x="65" y="42"/>
                </a:cubicBezTo>
                <a:cubicBezTo>
                  <a:pt x="69" y="33"/>
                  <a:pt x="74" y="26"/>
                  <a:pt x="79" y="21"/>
                </a:cubicBezTo>
                <a:cubicBezTo>
                  <a:pt x="84" y="16"/>
                  <a:pt x="89" y="12"/>
                  <a:pt x="96" y="7"/>
                </a:cubicBezTo>
                <a:cubicBezTo>
                  <a:pt x="103" y="2"/>
                  <a:pt x="110" y="0"/>
                  <a:pt x="118" y="0"/>
                </a:cubicBezTo>
                <a:cubicBezTo>
                  <a:pt x="152" y="0"/>
                  <a:pt x="174" y="15"/>
                  <a:pt x="183" y="44"/>
                </a:cubicBezTo>
                <a:lnTo>
                  <a:pt x="190" y="38"/>
                </a:lnTo>
                <a:cubicBezTo>
                  <a:pt x="218" y="13"/>
                  <a:pt x="245" y="0"/>
                  <a:pt x="270" y="0"/>
                </a:cubicBezTo>
                <a:cubicBezTo>
                  <a:pt x="299" y="0"/>
                  <a:pt x="322" y="11"/>
                  <a:pt x="339" y="32"/>
                </a:cubicBezTo>
                <a:cubicBezTo>
                  <a:pt x="356" y="53"/>
                  <a:pt x="364" y="79"/>
                  <a:pt x="364" y="109"/>
                </a:cubicBezTo>
                <a:cubicBezTo>
                  <a:pt x="364" y="158"/>
                  <a:pt x="347" y="203"/>
                  <a:pt x="313" y="244"/>
                </a:cubicBezTo>
                <a:cubicBezTo>
                  <a:pt x="278" y="285"/>
                  <a:pt x="240" y="306"/>
                  <a:pt x="196" y="306"/>
                </a:cubicBezTo>
                <a:cubicBezTo>
                  <a:pt x="186" y="306"/>
                  <a:pt x="178" y="305"/>
                  <a:pt x="170" y="302"/>
                </a:cubicBezTo>
                <a:cubicBezTo>
                  <a:pt x="165" y="300"/>
                  <a:pt x="160" y="297"/>
                  <a:pt x="154" y="292"/>
                </a:cubicBezTo>
                <a:cubicBezTo>
                  <a:pt x="149" y="288"/>
                  <a:pt x="145" y="284"/>
                  <a:pt x="141" y="281"/>
                </a:cubicBezTo>
                <a:lnTo>
                  <a:pt x="137" y="275"/>
                </a:lnTo>
                <a:cubicBezTo>
                  <a:pt x="136" y="276"/>
                  <a:pt x="131" y="295"/>
                  <a:pt x="122" y="335"/>
                </a:cubicBezTo>
                <a:cubicBezTo>
                  <a:pt x="112" y="374"/>
                  <a:pt x="108" y="393"/>
                  <a:pt x="108" y="394"/>
                </a:cubicBezTo>
                <a:cubicBezTo>
                  <a:pt x="108" y="397"/>
                  <a:pt x="109" y="398"/>
                  <a:pt x="113" y="399"/>
                </a:cubicBezTo>
                <a:cubicBezTo>
                  <a:pt x="117" y="399"/>
                  <a:pt x="125" y="400"/>
                  <a:pt x="138" y="401"/>
                </a:cubicBezTo>
                <a:lnTo>
                  <a:pt x="155" y="401"/>
                </a:lnTo>
                <a:cubicBezTo>
                  <a:pt x="158" y="404"/>
                  <a:pt x="159" y="406"/>
                  <a:pt x="159" y="407"/>
                </a:cubicBezTo>
                <a:cubicBezTo>
                  <a:pt x="159" y="408"/>
                  <a:pt x="158" y="412"/>
                  <a:pt x="157" y="419"/>
                </a:cubicBezTo>
                <a:cubicBezTo>
                  <a:pt x="156" y="424"/>
                  <a:pt x="154" y="428"/>
                  <a:pt x="153" y="429"/>
                </a:cubicBezTo>
                <a:cubicBezTo>
                  <a:pt x="152" y="430"/>
                  <a:pt x="149" y="431"/>
                  <a:pt x="144" y="432"/>
                </a:cubicBezTo>
                <a:cubicBezTo>
                  <a:pt x="143" y="432"/>
                  <a:pt x="141" y="432"/>
                  <a:pt x="137" y="432"/>
                </a:cubicBezTo>
                <a:cubicBezTo>
                  <a:pt x="133" y="432"/>
                  <a:pt x="125" y="431"/>
                  <a:pt x="114" y="431"/>
                </a:cubicBezTo>
                <a:cubicBezTo>
                  <a:pt x="102" y="431"/>
                  <a:pt x="88" y="430"/>
                  <a:pt x="72" y="430"/>
                </a:cubicBezTo>
                <a:cubicBezTo>
                  <a:pt x="40" y="430"/>
                  <a:pt x="20" y="431"/>
                  <a:pt x="12" y="432"/>
                </a:cubicBezTo>
                <a:lnTo>
                  <a:pt x="5" y="432"/>
                </a:lnTo>
                <a:cubicBezTo>
                  <a:pt x="2" y="429"/>
                  <a:pt x="0" y="426"/>
                  <a:pt x="0" y="424"/>
                </a:cubicBezTo>
                <a:cubicBezTo>
                  <a:pt x="1" y="412"/>
                  <a:pt x="4" y="404"/>
                  <a:pt x="10" y="401"/>
                </a:cubicBezTo>
                <a:lnTo>
                  <a:pt x="24" y="401"/>
                </a:lnTo>
                <a:cubicBezTo>
                  <a:pt x="39" y="400"/>
                  <a:pt x="48" y="397"/>
                  <a:pt x="50" y="392"/>
                </a:cubicBezTo>
                <a:cubicBezTo>
                  <a:pt x="51" y="390"/>
                  <a:pt x="65" y="336"/>
                  <a:pt x="91" y="230"/>
                </a:cubicBezTo>
                <a:cubicBezTo>
                  <a:pt x="118" y="125"/>
                  <a:pt x="131" y="69"/>
                  <a:pt x="133" y="63"/>
                </a:cubicBezTo>
                <a:cubicBezTo>
                  <a:pt x="133" y="60"/>
                  <a:pt x="133" y="57"/>
                  <a:pt x="133" y="53"/>
                </a:cubicBezTo>
                <a:cubicBezTo>
                  <a:pt x="133" y="35"/>
                  <a:pt x="128" y="25"/>
                  <a:pt x="116" y="25"/>
                </a:cubicBezTo>
                <a:cubicBezTo>
                  <a:pt x="107" y="25"/>
                  <a:pt x="98" y="32"/>
                  <a:pt x="91" y="44"/>
                </a:cubicBezTo>
                <a:cubicBezTo>
                  <a:pt x="85" y="57"/>
                  <a:pt x="79" y="71"/>
                  <a:pt x="76" y="86"/>
                </a:cubicBezTo>
                <a:cubicBezTo>
                  <a:pt x="72" y="101"/>
                  <a:pt x="70" y="109"/>
                  <a:pt x="68" y="110"/>
                </a:cubicBezTo>
                <a:cubicBezTo>
                  <a:pt x="67" y="111"/>
                  <a:pt x="63" y="111"/>
                  <a:pt x="57" y="111"/>
                </a:cubicBezTo>
                <a:lnTo>
                  <a:pt x="47" y="111"/>
                </a:lnTo>
                <a:cubicBezTo>
                  <a:pt x="45" y="109"/>
                  <a:pt x="43" y="107"/>
                  <a:pt x="43" y="105"/>
                </a:cubicBezTo>
                <a:moveTo>
                  <a:pt x="148" y="230"/>
                </a:moveTo>
                <a:cubicBezTo>
                  <a:pt x="158" y="265"/>
                  <a:pt x="175" y="282"/>
                  <a:pt x="198" y="282"/>
                </a:cubicBezTo>
                <a:cubicBezTo>
                  <a:pt x="212" y="282"/>
                  <a:pt x="225" y="277"/>
                  <a:pt x="238" y="266"/>
                </a:cubicBezTo>
                <a:cubicBezTo>
                  <a:pt x="250" y="256"/>
                  <a:pt x="261" y="243"/>
                  <a:pt x="269" y="227"/>
                </a:cubicBezTo>
                <a:cubicBezTo>
                  <a:pt x="277" y="212"/>
                  <a:pt x="285" y="187"/>
                  <a:pt x="293" y="154"/>
                </a:cubicBezTo>
                <a:cubicBezTo>
                  <a:pt x="301" y="121"/>
                  <a:pt x="305" y="96"/>
                  <a:pt x="306" y="80"/>
                </a:cubicBezTo>
                <a:lnTo>
                  <a:pt x="306" y="76"/>
                </a:lnTo>
                <a:cubicBezTo>
                  <a:pt x="306" y="42"/>
                  <a:pt x="292" y="25"/>
                  <a:pt x="265" y="25"/>
                </a:cubicBezTo>
                <a:cubicBezTo>
                  <a:pt x="260" y="25"/>
                  <a:pt x="255" y="26"/>
                  <a:pt x="250" y="28"/>
                </a:cubicBezTo>
                <a:cubicBezTo>
                  <a:pt x="245" y="29"/>
                  <a:pt x="240" y="31"/>
                  <a:pt x="235" y="34"/>
                </a:cubicBezTo>
                <a:cubicBezTo>
                  <a:pt x="230" y="36"/>
                  <a:pt x="225" y="39"/>
                  <a:pt x="221" y="42"/>
                </a:cubicBezTo>
                <a:cubicBezTo>
                  <a:pt x="217" y="46"/>
                  <a:pt x="213" y="49"/>
                  <a:pt x="210" y="53"/>
                </a:cubicBezTo>
                <a:cubicBezTo>
                  <a:pt x="206" y="56"/>
                  <a:pt x="203" y="60"/>
                  <a:pt x="200" y="63"/>
                </a:cubicBezTo>
                <a:cubicBezTo>
                  <a:pt x="196" y="66"/>
                  <a:pt x="194" y="69"/>
                  <a:pt x="192" y="72"/>
                </a:cubicBezTo>
                <a:cubicBezTo>
                  <a:pt x="190" y="75"/>
                  <a:pt x="189" y="78"/>
                  <a:pt x="187" y="79"/>
                </a:cubicBezTo>
                <a:lnTo>
                  <a:pt x="185" y="82"/>
                </a:lnTo>
                <a:cubicBezTo>
                  <a:pt x="185" y="82"/>
                  <a:pt x="184" y="85"/>
                  <a:pt x="183" y="91"/>
                </a:cubicBezTo>
                <a:cubicBezTo>
                  <a:pt x="181" y="97"/>
                  <a:pt x="179" y="107"/>
                  <a:pt x="175" y="121"/>
                </a:cubicBezTo>
                <a:cubicBezTo>
                  <a:pt x="172" y="135"/>
                  <a:pt x="169" y="147"/>
                  <a:pt x="166" y="156"/>
                </a:cubicBezTo>
                <a:cubicBezTo>
                  <a:pt x="154" y="204"/>
                  <a:pt x="148" y="229"/>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2" name=""/>
          <p:cNvSpPr/>
          <p:nvPr/>
        </p:nvSpPr>
        <p:spPr>
          <a:xfrm>
            <a:off x="7767720" y="3394440"/>
            <a:ext cx="73800" cy="123480"/>
          </a:xfrm>
          <a:custGeom>
            <a:avLst/>
            <a:gdLst/>
            <a:ahLst/>
            <a:rect l="0" t="0" r="r" b="b"/>
            <a:pathLst>
              <a:path w="205" h="343">
                <a:moveTo>
                  <a:pt x="0" y="241"/>
                </a:moveTo>
                <a:cubicBezTo>
                  <a:pt x="0" y="209"/>
                  <a:pt x="6" y="174"/>
                  <a:pt x="19" y="138"/>
                </a:cubicBezTo>
                <a:cubicBezTo>
                  <a:pt x="31" y="102"/>
                  <a:pt x="48" y="71"/>
                  <a:pt x="70" y="45"/>
                </a:cubicBezTo>
                <a:cubicBezTo>
                  <a:pt x="91" y="19"/>
                  <a:pt x="113" y="4"/>
                  <a:pt x="136" y="0"/>
                </a:cubicBezTo>
                <a:cubicBezTo>
                  <a:pt x="136" y="0"/>
                  <a:pt x="138" y="0"/>
                  <a:pt x="140" y="0"/>
                </a:cubicBezTo>
                <a:cubicBezTo>
                  <a:pt x="142" y="0"/>
                  <a:pt x="144" y="0"/>
                  <a:pt x="146" y="0"/>
                </a:cubicBezTo>
                <a:cubicBezTo>
                  <a:pt x="164" y="1"/>
                  <a:pt x="177" y="9"/>
                  <a:pt x="187" y="23"/>
                </a:cubicBezTo>
                <a:cubicBezTo>
                  <a:pt x="199" y="42"/>
                  <a:pt x="205" y="68"/>
                  <a:pt x="205" y="100"/>
                </a:cubicBezTo>
                <a:cubicBezTo>
                  <a:pt x="205" y="137"/>
                  <a:pt x="198" y="174"/>
                  <a:pt x="184" y="212"/>
                </a:cubicBezTo>
                <a:cubicBezTo>
                  <a:pt x="170" y="250"/>
                  <a:pt x="151" y="281"/>
                  <a:pt x="128" y="306"/>
                </a:cubicBezTo>
                <a:cubicBezTo>
                  <a:pt x="106" y="331"/>
                  <a:pt x="84" y="343"/>
                  <a:pt x="64" y="343"/>
                </a:cubicBezTo>
                <a:lnTo>
                  <a:pt x="60" y="343"/>
                </a:lnTo>
                <a:cubicBezTo>
                  <a:pt x="49" y="343"/>
                  <a:pt x="39" y="340"/>
                  <a:pt x="31" y="333"/>
                </a:cubicBezTo>
                <a:cubicBezTo>
                  <a:pt x="22" y="327"/>
                  <a:pt x="16" y="318"/>
                  <a:pt x="12" y="308"/>
                </a:cubicBezTo>
                <a:cubicBezTo>
                  <a:pt x="8" y="297"/>
                  <a:pt x="5" y="286"/>
                  <a:pt x="3" y="275"/>
                </a:cubicBezTo>
                <a:cubicBezTo>
                  <a:pt x="1" y="264"/>
                  <a:pt x="0" y="253"/>
                  <a:pt x="0" y="241"/>
                </a:cubicBezTo>
                <a:moveTo>
                  <a:pt x="168" y="66"/>
                </a:moveTo>
                <a:cubicBezTo>
                  <a:pt x="168" y="34"/>
                  <a:pt x="159" y="17"/>
                  <a:pt x="141" y="17"/>
                </a:cubicBezTo>
                <a:cubicBezTo>
                  <a:pt x="130" y="17"/>
                  <a:pt x="119" y="25"/>
                  <a:pt x="108" y="39"/>
                </a:cubicBezTo>
                <a:cubicBezTo>
                  <a:pt x="97" y="53"/>
                  <a:pt x="88" y="70"/>
                  <a:pt x="81" y="88"/>
                </a:cubicBezTo>
                <a:cubicBezTo>
                  <a:pt x="74" y="106"/>
                  <a:pt x="69" y="122"/>
                  <a:pt x="65" y="136"/>
                </a:cubicBezTo>
                <a:cubicBezTo>
                  <a:pt x="61" y="149"/>
                  <a:pt x="59" y="157"/>
                  <a:pt x="59" y="160"/>
                </a:cubicBezTo>
                <a:cubicBezTo>
                  <a:pt x="74" y="160"/>
                  <a:pt x="90" y="160"/>
                  <a:pt x="105" y="160"/>
                </a:cubicBezTo>
                <a:lnTo>
                  <a:pt x="152" y="160"/>
                </a:lnTo>
                <a:cubicBezTo>
                  <a:pt x="153" y="159"/>
                  <a:pt x="154" y="154"/>
                  <a:pt x="156" y="144"/>
                </a:cubicBezTo>
                <a:cubicBezTo>
                  <a:pt x="158" y="134"/>
                  <a:pt x="161" y="121"/>
                  <a:pt x="164" y="105"/>
                </a:cubicBezTo>
                <a:cubicBezTo>
                  <a:pt x="167" y="90"/>
                  <a:pt x="168" y="77"/>
                  <a:pt x="168" y="66"/>
                </a:cubicBezTo>
                <a:moveTo>
                  <a:pt x="37" y="274"/>
                </a:moveTo>
                <a:cubicBezTo>
                  <a:pt x="37" y="309"/>
                  <a:pt x="46" y="326"/>
                  <a:pt x="63" y="326"/>
                </a:cubicBezTo>
                <a:cubicBezTo>
                  <a:pt x="68" y="326"/>
                  <a:pt x="73" y="324"/>
                  <a:pt x="78" y="321"/>
                </a:cubicBezTo>
                <a:cubicBezTo>
                  <a:pt x="84" y="318"/>
                  <a:pt x="90" y="311"/>
                  <a:pt x="98" y="303"/>
                </a:cubicBezTo>
                <a:cubicBezTo>
                  <a:pt x="105" y="294"/>
                  <a:pt x="113" y="279"/>
                  <a:pt x="121" y="260"/>
                </a:cubicBezTo>
                <a:cubicBezTo>
                  <a:pt x="128" y="241"/>
                  <a:pt x="136" y="218"/>
                  <a:pt x="144" y="190"/>
                </a:cubicBezTo>
                <a:lnTo>
                  <a:pt x="146" y="182"/>
                </a:lnTo>
                <a:lnTo>
                  <a:pt x="53" y="182"/>
                </a:lnTo>
                <a:cubicBezTo>
                  <a:pt x="53" y="183"/>
                  <a:pt x="51" y="189"/>
                  <a:pt x="48" y="200"/>
                </a:cubicBezTo>
                <a:cubicBezTo>
                  <a:pt x="46" y="211"/>
                  <a:pt x="43" y="224"/>
                  <a:pt x="41" y="237"/>
                </a:cubicBezTo>
                <a:cubicBezTo>
                  <a:pt x="39"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3" name=""/>
          <p:cNvSpPr/>
          <p:nvPr/>
        </p:nvSpPr>
        <p:spPr>
          <a:xfrm>
            <a:off x="7877520" y="3296520"/>
            <a:ext cx="58680" cy="244080"/>
          </a:xfrm>
          <a:custGeom>
            <a:avLst/>
            <a:gdLst/>
            <a:ahLst/>
            <a:rect l="0" t="0" r="r" b="b"/>
            <a:pathLst>
              <a:path w="163" h="678">
                <a:moveTo>
                  <a:pt x="0" y="338"/>
                </a:moveTo>
                <a:cubicBezTo>
                  <a:pt x="0" y="307"/>
                  <a:pt x="2" y="278"/>
                  <a:pt x="7" y="250"/>
                </a:cubicBezTo>
                <a:cubicBezTo>
                  <a:pt x="11" y="222"/>
                  <a:pt x="17" y="198"/>
                  <a:pt x="22" y="177"/>
                </a:cubicBezTo>
                <a:cubicBezTo>
                  <a:pt x="28" y="157"/>
                  <a:pt x="37" y="137"/>
                  <a:pt x="48" y="118"/>
                </a:cubicBezTo>
                <a:cubicBezTo>
                  <a:pt x="58" y="98"/>
                  <a:pt x="67" y="83"/>
                  <a:pt x="73" y="72"/>
                </a:cubicBezTo>
                <a:cubicBezTo>
                  <a:pt x="80" y="62"/>
                  <a:pt x="89"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4" y="56"/>
                </a:cubicBezTo>
                <a:cubicBezTo>
                  <a:pt x="113" y="72"/>
                  <a:pt x="102" y="91"/>
                  <a:pt x="89" y="114"/>
                </a:cubicBezTo>
                <a:cubicBezTo>
                  <a:pt x="78" y="137"/>
                  <a:pt x="69" y="169"/>
                  <a:pt x="61" y="208"/>
                </a:cubicBezTo>
                <a:cubicBezTo>
                  <a:pt x="53" y="247"/>
                  <a:pt x="50" y="291"/>
                  <a:pt x="50" y="338"/>
                </a:cubicBezTo>
                <a:cubicBezTo>
                  <a:pt x="50" y="386"/>
                  <a:pt x="53" y="429"/>
                  <a:pt x="61" y="468"/>
                </a:cubicBezTo>
                <a:cubicBezTo>
                  <a:pt x="69" y="507"/>
                  <a:pt x="78" y="538"/>
                  <a:pt x="89" y="562"/>
                </a:cubicBezTo>
                <a:cubicBezTo>
                  <a:pt x="101" y="586"/>
                  <a:pt x="112" y="606"/>
                  <a:pt x="123" y="620"/>
                </a:cubicBezTo>
                <a:cubicBezTo>
                  <a:pt x="134" y="635"/>
                  <a:pt x="144" y="648"/>
                  <a:pt x="151" y="657"/>
                </a:cubicBezTo>
                <a:cubicBezTo>
                  <a:pt x="159" y="666"/>
                  <a:pt x="163" y="671"/>
                  <a:pt x="163" y="672"/>
                </a:cubicBezTo>
                <a:cubicBezTo>
                  <a:pt x="163" y="676"/>
                  <a:pt x="159" y="678"/>
                  <a:pt x="153" y="678"/>
                </a:cubicBezTo>
                <a:lnTo>
                  <a:pt x="151" y="678"/>
                </a:lnTo>
                <a:lnTo>
                  <a:pt x="142" y="678"/>
                </a:lnTo>
                <a:lnTo>
                  <a:pt x="123" y="661"/>
                </a:lnTo>
                <a:cubicBezTo>
                  <a:pt x="80" y="622"/>
                  <a:pt x="49"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4" name=""/>
          <p:cNvSpPr/>
          <p:nvPr/>
        </p:nvSpPr>
        <p:spPr>
          <a:xfrm>
            <a:off x="7954560" y="33710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1"/>
                  <a:pt x="199" y="101"/>
                  <a:pt x="200" y="101"/>
                </a:cubicBezTo>
                <a:cubicBezTo>
                  <a:pt x="201" y="101"/>
                  <a:pt x="210" y="91"/>
                  <a:pt x="225" y="70"/>
                </a:cubicBezTo>
                <a:lnTo>
                  <a:pt x="249" y="42"/>
                </a:lnTo>
                <a:lnTo>
                  <a:pt x="224" y="42"/>
                </a:lnTo>
                <a:lnTo>
                  <a:pt x="224" y="0"/>
                </a:lnTo>
                <a:lnTo>
                  <a:pt x="229" y="0"/>
                </a:lnTo>
                <a:cubicBezTo>
                  <a:pt x="236" y="1"/>
                  <a:pt x="261" y="2"/>
                  <a:pt x="302" y="2"/>
                </a:cubicBezTo>
                <a:cubicBezTo>
                  <a:pt x="339" y="2"/>
                  <a:pt x="359" y="1"/>
                  <a:pt x="365" y="0"/>
                </a:cubicBezTo>
                <a:lnTo>
                  <a:pt x="370" y="0"/>
                </a:lnTo>
                <a:lnTo>
                  <a:pt x="370" y="42"/>
                </a:lnTo>
                <a:lnTo>
                  <a:pt x="305" y="42"/>
                </a:lnTo>
                <a:lnTo>
                  <a:pt x="226" y="135"/>
                </a:lnTo>
                <a:lnTo>
                  <a:pt x="328" y="259"/>
                </a:lnTo>
                <a:lnTo>
                  <a:pt x="355" y="260"/>
                </a:lnTo>
                <a:lnTo>
                  <a:pt x="383" y="260"/>
                </a:lnTo>
                <a:lnTo>
                  <a:pt x="383" y="301"/>
                </a:lnTo>
                <a:lnTo>
                  <a:pt x="378" y="301"/>
                </a:lnTo>
                <a:cubicBezTo>
                  <a:pt x="371" y="300"/>
                  <a:pt x="346" y="299"/>
                  <a:pt x="304" y="299"/>
                </a:cubicBezTo>
                <a:cubicBezTo>
                  <a:pt x="257" y="299"/>
                  <a:pt x="229" y="300"/>
                  <a:pt x="220" y="301"/>
                </a:cubicBezTo>
                <a:lnTo>
                  <a:pt x="214" y="301"/>
                </a:lnTo>
                <a:lnTo>
                  <a:pt x="214" y="260"/>
                </a:lnTo>
                <a:lnTo>
                  <a:pt x="233" y="260"/>
                </a:lnTo>
                <a:cubicBezTo>
                  <a:pt x="233" y="259"/>
                  <a:pt x="224" y="248"/>
                  <a:pt x="206" y="226"/>
                </a:cubicBezTo>
                <a:cubicBezTo>
                  <a:pt x="188" y="204"/>
                  <a:pt x="179" y="192"/>
                  <a:pt x="179"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5" name=""/>
          <p:cNvSpPr/>
          <p:nvPr/>
        </p:nvSpPr>
        <p:spPr>
          <a:xfrm>
            <a:off x="8108640" y="3408120"/>
            <a:ext cx="54000" cy="109800"/>
          </a:xfrm>
          <a:custGeom>
            <a:avLst/>
            <a:gdLst/>
            <a:ahLst/>
            <a:rect l="0" t="0" r="r" b="b"/>
            <a:pathLst>
              <a:path w="150" h="305">
                <a:moveTo>
                  <a:pt x="3" y="116"/>
                </a:moveTo>
                <a:cubicBezTo>
                  <a:pt x="1" y="114"/>
                  <a:pt x="0" y="112"/>
                  <a:pt x="0" y="111"/>
                </a:cubicBezTo>
                <a:cubicBezTo>
                  <a:pt x="0" y="110"/>
                  <a:pt x="0" y="106"/>
                  <a:pt x="1" y="102"/>
                </a:cubicBezTo>
                <a:cubicBezTo>
                  <a:pt x="2" y="99"/>
                  <a:pt x="3" y="96"/>
                  <a:pt x="4" y="96"/>
                </a:cubicBezTo>
                <a:cubicBezTo>
                  <a:pt x="4" y="94"/>
                  <a:pt x="6" y="93"/>
                  <a:pt x="8" y="93"/>
                </a:cubicBezTo>
                <a:cubicBezTo>
                  <a:pt x="10" y="93"/>
                  <a:pt x="18" y="93"/>
                  <a:pt x="32" y="93"/>
                </a:cubicBezTo>
                <a:lnTo>
                  <a:pt x="59" y="93"/>
                </a:lnTo>
                <a:lnTo>
                  <a:pt x="68" y="55"/>
                </a:lnTo>
                <a:cubicBezTo>
                  <a:pt x="69" y="51"/>
                  <a:pt x="70" y="46"/>
                  <a:pt x="71" y="41"/>
                </a:cubicBezTo>
                <a:cubicBezTo>
                  <a:pt x="72" y="35"/>
                  <a:pt x="73" y="31"/>
                  <a:pt x="74" y="28"/>
                </a:cubicBezTo>
                <a:cubicBezTo>
                  <a:pt x="75" y="26"/>
                  <a:pt x="76" y="22"/>
                  <a:pt x="77" y="19"/>
                </a:cubicBezTo>
                <a:cubicBezTo>
                  <a:pt x="78" y="15"/>
                  <a:pt x="80" y="12"/>
                  <a:pt x="81" y="11"/>
                </a:cubicBezTo>
                <a:cubicBezTo>
                  <a:pt x="83" y="9"/>
                  <a:pt x="84" y="7"/>
                  <a:pt x="86" y="5"/>
                </a:cubicBezTo>
                <a:cubicBezTo>
                  <a:pt x="88" y="3"/>
                  <a:pt x="90" y="1"/>
                  <a:pt x="93" y="0"/>
                </a:cubicBezTo>
                <a:cubicBezTo>
                  <a:pt x="95" y="0"/>
                  <a:pt x="98" y="0"/>
                  <a:pt x="101" y="0"/>
                </a:cubicBezTo>
                <a:cubicBezTo>
                  <a:pt x="107" y="0"/>
                  <a:pt x="111" y="2"/>
                  <a:pt x="113" y="5"/>
                </a:cubicBezTo>
                <a:cubicBezTo>
                  <a:pt x="115" y="8"/>
                  <a:pt x="117" y="11"/>
                  <a:pt x="117" y="14"/>
                </a:cubicBezTo>
                <a:cubicBezTo>
                  <a:pt x="117" y="16"/>
                  <a:pt x="115" y="24"/>
                  <a:pt x="112" y="36"/>
                </a:cubicBezTo>
                <a:cubicBezTo>
                  <a:pt x="109" y="49"/>
                  <a:pt x="106" y="62"/>
                  <a:pt x="103" y="74"/>
                </a:cubicBezTo>
                <a:lnTo>
                  <a:pt x="98" y="92"/>
                </a:lnTo>
                <a:cubicBezTo>
                  <a:pt x="98" y="92"/>
                  <a:pt x="106" y="93"/>
                  <a:pt x="122" y="93"/>
                </a:cubicBezTo>
                <a:lnTo>
                  <a:pt x="146" y="93"/>
                </a:lnTo>
                <a:cubicBezTo>
                  <a:pt x="148" y="95"/>
                  <a:pt x="150" y="97"/>
                  <a:pt x="150" y="98"/>
                </a:cubicBezTo>
                <a:cubicBezTo>
                  <a:pt x="150" y="105"/>
                  <a:pt x="147" y="112"/>
                  <a:pt x="143" y="116"/>
                </a:cubicBezTo>
                <a:lnTo>
                  <a:pt x="92" y="116"/>
                </a:lnTo>
                <a:lnTo>
                  <a:pt x="75" y="185"/>
                </a:lnTo>
                <a:cubicBezTo>
                  <a:pt x="62" y="236"/>
                  <a:pt x="56" y="264"/>
                  <a:pt x="56" y="267"/>
                </a:cubicBezTo>
                <a:cubicBezTo>
                  <a:pt x="56" y="281"/>
                  <a:pt x="61" y="288"/>
                  <a:pt x="69" y="288"/>
                </a:cubicBezTo>
                <a:cubicBezTo>
                  <a:pt x="80" y="288"/>
                  <a:pt x="91" y="282"/>
                  <a:pt x="102" y="271"/>
                </a:cubicBezTo>
                <a:cubicBezTo>
                  <a:pt x="112" y="260"/>
                  <a:pt x="121" y="247"/>
                  <a:pt x="127" y="231"/>
                </a:cubicBezTo>
                <a:cubicBezTo>
                  <a:pt x="128" y="229"/>
                  <a:pt x="128" y="228"/>
                  <a:pt x="129" y="228"/>
                </a:cubicBezTo>
                <a:cubicBezTo>
                  <a:pt x="130" y="227"/>
                  <a:pt x="133" y="227"/>
                  <a:pt x="137" y="227"/>
                </a:cubicBezTo>
                <a:lnTo>
                  <a:pt x="139" y="227"/>
                </a:lnTo>
                <a:cubicBezTo>
                  <a:pt x="143" y="227"/>
                  <a:pt x="146" y="228"/>
                  <a:pt x="146" y="231"/>
                </a:cubicBezTo>
                <a:cubicBezTo>
                  <a:pt x="146" y="232"/>
                  <a:pt x="145" y="233"/>
                  <a:pt x="144" y="236"/>
                </a:cubicBezTo>
                <a:cubicBezTo>
                  <a:pt x="143" y="241"/>
                  <a:pt x="140" y="247"/>
                  <a:pt x="136" y="255"/>
                </a:cubicBezTo>
                <a:cubicBezTo>
                  <a:pt x="132" y="262"/>
                  <a:pt x="126" y="269"/>
                  <a:pt x="119" y="277"/>
                </a:cubicBezTo>
                <a:cubicBezTo>
                  <a:pt x="113" y="285"/>
                  <a:pt x="105" y="292"/>
                  <a:pt x="95" y="297"/>
                </a:cubicBezTo>
                <a:cubicBezTo>
                  <a:pt x="85" y="303"/>
                  <a:pt x="76" y="305"/>
                  <a:pt x="66" y="305"/>
                </a:cubicBezTo>
                <a:cubicBezTo>
                  <a:pt x="56" y="305"/>
                  <a:pt x="47" y="303"/>
                  <a:pt x="38" y="298"/>
                </a:cubicBezTo>
                <a:cubicBezTo>
                  <a:pt x="29" y="293"/>
                  <a:pt x="23" y="285"/>
                  <a:pt x="19" y="273"/>
                </a:cubicBezTo>
                <a:cubicBezTo>
                  <a:pt x="18" y="271"/>
                  <a:pt x="18" y="266"/>
                  <a:pt x="18" y="260"/>
                </a:cubicBezTo>
                <a:lnTo>
                  <a:pt x="18" y="252"/>
                </a:lnTo>
                <a:lnTo>
                  <a:pt x="35" y="185"/>
                </a:lnTo>
                <a:cubicBezTo>
                  <a:pt x="47" y="140"/>
                  <a:pt x="53" y="117"/>
                  <a:pt x="53" y="117"/>
                </a:cubicBezTo>
                <a:cubicBezTo>
                  <a:pt x="53"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6" name=""/>
          <p:cNvSpPr/>
          <p:nvPr/>
        </p:nvSpPr>
        <p:spPr>
          <a:xfrm>
            <a:off x="8182080" y="3469320"/>
            <a:ext cx="105120" cy="7200"/>
          </a:xfrm>
          <a:custGeom>
            <a:avLst/>
            <a:gdLst/>
            <a:ahLst/>
            <a:rect l="0" t="0" r="r" b="b"/>
            <a:pathLst>
              <a:path w="292" h="20">
                <a:moveTo>
                  <a:pt x="6" y="0"/>
                </a:moveTo>
                <a:lnTo>
                  <a:pt x="285" y="0"/>
                </a:lnTo>
                <a:cubicBezTo>
                  <a:pt x="290" y="2"/>
                  <a:pt x="292" y="7"/>
                  <a:pt x="292" y="10"/>
                </a:cubicBezTo>
                <a:cubicBezTo>
                  <a:pt x="292" y="14"/>
                  <a:pt x="290" y="17"/>
                  <a:pt x="285" y="20"/>
                </a:cubicBezTo>
                <a:lnTo>
                  <a:pt x="6" y="20"/>
                </a:lnTo>
                <a:cubicBezTo>
                  <a:pt x="2" y="18"/>
                  <a:pt x="0" y="15"/>
                  <a:pt x="0" y="10"/>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7" name=""/>
          <p:cNvSpPr/>
          <p:nvPr/>
        </p:nvSpPr>
        <p:spPr>
          <a:xfrm>
            <a:off x="8315640" y="3400920"/>
            <a:ext cx="59760" cy="115200"/>
          </a:xfrm>
          <a:custGeom>
            <a:avLst/>
            <a:gdLst/>
            <a:ahLst/>
            <a:rect l="0" t="0" r="r" b="b"/>
            <a:pathLst>
              <a:path w="166" h="320">
                <a:moveTo>
                  <a:pt x="62" y="42"/>
                </a:moveTo>
                <a:lnTo>
                  <a:pt x="56" y="45"/>
                </a:lnTo>
                <a:cubicBezTo>
                  <a:pt x="52" y="46"/>
                  <a:pt x="45" y="48"/>
                  <a:pt x="37" y="50"/>
                </a:cubicBezTo>
                <a:cubicBezTo>
                  <a:pt x="29" y="51"/>
                  <a:pt x="19" y="52"/>
                  <a:pt x="9" y="53"/>
                </a:cubicBezTo>
                <a:lnTo>
                  <a:pt x="0" y="53"/>
                </a:lnTo>
                <a:lnTo>
                  <a:pt x="0" y="31"/>
                </a:lnTo>
                <a:lnTo>
                  <a:pt x="9" y="31"/>
                </a:lnTo>
                <a:cubicBezTo>
                  <a:pt x="24" y="30"/>
                  <a:pt x="38" y="28"/>
                  <a:pt x="51" y="24"/>
                </a:cubicBezTo>
                <a:cubicBezTo>
                  <a:pt x="64" y="20"/>
                  <a:pt x="73" y="16"/>
                  <a:pt x="78" y="12"/>
                </a:cubicBezTo>
                <a:cubicBezTo>
                  <a:pt x="83" y="9"/>
                  <a:pt x="87" y="5"/>
                  <a:pt x="91" y="2"/>
                </a:cubicBezTo>
                <a:cubicBezTo>
                  <a:pt x="92" y="1"/>
                  <a:pt x="94" y="0"/>
                  <a:pt x="97" y="0"/>
                </a:cubicBezTo>
                <a:cubicBezTo>
                  <a:pt x="100" y="0"/>
                  <a:pt x="102" y="1"/>
                  <a:pt x="105" y="3"/>
                </a:cubicBezTo>
                <a:lnTo>
                  <a:pt x="105" y="146"/>
                </a:lnTo>
                <a:lnTo>
                  <a:pt x="105" y="291"/>
                </a:lnTo>
                <a:cubicBezTo>
                  <a:pt x="109" y="293"/>
                  <a:pt x="111" y="294"/>
                  <a:pt x="112" y="295"/>
                </a:cubicBezTo>
                <a:cubicBezTo>
                  <a:pt x="114" y="296"/>
                  <a:pt x="118" y="296"/>
                  <a:pt x="124" y="297"/>
                </a:cubicBezTo>
                <a:cubicBezTo>
                  <a:pt x="130" y="298"/>
                  <a:pt x="140" y="298"/>
                  <a:pt x="153" y="298"/>
                </a:cubicBezTo>
                <a:lnTo>
                  <a:pt x="166" y="298"/>
                </a:lnTo>
                <a:lnTo>
                  <a:pt x="166" y="320"/>
                </a:lnTo>
                <a:lnTo>
                  <a:pt x="160" y="320"/>
                </a:lnTo>
                <a:cubicBezTo>
                  <a:pt x="154" y="319"/>
                  <a:pt x="128" y="319"/>
                  <a:pt x="83" y="319"/>
                </a:cubicBezTo>
                <a:cubicBezTo>
                  <a:pt x="40" y="319"/>
                  <a:pt x="15" y="319"/>
                  <a:pt x="8" y="320"/>
                </a:cubicBezTo>
                <a:lnTo>
                  <a:pt x="3" y="320"/>
                </a:lnTo>
                <a:lnTo>
                  <a:pt x="3" y="298"/>
                </a:lnTo>
                <a:lnTo>
                  <a:pt x="15" y="298"/>
                </a:lnTo>
                <a:cubicBezTo>
                  <a:pt x="22" y="298"/>
                  <a:pt x="28" y="298"/>
                  <a:pt x="33" y="298"/>
                </a:cubicBezTo>
                <a:cubicBezTo>
                  <a:pt x="38" y="298"/>
                  <a:pt x="42" y="298"/>
                  <a:pt x="45" y="297"/>
                </a:cubicBezTo>
                <a:cubicBezTo>
                  <a:pt x="48" y="297"/>
                  <a:pt x="51" y="297"/>
                  <a:pt x="53" y="296"/>
                </a:cubicBezTo>
                <a:cubicBezTo>
                  <a:pt x="55" y="295"/>
                  <a:pt x="56" y="295"/>
                  <a:pt x="57" y="295"/>
                </a:cubicBezTo>
                <a:cubicBezTo>
                  <a:pt x="57" y="295"/>
                  <a:pt x="58" y="294"/>
                  <a:pt x="59" y="293"/>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8" name=""/>
          <p:cNvSpPr/>
          <p:nvPr/>
        </p:nvSpPr>
        <p:spPr>
          <a:xfrm>
            <a:off x="8428680" y="3296520"/>
            <a:ext cx="10080" cy="243720"/>
          </a:xfrm>
          <a:custGeom>
            <a:avLst/>
            <a:gdLst/>
            <a:ahLst/>
            <a:rect l="0" t="0" r="r" b="b"/>
            <a:pathLst>
              <a:path w="28" h="677">
                <a:moveTo>
                  <a:pt x="15" y="677"/>
                </a:moveTo>
                <a:lnTo>
                  <a:pt x="13" y="677"/>
                </a:lnTo>
                <a:cubicBezTo>
                  <a:pt x="7" y="677"/>
                  <a:pt x="3" y="674"/>
                  <a:pt x="0" y="668"/>
                </a:cubicBezTo>
                <a:lnTo>
                  <a:pt x="0" y="338"/>
                </a:lnTo>
                <a:lnTo>
                  <a:pt x="1" y="9"/>
                </a:lnTo>
                <a:cubicBezTo>
                  <a:pt x="5" y="3"/>
                  <a:pt x="11" y="0"/>
                  <a:pt x="15" y="0"/>
                </a:cubicBezTo>
                <a:cubicBezTo>
                  <a:pt x="20" y="0"/>
                  <a:pt x="25" y="4"/>
                  <a:pt x="28" y="11"/>
                </a:cubicBezTo>
                <a:lnTo>
                  <a:pt x="28" y="668"/>
                </a:lnTo>
                <a:cubicBezTo>
                  <a:pt x="25" y="674"/>
                  <a:pt x="20"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79" name=""/>
          <p:cNvSpPr/>
          <p:nvPr/>
        </p:nvSpPr>
        <p:spPr>
          <a:xfrm>
            <a:off x="8472600" y="3371040"/>
            <a:ext cx="137880" cy="108360"/>
          </a:xfrm>
          <a:custGeom>
            <a:avLst/>
            <a:gdLst/>
            <a:ahLst/>
            <a:rect l="0" t="0" r="r" b="b"/>
            <a:pathLst>
              <a:path w="383" h="301">
                <a:moveTo>
                  <a:pt x="139" y="301"/>
                </a:moveTo>
                <a:cubicBezTo>
                  <a:pt x="132" y="300"/>
                  <a:pt x="109" y="299"/>
                  <a:pt x="68" y="299"/>
                </a:cubicBezTo>
                <a:cubicBezTo>
                  <a:pt x="31" y="299"/>
                  <a:pt x="10" y="300"/>
                  <a:pt x="5" y="301"/>
                </a:cubicBezTo>
                <a:lnTo>
                  <a:pt x="0" y="301"/>
                </a:lnTo>
                <a:lnTo>
                  <a:pt x="0" y="260"/>
                </a:lnTo>
                <a:lnTo>
                  <a:pt x="65" y="260"/>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1"/>
                  <a:pt x="199" y="101"/>
                  <a:pt x="199" y="101"/>
                </a:cubicBezTo>
                <a:cubicBezTo>
                  <a:pt x="201" y="101"/>
                  <a:pt x="210" y="91"/>
                  <a:pt x="225" y="70"/>
                </a:cubicBezTo>
                <a:lnTo>
                  <a:pt x="249" y="42"/>
                </a:lnTo>
                <a:lnTo>
                  <a:pt x="224" y="42"/>
                </a:lnTo>
                <a:lnTo>
                  <a:pt x="224" y="0"/>
                </a:lnTo>
                <a:lnTo>
                  <a:pt x="229" y="0"/>
                </a:lnTo>
                <a:cubicBezTo>
                  <a:pt x="236" y="1"/>
                  <a:pt x="260" y="2"/>
                  <a:pt x="301" y="2"/>
                </a:cubicBezTo>
                <a:cubicBezTo>
                  <a:pt x="337" y="2"/>
                  <a:pt x="359" y="1"/>
                  <a:pt x="365" y="0"/>
                </a:cubicBezTo>
                <a:lnTo>
                  <a:pt x="370" y="0"/>
                </a:lnTo>
                <a:lnTo>
                  <a:pt x="370" y="42"/>
                </a:lnTo>
                <a:lnTo>
                  <a:pt x="304" y="42"/>
                </a:lnTo>
                <a:lnTo>
                  <a:pt x="226" y="135"/>
                </a:lnTo>
                <a:lnTo>
                  <a:pt x="327" y="259"/>
                </a:lnTo>
                <a:lnTo>
                  <a:pt x="355" y="260"/>
                </a:lnTo>
                <a:lnTo>
                  <a:pt x="383" y="260"/>
                </a:lnTo>
                <a:lnTo>
                  <a:pt x="383" y="301"/>
                </a:lnTo>
                <a:lnTo>
                  <a:pt x="378" y="301"/>
                </a:lnTo>
                <a:cubicBezTo>
                  <a:pt x="371" y="300"/>
                  <a:pt x="346" y="299"/>
                  <a:pt x="303" y="299"/>
                </a:cubicBezTo>
                <a:cubicBezTo>
                  <a:pt x="256" y="299"/>
                  <a:pt x="229" y="300"/>
                  <a:pt x="220" y="301"/>
                </a:cubicBezTo>
                <a:lnTo>
                  <a:pt x="214" y="301"/>
                </a:lnTo>
                <a:lnTo>
                  <a:pt x="214" y="260"/>
                </a:lnTo>
                <a:lnTo>
                  <a:pt x="233" y="260"/>
                </a:lnTo>
                <a:cubicBezTo>
                  <a:pt x="233" y="259"/>
                  <a:pt x="224" y="248"/>
                  <a:pt x="206" y="226"/>
                </a:cubicBezTo>
                <a:cubicBezTo>
                  <a:pt x="188" y="204"/>
                  <a:pt x="179" y="192"/>
                  <a:pt x="178" y="191"/>
                </a:cubicBezTo>
                <a:lnTo>
                  <a:pt x="120" y="259"/>
                </a:lnTo>
                <a:lnTo>
                  <a:pt x="132"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0" name=""/>
          <p:cNvSpPr/>
          <p:nvPr/>
        </p:nvSpPr>
        <p:spPr>
          <a:xfrm>
            <a:off x="8626680" y="3408120"/>
            <a:ext cx="53640" cy="109800"/>
          </a:xfrm>
          <a:custGeom>
            <a:avLst/>
            <a:gdLst/>
            <a:ahLst/>
            <a:rect l="0" t="0" r="r" b="b"/>
            <a:pathLst>
              <a:path w="149" h="305">
                <a:moveTo>
                  <a:pt x="3" y="116"/>
                </a:moveTo>
                <a:cubicBezTo>
                  <a:pt x="1" y="114"/>
                  <a:pt x="0" y="112"/>
                  <a:pt x="0" y="111"/>
                </a:cubicBezTo>
                <a:cubicBezTo>
                  <a:pt x="0" y="110"/>
                  <a:pt x="0" y="106"/>
                  <a:pt x="1" y="102"/>
                </a:cubicBezTo>
                <a:cubicBezTo>
                  <a:pt x="2" y="99"/>
                  <a:pt x="3" y="96"/>
                  <a:pt x="4" y="96"/>
                </a:cubicBezTo>
                <a:cubicBezTo>
                  <a:pt x="4" y="94"/>
                  <a:pt x="6" y="93"/>
                  <a:pt x="8" y="93"/>
                </a:cubicBezTo>
                <a:cubicBezTo>
                  <a:pt x="10" y="93"/>
                  <a:pt x="18" y="93"/>
                  <a:pt x="32" y="93"/>
                </a:cubicBezTo>
                <a:lnTo>
                  <a:pt x="58" y="93"/>
                </a:lnTo>
                <a:lnTo>
                  <a:pt x="67" y="55"/>
                </a:lnTo>
                <a:cubicBezTo>
                  <a:pt x="68" y="51"/>
                  <a:pt x="69" y="46"/>
                  <a:pt x="70" y="41"/>
                </a:cubicBezTo>
                <a:cubicBezTo>
                  <a:pt x="71" y="35"/>
                  <a:pt x="72" y="31"/>
                  <a:pt x="73" y="28"/>
                </a:cubicBezTo>
                <a:cubicBezTo>
                  <a:pt x="74" y="26"/>
                  <a:pt x="75" y="22"/>
                  <a:pt x="76" y="19"/>
                </a:cubicBezTo>
                <a:cubicBezTo>
                  <a:pt x="77" y="15"/>
                  <a:pt x="78" y="12"/>
                  <a:pt x="80" y="11"/>
                </a:cubicBezTo>
                <a:cubicBezTo>
                  <a:pt x="82" y="9"/>
                  <a:pt x="83" y="7"/>
                  <a:pt x="85" y="5"/>
                </a:cubicBezTo>
                <a:cubicBezTo>
                  <a:pt x="86" y="3"/>
                  <a:pt x="90" y="1"/>
                  <a:pt x="93" y="0"/>
                </a:cubicBezTo>
                <a:cubicBezTo>
                  <a:pt x="95" y="0"/>
                  <a:pt x="98" y="0"/>
                  <a:pt x="101" y="0"/>
                </a:cubicBezTo>
                <a:cubicBezTo>
                  <a:pt x="107" y="0"/>
                  <a:pt x="111" y="2"/>
                  <a:pt x="113" y="5"/>
                </a:cubicBezTo>
                <a:cubicBezTo>
                  <a:pt x="115" y="8"/>
                  <a:pt x="116" y="11"/>
                  <a:pt x="116" y="14"/>
                </a:cubicBezTo>
                <a:cubicBezTo>
                  <a:pt x="116" y="16"/>
                  <a:pt x="115" y="24"/>
                  <a:pt x="112" y="36"/>
                </a:cubicBezTo>
                <a:cubicBezTo>
                  <a:pt x="109" y="49"/>
                  <a:pt x="106" y="62"/>
                  <a:pt x="103" y="74"/>
                </a:cubicBezTo>
                <a:lnTo>
                  <a:pt x="98" y="92"/>
                </a:lnTo>
                <a:cubicBezTo>
                  <a:pt x="98" y="92"/>
                  <a:pt x="106" y="93"/>
                  <a:pt x="122" y="93"/>
                </a:cubicBezTo>
                <a:lnTo>
                  <a:pt x="146" y="93"/>
                </a:lnTo>
                <a:cubicBezTo>
                  <a:pt x="148" y="95"/>
                  <a:pt x="149" y="97"/>
                  <a:pt x="149" y="98"/>
                </a:cubicBezTo>
                <a:cubicBezTo>
                  <a:pt x="149" y="105"/>
                  <a:pt x="147" y="112"/>
                  <a:pt x="143" y="116"/>
                </a:cubicBezTo>
                <a:lnTo>
                  <a:pt x="92" y="116"/>
                </a:lnTo>
                <a:lnTo>
                  <a:pt x="74" y="185"/>
                </a:lnTo>
                <a:cubicBezTo>
                  <a:pt x="61" y="236"/>
                  <a:pt x="55" y="264"/>
                  <a:pt x="55" y="267"/>
                </a:cubicBezTo>
                <a:cubicBezTo>
                  <a:pt x="55" y="281"/>
                  <a:pt x="60" y="288"/>
                  <a:pt x="68" y="288"/>
                </a:cubicBezTo>
                <a:cubicBezTo>
                  <a:pt x="79" y="288"/>
                  <a:pt x="91" y="282"/>
                  <a:pt x="102" y="271"/>
                </a:cubicBezTo>
                <a:cubicBezTo>
                  <a:pt x="112" y="260"/>
                  <a:pt x="121" y="247"/>
                  <a:pt x="127" y="231"/>
                </a:cubicBezTo>
                <a:cubicBezTo>
                  <a:pt x="128" y="229"/>
                  <a:pt x="128" y="228"/>
                  <a:pt x="129" y="228"/>
                </a:cubicBezTo>
                <a:cubicBezTo>
                  <a:pt x="130" y="227"/>
                  <a:pt x="133" y="227"/>
                  <a:pt x="137" y="227"/>
                </a:cubicBezTo>
                <a:lnTo>
                  <a:pt x="138" y="227"/>
                </a:lnTo>
                <a:cubicBezTo>
                  <a:pt x="143" y="227"/>
                  <a:pt x="146" y="228"/>
                  <a:pt x="146" y="231"/>
                </a:cubicBezTo>
                <a:cubicBezTo>
                  <a:pt x="146" y="232"/>
                  <a:pt x="145" y="233"/>
                  <a:pt x="144" y="236"/>
                </a:cubicBezTo>
                <a:cubicBezTo>
                  <a:pt x="143" y="241"/>
                  <a:pt x="140" y="247"/>
                  <a:pt x="136" y="255"/>
                </a:cubicBezTo>
                <a:cubicBezTo>
                  <a:pt x="131" y="262"/>
                  <a:pt x="126" y="269"/>
                  <a:pt x="119" y="277"/>
                </a:cubicBezTo>
                <a:cubicBezTo>
                  <a:pt x="113" y="285"/>
                  <a:pt x="105" y="292"/>
                  <a:pt x="95" y="297"/>
                </a:cubicBezTo>
                <a:cubicBezTo>
                  <a:pt x="84" y="303"/>
                  <a:pt x="75" y="305"/>
                  <a:pt x="65" y="305"/>
                </a:cubicBezTo>
                <a:cubicBezTo>
                  <a:pt x="55" y="305"/>
                  <a:pt x="46" y="303"/>
                  <a:pt x="38" y="298"/>
                </a:cubicBezTo>
                <a:cubicBezTo>
                  <a:pt x="29" y="293"/>
                  <a:pt x="23" y="285"/>
                  <a:pt x="19" y="273"/>
                </a:cubicBezTo>
                <a:cubicBezTo>
                  <a:pt x="18" y="271"/>
                  <a:pt x="18" y="266"/>
                  <a:pt x="18" y="260"/>
                </a:cubicBezTo>
                <a:lnTo>
                  <a:pt x="18" y="252"/>
                </a:lnTo>
                <a:lnTo>
                  <a:pt x="35" y="185"/>
                </a:lnTo>
                <a:cubicBezTo>
                  <a:pt x="46" y="140"/>
                  <a:pt x="52"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1" name=""/>
          <p:cNvSpPr/>
          <p:nvPr/>
        </p:nvSpPr>
        <p:spPr>
          <a:xfrm>
            <a:off x="8710920" y="3296520"/>
            <a:ext cx="58680" cy="244080"/>
          </a:xfrm>
          <a:custGeom>
            <a:avLst/>
            <a:gdLst/>
            <a:ahLst/>
            <a:rect l="0" t="0" r="r" b="b"/>
            <a:pathLst>
              <a:path w="163" h="678">
                <a:moveTo>
                  <a:pt x="4" y="1"/>
                </a:moveTo>
                <a:lnTo>
                  <a:pt x="6" y="0"/>
                </a:lnTo>
                <a:cubicBezTo>
                  <a:pt x="9" y="0"/>
                  <a:pt x="11" y="0"/>
                  <a:pt x="13" y="0"/>
                </a:cubicBezTo>
                <a:lnTo>
                  <a:pt x="21" y="0"/>
                </a:lnTo>
                <a:lnTo>
                  <a:pt x="41" y="16"/>
                </a:lnTo>
                <a:cubicBezTo>
                  <a:pt x="84" y="55"/>
                  <a:pt x="115" y="102"/>
                  <a:pt x="134" y="160"/>
                </a:cubicBezTo>
                <a:cubicBezTo>
                  <a:pt x="153" y="217"/>
                  <a:pt x="163" y="277"/>
                  <a:pt x="163" y="338"/>
                </a:cubicBezTo>
                <a:cubicBezTo>
                  <a:pt x="163" y="369"/>
                  <a:pt x="161" y="399"/>
                  <a:pt x="156" y="427"/>
                </a:cubicBezTo>
                <a:cubicBezTo>
                  <a:pt x="152" y="455"/>
                  <a:pt x="147" y="480"/>
                  <a:pt x="141" y="499"/>
                </a:cubicBezTo>
                <a:cubicBezTo>
                  <a:pt x="135" y="519"/>
                  <a:pt x="126" y="539"/>
                  <a:pt x="116" y="559"/>
                </a:cubicBezTo>
                <a:cubicBezTo>
                  <a:pt x="105" y="579"/>
                  <a:pt x="96" y="594"/>
                  <a:pt x="90" y="604"/>
                </a:cubicBezTo>
                <a:cubicBezTo>
                  <a:pt x="84" y="615"/>
                  <a:pt x="74" y="626"/>
                  <a:pt x="62" y="639"/>
                </a:cubicBezTo>
                <a:cubicBezTo>
                  <a:pt x="50" y="652"/>
                  <a:pt x="43" y="660"/>
                  <a:pt x="41" y="662"/>
                </a:cubicBezTo>
                <a:cubicBezTo>
                  <a:pt x="38" y="664"/>
                  <a:pt x="32" y="669"/>
                  <a:pt x="24" y="675"/>
                </a:cubicBezTo>
                <a:cubicBezTo>
                  <a:pt x="23" y="676"/>
                  <a:pt x="22" y="677"/>
                  <a:pt x="21" y="678"/>
                </a:cubicBezTo>
                <a:lnTo>
                  <a:pt x="13" y="678"/>
                </a:lnTo>
                <a:cubicBezTo>
                  <a:pt x="10" y="678"/>
                  <a:pt x="7" y="678"/>
                  <a:pt x="6" y="678"/>
                </a:cubicBezTo>
                <a:cubicBezTo>
                  <a:pt x="4" y="678"/>
                  <a:pt x="3" y="677"/>
                  <a:pt x="2" y="676"/>
                </a:cubicBezTo>
                <a:cubicBezTo>
                  <a:pt x="1" y="674"/>
                  <a:pt x="1" y="672"/>
                  <a:pt x="0" y="669"/>
                </a:cubicBezTo>
                <a:cubicBezTo>
                  <a:pt x="1" y="669"/>
                  <a:pt x="3" y="666"/>
                  <a:pt x="8" y="661"/>
                </a:cubicBezTo>
                <a:cubicBezTo>
                  <a:pt x="79" y="587"/>
                  <a:pt x="114" y="480"/>
                  <a:pt x="114" y="338"/>
                </a:cubicBezTo>
                <a:cubicBezTo>
                  <a:pt x="114" y="197"/>
                  <a:pt x="79"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2" name=""/>
          <p:cNvSpPr/>
          <p:nvPr/>
        </p:nvSpPr>
        <p:spPr>
          <a:xfrm>
            <a:off x="8805600" y="3296520"/>
            <a:ext cx="58680" cy="244080"/>
          </a:xfrm>
          <a:custGeom>
            <a:avLst/>
            <a:gdLst/>
            <a:ahLst/>
            <a:rect l="0" t="0" r="r" b="b"/>
            <a:pathLst>
              <a:path w="163" h="678">
                <a:moveTo>
                  <a:pt x="4" y="1"/>
                </a:moveTo>
                <a:lnTo>
                  <a:pt x="7" y="0"/>
                </a:lnTo>
                <a:cubicBezTo>
                  <a:pt x="9" y="0"/>
                  <a:pt x="11" y="0"/>
                  <a:pt x="13" y="0"/>
                </a:cubicBezTo>
                <a:lnTo>
                  <a:pt x="21" y="0"/>
                </a:lnTo>
                <a:lnTo>
                  <a:pt x="40" y="16"/>
                </a:lnTo>
                <a:cubicBezTo>
                  <a:pt x="83" y="55"/>
                  <a:pt x="115" y="102"/>
                  <a:pt x="134" y="160"/>
                </a:cubicBezTo>
                <a:cubicBezTo>
                  <a:pt x="153" y="217"/>
                  <a:pt x="163" y="277"/>
                  <a:pt x="163" y="338"/>
                </a:cubicBezTo>
                <a:cubicBezTo>
                  <a:pt x="163" y="369"/>
                  <a:pt x="161" y="399"/>
                  <a:pt x="156" y="427"/>
                </a:cubicBezTo>
                <a:cubicBezTo>
                  <a:pt x="152" y="455"/>
                  <a:pt x="147" y="480"/>
                  <a:pt x="141" y="499"/>
                </a:cubicBezTo>
                <a:cubicBezTo>
                  <a:pt x="135" y="519"/>
                  <a:pt x="127" y="539"/>
                  <a:pt x="116" y="559"/>
                </a:cubicBezTo>
                <a:cubicBezTo>
                  <a:pt x="105" y="579"/>
                  <a:pt x="96" y="594"/>
                  <a:pt x="89" y="604"/>
                </a:cubicBezTo>
                <a:cubicBezTo>
                  <a:pt x="83" y="615"/>
                  <a:pt x="74" y="626"/>
                  <a:pt x="61" y="639"/>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5" y="678"/>
                  <a:pt x="3" y="677"/>
                  <a:pt x="2" y="676"/>
                </a:cubicBezTo>
                <a:cubicBezTo>
                  <a:pt x="2" y="674"/>
                  <a:pt x="1" y="672"/>
                  <a:pt x="0" y="669"/>
                </a:cubicBezTo>
                <a:cubicBezTo>
                  <a:pt x="1" y="669"/>
                  <a:pt x="3" y="666"/>
                  <a:pt x="8" y="661"/>
                </a:cubicBezTo>
                <a:cubicBezTo>
                  <a:pt x="78" y="587"/>
                  <a:pt x="114" y="480"/>
                  <a:pt x="114" y="338"/>
                </a:cubicBezTo>
                <a:cubicBezTo>
                  <a:pt x="114" y="197"/>
                  <a:pt x="78"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3" name=""/>
          <p:cNvSpPr/>
          <p:nvPr/>
        </p:nvSpPr>
        <p:spPr>
          <a:xfrm>
            <a:off x="5490720" y="3562560"/>
            <a:ext cx="118440" cy="81360"/>
          </a:xfrm>
          <a:custGeom>
            <a:avLst/>
            <a:gdLst/>
            <a:ahLst/>
            <a:rect l="0" t="0" r="r" b="b"/>
            <a:pathLst>
              <a:path w="329" h="226">
                <a:moveTo>
                  <a:pt x="0" y="4"/>
                </a:moveTo>
                <a:lnTo>
                  <a:pt x="4" y="0"/>
                </a:lnTo>
                <a:lnTo>
                  <a:pt x="16" y="0"/>
                </a:lnTo>
                <a:cubicBezTo>
                  <a:pt x="21" y="0"/>
                  <a:pt x="25" y="0"/>
                  <a:pt x="27" y="0"/>
                </a:cubicBezTo>
                <a:cubicBezTo>
                  <a:pt x="28" y="0"/>
                  <a:pt x="30" y="1"/>
                  <a:pt x="31" y="3"/>
                </a:cubicBezTo>
                <a:cubicBezTo>
                  <a:pt x="33" y="4"/>
                  <a:pt x="34" y="6"/>
                  <a:pt x="35" y="7"/>
                </a:cubicBezTo>
                <a:cubicBezTo>
                  <a:pt x="36" y="9"/>
                  <a:pt x="37" y="12"/>
                  <a:pt x="40" y="17"/>
                </a:cubicBezTo>
                <a:cubicBezTo>
                  <a:pt x="43" y="22"/>
                  <a:pt x="47" y="27"/>
                  <a:pt x="53" y="33"/>
                </a:cubicBezTo>
                <a:cubicBezTo>
                  <a:pt x="81" y="70"/>
                  <a:pt x="119" y="97"/>
                  <a:pt x="169" y="116"/>
                </a:cubicBezTo>
                <a:cubicBezTo>
                  <a:pt x="218" y="135"/>
                  <a:pt x="267" y="144"/>
                  <a:pt x="316" y="145"/>
                </a:cubicBezTo>
                <a:cubicBezTo>
                  <a:pt x="322" y="145"/>
                  <a:pt x="325" y="146"/>
                  <a:pt x="327" y="147"/>
                </a:cubicBezTo>
                <a:cubicBezTo>
                  <a:pt x="328" y="148"/>
                  <a:pt x="329" y="153"/>
                  <a:pt x="329" y="162"/>
                </a:cubicBezTo>
                <a:lnTo>
                  <a:pt x="329" y="186"/>
                </a:lnTo>
                <a:lnTo>
                  <a:pt x="329" y="207"/>
                </a:lnTo>
                <a:cubicBezTo>
                  <a:pt x="329" y="216"/>
                  <a:pt x="328" y="222"/>
                  <a:pt x="327" y="223"/>
                </a:cubicBezTo>
                <a:cubicBezTo>
                  <a:pt x="325" y="225"/>
                  <a:pt x="322" y="226"/>
                  <a:pt x="316" y="226"/>
                </a:cubicBezTo>
                <a:cubicBezTo>
                  <a:pt x="276" y="226"/>
                  <a:pt x="235" y="218"/>
                  <a:pt x="192" y="202"/>
                </a:cubicBezTo>
                <a:cubicBezTo>
                  <a:pt x="109" y="165"/>
                  <a:pt x="47" y="109"/>
                  <a:pt x="6"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4" name=""/>
          <p:cNvSpPr/>
          <p:nvPr/>
        </p:nvSpPr>
        <p:spPr>
          <a:xfrm>
            <a:off x="8775000" y="3562560"/>
            <a:ext cx="118440" cy="81360"/>
          </a:xfrm>
          <a:custGeom>
            <a:avLst/>
            <a:gdLst/>
            <a:ahLst/>
            <a:rect l="0" t="0" r="r" b="b"/>
            <a:pathLst>
              <a:path w="329" h="226">
                <a:moveTo>
                  <a:pt x="0" y="186"/>
                </a:moveTo>
                <a:lnTo>
                  <a:pt x="0" y="162"/>
                </a:lnTo>
                <a:cubicBezTo>
                  <a:pt x="0" y="154"/>
                  <a:pt x="1" y="149"/>
                  <a:pt x="2" y="148"/>
                </a:cubicBezTo>
                <a:cubicBezTo>
                  <a:pt x="4" y="146"/>
                  <a:pt x="7" y="145"/>
                  <a:pt x="13" y="145"/>
                </a:cubicBezTo>
                <a:cubicBezTo>
                  <a:pt x="77" y="145"/>
                  <a:pt x="131" y="133"/>
                  <a:pt x="176" y="109"/>
                </a:cubicBezTo>
                <a:cubicBezTo>
                  <a:pt x="221" y="86"/>
                  <a:pt x="254" y="61"/>
                  <a:pt x="275" y="33"/>
                </a:cubicBezTo>
                <a:cubicBezTo>
                  <a:pt x="278" y="29"/>
                  <a:pt x="282" y="24"/>
                  <a:pt x="286" y="19"/>
                </a:cubicBezTo>
                <a:cubicBezTo>
                  <a:pt x="289" y="13"/>
                  <a:pt x="292" y="9"/>
                  <a:pt x="294" y="6"/>
                </a:cubicBezTo>
                <a:cubicBezTo>
                  <a:pt x="296" y="3"/>
                  <a:pt x="297" y="1"/>
                  <a:pt x="299" y="1"/>
                </a:cubicBezTo>
                <a:cubicBezTo>
                  <a:pt x="299" y="0"/>
                  <a:pt x="304" y="0"/>
                  <a:pt x="312" y="0"/>
                </a:cubicBezTo>
                <a:lnTo>
                  <a:pt x="325" y="0"/>
                </a:lnTo>
                <a:lnTo>
                  <a:pt x="329" y="4"/>
                </a:lnTo>
                <a:lnTo>
                  <a:pt x="329" y="28"/>
                </a:lnTo>
                <a:lnTo>
                  <a:pt x="323" y="37"/>
                </a:lnTo>
                <a:cubicBezTo>
                  <a:pt x="281" y="109"/>
                  <a:pt x="219" y="165"/>
                  <a:pt x="136" y="202"/>
                </a:cubicBezTo>
                <a:cubicBezTo>
                  <a:pt x="93" y="218"/>
                  <a:pt x="52" y="226"/>
                  <a:pt x="12" y="226"/>
                </a:cubicBezTo>
                <a:cubicBezTo>
                  <a:pt x="7" y="226"/>
                  <a:pt x="3" y="225"/>
                  <a:pt x="2" y="224"/>
                </a:cubicBezTo>
                <a:cubicBezTo>
                  <a:pt x="1" y="223"/>
                  <a:pt x="1"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5" name=""/>
          <p:cNvSpPr/>
          <p:nvPr/>
        </p:nvSpPr>
        <p:spPr>
          <a:xfrm>
            <a:off x="7079760" y="3614400"/>
            <a:ext cx="118440" cy="81360"/>
          </a:xfrm>
          <a:custGeom>
            <a:avLst/>
            <a:gdLst/>
            <a:ahLst/>
            <a:rect l="0" t="0" r="r" b="b"/>
            <a:pathLst>
              <a:path w="329" h="226">
                <a:moveTo>
                  <a:pt x="0" y="41"/>
                </a:moveTo>
                <a:cubicBezTo>
                  <a:pt x="0" y="21"/>
                  <a:pt x="0" y="9"/>
                  <a:pt x="0" y="6"/>
                </a:cubicBezTo>
                <a:cubicBezTo>
                  <a:pt x="0" y="3"/>
                  <a:pt x="1" y="1"/>
                  <a:pt x="4" y="1"/>
                </a:cubicBezTo>
                <a:cubicBezTo>
                  <a:pt x="5" y="0"/>
                  <a:pt x="9" y="0"/>
                  <a:pt x="14" y="0"/>
                </a:cubicBezTo>
                <a:cubicBezTo>
                  <a:pt x="53" y="0"/>
                  <a:pt x="93" y="8"/>
                  <a:pt x="137" y="24"/>
                </a:cubicBezTo>
                <a:cubicBezTo>
                  <a:pt x="220" y="61"/>
                  <a:pt x="282" y="116"/>
                  <a:pt x="323" y="188"/>
                </a:cubicBezTo>
                <a:lnTo>
                  <a:pt x="329" y="197"/>
                </a:lnTo>
                <a:lnTo>
                  <a:pt x="329" y="222"/>
                </a:lnTo>
                <a:lnTo>
                  <a:pt x="325" y="226"/>
                </a:lnTo>
                <a:lnTo>
                  <a:pt x="313" y="226"/>
                </a:lnTo>
                <a:lnTo>
                  <a:pt x="310" y="226"/>
                </a:lnTo>
                <a:cubicBezTo>
                  <a:pt x="306" y="226"/>
                  <a:pt x="303" y="226"/>
                  <a:pt x="302" y="226"/>
                </a:cubicBezTo>
                <a:cubicBezTo>
                  <a:pt x="300" y="226"/>
                  <a:pt x="299" y="225"/>
                  <a:pt x="298" y="224"/>
                </a:cubicBezTo>
                <a:cubicBezTo>
                  <a:pt x="296" y="222"/>
                  <a:pt x="295" y="220"/>
                  <a:pt x="294" y="219"/>
                </a:cubicBezTo>
                <a:cubicBezTo>
                  <a:pt x="293" y="217"/>
                  <a:pt x="291" y="214"/>
                  <a:pt x="288" y="209"/>
                </a:cubicBezTo>
                <a:cubicBezTo>
                  <a:pt x="285" y="203"/>
                  <a:pt x="281" y="197"/>
                  <a:pt x="276" y="191"/>
                </a:cubicBezTo>
                <a:cubicBezTo>
                  <a:pt x="247" y="155"/>
                  <a:pt x="208" y="127"/>
                  <a:pt x="160" y="109"/>
                </a:cubicBezTo>
                <a:cubicBezTo>
                  <a:pt x="110" y="90"/>
                  <a:pt x="62" y="81"/>
                  <a:pt x="13" y="81"/>
                </a:cubicBezTo>
                <a:cubicBezTo>
                  <a:pt x="7" y="81"/>
                  <a:pt x="4" y="80"/>
                  <a:pt x="2" y="79"/>
                </a:cubicBezTo>
                <a:cubicBezTo>
                  <a:pt x="1"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6" name=""/>
          <p:cNvSpPr/>
          <p:nvPr/>
        </p:nvSpPr>
        <p:spPr>
          <a:xfrm>
            <a:off x="7185960" y="3614400"/>
            <a:ext cx="118440" cy="81360"/>
          </a:xfrm>
          <a:custGeom>
            <a:avLst/>
            <a:gdLst/>
            <a:ahLst/>
            <a:rect l="0" t="0" r="r" b="b"/>
            <a:pathLst>
              <a:path w="329" h="226">
                <a:moveTo>
                  <a:pt x="4" y="226"/>
                </a:moveTo>
                <a:lnTo>
                  <a:pt x="0" y="222"/>
                </a:lnTo>
                <a:lnTo>
                  <a:pt x="0" y="197"/>
                </a:lnTo>
                <a:lnTo>
                  <a:pt x="6" y="188"/>
                </a:lnTo>
                <a:cubicBezTo>
                  <a:pt x="47" y="116"/>
                  <a:pt x="109" y="61"/>
                  <a:pt x="193" y="24"/>
                </a:cubicBezTo>
                <a:cubicBezTo>
                  <a:pt x="227" y="11"/>
                  <a:pt x="262" y="3"/>
                  <a:pt x="298" y="1"/>
                </a:cubicBezTo>
                <a:cubicBezTo>
                  <a:pt x="300" y="1"/>
                  <a:pt x="302" y="1"/>
                  <a:pt x="306" y="1"/>
                </a:cubicBezTo>
                <a:cubicBezTo>
                  <a:pt x="310" y="1"/>
                  <a:pt x="313" y="0"/>
                  <a:pt x="315" y="0"/>
                </a:cubicBezTo>
                <a:cubicBezTo>
                  <a:pt x="321" y="0"/>
                  <a:pt x="325" y="1"/>
                  <a:pt x="327" y="2"/>
                </a:cubicBezTo>
                <a:cubicBezTo>
                  <a:pt x="328" y="3"/>
                  <a:pt x="329" y="8"/>
                  <a:pt x="329" y="15"/>
                </a:cubicBezTo>
                <a:lnTo>
                  <a:pt x="329" y="41"/>
                </a:lnTo>
                <a:lnTo>
                  <a:pt x="329" y="64"/>
                </a:lnTo>
                <a:cubicBezTo>
                  <a:pt x="329" y="72"/>
                  <a:pt x="328" y="77"/>
                  <a:pt x="327" y="78"/>
                </a:cubicBezTo>
                <a:cubicBezTo>
                  <a:pt x="325" y="80"/>
                  <a:pt x="322" y="81"/>
                  <a:pt x="316" y="81"/>
                </a:cubicBezTo>
                <a:cubicBezTo>
                  <a:pt x="256" y="81"/>
                  <a:pt x="200" y="94"/>
                  <a:pt x="147" y="118"/>
                </a:cubicBezTo>
                <a:cubicBezTo>
                  <a:pt x="95" y="143"/>
                  <a:pt x="57" y="177"/>
                  <a:pt x="33" y="221"/>
                </a:cubicBezTo>
                <a:cubicBezTo>
                  <a:pt x="32" y="224"/>
                  <a:pt x="30" y="225"/>
                  <a:pt x="29" y="226"/>
                </a:cubicBezTo>
                <a:cubicBezTo>
                  <a:pt x="27" y="226"/>
                  <a:pt x="23" y="226"/>
                  <a:pt x="16" y="226"/>
                </a:cubicBezTo>
                <a:lnTo>
                  <a:pt x="4"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7" name=""/>
          <p:cNvSpPr/>
          <p:nvPr/>
        </p:nvSpPr>
        <p:spPr>
          <a:xfrm>
            <a:off x="5581800" y="3614400"/>
            <a:ext cx="1525320" cy="29520"/>
          </a:xfrm>
          <a:custGeom>
            <a:avLst/>
            <a:gdLst/>
            <a:ahLst/>
            <a:rect l="0" t="0" r="r" b="b"/>
            <a:pathLst>
              <a:path w="4237" h="82">
                <a:moveTo>
                  <a:pt x="0" y="0"/>
                </a:moveTo>
                <a:lnTo>
                  <a:pt x="4237" y="0"/>
                </a:lnTo>
                <a:lnTo>
                  <a:pt x="4237"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8" name=""/>
          <p:cNvSpPr/>
          <p:nvPr/>
        </p:nvSpPr>
        <p:spPr>
          <a:xfrm>
            <a:off x="7277040" y="3614400"/>
            <a:ext cx="1525320" cy="29520"/>
          </a:xfrm>
          <a:custGeom>
            <a:avLst/>
            <a:gdLst/>
            <a:ahLst/>
            <a:rect l="0" t="0" r="r" b="b"/>
            <a:pathLst>
              <a:path w="4237" h="82">
                <a:moveTo>
                  <a:pt x="0" y="0"/>
                </a:moveTo>
                <a:lnTo>
                  <a:pt x="4237" y="0"/>
                </a:lnTo>
                <a:lnTo>
                  <a:pt x="4237"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89" name=""/>
          <p:cNvSpPr/>
          <p:nvPr/>
        </p:nvSpPr>
        <p:spPr>
          <a:xfrm>
            <a:off x="7031880" y="3731760"/>
            <a:ext cx="106200" cy="118080"/>
          </a:xfrm>
          <a:custGeom>
            <a:avLst/>
            <a:gdLst/>
            <a:ahLst/>
            <a:rect l="0" t="0" r="r" b="b"/>
            <a:pathLst>
              <a:path w="295" h="328">
                <a:moveTo>
                  <a:pt x="95" y="22"/>
                </a:moveTo>
                <a:cubicBezTo>
                  <a:pt x="84" y="22"/>
                  <a:pt x="78" y="21"/>
                  <a:pt x="77" y="20"/>
                </a:cubicBezTo>
                <a:cubicBezTo>
                  <a:pt x="77" y="20"/>
                  <a:pt x="77" y="18"/>
                  <a:pt x="77" y="16"/>
                </a:cubicBezTo>
                <a:cubicBezTo>
                  <a:pt x="77" y="9"/>
                  <a:pt x="79" y="3"/>
                  <a:pt x="82" y="1"/>
                </a:cubicBezTo>
                <a:cubicBezTo>
                  <a:pt x="83" y="0"/>
                  <a:pt x="85" y="0"/>
                  <a:pt x="89" y="0"/>
                </a:cubicBezTo>
                <a:cubicBezTo>
                  <a:pt x="107" y="1"/>
                  <a:pt x="127" y="2"/>
                  <a:pt x="150" y="2"/>
                </a:cubicBezTo>
                <a:cubicBezTo>
                  <a:pt x="195" y="2"/>
                  <a:pt x="221" y="1"/>
                  <a:pt x="228" y="0"/>
                </a:cubicBezTo>
                <a:lnTo>
                  <a:pt x="233" y="0"/>
                </a:lnTo>
                <a:cubicBezTo>
                  <a:pt x="235" y="2"/>
                  <a:pt x="236" y="3"/>
                  <a:pt x="236" y="4"/>
                </a:cubicBezTo>
                <a:cubicBezTo>
                  <a:pt x="236" y="5"/>
                  <a:pt x="236" y="8"/>
                  <a:pt x="235" y="13"/>
                </a:cubicBezTo>
                <a:cubicBezTo>
                  <a:pt x="234" y="18"/>
                  <a:pt x="232" y="21"/>
                  <a:pt x="231" y="22"/>
                </a:cubicBezTo>
                <a:lnTo>
                  <a:pt x="213" y="22"/>
                </a:lnTo>
                <a:cubicBezTo>
                  <a:pt x="191" y="22"/>
                  <a:pt x="178" y="24"/>
                  <a:pt x="174" y="26"/>
                </a:cubicBezTo>
                <a:cubicBezTo>
                  <a:pt x="172" y="28"/>
                  <a:pt x="170" y="32"/>
                  <a:pt x="167" y="40"/>
                </a:cubicBezTo>
                <a:cubicBezTo>
                  <a:pt x="165" y="47"/>
                  <a:pt x="154" y="90"/>
                  <a:pt x="135" y="166"/>
                </a:cubicBezTo>
                <a:cubicBezTo>
                  <a:pt x="130" y="187"/>
                  <a:pt x="125" y="209"/>
                  <a:pt x="119" y="232"/>
                </a:cubicBezTo>
                <a:cubicBezTo>
                  <a:pt x="113" y="255"/>
                  <a:pt x="109" y="274"/>
                  <a:pt x="106" y="286"/>
                </a:cubicBezTo>
                <a:lnTo>
                  <a:pt x="102" y="303"/>
                </a:lnTo>
                <a:cubicBezTo>
                  <a:pt x="102" y="304"/>
                  <a:pt x="103" y="305"/>
                  <a:pt x="106" y="305"/>
                </a:cubicBezTo>
                <a:cubicBezTo>
                  <a:pt x="109" y="305"/>
                  <a:pt x="118" y="305"/>
                  <a:pt x="134" y="306"/>
                </a:cubicBezTo>
                <a:lnTo>
                  <a:pt x="142" y="306"/>
                </a:lnTo>
                <a:cubicBezTo>
                  <a:pt x="153" y="306"/>
                  <a:pt x="161" y="306"/>
                  <a:pt x="167" y="305"/>
                </a:cubicBezTo>
                <a:cubicBezTo>
                  <a:pt x="173" y="305"/>
                  <a:pt x="181" y="304"/>
                  <a:pt x="190" y="302"/>
                </a:cubicBezTo>
                <a:cubicBezTo>
                  <a:pt x="200" y="300"/>
                  <a:pt x="208" y="297"/>
                  <a:pt x="214" y="293"/>
                </a:cubicBezTo>
                <a:cubicBezTo>
                  <a:pt x="221" y="290"/>
                  <a:pt x="228" y="284"/>
                  <a:pt x="235" y="277"/>
                </a:cubicBezTo>
                <a:cubicBezTo>
                  <a:pt x="243" y="270"/>
                  <a:pt x="250" y="260"/>
                  <a:pt x="255" y="250"/>
                </a:cubicBezTo>
                <a:cubicBezTo>
                  <a:pt x="260" y="240"/>
                  <a:pt x="265" y="230"/>
                  <a:pt x="270" y="218"/>
                </a:cubicBezTo>
                <a:cubicBezTo>
                  <a:pt x="274" y="206"/>
                  <a:pt x="277" y="199"/>
                  <a:pt x="278" y="198"/>
                </a:cubicBezTo>
                <a:cubicBezTo>
                  <a:pt x="279" y="197"/>
                  <a:pt x="282" y="196"/>
                  <a:pt x="286" y="196"/>
                </a:cubicBezTo>
                <a:lnTo>
                  <a:pt x="292" y="196"/>
                </a:lnTo>
                <a:cubicBezTo>
                  <a:pt x="294" y="199"/>
                  <a:pt x="295" y="201"/>
                  <a:pt x="295" y="201"/>
                </a:cubicBezTo>
                <a:cubicBezTo>
                  <a:pt x="295" y="202"/>
                  <a:pt x="292" y="211"/>
                  <a:pt x="285" y="230"/>
                </a:cubicBezTo>
                <a:cubicBezTo>
                  <a:pt x="279" y="248"/>
                  <a:pt x="272" y="268"/>
                  <a:pt x="264" y="288"/>
                </a:cubicBezTo>
                <a:cubicBezTo>
                  <a:pt x="257" y="308"/>
                  <a:pt x="253" y="320"/>
                  <a:pt x="252" y="323"/>
                </a:cubicBezTo>
                <a:cubicBezTo>
                  <a:pt x="251" y="325"/>
                  <a:pt x="251" y="326"/>
                  <a:pt x="250" y="326"/>
                </a:cubicBezTo>
                <a:cubicBezTo>
                  <a:pt x="249" y="327"/>
                  <a:pt x="247" y="327"/>
                  <a:pt x="242" y="328"/>
                </a:cubicBezTo>
                <a:cubicBezTo>
                  <a:pt x="238" y="328"/>
                  <a:pt x="231" y="329"/>
                  <a:pt x="222" y="328"/>
                </a:cubicBezTo>
                <a:cubicBezTo>
                  <a:pt x="218" y="328"/>
                  <a:pt x="206" y="328"/>
                  <a:pt x="185" y="328"/>
                </a:cubicBezTo>
                <a:cubicBezTo>
                  <a:pt x="165" y="328"/>
                  <a:pt x="145" y="328"/>
                  <a:pt x="126" y="328"/>
                </a:cubicBezTo>
                <a:lnTo>
                  <a:pt x="41" y="328"/>
                </a:lnTo>
                <a:cubicBezTo>
                  <a:pt x="13" y="328"/>
                  <a:pt x="0" y="326"/>
                  <a:pt x="0" y="323"/>
                </a:cubicBezTo>
                <a:cubicBezTo>
                  <a:pt x="0" y="321"/>
                  <a:pt x="0" y="319"/>
                  <a:pt x="1" y="316"/>
                </a:cubicBezTo>
                <a:cubicBezTo>
                  <a:pt x="2" y="310"/>
                  <a:pt x="4" y="307"/>
                  <a:pt x="6" y="306"/>
                </a:cubicBezTo>
                <a:cubicBezTo>
                  <a:pt x="7" y="306"/>
                  <a:pt x="9" y="306"/>
                  <a:pt x="13" y="306"/>
                </a:cubicBezTo>
                <a:lnTo>
                  <a:pt x="16" y="306"/>
                </a:lnTo>
                <a:cubicBezTo>
                  <a:pt x="25" y="306"/>
                  <a:pt x="35" y="305"/>
                  <a:pt x="45" y="304"/>
                </a:cubicBezTo>
                <a:cubicBezTo>
                  <a:pt x="50" y="303"/>
                  <a:pt x="53" y="301"/>
                  <a:pt x="54" y="299"/>
                </a:cubicBezTo>
                <a:cubicBezTo>
                  <a:pt x="55" y="297"/>
                  <a:pt x="67" y="252"/>
                  <a:pt x="89" y="165"/>
                </a:cubicBezTo>
                <a:cubicBezTo>
                  <a:pt x="111" y="77"/>
                  <a:pt x="122" y="31"/>
                  <a:pt x="122" y="26"/>
                </a:cubicBezTo>
                <a:cubicBezTo>
                  <a:pt x="122" y="24"/>
                  <a:pt x="113" y="23"/>
                  <a:pt x="95"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0" name=""/>
          <p:cNvSpPr/>
          <p:nvPr/>
        </p:nvSpPr>
        <p:spPr>
          <a:xfrm>
            <a:off x="7151400" y="3799080"/>
            <a:ext cx="38520" cy="77760"/>
          </a:xfrm>
          <a:custGeom>
            <a:avLst/>
            <a:gdLst/>
            <a:ahLst/>
            <a:rect l="0" t="0" r="r" b="b"/>
            <a:pathLst>
              <a:path w="107" h="216">
                <a:moveTo>
                  <a:pt x="3" y="81"/>
                </a:moveTo>
                <a:cubicBezTo>
                  <a:pt x="1" y="80"/>
                  <a:pt x="0" y="79"/>
                  <a:pt x="0" y="78"/>
                </a:cubicBezTo>
                <a:cubicBezTo>
                  <a:pt x="0" y="77"/>
                  <a:pt x="1" y="75"/>
                  <a:pt x="1" y="73"/>
                </a:cubicBezTo>
                <a:cubicBezTo>
                  <a:pt x="2" y="70"/>
                  <a:pt x="3" y="68"/>
                  <a:pt x="3" y="68"/>
                </a:cubicBezTo>
                <a:cubicBezTo>
                  <a:pt x="4" y="67"/>
                  <a:pt x="5" y="66"/>
                  <a:pt x="6" y="66"/>
                </a:cubicBezTo>
                <a:cubicBezTo>
                  <a:pt x="8" y="66"/>
                  <a:pt x="14" y="66"/>
                  <a:pt x="23" y="66"/>
                </a:cubicBezTo>
                <a:lnTo>
                  <a:pt x="42" y="66"/>
                </a:lnTo>
                <a:lnTo>
                  <a:pt x="49" y="39"/>
                </a:lnTo>
                <a:cubicBezTo>
                  <a:pt x="50" y="36"/>
                  <a:pt x="50" y="33"/>
                  <a:pt x="51" y="29"/>
                </a:cubicBezTo>
                <a:cubicBezTo>
                  <a:pt x="52" y="25"/>
                  <a:pt x="53" y="22"/>
                  <a:pt x="54" y="20"/>
                </a:cubicBezTo>
                <a:cubicBezTo>
                  <a:pt x="54" y="18"/>
                  <a:pt x="55" y="16"/>
                  <a:pt x="56" y="13"/>
                </a:cubicBezTo>
                <a:cubicBezTo>
                  <a:pt x="56" y="11"/>
                  <a:pt x="57" y="9"/>
                  <a:pt x="58" y="8"/>
                </a:cubicBezTo>
                <a:cubicBezTo>
                  <a:pt x="59" y="6"/>
                  <a:pt x="61" y="5"/>
                  <a:pt x="62" y="4"/>
                </a:cubicBezTo>
                <a:cubicBezTo>
                  <a:pt x="63" y="2"/>
                  <a:pt x="64" y="1"/>
                  <a:pt x="66" y="1"/>
                </a:cubicBezTo>
                <a:cubicBezTo>
                  <a:pt x="68" y="0"/>
                  <a:pt x="70" y="0"/>
                  <a:pt x="72" y="0"/>
                </a:cubicBezTo>
                <a:cubicBezTo>
                  <a:pt x="77" y="0"/>
                  <a:pt x="79" y="1"/>
                  <a:pt x="81" y="4"/>
                </a:cubicBezTo>
                <a:cubicBezTo>
                  <a:pt x="83" y="6"/>
                  <a:pt x="83" y="8"/>
                  <a:pt x="83" y="10"/>
                </a:cubicBezTo>
                <a:cubicBezTo>
                  <a:pt x="83" y="12"/>
                  <a:pt x="82" y="17"/>
                  <a:pt x="80" y="26"/>
                </a:cubicBezTo>
                <a:cubicBezTo>
                  <a:pt x="78" y="35"/>
                  <a:pt x="76" y="44"/>
                  <a:pt x="74" y="53"/>
                </a:cubicBezTo>
                <a:lnTo>
                  <a:pt x="70" y="65"/>
                </a:lnTo>
                <a:cubicBezTo>
                  <a:pt x="70" y="66"/>
                  <a:pt x="76" y="66"/>
                  <a:pt x="87" y="66"/>
                </a:cubicBezTo>
                <a:lnTo>
                  <a:pt x="104" y="66"/>
                </a:lnTo>
                <a:cubicBezTo>
                  <a:pt x="106" y="67"/>
                  <a:pt x="107" y="69"/>
                  <a:pt x="107" y="69"/>
                </a:cubicBezTo>
                <a:cubicBezTo>
                  <a:pt x="107" y="74"/>
                  <a:pt x="105" y="78"/>
                  <a:pt x="102" y="81"/>
                </a:cubicBezTo>
                <a:lnTo>
                  <a:pt x="66" y="81"/>
                </a:lnTo>
                <a:lnTo>
                  <a:pt x="54" y="131"/>
                </a:lnTo>
                <a:cubicBezTo>
                  <a:pt x="45" y="167"/>
                  <a:pt x="41" y="187"/>
                  <a:pt x="41" y="190"/>
                </a:cubicBezTo>
                <a:cubicBezTo>
                  <a:pt x="41" y="199"/>
                  <a:pt x="44" y="204"/>
                  <a:pt x="50" y="204"/>
                </a:cubicBezTo>
                <a:cubicBezTo>
                  <a:pt x="58" y="204"/>
                  <a:pt x="65" y="200"/>
                  <a:pt x="73" y="192"/>
                </a:cubicBezTo>
                <a:cubicBezTo>
                  <a:pt x="80" y="185"/>
                  <a:pt x="86" y="175"/>
                  <a:pt x="91" y="164"/>
                </a:cubicBezTo>
                <a:cubicBezTo>
                  <a:pt x="91" y="162"/>
                  <a:pt x="92" y="162"/>
                  <a:pt x="92" y="161"/>
                </a:cubicBezTo>
                <a:cubicBezTo>
                  <a:pt x="93" y="161"/>
                  <a:pt x="95" y="161"/>
                  <a:pt x="98" y="161"/>
                </a:cubicBezTo>
                <a:lnTo>
                  <a:pt x="99" y="161"/>
                </a:lnTo>
                <a:cubicBezTo>
                  <a:pt x="102" y="161"/>
                  <a:pt x="104" y="162"/>
                  <a:pt x="104" y="163"/>
                </a:cubicBezTo>
                <a:cubicBezTo>
                  <a:pt x="104" y="164"/>
                  <a:pt x="104" y="166"/>
                  <a:pt x="103" y="168"/>
                </a:cubicBezTo>
                <a:cubicBezTo>
                  <a:pt x="102" y="171"/>
                  <a:pt x="100" y="175"/>
                  <a:pt x="97" y="180"/>
                </a:cubicBezTo>
                <a:cubicBezTo>
                  <a:pt x="94" y="185"/>
                  <a:pt x="90" y="191"/>
                  <a:pt x="85" y="196"/>
                </a:cubicBezTo>
                <a:cubicBezTo>
                  <a:pt x="81" y="202"/>
                  <a:pt x="75" y="207"/>
                  <a:pt x="68" y="210"/>
                </a:cubicBezTo>
                <a:cubicBezTo>
                  <a:pt x="61" y="214"/>
                  <a:pt x="54" y="216"/>
                  <a:pt x="47" y="216"/>
                </a:cubicBezTo>
                <a:cubicBezTo>
                  <a:pt x="41" y="216"/>
                  <a:pt x="34" y="215"/>
                  <a:pt x="27" y="211"/>
                </a:cubicBezTo>
                <a:cubicBezTo>
                  <a:pt x="21" y="208"/>
                  <a:pt x="17" y="202"/>
                  <a:pt x="14" y="194"/>
                </a:cubicBezTo>
                <a:cubicBezTo>
                  <a:pt x="14" y="192"/>
                  <a:pt x="13" y="189"/>
                  <a:pt x="13" y="184"/>
                </a:cubicBezTo>
                <a:lnTo>
                  <a:pt x="13" y="178"/>
                </a:lnTo>
                <a:lnTo>
                  <a:pt x="25" y="131"/>
                </a:lnTo>
                <a:cubicBezTo>
                  <a:pt x="34" y="99"/>
                  <a:pt x="38" y="82"/>
                  <a:pt x="38" y="82"/>
                </a:cubicBezTo>
                <a:cubicBezTo>
                  <a:pt x="38" y="82"/>
                  <a:pt x="32" y="81"/>
                  <a:pt x="20" y="81"/>
                </a:cubicBezTo>
                <a:lnTo>
                  <a:pt x="3"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1" name=""/>
          <p:cNvSpPr/>
          <p:nvPr/>
        </p:nvSpPr>
        <p:spPr>
          <a:xfrm>
            <a:off x="7203600" y="3842280"/>
            <a:ext cx="74520" cy="5400"/>
          </a:xfrm>
          <a:custGeom>
            <a:avLst/>
            <a:gdLst/>
            <a:ahLst/>
            <a:rect l="0" t="0" r="r" b="b"/>
            <a:pathLst>
              <a:path w="207" h="15">
                <a:moveTo>
                  <a:pt x="4" y="0"/>
                </a:moveTo>
                <a:lnTo>
                  <a:pt x="202" y="0"/>
                </a:lnTo>
                <a:cubicBezTo>
                  <a:pt x="205" y="2"/>
                  <a:pt x="207" y="4"/>
                  <a:pt x="207" y="8"/>
                </a:cubicBezTo>
                <a:cubicBezTo>
                  <a:pt x="207" y="11"/>
                  <a:pt x="205" y="13"/>
                  <a:pt x="202" y="15"/>
                </a:cubicBezTo>
                <a:lnTo>
                  <a:pt x="4" y="15"/>
                </a:lnTo>
                <a:cubicBezTo>
                  <a:pt x="1" y="13"/>
                  <a:pt x="0" y="11"/>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2" name=""/>
          <p:cNvSpPr/>
          <p:nvPr/>
        </p:nvSpPr>
        <p:spPr>
          <a:xfrm>
            <a:off x="7297920" y="3794040"/>
            <a:ext cx="42480" cy="81720"/>
          </a:xfrm>
          <a:custGeom>
            <a:avLst/>
            <a:gdLst/>
            <a:ahLst/>
            <a:rect l="0" t="0" r="r" b="b"/>
            <a:pathLst>
              <a:path w="118" h="227">
                <a:moveTo>
                  <a:pt x="44" y="30"/>
                </a:moveTo>
                <a:lnTo>
                  <a:pt x="40" y="32"/>
                </a:lnTo>
                <a:cubicBezTo>
                  <a:pt x="37" y="33"/>
                  <a:pt x="32" y="34"/>
                  <a:pt x="26" y="35"/>
                </a:cubicBezTo>
                <a:cubicBezTo>
                  <a:pt x="20" y="36"/>
                  <a:pt x="14" y="37"/>
                  <a:pt x="7" y="37"/>
                </a:cubicBezTo>
                <a:lnTo>
                  <a:pt x="0" y="37"/>
                </a:lnTo>
                <a:lnTo>
                  <a:pt x="0" y="22"/>
                </a:lnTo>
                <a:lnTo>
                  <a:pt x="7" y="22"/>
                </a:lnTo>
                <a:cubicBezTo>
                  <a:pt x="17" y="21"/>
                  <a:pt x="27" y="20"/>
                  <a:pt x="36" y="17"/>
                </a:cubicBezTo>
                <a:cubicBezTo>
                  <a:pt x="45" y="14"/>
                  <a:pt x="51" y="11"/>
                  <a:pt x="55" y="9"/>
                </a:cubicBezTo>
                <a:cubicBezTo>
                  <a:pt x="59" y="6"/>
                  <a:pt x="62" y="4"/>
                  <a:pt x="65" y="1"/>
                </a:cubicBezTo>
                <a:cubicBezTo>
                  <a:pt x="65" y="1"/>
                  <a:pt x="66" y="0"/>
                  <a:pt x="69" y="0"/>
                </a:cubicBezTo>
                <a:cubicBezTo>
                  <a:pt x="71" y="0"/>
                  <a:pt x="73" y="1"/>
                  <a:pt x="74" y="2"/>
                </a:cubicBezTo>
                <a:lnTo>
                  <a:pt x="74" y="103"/>
                </a:lnTo>
                <a:lnTo>
                  <a:pt x="75" y="206"/>
                </a:lnTo>
                <a:cubicBezTo>
                  <a:pt x="76" y="207"/>
                  <a:pt x="78" y="208"/>
                  <a:pt x="79" y="209"/>
                </a:cubicBezTo>
                <a:cubicBezTo>
                  <a:pt x="80" y="209"/>
                  <a:pt x="83" y="210"/>
                  <a:pt x="88" y="210"/>
                </a:cubicBezTo>
                <a:cubicBezTo>
                  <a:pt x="92" y="211"/>
                  <a:pt x="99" y="211"/>
                  <a:pt x="109" y="211"/>
                </a:cubicBezTo>
                <a:lnTo>
                  <a:pt x="118" y="211"/>
                </a:lnTo>
                <a:lnTo>
                  <a:pt x="118" y="227"/>
                </a:lnTo>
                <a:lnTo>
                  <a:pt x="114" y="227"/>
                </a:lnTo>
                <a:cubicBezTo>
                  <a:pt x="109" y="226"/>
                  <a:pt x="91" y="225"/>
                  <a:pt x="59" y="225"/>
                </a:cubicBezTo>
                <a:cubicBezTo>
                  <a:pt x="28" y="225"/>
                  <a:pt x="11" y="226"/>
                  <a:pt x="6" y="227"/>
                </a:cubicBezTo>
                <a:lnTo>
                  <a:pt x="2" y="227"/>
                </a:lnTo>
                <a:lnTo>
                  <a:pt x="2" y="211"/>
                </a:lnTo>
                <a:lnTo>
                  <a:pt x="11" y="211"/>
                </a:lnTo>
                <a:cubicBezTo>
                  <a:pt x="16" y="211"/>
                  <a:pt x="20" y="211"/>
                  <a:pt x="24" y="211"/>
                </a:cubicBezTo>
                <a:cubicBezTo>
                  <a:pt x="27" y="211"/>
                  <a:pt x="30" y="211"/>
                  <a:pt x="32" y="211"/>
                </a:cubicBezTo>
                <a:cubicBezTo>
                  <a:pt x="34" y="210"/>
                  <a:pt x="36" y="210"/>
                  <a:pt x="37" y="210"/>
                </a:cubicBezTo>
                <a:cubicBezTo>
                  <a:pt x="39" y="209"/>
                  <a:pt x="40" y="209"/>
                  <a:pt x="40" y="209"/>
                </a:cubicBezTo>
                <a:cubicBezTo>
                  <a:pt x="40" y="209"/>
                  <a:pt x="41" y="208"/>
                  <a:pt x="42" y="207"/>
                </a:cubicBezTo>
                <a:cubicBezTo>
                  <a:pt x="43" y="206"/>
                  <a:pt x="44" y="206"/>
                  <a:pt x="44" y="206"/>
                </a:cubicBezTo>
                <a:lnTo>
                  <a:pt x="44"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3" name=""/>
          <p:cNvSpPr/>
          <p:nvPr/>
        </p:nvSpPr>
        <p:spPr>
          <a:xfrm>
            <a:off x="8961840" y="3413520"/>
            <a:ext cx="148680" cy="10080"/>
          </a:xfrm>
          <a:custGeom>
            <a:avLst/>
            <a:gdLst/>
            <a:ahLst/>
            <a:rect l="0" t="0" r="r" b="b"/>
            <a:pathLst>
              <a:path w="413" h="28">
                <a:moveTo>
                  <a:pt x="9" y="0"/>
                </a:moveTo>
                <a:lnTo>
                  <a:pt x="403" y="0"/>
                </a:lnTo>
                <a:cubicBezTo>
                  <a:pt x="410" y="3"/>
                  <a:pt x="413" y="8"/>
                  <a:pt x="413" y="14"/>
                </a:cubicBezTo>
                <a:cubicBezTo>
                  <a:pt x="413" y="20"/>
                  <a:pt x="410" y="24"/>
                  <a:pt x="403" y="28"/>
                </a:cubicBezTo>
                <a:lnTo>
                  <a:pt x="9" y="28"/>
                </a:lnTo>
                <a:cubicBezTo>
                  <a:pt x="3" y="25"/>
                  <a:pt x="0" y="20"/>
                  <a:pt x="0" y="14"/>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4" name=""/>
          <p:cNvSpPr/>
          <p:nvPr/>
        </p:nvSpPr>
        <p:spPr>
          <a:xfrm>
            <a:off x="9191160" y="3310200"/>
            <a:ext cx="57960" cy="169200"/>
          </a:xfrm>
          <a:custGeom>
            <a:avLst/>
            <a:gdLst/>
            <a:ahLst/>
            <a:rect l="0" t="0" r="r" b="b"/>
            <a:pathLst>
              <a:path w="161" h="470">
                <a:moveTo>
                  <a:pt x="11" y="439"/>
                </a:moveTo>
                <a:lnTo>
                  <a:pt x="20" y="439"/>
                </a:lnTo>
                <a:cubicBezTo>
                  <a:pt x="38" y="439"/>
                  <a:pt x="49" y="436"/>
                  <a:pt x="52" y="430"/>
                </a:cubicBezTo>
                <a:lnTo>
                  <a:pt x="52" y="424"/>
                </a:lnTo>
                <a:cubicBezTo>
                  <a:pt x="52" y="419"/>
                  <a:pt x="52" y="414"/>
                  <a:pt x="52" y="408"/>
                </a:cubicBezTo>
                <a:cubicBezTo>
                  <a:pt x="52" y="402"/>
                  <a:pt x="52" y="394"/>
                  <a:pt x="52" y="386"/>
                </a:cubicBezTo>
                <a:cubicBezTo>
                  <a:pt x="52" y="377"/>
                  <a:pt x="52" y="367"/>
                  <a:pt x="53" y="356"/>
                </a:cubicBezTo>
                <a:cubicBezTo>
                  <a:pt x="53" y="346"/>
                  <a:pt x="53" y="334"/>
                  <a:pt x="53" y="323"/>
                </a:cubicBezTo>
                <a:cubicBezTo>
                  <a:pt x="52" y="311"/>
                  <a:pt x="52" y="299"/>
                  <a:pt x="53" y="285"/>
                </a:cubicBezTo>
                <a:cubicBezTo>
                  <a:pt x="53" y="272"/>
                  <a:pt x="53" y="260"/>
                  <a:pt x="53" y="247"/>
                </a:cubicBezTo>
                <a:cubicBezTo>
                  <a:pt x="53" y="230"/>
                  <a:pt x="53" y="213"/>
                  <a:pt x="53" y="194"/>
                </a:cubicBezTo>
                <a:cubicBezTo>
                  <a:pt x="53" y="176"/>
                  <a:pt x="53" y="159"/>
                  <a:pt x="53" y="143"/>
                </a:cubicBezTo>
                <a:cubicBezTo>
                  <a:pt x="53" y="128"/>
                  <a:pt x="53" y="115"/>
                  <a:pt x="53" y="103"/>
                </a:cubicBezTo>
                <a:cubicBezTo>
                  <a:pt x="53" y="91"/>
                  <a:pt x="53" y="81"/>
                  <a:pt x="52" y="73"/>
                </a:cubicBezTo>
                <a:cubicBezTo>
                  <a:pt x="52" y="65"/>
                  <a:pt x="52" y="61"/>
                  <a:pt x="52" y="62"/>
                </a:cubicBezTo>
                <a:cubicBezTo>
                  <a:pt x="51" y="53"/>
                  <a:pt x="48" y="47"/>
                  <a:pt x="43" y="45"/>
                </a:cubicBezTo>
                <a:cubicBezTo>
                  <a:pt x="38" y="42"/>
                  <a:pt x="28" y="40"/>
                  <a:pt x="12" y="39"/>
                </a:cubicBezTo>
                <a:lnTo>
                  <a:pt x="0" y="39"/>
                </a:lnTo>
                <a:lnTo>
                  <a:pt x="0" y="23"/>
                </a:lnTo>
                <a:cubicBezTo>
                  <a:pt x="0" y="13"/>
                  <a:pt x="0" y="7"/>
                  <a:pt x="1" y="7"/>
                </a:cubicBezTo>
                <a:lnTo>
                  <a:pt x="8" y="7"/>
                </a:lnTo>
                <a:cubicBezTo>
                  <a:pt x="13" y="6"/>
                  <a:pt x="19" y="6"/>
                  <a:pt x="28" y="5"/>
                </a:cubicBezTo>
                <a:cubicBezTo>
                  <a:pt x="36" y="5"/>
                  <a:pt x="45" y="4"/>
                  <a:pt x="53" y="4"/>
                </a:cubicBezTo>
                <a:cubicBezTo>
                  <a:pt x="60" y="4"/>
                  <a:pt x="69" y="3"/>
                  <a:pt x="78" y="3"/>
                </a:cubicBezTo>
                <a:cubicBezTo>
                  <a:pt x="87" y="2"/>
                  <a:pt x="94" y="2"/>
                  <a:pt x="98" y="1"/>
                </a:cubicBezTo>
                <a:cubicBezTo>
                  <a:pt x="103" y="0"/>
                  <a:pt x="105" y="0"/>
                  <a:pt x="106" y="0"/>
                </a:cubicBezTo>
                <a:lnTo>
                  <a:pt x="108" y="0"/>
                </a:lnTo>
                <a:lnTo>
                  <a:pt x="108" y="213"/>
                </a:lnTo>
                <a:cubicBezTo>
                  <a:pt x="108" y="356"/>
                  <a:pt x="108" y="429"/>
                  <a:pt x="108" y="430"/>
                </a:cubicBezTo>
                <a:cubicBezTo>
                  <a:pt x="110" y="433"/>
                  <a:pt x="113" y="436"/>
                  <a:pt x="116" y="437"/>
                </a:cubicBezTo>
                <a:cubicBezTo>
                  <a:pt x="126" y="439"/>
                  <a:pt x="137" y="439"/>
                  <a:pt x="151" y="439"/>
                </a:cubicBezTo>
                <a:lnTo>
                  <a:pt x="161" y="439"/>
                </a:lnTo>
                <a:lnTo>
                  <a:pt x="161" y="470"/>
                </a:lnTo>
                <a:lnTo>
                  <a:pt x="156" y="470"/>
                </a:lnTo>
                <a:lnTo>
                  <a:pt x="139" y="470"/>
                </a:lnTo>
                <a:cubicBezTo>
                  <a:pt x="129" y="469"/>
                  <a:pt x="118" y="469"/>
                  <a:pt x="106" y="469"/>
                </a:cubicBezTo>
                <a:cubicBezTo>
                  <a:pt x="95" y="469"/>
                  <a:pt x="86" y="469"/>
                  <a:pt x="81" y="468"/>
                </a:cubicBezTo>
                <a:cubicBezTo>
                  <a:pt x="75" y="468"/>
                  <a:pt x="67" y="468"/>
                  <a:pt x="55" y="468"/>
                </a:cubicBezTo>
                <a:cubicBezTo>
                  <a:pt x="43" y="469"/>
                  <a:pt x="32" y="469"/>
                  <a:pt x="21" y="470"/>
                </a:cubicBezTo>
                <a:lnTo>
                  <a:pt x="5"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5" name=""/>
          <p:cNvSpPr/>
          <p:nvPr/>
        </p:nvSpPr>
        <p:spPr>
          <a:xfrm>
            <a:off x="9259200" y="3369960"/>
            <a:ext cx="108360" cy="111960"/>
          </a:xfrm>
          <a:custGeom>
            <a:avLst/>
            <a:gdLst/>
            <a:ahLst/>
            <a:rect l="0" t="0" r="r" b="b"/>
            <a:pathLst>
              <a:path w="301" h="311">
                <a:moveTo>
                  <a:pt x="0" y="160"/>
                </a:moveTo>
                <a:cubicBezTo>
                  <a:pt x="0" y="117"/>
                  <a:pt x="15" y="80"/>
                  <a:pt x="44" y="48"/>
                </a:cubicBezTo>
                <a:cubicBezTo>
                  <a:pt x="74" y="17"/>
                  <a:pt x="109" y="1"/>
                  <a:pt x="152" y="0"/>
                </a:cubicBezTo>
                <a:cubicBezTo>
                  <a:pt x="192" y="0"/>
                  <a:pt x="227" y="16"/>
                  <a:pt x="257" y="46"/>
                </a:cubicBezTo>
                <a:cubicBezTo>
                  <a:pt x="286" y="78"/>
                  <a:pt x="301" y="115"/>
                  <a:pt x="301" y="159"/>
                </a:cubicBezTo>
                <a:cubicBezTo>
                  <a:pt x="301" y="202"/>
                  <a:pt x="287" y="238"/>
                  <a:pt x="258" y="267"/>
                </a:cubicBezTo>
                <a:cubicBezTo>
                  <a:pt x="229" y="297"/>
                  <a:pt x="194" y="311"/>
                  <a:pt x="152" y="311"/>
                </a:cubicBezTo>
                <a:cubicBezTo>
                  <a:pt x="107" y="311"/>
                  <a:pt x="71" y="296"/>
                  <a:pt x="43" y="266"/>
                </a:cubicBezTo>
                <a:cubicBezTo>
                  <a:pt x="15" y="236"/>
                  <a:pt x="1" y="200"/>
                  <a:pt x="0" y="160"/>
                </a:cubicBezTo>
                <a:moveTo>
                  <a:pt x="152" y="284"/>
                </a:moveTo>
                <a:cubicBezTo>
                  <a:pt x="207" y="284"/>
                  <a:pt x="234" y="247"/>
                  <a:pt x="234" y="174"/>
                </a:cubicBezTo>
                <a:lnTo>
                  <a:pt x="234" y="152"/>
                </a:lnTo>
                <a:lnTo>
                  <a:pt x="234" y="135"/>
                </a:lnTo>
                <a:cubicBezTo>
                  <a:pt x="234" y="125"/>
                  <a:pt x="234" y="117"/>
                  <a:pt x="234" y="110"/>
                </a:cubicBezTo>
                <a:cubicBezTo>
                  <a:pt x="233" y="102"/>
                  <a:pt x="231" y="94"/>
                  <a:pt x="229" y="84"/>
                </a:cubicBezTo>
                <a:cubicBezTo>
                  <a:pt x="226" y="74"/>
                  <a:pt x="222" y="66"/>
                  <a:pt x="218" y="59"/>
                </a:cubicBezTo>
                <a:cubicBezTo>
                  <a:pt x="213" y="52"/>
                  <a:pt x="206" y="46"/>
                  <a:pt x="197" y="40"/>
                </a:cubicBezTo>
                <a:cubicBezTo>
                  <a:pt x="188" y="33"/>
                  <a:pt x="176" y="29"/>
                  <a:pt x="164" y="26"/>
                </a:cubicBezTo>
                <a:cubicBezTo>
                  <a:pt x="162" y="26"/>
                  <a:pt x="158" y="25"/>
                  <a:pt x="153" y="25"/>
                </a:cubicBezTo>
                <a:cubicBezTo>
                  <a:pt x="138" y="25"/>
                  <a:pt x="126" y="28"/>
                  <a:pt x="113" y="34"/>
                </a:cubicBezTo>
                <a:cubicBezTo>
                  <a:pt x="94" y="43"/>
                  <a:pt x="81" y="57"/>
                  <a:pt x="76" y="76"/>
                </a:cubicBezTo>
                <a:cubicBezTo>
                  <a:pt x="70" y="93"/>
                  <a:pt x="67" y="114"/>
                  <a:pt x="67" y="138"/>
                </a:cubicBezTo>
                <a:lnTo>
                  <a:pt x="67" y="152"/>
                </a:lnTo>
                <a:cubicBezTo>
                  <a:pt x="67" y="195"/>
                  <a:pt x="71" y="225"/>
                  <a:pt x="80" y="243"/>
                </a:cubicBezTo>
                <a:cubicBezTo>
                  <a:pt x="94" y="270"/>
                  <a:pt x="118" y="284"/>
                  <a:pt x="152"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6" name=""/>
          <p:cNvSpPr/>
          <p:nvPr/>
        </p:nvSpPr>
        <p:spPr>
          <a:xfrm>
            <a:off x="9381240" y="3368880"/>
            <a:ext cx="111600" cy="160920"/>
          </a:xfrm>
          <a:custGeom>
            <a:avLst/>
            <a:gdLst/>
            <a:ahLst/>
            <a:rect l="0" t="0" r="r" b="b"/>
            <a:pathLst>
              <a:path w="310" h="447">
                <a:moveTo>
                  <a:pt x="203" y="30"/>
                </a:moveTo>
                <a:cubicBezTo>
                  <a:pt x="223" y="10"/>
                  <a:pt x="246" y="0"/>
                  <a:pt x="271" y="0"/>
                </a:cubicBezTo>
                <a:cubicBezTo>
                  <a:pt x="286" y="0"/>
                  <a:pt x="295" y="4"/>
                  <a:pt x="301" y="13"/>
                </a:cubicBezTo>
                <a:cubicBezTo>
                  <a:pt x="307" y="21"/>
                  <a:pt x="310" y="30"/>
                  <a:pt x="310" y="39"/>
                </a:cubicBezTo>
                <a:cubicBezTo>
                  <a:pt x="310" y="45"/>
                  <a:pt x="308" y="51"/>
                  <a:pt x="304" y="55"/>
                </a:cubicBezTo>
                <a:cubicBezTo>
                  <a:pt x="300" y="60"/>
                  <a:pt x="294" y="63"/>
                  <a:pt x="286" y="63"/>
                </a:cubicBezTo>
                <a:cubicBezTo>
                  <a:pt x="270" y="63"/>
                  <a:pt x="261" y="56"/>
                  <a:pt x="259" y="43"/>
                </a:cubicBezTo>
                <a:cubicBezTo>
                  <a:pt x="259" y="36"/>
                  <a:pt x="259" y="32"/>
                  <a:pt x="262" y="28"/>
                </a:cubicBezTo>
                <a:cubicBezTo>
                  <a:pt x="262" y="28"/>
                  <a:pt x="262" y="27"/>
                  <a:pt x="262" y="26"/>
                </a:cubicBezTo>
                <a:cubicBezTo>
                  <a:pt x="250" y="27"/>
                  <a:pt x="238" y="32"/>
                  <a:pt x="226" y="41"/>
                </a:cubicBezTo>
                <a:cubicBezTo>
                  <a:pt x="223" y="43"/>
                  <a:pt x="221" y="44"/>
                  <a:pt x="221" y="45"/>
                </a:cubicBezTo>
                <a:cubicBezTo>
                  <a:pt x="221" y="46"/>
                  <a:pt x="222" y="47"/>
                  <a:pt x="224" y="49"/>
                </a:cubicBezTo>
                <a:cubicBezTo>
                  <a:pt x="225" y="51"/>
                  <a:pt x="227" y="53"/>
                  <a:pt x="230" y="57"/>
                </a:cubicBezTo>
                <a:cubicBezTo>
                  <a:pt x="232" y="60"/>
                  <a:pt x="234" y="65"/>
                  <a:pt x="237" y="69"/>
                </a:cubicBezTo>
                <a:cubicBezTo>
                  <a:pt x="240" y="74"/>
                  <a:pt x="242" y="79"/>
                  <a:pt x="243" y="87"/>
                </a:cubicBezTo>
                <a:cubicBezTo>
                  <a:pt x="245" y="94"/>
                  <a:pt x="246" y="101"/>
                  <a:pt x="246" y="109"/>
                </a:cubicBezTo>
                <a:cubicBezTo>
                  <a:pt x="246" y="137"/>
                  <a:pt x="235" y="161"/>
                  <a:pt x="213" y="180"/>
                </a:cubicBezTo>
                <a:cubicBezTo>
                  <a:pt x="191" y="199"/>
                  <a:pt x="163" y="209"/>
                  <a:pt x="131" y="211"/>
                </a:cubicBezTo>
                <a:cubicBezTo>
                  <a:pt x="108" y="211"/>
                  <a:pt x="86" y="203"/>
                  <a:pt x="64" y="191"/>
                </a:cubicBezTo>
                <a:cubicBezTo>
                  <a:pt x="59" y="199"/>
                  <a:pt x="57" y="207"/>
                  <a:pt x="57" y="217"/>
                </a:cubicBezTo>
                <a:cubicBezTo>
                  <a:pt x="57" y="233"/>
                  <a:pt x="62" y="245"/>
                  <a:pt x="74" y="253"/>
                </a:cubicBezTo>
                <a:cubicBezTo>
                  <a:pt x="78" y="255"/>
                  <a:pt x="82" y="257"/>
                  <a:pt x="86" y="257"/>
                </a:cubicBezTo>
                <a:cubicBezTo>
                  <a:pt x="89" y="257"/>
                  <a:pt x="105" y="257"/>
                  <a:pt x="134" y="258"/>
                </a:cubicBezTo>
                <a:cubicBezTo>
                  <a:pt x="172" y="259"/>
                  <a:pt x="197" y="260"/>
                  <a:pt x="207" y="262"/>
                </a:cubicBezTo>
                <a:cubicBezTo>
                  <a:pt x="235" y="266"/>
                  <a:pt x="257" y="275"/>
                  <a:pt x="272" y="290"/>
                </a:cubicBezTo>
                <a:cubicBezTo>
                  <a:pt x="291" y="307"/>
                  <a:pt x="300" y="330"/>
                  <a:pt x="300" y="356"/>
                </a:cubicBezTo>
                <a:cubicBezTo>
                  <a:pt x="300" y="386"/>
                  <a:pt x="282" y="410"/>
                  <a:pt x="246" y="426"/>
                </a:cubicBezTo>
                <a:cubicBezTo>
                  <a:pt x="219" y="440"/>
                  <a:pt x="187" y="447"/>
                  <a:pt x="150" y="447"/>
                </a:cubicBezTo>
                <a:cubicBezTo>
                  <a:pt x="112" y="447"/>
                  <a:pt x="80" y="440"/>
                  <a:pt x="53" y="426"/>
                </a:cubicBezTo>
                <a:cubicBezTo>
                  <a:pt x="18" y="410"/>
                  <a:pt x="0" y="388"/>
                  <a:pt x="0" y="358"/>
                </a:cubicBezTo>
                <a:cubicBezTo>
                  <a:pt x="0" y="342"/>
                  <a:pt x="5" y="328"/>
                  <a:pt x="15" y="318"/>
                </a:cubicBezTo>
                <a:cubicBezTo>
                  <a:pt x="24" y="307"/>
                  <a:pt x="34" y="299"/>
                  <a:pt x="43" y="295"/>
                </a:cubicBezTo>
                <a:lnTo>
                  <a:pt x="50" y="291"/>
                </a:lnTo>
                <a:cubicBezTo>
                  <a:pt x="34" y="277"/>
                  <a:pt x="26" y="258"/>
                  <a:pt x="26" y="234"/>
                </a:cubicBezTo>
                <a:cubicBezTo>
                  <a:pt x="26" y="213"/>
                  <a:pt x="33" y="193"/>
                  <a:pt x="46" y="176"/>
                </a:cubicBezTo>
                <a:cubicBezTo>
                  <a:pt x="26" y="156"/>
                  <a:pt x="16" y="134"/>
                  <a:pt x="16" y="109"/>
                </a:cubicBezTo>
                <a:cubicBezTo>
                  <a:pt x="16" y="81"/>
                  <a:pt x="27" y="57"/>
                  <a:pt x="50" y="37"/>
                </a:cubicBezTo>
                <a:cubicBezTo>
                  <a:pt x="72" y="18"/>
                  <a:pt x="100" y="8"/>
                  <a:pt x="132" y="7"/>
                </a:cubicBezTo>
                <a:cubicBezTo>
                  <a:pt x="155" y="7"/>
                  <a:pt x="176" y="13"/>
                  <a:pt x="196" y="25"/>
                </a:cubicBezTo>
                <a:lnTo>
                  <a:pt x="203" y="30"/>
                </a:lnTo>
                <a:moveTo>
                  <a:pt x="183" y="74"/>
                </a:moveTo>
                <a:cubicBezTo>
                  <a:pt x="181" y="62"/>
                  <a:pt x="175" y="52"/>
                  <a:pt x="165" y="45"/>
                </a:cubicBezTo>
                <a:cubicBezTo>
                  <a:pt x="156" y="37"/>
                  <a:pt x="144" y="34"/>
                  <a:pt x="130" y="33"/>
                </a:cubicBezTo>
                <a:cubicBezTo>
                  <a:pt x="117" y="33"/>
                  <a:pt x="106" y="37"/>
                  <a:pt x="96" y="44"/>
                </a:cubicBezTo>
                <a:cubicBezTo>
                  <a:pt x="87" y="51"/>
                  <a:pt x="81" y="61"/>
                  <a:pt x="79" y="74"/>
                </a:cubicBezTo>
                <a:cubicBezTo>
                  <a:pt x="78" y="82"/>
                  <a:pt x="77" y="94"/>
                  <a:pt x="77" y="109"/>
                </a:cubicBezTo>
                <a:cubicBezTo>
                  <a:pt x="77" y="129"/>
                  <a:pt x="78" y="143"/>
                  <a:pt x="82" y="153"/>
                </a:cubicBezTo>
                <a:cubicBezTo>
                  <a:pt x="85" y="162"/>
                  <a:pt x="91" y="170"/>
                  <a:pt x="102" y="177"/>
                </a:cubicBezTo>
                <a:cubicBezTo>
                  <a:pt x="110" y="181"/>
                  <a:pt x="119" y="183"/>
                  <a:pt x="131" y="183"/>
                </a:cubicBezTo>
                <a:cubicBezTo>
                  <a:pt x="141" y="183"/>
                  <a:pt x="149" y="182"/>
                  <a:pt x="157" y="179"/>
                </a:cubicBezTo>
                <a:cubicBezTo>
                  <a:pt x="164" y="175"/>
                  <a:pt x="169" y="171"/>
                  <a:pt x="172" y="166"/>
                </a:cubicBezTo>
                <a:cubicBezTo>
                  <a:pt x="175" y="161"/>
                  <a:pt x="178" y="157"/>
                  <a:pt x="180" y="153"/>
                </a:cubicBezTo>
                <a:cubicBezTo>
                  <a:pt x="181" y="149"/>
                  <a:pt x="183" y="145"/>
                  <a:pt x="183" y="143"/>
                </a:cubicBezTo>
                <a:cubicBezTo>
                  <a:pt x="184" y="136"/>
                  <a:pt x="185" y="124"/>
                  <a:pt x="185" y="109"/>
                </a:cubicBezTo>
                <a:cubicBezTo>
                  <a:pt x="185" y="94"/>
                  <a:pt x="184" y="82"/>
                  <a:pt x="183" y="74"/>
                </a:cubicBezTo>
                <a:moveTo>
                  <a:pt x="253" y="358"/>
                </a:moveTo>
                <a:cubicBezTo>
                  <a:pt x="253" y="347"/>
                  <a:pt x="250" y="338"/>
                  <a:pt x="244" y="330"/>
                </a:cubicBezTo>
                <a:cubicBezTo>
                  <a:pt x="238" y="323"/>
                  <a:pt x="228" y="318"/>
                  <a:pt x="216" y="315"/>
                </a:cubicBezTo>
                <a:cubicBezTo>
                  <a:pt x="204" y="312"/>
                  <a:pt x="193" y="310"/>
                  <a:pt x="183" y="309"/>
                </a:cubicBezTo>
                <a:cubicBezTo>
                  <a:pt x="173" y="308"/>
                  <a:pt x="161" y="307"/>
                  <a:pt x="147" y="307"/>
                </a:cubicBezTo>
                <a:lnTo>
                  <a:pt x="128" y="307"/>
                </a:lnTo>
                <a:cubicBezTo>
                  <a:pt x="98" y="307"/>
                  <a:pt x="80" y="309"/>
                  <a:pt x="74" y="312"/>
                </a:cubicBezTo>
                <a:cubicBezTo>
                  <a:pt x="65" y="316"/>
                  <a:pt x="58" y="322"/>
                  <a:pt x="53" y="330"/>
                </a:cubicBezTo>
                <a:cubicBezTo>
                  <a:pt x="48" y="339"/>
                  <a:pt x="45" y="348"/>
                  <a:pt x="45" y="358"/>
                </a:cubicBezTo>
                <a:cubicBezTo>
                  <a:pt x="45" y="362"/>
                  <a:pt x="46" y="367"/>
                  <a:pt x="49" y="373"/>
                </a:cubicBezTo>
                <a:cubicBezTo>
                  <a:pt x="52" y="379"/>
                  <a:pt x="57" y="386"/>
                  <a:pt x="63" y="393"/>
                </a:cubicBezTo>
                <a:cubicBezTo>
                  <a:pt x="70" y="401"/>
                  <a:pt x="81" y="407"/>
                  <a:pt x="96" y="412"/>
                </a:cubicBezTo>
                <a:cubicBezTo>
                  <a:pt x="111" y="417"/>
                  <a:pt x="129" y="420"/>
                  <a:pt x="150" y="420"/>
                </a:cubicBezTo>
                <a:cubicBezTo>
                  <a:pt x="181" y="420"/>
                  <a:pt x="206" y="414"/>
                  <a:pt x="225" y="402"/>
                </a:cubicBezTo>
                <a:cubicBezTo>
                  <a:pt x="244" y="389"/>
                  <a:pt x="253" y="374"/>
                  <a:pt x="253"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7" name=""/>
          <p:cNvSpPr/>
          <p:nvPr/>
        </p:nvSpPr>
        <p:spPr>
          <a:xfrm>
            <a:off x="9527040" y="3371400"/>
            <a:ext cx="131040" cy="155520"/>
          </a:xfrm>
          <a:custGeom>
            <a:avLst/>
            <a:gdLst/>
            <a:ahLst/>
            <a:rect l="0" t="0" r="r" b="b"/>
            <a:pathLst>
              <a:path w="364" h="432">
                <a:moveTo>
                  <a:pt x="42" y="105"/>
                </a:moveTo>
                <a:cubicBezTo>
                  <a:pt x="43" y="104"/>
                  <a:pt x="43" y="102"/>
                  <a:pt x="44" y="100"/>
                </a:cubicBezTo>
                <a:cubicBezTo>
                  <a:pt x="44" y="98"/>
                  <a:pt x="45" y="93"/>
                  <a:pt x="47" y="85"/>
                </a:cubicBezTo>
                <a:cubicBezTo>
                  <a:pt x="49" y="77"/>
                  <a:pt x="51" y="70"/>
                  <a:pt x="54" y="64"/>
                </a:cubicBezTo>
                <a:cubicBezTo>
                  <a:pt x="57" y="58"/>
                  <a:pt x="60" y="50"/>
                  <a:pt x="64" y="42"/>
                </a:cubicBezTo>
                <a:cubicBezTo>
                  <a:pt x="68" y="33"/>
                  <a:pt x="73" y="26"/>
                  <a:pt x="78" y="21"/>
                </a:cubicBezTo>
                <a:cubicBezTo>
                  <a:pt x="83" y="16"/>
                  <a:pt x="88" y="12"/>
                  <a:pt x="95" y="7"/>
                </a:cubicBezTo>
                <a:cubicBezTo>
                  <a:pt x="102" y="2"/>
                  <a:pt x="109" y="0"/>
                  <a:pt x="117" y="0"/>
                </a:cubicBezTo>
                <a:cubicBezTo>
                  <a:pt x="152" y="0"/>
                  <a:pt x="174" y="15"/>
                  <a:pt x="183" y="44"/>
                </a:cubicBezTo>
                <a:lnTo>
                  <a:pt x="190" y="38"/>
                </a:lnTo>
                <a:cubicBezTo>
                  <a:pt x="218" y="13"/>
                  <a:pt x="245" y="0"/>
                  <a:pt x="270" y="0"/>
                </a:cubicBezTo>
                <a:cubicBezTo>
                  <a:pt x="299" y="0"/>
                  <a:pt x="322" y="11"/>
                  <a:pt x="339" y="32"/>
                </a:cubicBezTo>
                <a:cubicBezTo>
                  <a:pt x="356" y="53"/>
                  <a:pt x="364" y="79"/>
                  <a:pt x="364" y="109"/>
                </a:cubicBezTo>
                <a:cubicBezTo>
                  <a:pt x="364" y="158"/>
                  <a:pt x="347" y="203"/>
                  <a:pt x="313" y="244"/>
                </a:cubicBezTo>
                <a:cubicBezTo>
                  <a:pt x="278" y="285"/>
                  <a:pt x="240" y="306"/>
                  <a:pt x="196" y="306"/>
                </a:cubicBezTo>
                <a:cubicBezTo>
                  <a:pt x="186" y="306"/>
                  <a:pt x="178" y="305"/>
                  <a:pt x="170" y="302"/>
                </a:cubicBezTo>
                <a:cubicBezTo>
                  <a:pt x="165" y="300"/>
                  <a:pt x="160" y="297"/>
                  <a:pt x="154" y="292"/>
                </a:cubicBezTo>
                <a:cubicBezTo>
                  <a:pt x="149" y="288"/>
                  <a:pt x="145" y="284"/>
                  <a:pt x="140" y="281"/>
                </a:cubicBezTo>
                <a:lnTo>
                  <a:pt x="136" y="275"/>
                </a:lnTo>
                <a:cubicBezTo>
                  <a:pt x="135" y="276"/>
                  <a:pt x="130" y="295"/>
                  <a:pt x="121" y="335"/>
                </a:cubicBezTo>
                <a:cubicBezTo>
                  <a:pt x="111" y="374"/>
                  <a:pt x="107" y="393"/>
                  <a:pt x="107" y="394"/>
                </a:cubicBezTo>
                <a:cubicBezTo>
                  <a:pt x="107" y="397"/>
                  <a:pt x="108" y="398"/>
                  <a:pt x="112" y="399"/>
                </a:cubicBezTo>
                <a:cubicBezTo>
                  <a:pt x="116" y="399"/>
                  <a:pt x="124" y="400"/>
                  <a:pt x="137" y="401"/>
                </a:cubicBezTo>
                <a:lnTo>
                  <a:pt x="155" y="401"/>
                </a:lnTo>
                <a:cubicBezTo>
                  <a:pt x="158" y="404"/>
                  <a:pt x="159" y="406"/>
                  <a:pt x="159" y="407"/>
                </a:cubicBezTo>
                <a:cubicBezTo>
                  <a:pt x="159" y="408"/>
                  <a:pt x="158" y="412"/>
                  <a:pt x="157" y="419"/>
                </a:cubicBezTo>
                <a:cubicBezTo>
                  <a:pt x="156" y="424"/>
                  <a:pt x="154" y="428"/>
                  <a:pt x="153" y="429"/>
                </a:cubicBezTo>
                <a:cubicBezTo>
                  <a:pt x="152" y="430"/>
                  <a:pt x="149" y="431"/>
                  <a:pt x="144" y="432"/>
                </a:cubicBezTo>
                <a:cubicBezTo>
                  <a:pt x="142" y="432"/>
                  <a:pt x="140" y="432"/>
                  <a:pt x="136" y="432"/>
                </a:cubicBezTo>
                <a:cubicBezTo>
                  <a:pt x="132" y="432"/>
                  <a:pt x="124" y="431"/>
                  <a:pt x="113" y="431"/>
                </a:cubicBezTo>
                <a:cubicBezTo>
                  <a:pt x="101" y="431"/>
                  <a:pt x="87" y="430"/>
                  <a:pt x="71" y="430"/>
                </a:cubicBezTo>
                <a:cubicBezTo>
                  <a:pt x="39" y="430"/>
                  <a:pt x="19" y="431"/>
                  <a:pt x="11" y="432"/>
                </a:cubicBezTo>
                <a:lnTo>
                  <a:pt x="5" y="432"/>
                </a:lnTo>
                <a:cubicBezTo>
                  <a:pt x="2" y="429"/>
                  <a:pt x="0" y="426"/>
                  <a:pt x="0" y="424"/>
                </a:cubicBezTo>
                <a:cubicBezTo>
                  <a:pt x="1" y="412"/>
                  <a:pt x="4" y="404"/>
                  <a:pt x="9" y="401"/>
                </a:cubicBezTo>
                <a:lnTo>
                  <a:pt x="23" y="401"/>
                </a:lnTo>
                <a:cubicBezTo>
                  <a:pt x="38" y="400"/>
                  <a:pt x="47" y="397"/>
                  <a:pt x="49" y="392"/>
                </a:cubicBezTo>
                <a:cubicBezTo>
                  <a:pt x="50" y="390"/>
                  <a:pt x="64" y="336"/>
                  <a:pt x="90" y="230"/>
                </a:cubicBezTo>
                <a:cubicBezTo>
                  <a:pt x="117" y="125"/>
                  <a:pt x="130" y="69"/>
                  <a:pt x="132" y="63"/>
                </a:cubicBezTo>
                <a:cubicBezTo>
                  <a:pt x="132" y="60"/>
                  <a:pt x="132" y="57"/>
                  <a:pt x="132" y="53"/>
                </a:cubicBezTo>
                <a:cubicBezTo>
                  <a:pt x="132" y="35"/>
                  <a:pt x="127" y="25"/>
                  <a:pt x="115" y="25"/>
                </a:cubicBezTo>
                <a:cubicBezTo>
                  <a:pt x="106" y="25"/>
                  <a:pt x="97" y="32"/>
                  <a:pt x="90" y="44"/>
                </a:cubicBezTo>
                <a:cubicBezTo>
                  <a:pt x="84" y="57"/>
                  <a:pt x="78" y="71"/>
                  <a:pt x="75" y="86"/>
                </a:cubicBezTo>
                <a:cubicBezTo>
                  <a:pt x="71" y="101"/>
                  <a:pt x="69" y="109"/>
                  <a:pt x="67" y="110"/>
                </a:cubicBezTo>
                <a:cubicBezTo>
                  <a:pt x="66" y="111"/>
                  <a:pt x="62" y="111"/>
                  <a:pt x="56" y="111"/>
                </a:cubicBezTo>
                <a:lnTo>
                  <a:pt x="46" y="111"/>
                </a:lnTo>
                <a:cubicBezTo>
                  <a:pt x="44" y="109"/>
                  <a:pt x="42" y="107"/>
                  <a:pt x="42" y="105"/>
                </a:cubicBezTo>
                <a:moveTo>
                  <a:pt x="148" y="230"/>
                </a:moveTo>
                <a:cubicBezTo>
                  <a:pt x="158" y="265"/>
                  <a:pt x="175" y="282"/>
                  <a:pt x="198" y="282"/>
                </a:cubicBezTo>
                <a:cubicBezTo>
                  <a:pt x="212" y="282"/>
                  <a:pt x="225" y="277"/>
                  <a:pt x="238" y="266"/>
                </a:cubicBezTo>
                <a:cubicBezTo>
                  <a:pt x="250" y="256"/>
                  <a:pt x="261" y="243"/>
                  <a:pt x="269" y="227"/>
                </a:cubicBezTo>
                <a:cubicBezTo>
                  <a:pt x="277" y="212"/>
                  <a:pt x="285" y="187"/>
                  <a:pt x="293" y="154"/>
                </a:cubicBezTo>
                <a:cubicBezTo>
                  <a:pt x="301" y="121"/>
                  <a:pt x="305" y="96"/>
                  <a:pt x="306" y="80"/>
                </a:cubicBezTo>
                <a:lnTo>
                  <a:pt x="306" y="76"/>
                </a:lnTo>
                <a:cubicBezTo>
                  <a:pt x="306" y="42"/>
                  <a:pt x="292" y="25"/>
                  <a:pt x="265" y="25"/>
                </a:cubicBezTo>
                <a:cubicBezTo>
                  <a:pt x="260" y="25"/>
                  <a:pt x="255" y="26"/>
                  <a:pt x="250" y="28"/>
                </a:cubicBezTo>
                <a:cubicBezTo>
                  <a:pt x="245" y="29"/>
                  <a:pt x="240" y="31"/>
                  <a:pt x="235" y="34"/>
                </a:cubicBezTo>
                <a:cubicBezTo>
                  <a:pt x="230" y="36"/>
                  <a:pt x="225" y="39"/>
                  <a:pt x="221" y="42"/>
                </a:cubicBezTo>
                <a:cubicBezTo>
                  <a:pt x="217" y="46"/>
                  <a:pt x="213" y="49"/>
                  <a:pt x="210" y="53"/>
                </a:cubicBezTo>
                <a:cubicBezTo>
                  <a:pt x="206" y="56"/>
                  <a:pt x="203" y="60"/>
                  <a:pt x="200" y="63"/>
                </a:cubicBezTo>
                <a:cubicBezTo>
                  <a:pt x="196" y="66"/>
                  <a:pt x="194" y="69"/>
                  <a:pt x="192" y="72"/>
                </a:cubicBezTo>
                <a:cubicBezTo>
                  <a:pt x="190" y="75"/>
                  <a:pt x="189" y="78"/>
                  <a:pt x="187" y="79"/>
                </a:cubicBezTo>
                <a:lnTo>
                  <a:pt x="185" y="82"/>
                </a:lnTo>
                <a:cubicBezTo>
                  <a:pt x="185" y="82"/>
                  <a:pt x="184" y="85"/>
                  <a:pt x="183" y="91"/>
                </a:cubicBezTo>
                <a:cubicBezTo>
                  <a:pt x="181" y="97"/>
                  <a:pt x="179" y="107"/>
                  <a:pt x="175" y="121"/>
                </a:cubicBezTo>
                <a:cubicBezTo>
                  <a:pt x="172" y="135"/>
                  <a:pt x="169" y="147"/>
                  <a:pt x="166" y="156"/>
                </a:cubicBezTo>
                <a:cubicBezTo>
                  <a:pt x="154" y="204"/>
                  <a:pt x="148" y="229"/>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8" name=""/>
          <p:cNvSpPr/>
          <p:nvPr/>
        </p:nvSpPr>
        <p:spPr>
          <a:xfrm>
            <a:off x="9673200" y="3394440"/>
            <a:ext cx="73800" cy="123480"/>
          </a:xfrm>
          <a:custGeom>
            <a:avLst/>
            <a:gdLst/>
            <a:ahLst/>
            <a:rect l="0" t="0" r="r" b="b"/>
            <a:pathLst>
              <a:path w="205" h="343">
                <a:moveTo>
                  <a:pt x="0" y="241"/>
                </a:moveTo>
                <a:cubicBezTo>
                  <a:pt x="0" y="209"/>
                  <a:pt x="6" y="174"/>
                  <a:pt x="19" y="138"/>
                </a:cubicBezTo>
                <a:cubicBezTo>
                  <a:pt x="31" y="102"/>
                  <a:pt x="48" y="71"/>
                  <a:pt x="70" y="45"/>
                </a:cubicBezTo>
                <a:cubicBezTo>
                  <a:pt x="91" y="19"/>
                  <a:pt x="113" y="4"/>
                  <a:pt x="136" y="0"/>
                </a:cubicBezTo>
                <a:cubicBezTo>
                  <a:pt x="136" y="0"/>
                  <a:pt x="138" y="0"/>
                  <a:pt x="140" y="0"/>
                </a:cubicBezTo>
                <a:cubicBezTo>
                  <a:pt x="142" y="0"/>
                  <a:pt x="144" y="0"/>
                  <a:pt x="146" y="0"/>
                </a:cubicBezTo>
                <a:cubicBezTo>
                  <a:pt x="164" y="1"/>
                  <a:pt x="177" y="9"/>
                  <a:pt x="187" y="23"/>
                </a:cubicBezTo>
                <a:cubicBezTo>
                  <a:pt x="199" y="42"/>
                  <a:pt x="205" y="68"/>
                  <a:pt x="205" y="100"/>
                </a:cubicBezTo>
                <a:cubicBezTo>
                  <a:pt x="205" y="137"/>
                  <a:pt x="198" y="174"/>
                  <a:pt x="184" y="212"/>
                </a:cubicBezTo>
                <a:cubicBezTo>
                  <a:pt x="170" y="250"/>
                  <a:pt x="150" y="281"/>
                  <a:pt x="128" y="306"/>
                </a:cubicBezTo>
                <a:cubicBezTo>
                  <a:pt x="106" y="331"/>
                  <a:pt x="84" y="343"/>
                  <a:pt x="64" y="343"/>
                </a:cubicBezTo>
                <a:lnTo>
                  <a:pt x="60" y="343"/>
                </a:lnTo>
                <a:cubicBezTo>
                  <a:pt x="49" y="343"/>
                  <a:pt x="39" y="340"/>
                  <a:pt x="31" y="333"/>
                </a:cubicBezTo>
                <a:cubicBezTo>
                  <a:pt x="22" y="327"/>
                  <a:pt x="16" y="318"/>
                  <a:pt x="12" y="308"/>
                </a:cubicBezTo>
                <a:cubicBezTo>
                  <a:pt x="8" y="297"/>
                  <a:pt x="5" y="286"/>
                  <a:pt x="3" y="275"/>
                </a:cubicBezTo>
                <a:cubicBezTo>
                  <a:pt x="1" y="264"/>
                  <a:pt x="0" y="253"/>
                  <a:pt x="0" y="241"/>
                </a:cubicBezTo>
                <a:moveTo>
                  <a:pt x="168" y="66"/>
                </a:moveTo>
                <a:cubicBezTo>
                  <a:pt x="168" y="34"/>
                  <a:pt x="158" y="17"/>
                  <a:pt x="141" y="17"/>
                </a:cubicBezTo>
                <a:cubicBezTo>
                  <a:pt x="130" y="17"/>
                  <a:pt x="119" y="25"/>
                  <a:pt x="108" y="39"/>
                </a:cubicBezTo>
                <a:cubicBezTo>
                  <a:pt x="97" y="53"/>
                  <a:pt x="88" y="70"/>
                  <a:pt x="81" y="88"/>
                </a:cubicBezTo>
                <a:cubicBezTo>
                  <a:pt x="74" y="106"/>
                  <a:pt x="69" y="122"/>
                  <a:pt x="65" y="136"/>
                </a:cubicBezTo>
                <a:cubicBezTo>
                  <a:pt x="61" y="149"/>
                  <a:pt x="59" y="157"/>
                  <a:pt x="59" y="160"/>
                </a:cubicBezTo>
                <a:cubicBezTo>
                  <a:pt x="74" y="160"/>
                  <a:pt x="90" y="160"/>
                  <a:pt x="105" y="160"/>
                </a:cubicBezTo>
                <a:lnTo>
                  <a:pt x="151" y="160"/>
                </a:lnTo>
                <a:cubicBezTo>
                  <a:pt x="152" y="159"/>
                  <a:pt x="153" y="154"/>
                  <a:pt x="155" y="144"/>
                </a:cubicBezTo>
                <a:cubicBezTo>
                  <a:pt x="157" y="134"/>
                  <a:pt x="161" y="121"/>
                  <a:pt x="164" y="105"/>
                </a:cubicBezTo>
                <a:cubicBezTo>
                  <a:pt x="167" y="90"/>
                  <a:pt x="168" y="77"/>
                  <a:pt x="168" y="66"/>
                </a:cubicBezTo>
                <a:moveTo>
                  <a:pt x="37" y="274"/>
                </a:moveTo>
                <a:cubicBezTo>
                  <a:pt x="37" y="309"/>
                  <a:pt x="46" y="326"/>
                  <a:pt x="63" y="326"/>
                </a:cubicBezTo>
                <a:cubicBezTo>
                  <a:pt x="68" y="326"/>
                  <a:pt x="73" y="324"/>
                  <a:pt x="78" y="321"/>
                </a:cubicBezTo>
                <a:cubicBezTo>
                  <a:pt x="84" y="318"/>
                  <a:pt x="90" y="311"/>
                  <a:pt x="98" y="303"/>
                </a:cubicBezTo>
                <a:cubicBezTo>
                  <a:pt x="105" y="294"/>
                  <a:pt x="113" y="279"/>
                  <a:pt x="121" y="260"/>
                </a:cubicBezTo>
                <a:cubicBezTo>
                  <a:pt x="128" y="241"/>
                  <a:pt x="136" y="218"/>
                  <a:pt x="144" y="190"/>
                </a:cubicBezTo>
                <a:lnTo>
                  <a:pt x="146" y="182"/>
                </a:lnTo>
                <a:lnTo>
                  <a:pt x="53" y="182"/>
                </a:lnTo>
                <a:cubicBezTo>
                  <a:pt x="53" y="183"/>
                  <a:pt x="51" y="189"/>
                  <a:pt x="48" y="200"/>
                </a:cubicBezTo>
                <a:cubicBezTo>
                  <a:pt x="46" y="211"/>
                  <a:pt x="43" y="224"/>
                  <a:pt x="41" y="237"/>
                </a:cubicBezTo>
                <a:cubicBezTo>
                  <a:pt x="39"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99" name=""/>
          <p:cNvSpPr/>
          <p:nvPr/>
        </p:nvSpPr>
        <p:spPr>
          <a:xfrm>
            <a:off x="9783000" y="3296520"/>
            <a:ext cx="58680" cy="244080"/>
          </a:xfrm>
          <a:custGeom>
            <a:avLst/>
            <a:gdLst/>
            <a:ahLst/>
            <a:rect l="0" t="0" r="r" b="b"/>
            <a:pathLst>
              <a:path w="163" h="678">
                <a:moveTo>
                  <a:pt x="0" y="338"/>
                </a:moveTo>
                <a:cubicBezTo>
                  <a:pt x="0" y="307"/>
                  <a:pt x="2" y="278"/>
                  <a:pt x="7" y="250"/>
                </a:cubicBezTo>
                <a:cubicBezTo>
                  <a:pt x="11" y="222"/>
                  <a:pt x="17" y="198"/>
                  <a:pt x="22" y="177"/>
                </a:cubicBezTo>
                <a:cubicBezTo>
                  <a:pt x="28" y="157"/>
                  <a:pt x="37" y="137"/>
                  <a:pt x="48" y="118"/>
                </a:cubicBezTo>
                <a:cubicBezTo>
                  <a:pt x="58" y="98"/>
                  <a:pt x="67" y="83"/>
                  <a:pt x="73" y="72"/>
                </a:cubicBezTo>
                <a:cubicBezTo>
                  <a:pt x="80" y="62"/>
                  <a:pt x="89" y="50"/>
                  <a:pt x="102" y="37"/>
                </a:cubicBezTo>
                <a:cubicBezTo>
                  <a:pt x="114"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4" y="56"/>
                </a:cubicBezTo>
                <a:cubicBezTo>
                  <a:pt x="112" y="72"/>
                  <a:pt x="101" y="91"/>
                  <a:pt x="89" y="114"/>
                </a:cubicBezTo>
                <a:cubicBezTo>
                  <a:pt x="78" y="137"/>
                  <a:pt x="69" y="169"/>
                  <a:pt x="61" y="208"/>
                </a:cubicBezTo>
                <a:cubicBezTo>
                  <a:pt x="53" y="247"/>
                  <a:pt x="50" y="291"/>
                  <a:pt x="50" y="338"/>
                </a:cubicBezTo>
                <a:cubicBezTo>
                  <a:pt x="50" y="386"/>
                  <a:pt x="53" y="429"/>
                  <a:pt x="61" y="468"/>
                </a:cubicBezTo>
                <a:cubicBezTo>
                  <a:pt x="69" y="507"/>
                  <a:pt x="78" y="538"/>
                  <a:pt x="89" y="562"/>
                </a:cubicBezTo>
                <a:cubicBezTo>
                  <a:pt x="100" y="586"/>
                  <a:pt x="111" y="606"/>
                  <a:pt x="123" y="620"/>
                </a:cubicBezTo>
                <a:cubicBezTo>
                  <a:pt x="134" y="635"/>
                  <a:pt x="144" y="648"/>
                  <a:pt x="151" y="657"/>
                </a:cubicBezTo>
                <a:cubicBezTo>
                  <a:pt x="159" y="666"/>
                  <a:pt x="163" y="671"/>
                  <a:pt x="163" y="672"/>
                </a:cubicBezTo>
                <a:cubicBezTo>
                  <a:pt x="163" y="676"/>
                  <a:pt x="159" y="678"/>
                  <a:pt x="153" y="678"/>
                </a:cubicBezTo>
                <a:lnTo>
                  <a:pt x="151" y="678"/>
                </a:lnTo>
                <a:lnTo>
                  <a:pt x="142" y="678"/>
                </a:lnTo>
                <a:lnTo>
                  <a:pt x="123" y="661"/>
                </a:lnTo>
                <a:cubicBezTo>
                  <a:pt x="80" y="622"/>
                  <a:pt x="49"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0" name=""/>
          <p:cNvSpPr/>
          <p:nvPr/>
        </p:nvSpPr>
        <p:spPr>
          <a:xfrm>
            <a:off x="9860040" y="33710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1"/>
                  <a:pt x="199" y="101"/>
                  <a:pt x="200" y="101"/>
                </a:cubicBezTo>
                <a:cubicBezTo>
                  <a:pt x="201" y="101"/>
                  <a:pt x="210" y="91"/>
                  <a:pt x="225" y="70"/>
                </a:cubicBezTo>
                <a:lnTo>
                  <a:pt x="249" y="42"/>
                </a:lnTo>
                <a:lnTo>
                  <a:pt x="224" y="42"/>
                </a:lnTo>
                <a:lnTo>
                  <a:pt x="224" y="0"/>
                </a:lnTo>
                <a:lnTo>
                  <a:pt x="229" y="0"/>
                </a:lnTo>
                <a:cubicBezTo>
                  <a:pt x="236" y="1"/>
                  <a:pt x="260" y="2"/>
                  <a:pt x="301" y="2"/>
                </a:cubicBezTo>
                <a:cubicBezTo>
                  <a:pt x="339" y="2"/>
                  <a:pt x="359" y="1"/>
                  <a:pt x="365" y="0"/>
                </a:cubicBezTo>
                <a:lnTo>
                  <a:pt x="370" y="0"/>
                </a:lnTo>
                <a:lnTo>
                  <a:pt x="370" y="42"/>
                </a:lnTo>
                <a:lnTo>
                  <a:pt x="304" y="42"/>
                </a:lnTo>
                <a:lnTo>
                  <a:pt x="226" y="135"/>
                </a:lnTo>
                <a:lnTo>
                  <a:pt x="328" y="259"/>
                </a:lnTo>
                <a:lnTo>
                  <a:pt x="355" y="260"/>
                </a:lnTo>
                <a:lnTo>
                  <a:pt x="383" y="260"/>
                </a:lnTo>
                <a:lnTo>
                  <a:pt x="383" y="301"/>
                </a:lnTo>
                <a:lnTo>
                  <a:pt x="378" y="301"/>
                </a:lnTo>
                <a:cubicBezTo>
                  <a:pt x="371" y="300"/>
                  <a:pt x="346" y="299"/>
                  <a:pt x="303" y="299"/>
                </a:cubicBezTo>
                <a:cubicBezTo>
                  <a:pt x="256" y="299"/>
                  <a:pt x="229" y="300"/>
                  <a:pt x="220" y="301"/>
                </a:cubicBezTo>
                <a:lnTo>
                  <a:pt x="214" y="301"/>
                </a:lnTo>
                <a:lnTo>
                  <a:pt x="214" y="260"/>
                </a:lnTo>
                <a:lnTo>
                  <a:pt x="233" y="260"/>
                </a:lnTo>
                <a:cubicBezTo>
                  <a:pt x="233" y="259"/>
                  <a:pt x="224" y="248"/>
                  <a:pt x="206" y="226"/>
                </a:cubicBezTo>
                <a:cubicBezTo>
                  <a:pt x="188" y="204"/>
                  <a:pt x="179" y="192"/>
                  <a:pt x="179"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1" name=""/>
          <p:cNvSpPr/>
          <p:nvPr/>
        </p:nvSpPr>
        <p:spPr>
          <a:xfrm>
            <a:off x="10017360" y="3400920"/>
            <a:ext cx="73080" cy="118800"/>
          </a:xfrm>
          <a:custGeom>
            <a:avLst/>
            <a:gdLst/>
            <a:ahLst/>
            <a:rect l="0" t="0" r="r" b="b"/>
            <a:pathLst>
              <a:path w="203" h="330">
                <a:moveTo>
                  <a:pt x="29" y="39"/>
                </a:moveTo>
                <a:cubicBezTo>
                  <a:pt x="46" y="13"/>
                  <a:pt x="71" y="0"/>
                  <a:pt x="102" y="0"/>
                </a:cubicBezTo>
                <a:cubicBezTo>
                  <a:pt x="117" y="0"/>
                  <a:pt x="132" y="5"/>
                  <a:pt x="148" y="13"/>
                </a:cubicBezTo>
                <a:cubicBezTo>
                  <a:pt x="163" y="21"/>
                  <a:pt x="175" y="36"/>
                  <a:pt x="185" y="57"/>
                </a:cubicBezTo>
                <a:cubicBezTo>
                  <a:pt x="197" y="83"/>
                  <a:pt x="203" y="120"/>
                  <a:pt x="203" y="166"/>
                </a:cubicBezTo>
                <a:cubicBezTo>
                  <a:pt x="203" y="215"/>
                  <a:pt x="196" y="253"/>
                  <a:pt x="182" y="280"/>
                </a:cubicBezTo>
                <a:cubicBezTo>
                  <a:pt x="176" y="294"/>
                  <a:pt x="167" y="304"/>
                  <a:pt x="156" y="312"/>
                </a:cubicBezTo>
                <a:cubicBezTo>
                  <a:pt x="145" y="320"/>
                  <a:pt x="135" y="325"/>
                  <a:pt x="127" y="327"/>
                </a:cubicBezTo>
                <a:cubicBezTo>
                  <a:pt x="118" y="329"/>
                  <a:pt x="110" y="330"/>
                  <a:pt x="102" y="330"/>
                </a:cubicBezTo>
                <a:cubicBezTo>
                  <a:pt x="94" y="330"/>
                  <a:pt x="86" y="330"/>
                  <a:pt x="77" y="328"/>
                </a:cubicBezTo>
                <a:cubicBezTo>
                  <a:pt x="69" y="326"/>
                  <a:pt x="59" y="321"/>
                  <a:pt x="48" y="312"/>
                </a:cubicBezTo>
                <a:cubicBezTo>
                  <a:pt x="37" y="304"/>
                  <a:pt x="28" y="293"/>
                  <a:pt x="22" y="280"/>
                </a:cubicBezTo>
                <a:cubicBezTo>
                  <a:pt x="7" y="253"/>
                  <a:pt x="0" y="215"/>
                  <a:pt x="0" y="166"/>
                </a:cubicBezTo>
                <a:cubicBezTo>
                  <a:pt x="0" y="110"/>
                  <a:pt x="9" y="68"/>
                  <a:pt x="29" y="39"/>
                </a:cubicBezTo>
                <a:moveTo>
                  <a:pt x="136" y="33"/>
                </a:moveTo>
                <a:cubicBezTo>
                  <a:pt x="127" y="23"/>
                  <a:pt x="115" y="18"/>
                  <a:pt x="102" y="18"/>
                </a:cubicBezTo>
                <a:cubicBezTo>
                  <a:pt x="89" y="18"/>
                  <a:pt x="77" y="23"/>
                  <a:pt x="68" y="33"/>
                </a:cubicBezTo>
                <a:cubicBezTo>
                  <a:pt x="60" y="42"/>
                  <a:pt x="55" y="53"/>
                  <a:pt x="52" y="68"/>
                </a:cubicBezTo>
                <a:cubicBezTo>
                  <a:pt x="50" y="83"/>
                  <a:pt x="48" y="113"/>
                  <a:pt x="48" y="160"/>
                </a:cubicBezTo>
                <a:cubicBezTo>
                  <a:pt x="48" y="210"/>
                  <a:pt x="50" y="243"/>
                  <a:pt x="52" y="260"/>
                </a:cubicBezTo>
                <a:cubicBezTo>
                  <a:pt x="55" y="276"/>
                  <a:pt x="60" y="289"/>
                  <a:pt x="69" y="298"/>
                </a:cubicBezTo>
                <a:cubicBezTo>
                  <a:pt x="78" y="308"/>
                  <a:pt x="89" y="312"/>
                  <a:pt x="102" y="312"/>
                </a:cubicBezTo>
                <a:cubicBezTo>
                  <a:pt x="115" y="312"/>
                  <a:pt x="126" y="308"/>
                  <a:pt x="135" y="298"/>
                </a:cubicBezTo>
                <a:cubicBezTo>
                  <a:pt x="144" y="288"/>
                  <a:pt x="150" y="275"/>
                  <a:pt x="152" y="257"/>
                </a:cubicBezTo>
                <a:cubicBezTo>
                  <a:pt x="154" y="240"/>
                  <a:pt x="156" y="207"/>
                  <a:pt x="156" y="160"/>
                </a:cubicBezTo>
                <a:cubicBezTo>
                  <a:pt x="156" y="113"/>
                  <a:pt x="155" y="83"/>
                  <a:pt x="152"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2" name=""/>
          <p:cNvSpPr/>
          <p:nvPr/>
        </p:nvSpPr>
        <p:spPr>
          <a:xfrm>
            <a:off x="10137960" y="3296520"/>
            <a:ext cx="10080" cy="243720"/>
          </a:xfrm>
          <a:custGeom>
            <a:avLst/>
            <a:gdLst/>
            <a:ahLst/>
            <a:rect l="0" t="0" r="r" b="b"/>
            <a:pathLst>
              <a:path w="28" h="677">
                <a:moveTo>
                  <a:pt x="15" y="677"/>
                </a:moveTo>
                <a:lnTo>
                  <a:pt x="12" y="677"/>
                </a:lnTo>
                <a:cubicBezTo>
                  <a:pt x="7" y="677"/>
                  <a:pt x="3" y="674"/>
                  <a:pt x="0" y="668"/>
                </a:cubicBezTo>
                <a:lnTo>
                  <a:pt x="0" y="338"/>
                </a:lnTo>
                <a:lnTo>
                  <a:pt x="1" y="9"/>
                </a:lnTo>
                <a:cubicBezTo>
                  <a:pt x="5" y="3"/>
                  <a:pt x="10" y="0"/>
                  <a:pt x="15" y="0"/>
                </a:cubicBezTo>
                <a:cubicBezTo>
                  <a:pt x="21" y="0"/>
                  <a:pt x="25" y="4"/>
                  <a:pt x="28" y="11"/>
                </a:cubicBezTo>
                <a:lnTo>
                  <a:pt x="28" y="668"/>
                </a:lnTo>
                <a:cubicBezTo>
                  <a:pt x="25" y="674"/>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3" name=""/>
          <p:cNvSpPr/>
          <p:nvPr/>
        </p:nvSpPr>
        <p:spPr>
          <a:xfrm>
            <a:off x="10181880" y="33710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7" y="71"/>
                </a:lnTo>
                <a:cubicBezTo>
                  <a:pt x="192" y="91"/>
                  <a:pt x="200" y="101"/>
                  <a:pt x="201" y="101"/>
                </a:cubicBezTo>
                <a:cubicBezTo>
                  <a:pt x="202" y="101"/>
                  <a:pt x="211" y="91"/>
                  <a:pt x="226" y="70"/>
                </a:cubicBezTo>
                <a:lnTo>
                  <a:pt x="250" y="42"/>
                </a:lnTo>
                <a:lnTo>
                  <a:pt x="225" y="42"/>
                </a:lnTo>
                <a:lnTo>
                  <a:pt x="225" y="0"/>
                </a:lnTo>
                <a:lnTo>
                  <a:pt x="230" y="0"/>
                </a:lnTo>
                <a:cubicBezTo>
                  <a:pt x="237" y="1"/>
                  <a:pt x="261" y="2"/>
                  <a:pt x="302" y="2"/>
                </a:cubicBezTo>
                <a:cubicBezTo>
                  <a:pt x="339" y="2"/>
                  <a:pt x="360" y="1"/>
                  <a:pt x="365" y="0"/>
                </a:cubicBezTo>
                <a:lnTo>
                  <a:pt x="370" y="0"/>
                </a:lnTo>
                <a:lnTo>
                  <a:pt x="370" y="42"/>
                </a:lnTo>
                <a:lnTo>
                  <a:pt x="305" y="42"/>
                </a:lnTo>
                <a:lnTo>
                  <a:pt x="227" y="135"/>
                </a:lnTo>
                <a:lnTo>
                  <a:pt x="328" y="259"/>
                </a:lnTo>
                <a:lnTo>
                  <a:pt x="356" y="260"/>
                </a:lnTo>
                <a:lnTo>
                  <a:pt x="383" y="260"/>
                </a:lnTo>
                <a:lnTo>
                  <a:pt x="383" y="301"/>
                </a:lnTo>
                <a:lnTo>
                  <a:pt x="378" y="301"/>
                </a:lnTo>
                <a:cubicBezTo>
                  <a:pt x="371" y="300"/>
                  <a:pt x="346" y="299"/>
                  <a:pt x="304" y="299"/>
                </a:cubicBezTo>
                <a:cubicBezTo>
                  <a:pt x="257" y="299"/>
                  <a:pt x="230" y="300"/>
                  <a:pt x="222" y="301"/>
                </a:cubicBezTo>
                <a:lnTo>
                  <a:pt x="215" y="301"/>
                </a:lnTo>
                <a:lnTo>
                  <a:pt x="215" y="260"/>
                </a:lnTo>
                <a:lnTo>
                  <a:pt x="234" y="260"/>
                </a:lnTo>
                <a:cubicBezTo>
                  <a:pt x="234" y="259"/>
                  <a:pt x="225" y="248"/>
                  <a:pt x="207" y="226"/>
                </a:cubicBezTo>
                <a:cubicBezTo>
                  <a:pt x="189" y="204"/>
                  <a:pt x="180" y="192"/>
                  <a:pt x="180"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4" name=""/>
          <p:cNvSpPr/>
          <p:nvPr/>
        </p:nvSpPr>
        <p:spPr>
          <a:xfrm>
            <a:off x="10346760" y="3400920"/>
            <a:ext cx="59760" cy="115200"/>
          </a:xfrm>
          <a:custGeom>
            <a:avLst/>
            <a:gdLst/>
            <a:ahLst/>
            <a:rect l="0" t="0" r="r" b="b"/>
            <a:pathLst>
              <a:path w="166" h="320">
                <a:moveTo>
                  <a:pt x="64" y="42"/>
                </a:moveTo>
                <a:lnTo>
                  <a:pt x="57" y="45"/>
                </a:lnTo>
                <a:cubicBezTo>
                  <a:pt x="53" y="46"/>
                  <a:pt x="47" y="48"/>
                  <a:pt x="37" y="50"/>
                </a:cubicBezTo>
                <a:cubicBezTo>
                  <a:pt x="29" y="51"/>
                  <a:pt x="20" y="52"/>
                  <a:pt x="10" y="53"/>
                </a:cubicBezTo>
                <a:lnTo>
                  <a:pt x="0" y="53"/>
                </a:lnTo>
                <a:lnTo>
                  <a:pt x="0" y="31"/>
                </a:lnTo>
                <a:lnTo>
                  <a:pt x="10" y="31"/>
                </a:lnTo>
                <a:cubicBezTo>
                  <a:pt x="25" y="30"/>
                  <a:pt x="38" y="28"/>
                  <a:pt x="52" y="24"/>
                </a:cubicBezTo>
                <a:cubicBezTo>
                  <a:pt x="65" y="20"/>
                  <a:pt x="74" y="16"/>
                  <a:pt x="79" y="12"/>
                </a:cubicBezTo>
                <a:cubicBezTo>
                  <a:pt x="84" y="9"/>
                  <a:pt x="89" y="5"/>
                  <a:pt x="92" y="2"/>
                </a:cubicBezTo>
                <a:cubicBezTo>
                  <a:pt x="93" y="1"/>
                  <a:pt x="95" y="0"/>
                  <a:pt x="98" y="0"/>
                </a:cubicBezTo>
                <a:cubicBezTo>
                  <a:pt x="101" y="0"/>
                  <a:pt x="104" y="1"/>
                  <a:pt x="106" y="3"/>
                </a:cubicBezTo>
                <a:lnTo>
                  <a:pt x="106" y="146"/>
                </a:lnTo>
                <a:lnTo>
                  <a:pt x="107" y="291"/>
                </a:lnTo>
                <a:cubicBezTo>
                  <a:pt x="109" y="293"/>
                  <a:pt x="111" y="294"/>
                  <a:pt x="112" y="295"/>
                </a:cubicBezTo>
                <a:cubicBezTo>
                  <a:pt x="114" y="296"/>
                  <a:pt x="118" y="296"/>
                  <a:pt x="124" y="297"/>
                </a:cubicBezTo>
                <a:cubicBezTo>
                  <a:pt x="130" y="298"/>
                  <a:pt x="140" y="298"/>
                  <a:pt x="154" y="298"/>
                </a:cubicBezTo>
                <a:lnTo>
                  <a:pt x="166" y="298"/>
                </a:lnTo>
                <a:lnTo>
                  <a:pt x="166" y="320"/>
                </a:lnTo>
                <a:lnTo>
                  <a:pt x="161" y="320"/>
                </a:lnTo>
                <a:cubicBezTo>
                  <a:pt x="154" y="319"/>
                  <a:pt x="129" y="319"/>
                  <a:pt x="85" y="319"/>
                </a:cubicBezTo>
                <a:cubicBezTo>
                  <a:pt x="40" y="319"/>
                  <a:pt x="15" y="319"/>
                  <a:pt x="9" y="320"/>
                </a:cubicBezTo>
                <a:lnTo>
                  <a:pt x="3" y="320"/>
                </a:lnTo>
                <a:lnTo>
                  <a:pt x="3" y="298"/>
                </a:lnTo>
                <a:lnTo>
                  <a:pt x="15" y="298"/>
                </a:lnTo>
                <a:cubicBezTo>
                  <a:pt x="22" y="298"/>
                  <a:pt x="28" y="298"/>
                  <a:pt x="33" y="298"/>
                </a:cubicBezTo>
                <a:cubicBezTo>
                  <a:pt x="39" y="298"/>
                  <a:pt x="44" y="298"/>
                  <a:pt x="46" y="297"/>
                </a:cubicBezTo>
                <a:cubicBezTo>
                  <a:pt x="49" y="297"/>
                  <a:pt x="52" y="297"/>
                  <a:pt x="54" y="296"/>
                </a:cubicBezTo>
                <a:cubicBezTo>
                  <a:pt x="56" y="295"/>
                  <a:pt x="58" y="295"/>
                  <a:pt x="58" y="295"/>
                </a:cubicBezTo>
                <a:cubicBezTo>
                  <a:pt x="58" y="295"/>
                  <a:pt x="59" y="294"/>
                  <a:pt x="61" y="293"/>
                </a:cubicBezTo>
                <a:cubicBezTo>
                  <a:pt x="62" y="291"/>
                  <a:pt x="63" y="290"/>
                  <a:pt x="64" y="291"/>
                </a:cubicBezTo>
                <a:lnTo>
                  <a:pt x="64"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5" name=""/>
          <p:cNvSpPr/>
          <p:nvPr/>
        </p:nvSpPr>
        <p:spPr>
          <a:xfrm>
            <a:off x="10444320" y="3296520"/>
            <a:ext cx="58680" cy="244080"/>
          </a:xfrm>
          <a:custGeom>
            <a:avLst/>
            <a:gdLst/>
            <a:ahLst/>
            <a:rect l="0" t="0" r="r" b="b"/>
            <a:pathLst>
              <a:path w="163" h="678">
                <a:moveTo>
                  <a:pt x="3" y="1"/>
                </a:moveTo>
                <a:lnTo>
                  <a:pt x="6" y="0"/>
                </a:lnTo>
                <a:cubicBezTo>
                  <a:pt x="8" y="0"/>
                  <a:pt x="11" y="0"/>
                  <a:pt x="13" y="0"/>
                </a:cubicBezTo>
                <a:lnTo>
                  <a:pt x="21" y="0"/>
                </a:lnTo>
                <a:lnTo>
                  <a:pt x="40" y="16"/>
                </a:lnTo>
                <a:cubicBezTo>
                  <a:pt x="83" y="55"/>
                  <a:pt x="114" y="102"/>
                  <a:pt x="134" y="160"/>
                </a:cubicBezTo>
                <a:cubicBezTo>
                  <a:pt x="153" y="217"/>
                  <a:pt x="163" y="277"/>
                  <a:pt x="163" y="338"/>
                </a:cubicBezTo>
                <a:cubicBezTo>
                  <a:pt x="163" y="369"/>
                  <a:pt x="160" y="399"/>
                  <a:pt x="156" y="427"/>
                </a:cubicBezTo>
                <a:cubicBezTo>
                  <a:pt x="151" y="455"/>
                  <a:pt x="146" y="480"/>
                  <a:pt x="140" y="499"/>
                </a:cubicBezTo>
                <a:cubicBezTo>
                  <a:pt x="134" y="519"/>
                  <a:pt x="126" y="539"/>
                  <a:pt x="115" y="559"/>
                </a:cubicBezTo>
                <a:cubicBezTo>
                  <a:pt x="104" y="579"/>
                  <a:pt x="96" y="594"/>
                  <a:pt x="90" y="604"/>
                </a:cubicBezTo>
                <a:cubicBezTo>
                  <a:pt x="83" y="615"/>
                  <a:pt x="74" y="626"/>
                  <a:pt x="62" y="639"/>
                </a:cubicBezTo>
                <a:cubicBezTo>
                  <a:pt x="50" y="652"/>
                  <a:pt x="41" y="660"/>
                  <a:pt x="39" y="662"/>
                </a:cubicBezTo>
                <a:cubicBezTo>
                  <a:pt x="37" y="664"/>
                  <a:pt x="32"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7"/>
                  <a:pt x="113" y="480"/>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6" name=""/>
          <p:cNvSpPr/>
          <p:nvPr/>
        </p:nvSpPr>
        <p:spPr>
          <a:xfrm>
            <a:off x="9178920" y="3562560"/>
            <a:ext cx="118440" cy="81360"/>
          </a:xfrm>
          <a:custGeom>
            <a:avLst/>
            <a:gdLst/>
            <a:ahLst/>
            <a:rect l="0" t="0" r="r" b="b"/>
            <a:pathLst>
              <a:path w="329" h="226">
                <a:moveTo>
                  <a:pt x="0" y="4"/>
                </a:moveTo>
                <a:lnTo>
                  <a:pt x="4" y="0"/>
                </a:lnTo>
                <a:lnTo>
                  <a:pt x="16" y="0"/>
                </a:lnTo>
                <a:cubicBezTo>
                  <a:pt x="21" y="0"/>
                  <a:pt x="25" y="0"/>
                  <a:pt x="27" y="0"/>
                </a:cubicBezTo>
                <a:cubicBezTo>
                  <a:pt x="28" y="0"/>
                  <a:pt x="30" y="1"/>
                  <a:pt x="31" y="3"/>
                </a:cubicBezTo>
                <a:cubicBezTo>
                  <a:pt x="33" y="4"/>
                  <a:pt x="34" y="6"/>
                  <a:pt x="35" y="7"/>
                </a:cubicBezTo>
                <a:cubicBezTo>
                  <a:pt x="36" y="9"/>
                  <a:pt x="37" y="12"/>
                  <a:pt x="40" y="17"/>
                </a:cubicBezTo>
                <a:cubicBezTo>
                  <a:pt x="43" y="22"/>
                  <a:pt x="47" y="27"/>
                  <a:pt x="53" y="33"/>
                </a:cubicBezTo>
                <a:cubicBezTo>
                  <a:pt x="80" y="70"/>
                  <a:pt x="119" y="97"/>
                  <a:pt x="169" y="116"/>
                </a:cubicBezTo>
                <a:cubicBezTo>
                  <a:pt x="219" y="135"/>
                  <a:pt x="268" y="144"/>
                  <a:pt x="316" y="145"/>
                </a:cubicBezTo>
                <a:cubicBezTo>
                  <a:pt x="322" y="145"/>
                  <a:pt x="325" y="146"/>
                  <a:pt x="327" y="147"/>
                </a:cubicBezTo>
                <a:cubicBezTo>
                  <a:pt x="328" y="148"/>
                  <a:pt x="329" y="153"/>
                  <a:pt x="329" y="162"/>
                </a:cubicBezTo>
                <a:lnTo>
                  <a:pt x="329" y="186"/>
                </a:lnTo>
                <a:lnTo>
                  <a:pt x="329" y="207"/>
                </a:lnTo>
                <a:cubicBezTo>
                  <a:pt x="329" y="216"/>
                  <a:pt x="328" y="222"/>
                  <a:pt x="327" y="223"/>
                </a:cubicBezTo>
                <a:cubicBezTo>
                  <a:pt x="325" y="225"/>
                  <a:pt x="322" y="226"/>
                  <a:pt x="316" y="226"/>
                </a:cubicBezTo>
                <a:cubicBezTo>
                  <a:pt x="277" y="226"/>
                  <a:pt x="236" y="218"/>
                  <a:pt x="193" y="202"/>
                </a:cubicBezTo>
                <a:cubicBezTo>
                  <a:pt x="109" y="165"/>
                  <a:pt x="47" y="109"/>
                  <a:pt x="6" y="37"/>
                </a:cubicBezTo>
                <a:lnTo>
                  <a:pt x="0" y="28"/>
                </a:lnTo>
                <a:lnTo>
                  <a:pt x="0" y="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7" name=""/>
          <p:cNvSpPr/>
          <p:nvPr/>
        </p:nvSpPr>
        <p:spPr>
          <a:xfrm>
            <a:off x="10413720" y="3562560"/>
            <a:ext cx="118080" cy="81360"/>
          </a:xfrm>
          <a:custGeom>
            <a:avLst/>
            <a:gdLst/>
            <a:ahLst/>
            <a:rect l="0" t="0" r="r" b="b"/>
            <a:pathLst>
              <a:path w="328" h="226">
                <a:moveTo>
                  <a:pt x="0" y="186"/>
                </a:moveTo>
                <a:lnTo>
                  <a:pt x="0" y="162"/>
                </a:lnTo>
                <a:cubicBezTo>
                  <a:pt x="0" y="154"/>
                  <a:pt x="0" y="149"/>
                  <a:pt x="2" y="148"/>
                </a:cubicBezTo>
                <a:cubicBezTo>
                  <a:pt x="3" y="146"/>
                  <a:pt x="7" y="145"/>
                  <a:pt x="14" y="145"/>
                </a:cubicBezTo>
                <a:cubicBezTo>
                  <a:pt x="78" y="145"/>
                  <a:pt x="132" y="133"/>
                  <a:pt x="177" y="109"/>
                </a:cubicBezTo>
                <a:cubicBezTo>
                  <a:pt x="221" y="86"/>
                  <a:pt x="254" y="61"/>
                  <a:pt x="275" y="33"/>
                </a:cubicBezTo>
                <a:cubicBezTo>
                  <a:pt x="279" y="29"/>
                  <a:pt x="283" y="24"/>
                  <a:pt x="286" y="19"/>
                </a:cubicBezTo>
                <a:cubicBezTo>
                  <a:pt x="290" y="13"/>
                  <a:pt x="293" y="9"/>
                  <a:pt x="294" y="6"/>
                </a:cubicBezTo>
                <a:cubicBezTo>
                  <a:pt x="296" y="3"/>
                  <a:pt x="298" y="1"/>
                  <a:pt x="299" y="1"/>
                </a:cubicBezTo>
                <a:cubicBezTo>
                  <a:pt x="300" y="0"/>
                  <a:pt x="304" y="0"/>
                  <a:pt x="313" y="0"/>
                </a:cubicBezTo>
                <a:lnTo>
                  <a:pt x="324" y="0"/>
                </a:lnTo>
                <a:lnTo>
                  <a:pt x="328" y="4"/>
                </a:lnTo>
                <a:lnTo>
                  <a:pt x="328" y="28"/>
                </a:lnTo>
                <a:lnTo>
                  <a:pt x="323" y="37"/>
                </a:lnTo>
                <a:cubicBezTo>
                  <a:pt x="282" y="109"/>
                  <a:pt x="219" y="165"/>
                  <a:pt x="136" y="202"/>
                </a:cubicBezTo>
                <a:cubicBezTo>
                  <a:pt x="93" y="218"/>
                  <a:pt x="52" y="226"/>
                  <a:pt x="12" y="226"/>
                </a:cubicBezTo>
                <a:cubicBezTo>
                  <a:pt x="6" y="226"/>
                  <a:pt x="3" y="225"/>
                  <a:pt x="2" y="224"/>
                </a:cubicBezTo>
                <a:cubicBezTo>
                  <a:pt x="1" y="223"/>
                  <a:pt x="0" y="218"/>
                  <a:pt x="0" y="210"/>
                </a:cubicBezTo>
                <a:lnTo>
                  <a:pt x="0" y="18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8" name=""/>
          <p:cNvSpPr/>
          <p:nvPr/>
        </p:nvSpPr>
        <p:spPr>
          <a:xfrm>
            <a:off x="9743040" y="3614400"/>
            <a:ext cx="118440" cy="81360"/>
          </a:xfrm>
          <a:custGeom>
            <a:avLst/>
            <a:gdLst/>
            <a:ahLst/>
            <a:rect l="0" t="0" r="r" b="b"/>
            <a:pathLst>
              <a:path w="329" h="226">
                <a:moveTo>
                  <a:pt x="0" y="41"/>
                </a:moveTo>
                <a:cubicBezTo>
                  <a:pt x="0" y="21"/>
                  <a:pt x="0" y="9"/>
                  <a:pt x="0" y="6"/>
                </a:cubicBezTo>
                <a:cubicBezTo>
                  <a:pt x="0" y="3"/>
                  <a:pt x="2" y="1"/>
                  <a:pt x="4" y="1"/>
                </a:cubicBezTo>
                <a:cubicBezTo>
                  <a:pt x="6" y="0"/>
                  <a:pt x="9" y="0"/>
                  <a:pt x="14" y="0"/>
                </a:cubicBezTo>
                <a:cubicBezTo>
                  <a:pt x="53" y="0"/>
                  <a:pt x="93" y="8"/>
                  <a:pt x="136" y="24"/>
                </a:cubicBezTo>
                <a:cubicBezTo>
                  <a:pt x="219" y="61"/>
                  <a:pt x="282" y="116"/>
                  <a:pt x="324" y="188"/>
                </a:cubicBezTo>
                <a:lnTo>
                  <a:pt x="329" y="197"/>
                </a:lnTo>
                <a:lnTo>
                  <a:pt x="329" y="222"/>
                </a:lnTo>
                <a:lnTo>
                  <a:pt x="325" y="226"/>
                </a:lnTo>
                <a:lnTo>
                  <a:pt x="313" y="226"/>
                </a:lnTo>
                <a:lnTo>
                  <a:pt x="311" y="226"/>
                </a:lnTo>
                <a:cubicBezTo>
                  <a:pt x="306" y="226"/>
                  <a:pt x="303" y="226"/>
                  <a:pt x="302" y="226"/>
                </a:cubicBezTo>
                <a:cubicBezTo>
                  <a:pt x="301" y="226"/>
                  <a:pt x="299" y="225"/>
                  <a:pt x="298" y="224"/>
                </a:cubicBezTo>
                <a:cubicBezTo>
                  <a:pt x="296" y="222"/>
                  <a:pt x="295" y="220"/>
                  <a:pt x="294" y="219"/>
                </a:cubicBezTo>
                <a:cubicBezTo>
                  <a:pt x="294" y="217"/>
                  <a:pt x="291" y="214"/>
                  <a:pt x="288" y="209"/>
                </a:cubicBezTo>
                <a:cubicBezTo>
                  <a:pt x="285" y="203"/>
                  <a:pt x="281" y="197"/>
                  <a:pt x="276" y="191"/>
                </a:cubicBezTo>
                <a:cubicBezTo>
                  <a:pt x="247" y="155"/>
                  <a:pt x="207" y="127"/>
                  <a:pt x="159" y="109"/>
                </a:cubicBezTo>
                <a:cubicBezTo>
                  <a:pt x="111" y="90"/>
                  <a:pt x="62" y="81"/>
                  <a:pt x="13" y="81"/>
                </a:cubicBezTo>
                <a:cubicBezTo>
                  <a:pt x="7" y="81"/>
                  <a:pt x="4" y="80"/>
                  <a:pt x="3" y="79"/>
                </a:cubicBezTo>
                <a:cubicBezTo>
                  <a:pt x="1" y="78"/>
                  <a:pt x="0" y="73"/>
                  <a:pt x="0" y="64"/>
                </a:cubicBezTo>
                <a:lnTo>
                  <a:pt x="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9" name=""/>
          <p:cNvSpPr/>
          <p:nvPr/>
        </p:nvSpPr>
        <p:spPr>
          <a:xfrm>
            <a:off x="9849240" y="3614400"/>
            <a:ext cx="118440" cy="81360"/>
          </a:xfrm>
          <a:custGeom>
            <a:avLst/>
            <a:gdLst/>
            <a:ahLst/>
            <a:rect l="0" t="0" r="r" b="b"/>
            <a:pathLst>
              <a:path w="329" h="226">
                <a:moveTo>
                  <a:pt x="5" y="226"/>
                </a:moveTo>
                <a:lnTo>
                  <a:pt x="0" y="222"/>
                </a:lnTo>
                <a:lnTo>
                  <a:pt x="0" y="197"/>
                </a:lnTo>
                <a:lnTo>
                  <a:pt x="6" y="188"/>
                </a:lnTo>
                <a:cubicBezTo>
                  <a:pt x="47" y="116"/>
                  <a:pt x="109" y="61"/>
                  <a:pt x="193" y="24"/>
                </a:cubicBezTo>
                <a:cubicBezTo>
                  <a:pt x="226" y="11"/>
                  <a:pt x="261" y="3"/>
                  <a:pt x="298" y="1"/>
                </a:cubicBezTo>
                <a:cubicBezTo>
                  <a:pt x="300" y="1"/>
                  <a:pt x="302" y="1"/>
                  <a:pt x="307" y="1"/>
                </a:cubicBezTo>
                <a:cubicBezTo>
                  <a:pt x="311" y="1"/>
                  <a:pt x="314" y="0"/>
                  <a:pt x="315" y="0"/>
                </a:cubicBezTo>
                <a:cubicBezTo>
                  <a:pt x="322" y="0"/>
                  <a:pt x="325" y="1"/>
                  <a:pt x="327" y="2"/>
                </a:cubicBezTo>
                <a:cubicBezTo>
                  <a:pt x="328" y="3"/>
                  <a:pt x="329" y="8"/>
                  <a:pt x="329" y="15"/>
                </a:cubicBezTo>
                <a:lnTo>
                  <a:pt x="329" y="41"/>
                </a:lnTo>
                <a:lnTo>
                  <a:pt x="329" y="64"/>
                </a:lnTo>
                <a:cubicBezTo>
                  <a:pt x="329" y="72"/>
                  <a:pt x="328" y="77"/>
                  <a:pt x="327" y="78"/>
                </a:cubicBezTo>
                <a:cubicBezTo>
                  <a:pt x="325" y="80"/>
                  <a:pt x="322" y="81"/>
                  <a:pt x="316" y="81"/>
                </a:cubicBezTo>
                <a:cubicBezTo>
                  <a:pt x="255" y="81"/>
                  <a:pt x="199" y="94"/>
                  <a:pt x="147" y="118"/>
                </a:cubicBezTo>
                <a:cubicBezTo>
                  <a:pt x="95" y="143"/>
                  <a:pt x="57" y="177"/>
                  <a:pt x="34" y="221"/>
                </a:cubicBezTo>
                <a:cubicBezTo>
                  <a:pt x="32" y="224"/>
                  <a:pt x="30" y="225"/>
                  <a:pt x="29" y="226"/>
                </a:cubicBezTo>
                <a:cubicBezTo>
                  <a:pt x="28" y="226"/>
                  <a:pt x="23" y="226"/>
                  <a:pt x="16" y="226"/>
                </a:cubicBezTo>
                <a:lnTo>
                  <a:pt x="5" y="22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0" name=""/>
          <p:cNvSpPr/>
          <p:nvPr/>
        </p:nvSpPr>
        <p:spPr>
          <a:xfrm>
            <a:off x="9270000" y="3614400"/>
            <a:ext cx="500400" cy="29520"/>
          </a:xfrm>
          <a:custGeom>
            <a:avLst/>
            <a:gdLst/>
            <a:ahLst/>
            <a:rect l="0" t="0" r="r" b="b"/>
            <a:pathLst>
              <a:path w="1390" h="82">
                <a:moveTo>
                  <a:pt x="0" y="0"/>
                </a:moveTo>
                <a:lnTo>
                  <a:pt x="1390" y="0"/>
                </a:lnTo>
                <a:lnTo>
                  <a:pt x="1390"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1" name=""/>
          <p:cNvSpPr/>
          <p:nvPr/>
        </p:nvSpPr>
        <p:spPr>
          <a:xfrm>
            <a:off x="9940320" y="3614400"/>
            <a:ext cx="500400" cy="29520"/>
          </a:xfrm>
          <a:custGeom>
            <a:avLst/>
            <a:gdLst/>
            <a:ahLst/>
            <a:rect l="0" t="0" r="r" b="b"/>
            <a:pathLst>
              <a:path w="1390" h="82">
                <a:moveTo>
                  <a:pt x="0" y="0"/>
                </a:moveTo>
                <a:lnTo>
                  <a:pt x="1390" y="0"/>
                </a:lnTo>
                <a:lnTo>
                  <a:pt x="1390" y="82"/>
                </a:lnTo>
                <a:lnTo>
                  <a:pt x="0" y="8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2" name=""/>
          <p:cNvSpPr/>
          <p:nvPr/>
        </p:nvSpPr>
        <p:spPr>
          <a:xfrm>
            <a:off x="9764640" y="3731760"/>
            <a:ext cx="106200" cy="118080"/>
          </a:xfrm>
          <a:custGeom>
            <a:avLst/>
            <a:gdLst/>
            <a:ahLst/>
            <a:rect l="0" t="0" r="r" b="b"/>
            <a:pathLst>
              <a:path w="295" h="328">
                <a:moveTo>
                  <a:pt x="94" y="22"/>
                </a:moveTo>
                <a:cubicBezTo>
                  <a:pt x="84" y="22"/>
                  <a:pt x="78" y="21"/>
                  <a:pt x="77" y="20"/>
                </a:cubicBezTo>
                <a:cubicBezTo>
                  <a:pt x="77" y="20"/>
                  <a:pt x="77" y="18"/>
                  <a:pt x="77" y="16"/>
                </a:cubicBezTo>
                <a:cubicBezTo>
                  <a:pt x="77" y="9"/>
                  <a:pt x="78" y="3"/>
                  <a:pt x="82" y="1"/>
                </a:cubicBezTo>
                <a:cubicBezTo>
                  <a:pt x="83" y="0"/>
                  <a:pt x="85" y="0"/>
                  <a:pt x="89" y="0"/>
                </a:cubicBezTo>
                <a:cubicBezTo>
                  <a:pt x="106" y="1"/>
                  <a:pt x="127" y="2"/>
                  <a:pt x="150" y="2"/>
                </a:cubicBezTo>
                <a:cubicBezTo>
                  <a:pt x="195" y="2"/>
                  <a:pt x="221" y="1"/>
                  <a:pt x="227" y="0"/>
                </a:cubicBezTo>
                <a:lnTo>
                  <a:pt x="233" y="0"/>
                </a:lnTo>
                <a:cubicBezTo>
                  <a:pt x="235" y="2"/>
                  <a:pt x="236" y="3"/>
                  <a:pt x="236" y="4"/>
                </a:cubicBezTo>
                <a:cubicBezTo>
                  <a:pt x="236" y="5"/>
                  <a:pt x="236" y="8"/>
                  <a:pt x="235" y="13"/>
                </a:cubicBezTo>
                <a:cubicBezTo>
                  <a:pt x="233" y="18"/>
                  <a:pt x="232" y="21"/>
                  <a:pt x="231" y="22"/>
                </a:cubicBezTo>
                <a:lnTo>
                  <a:pt x="213" y="22"/>
                </a:lnTo>
                <a:cubicBezTo>
                  <a:pt x="191" y="22"/>
                  <a:pt x="178" y="24"/>
                  <a:pt x="174" y="26"/>
                </a:cubicBezTo>
                <a:cubicBezTo>
                  <a:pt x="172" y="28"/>
                  <a:pt x="169" y="32"/>
                  <a:pt x="167" y="40"/>
                </a:cubicBezTo>
                <a:cubicBezTo>
                  <a:pt x="165" y="47"/>
                  <a:pt x="154" y="90"/>
                  <a:pt x="135" y="166"/>
                </a:cubicBezTo>
                <a:cubicBezTo>
                  <a:pt x="130" y="187"/>
                  <a:pt x="125" y="209"/>
                  <a:pt x="119" y="232"/>
                </a:cubicBezTo>
                <a:cubicBezTo>
                  <a:pt x="113" y="255"/>
                  <a:pt x="109" y="274"/>
                  <a:pt x="106" y="286"/>
                </a:cubicBezTo>
                <a:lnTo>
                  <a:pt x="102" y="303"/>
                </a:lnTo>
                <a:cubicBezTo>
                  <a:pt x="102" y="304"/>
                  <a:pt x="103" y="305"/>
                  <a:pt x="106" y="305"/>
                </a:cubicBezTo>
                <a:cubicBezTo>
                  <a:pt x="109" y="305"/>
                  <a:pt x="118" y="305"/>
                  <a:pt x="134" y="306"/>
                </a:cubicBezTo>
                <a:lnTo>
                  <a:pt x="142" y="306"/>
                </a:lnTo>
                <a:cubicBezTo>
                  <a:pt x="152" y="306"/>
                  <a:pt x="161" y="306"/>
                  <a:pt x="167" y="305"/>
                </a:cubicBezTo>
                <a:cubicBezTo>
                  <a:pt x="173" y="305"/>
                  <a:pt x="181" y="304"/>
                  <a:pt x="190" y="302"/>
                </a:cubicBezTo>
                <a:cubicBezTo>
                  <a:pt x="200" y="300"/>
                  <a:pt x="208" y="297"/>
                  <a:pt x="214" y="293"/>
                </a:cubicBezTo>
                <a:cubicBezTo>
                  <a:pt x="220" y="290"/>
                  <a:pt x="227" y="284"/>
                  <a:pt x="235" y="277"/>
                </a:cubicBezTo>
                <a:cubicBezTo>
                  <a:pt x="243" y="270"/>
                  <a:pt x="249" y="260"/>
                  <a:pt x="255" y="250"/>
                </a:cubicBezTo>
                <a:cubicBezTo>
                  <a:pt x="260" y="240"/>
                  <a:pt x="265" y="230"/>
                  <a:pt x="269" y="218"/>
                </a:cubicBezTo>
                <a:cubicBezTo>
                  <a:pt x="274" y="206"/>
                  <a:pt x="277" y="199"/>
                  <a:pt x="278" y="198"/>
                </a:cubicBezTo>
                <a:cubicBezTo>
                  <a:pt x="279" y="197"/>
                  <a:pt x="282" y="196"/>
                  <a:pt x="286" y="196"/>
                </a:cubicBezTo>
                <a:lnTo>
                  <a:pt x="292" y="196"/>
                </a:lnTo>
                <a:cubicBezTo>
                  <a:pt x="294" y="199"/>
                  <a:pt x="295" y="201"/>
                  <a:pt x="295" y="201"/>
                </a:cubicBezTo>
                <a:cubicBezTo>
                  <a:pt x="295" y="202"/>
                  <a:pt x="292" y="211"/>
                  <a:pt x="285" y="230"/>
                </a:cubicBezTo>
                <a:cubicBezTo>
                  <a:pt x="279" y="248"/>
                  <a:pt x="272" y="268"/>
                  <a:pt x="264" y="288"/>
                </a:cubicBezTo>
                <a:cubicBezTo>
                  <a:pt x="257" y="308"/>
                  <a:pt x="252" y="320"/>
                  <a:pt x="252" y="323"/>
                </a:cubicBezTo>
                <a:cubicBezTo>
                  <a:pt x="251" y="325"/>
                  <a:pt x="251" y="326"/>
                  <a:pt x="250" y="326"/>
                </a:cubicBezTo>
                <a:cubicBezTo>
                  <a:pt x="249" y="327"/>
                  <a:pt x="247" y="327"/>
                  <a:pt x="242" y="328"/>
                </a:cubicBezTo>
                <a:cubicBezTo>
                  <a:pt x="238" y="328"/>
                  <a:pt x="231" y="329"/>
                  <a:pt x="222" y="328"/>
                </a:cubicBezTo>
                <a:cubicBezTo>
                  <a:pt x="218" y="328"/>
                  <a:pt x="206" y="328"/>
                  <a:pt x="185" y="328"/>
                </a:cubicBezTo>
                <a:cubicBezTo>
                  <a:pt x="165" y="328"/>
                  <a:pt x="145" y="328"/>
                  <a:pt x="126" y="328"/>
                </a:cubicBezTo>
                <a:lnTo>
                  <a:pt x="40" y="328"/>
                </a:lnTo>
                <a:cubicBezTo>
                  <a:pt x="13" y="328"/>
                  <a:pt x="0" y="326"/>
                  <a:pt x="0" y="323"/>
                </a:cubicBezTo>
                <a:cubicBezTo>
                  <a:pt x="0" y="321"/>
                  <a:pt x="0" y="319"/>
                  <a:pt x="1" y="316"/>
                </a:cubicBezTo>
                <a:cubicBezTo>
                  <a:pt x="2" y="310"/>
                  <a:pt x="4" y="307"/>
                  <a:pt x="5" y="306"/>
                </a:cubicBezTo>
                <a:cubicBezTo>
                  <a:pt x="7" y="306"/>
                  <a:pt x="9" y="306"/>
                  <a:pt x="13" y="306"/>
                </a:cubicBezTo>
                <a:lnTo>
                  <a:pt x="15" y="306"/>
                </a:lnTo>
                <a:cubicBezTo>
                  <a:pt x="24" y="306"/>
                  <a:pt x="34" y="305"/>
                  <a:pt x="44" y="304"/>
                </a:cubicBezTo>
                <a:cubicBezTo>
                  <a:pt x="49" y="303"/>
                  <a:pt x="52" y="301"/>
                  <a:pt x="53" y="299"/>
                </a:cubicBezTo>
                <a:cubicBezTo>
                  <a:pt x="54" y="297"/>
                  <a:pt x="66" y="252"/>
                  <a:pt x="89" y="165"/>
                </a:cubicBezTo>
                <a:cubicBezTo>
                  <a:pt x="111" y="77"/>
                  <a:pt x="122" y="31"/>
                  <a:pt x="122" y="26"/>
                </a:cubicBezTo>
                <a:cubicBezTo>
                  <a:pt x="122" y="24"/>
                  <a:pt x="113" y="23"/>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3" name=""/>
          <p:cNvSpPr/>
          <p:nvPr/>
        </p:nvSpPr>
        <p:spPr>
          <a:xfrm>
            <a:off x="9886680" y="3794040"/>
            <a:ext cx="51480" cy="84240"/>
          </a:xfrm>
          <a:custGeom>
            <a:avLst/>
            <a:gdLst/>
            <a:ahLst/>
            <a:rect l="0" t="0" r="r" b="b"/>
            <a:pathLst>
              <a:path w="143" h="234">
                <a:moveTo>
                  <a:pt x="20" y="29"/>
                </a:moveTo>
                <a:cubicBezTo>
                  <a:pt x="33" y="9"/>
                  <a:pt x="50" y="0"/>
                  <a:pt x="72" y="0"/>
                </a:cubicBezTo>
                <a:cubicBezTo>
                  <a:pt x="83" y="0"/>
                  <a:pt x="94" y="3"/>
                  <a:pt x="105" y="9"/>
                </a:cubicBezTo>
                <a:cubicBezTo>
                  <a:pt x="115" y="15"/>
                  <a:pt x="124" y="26"/>
                  <a:pt x="131" y="41"/>
                </a:cubicBezTo>
                <a:cubicBezTo>
                  <a:pt x="139" y="60"/>
                  <a:pt x="143" y="86"/>
                  <a:pt x="143" y="118"/>
                </a:cubicBezTo>
                <a:cubicBezTo>
                  <a:pt x="143" y="153"/>
                  <a:pt x="139" y="180"/>
                  <a:pt x="129" y="198"/>
                </a:cubicBezTo>
                <a:cubicBezTo>
                  <a:pt x="124" y="208"/>
                  <a:pt x="118" y="215"/>
                  <a:pt x="110" y="221"/>
                </a:cubicBezTo>
                <a:cubicBezTo>
                  <a:pt x="102" y="227"/>
                  <a:pt x="96" y="230"/>
                  <a:pt x="90" y="232"/>
                </a:cubicBezTo>
                <a:cubicBezTo>
                  <a:pt x="84" y="233"/>
                  <a:pt x="78" y="234"/>
                  <a:pt x="72" y="234"/>
                </a:cubicBezTo>
                <a:cubicBezTo>
                  <a:pt x="67" y="234"/>
                  <a:pt x="61" y="233"/>
                  <a:pt x="55" y="232"/>
                </a:cubicBezTo>
                <a:cubicBezTo>
                  <a:pt x="49" y="231"/>
                  <a:pt x="42" y="227"/>
                  <a:pt x="34" y="221"/>
                </a:cubicBezTo>
                <a:cubicBezTo>
                  <a:pt x="26" y="215"/>
                  <a:pt x="20" y="208"/>
                  <a:pt x="16" y="198"/>
                </a:cubicBezTo>
                <a:cubicBezTo>
                  <a:pt x="5" y="180"/>
                  <a:pt x="0" y="153"/>
                  <a:pt x="0" y="118"/>
                </a:cubicBezTo>
                <a:cubicBezTo>
                  <a:pt x="0" y="79"/>
                  <a:pt x="7" y="49"/>
                  <a:pt x="20" y="29"/>
                </a:cubicBezTo>
                <a:moveTo>
                  <a:pt x="96" y="25"/>
                </a:moveTo>
                <a:cubicBezTo>
                  <a:pt x="90" y="16"/>
                  <a:pt x="82" y="13"/>
                  <a:pt x="72" y="13"/>
                </a:cubicBezTo>
                <a:cubicBezTo>
                  <a:pt x="63" y="13"/>
                  <a:pt x="55" y="16"/>
                  <a:pt x="48" y="25"/>
                </a:cubicBezTo>
                <a:cubicBezTo>
                  <a:pt x="42" y="30"/>
                  <a:pt x="39" y="39"/>
                  <a:pt x="37" y="49"/>
                </a:cubicBezTo>
                <a:cubicBezTo>
                  <a:pt x="35" y="59"/>
                  <a:pt x="34" y="81"/>
                  <a:pt x="34" y="114"/>
                </a:cubicBezTo>
                <a:cubicBezTo>
                  <a:pt x="34" y="150"/>
                  <a:pt x="35" y="173"/>
                  <a:pt x="37" y="184"/>
                </a:cubicBezTo>
                <a:cubicBezTo>
                  <a:pt x="39" y="196"/>
                  <a:pt x="43" y="204"/>
                  <a:pt x="49" y="211"/>
                </a:cubicBezTo>
                <a:cubicBezTo>
                  <a:pt x="55" y="218"/>
                  <a:pt x="63" y="221"/>
                  <a:pt x="72" y="221"/>
                </a:cubicBezTo>
                <a:cubicBezTo>
                  <a:pt x="81" y="221"/>
                  <a:pt x="89" y="218"/>
                  <a:pt x="95" y="211"/>
                </a:cubicBezTo>
                <a:cubicBezTo>
                  <a:pt x="102" y="204"/>
                  <a:pt x="106" y="195"/>
                  <a:pt x="108" y="183"/>
                </a:cubicBezTo>
                <a:cubicBezTo>
                  <a:pt x="109" y="170"/>
                  <a:pt x="110" y="147"/>
                  <a:pt x="110" y="114"/>
                </a:cubicBezTo>
                <a:cubicBezTo>
                  <a:pt x="110" y="81"/>
                  <a:pt x="109" y="60"/>
                  <a:pt x="108" y="49"/>
                </a:cubicBezTo>
                <a:cubicBezTo>
                  <a:pt x="106" y="39"/>
                  <a:pt x="102" y="31"/>
                  <a:pt x="96" y="2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4" name=""/>
          <p:cNvSpPr/>
          <p:nvPr/>
        </p:nvSpPr>
        <p:spPr>
          <a:xfrm>
            <a:off x="10531080" y="3296520"/>
            <a:ext cx="33480" cy="244080"/>
          </a:xfrm>
          <a:custGeom>
            <a:avLst/>
            <a:gdLst/>
            <a:ahLst/>
            <a:rect l="0" t="0" r="r" b="b"/>
            <a:pathLst>
              <a:path w="93" h="678">
                <a:moveTo>
                  <a:pt x="0" y="27"/>
                </a:moveTo>
                <a:lnTo>
                  <a:pt x="0" y="0"/>
                </a:lnTo>
                <a:lnTo>
                  <a:pt x="93" y="0"/>
                </a:lnTo>
                <a:lnTo>
                  <a:pt x="93" y="678"/>
                </a:lnTo>
                <a:lnTo>
                  <a:pt x="0" y="678"/>
                </a:lnTo>
                <a:lnTo>
                  <a:pt x="0" y="651"/>
                </a:lnTo>
                <a:lnTo>
                  <a:pt x="66" y="651"/>
                </a:lnTo>
                <a:lnTo>
                  <a:pt x="66" y="27"/>
                </a:lnTo>
                <a:lnTo>
                  <a:pt x="0" y="2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5" name=""/>
          <p:cNvSpPr/>
          <p:nvPr/>
        </p:nvSpPr>
        <p:spPr>
          <a:xfrm>
            <a:off x="11522520" y="3296520"/>
            <a:ext cx="58680" cy="244080"/>
          </a:xfrm>
          <a:custGeom>
            <a:avLst/>
            <a:gdLst/>
            <a:ahLst/>
            <a:rect l="0" t="0" r="r" b="b"/>
            <a:pathLst>
              <a:path w="163" h="678">
                <a:moveTo>
                  <a:pt x="0" y="338"/>
                </a:moveTo>
                <a:cubicBezTo>
                  <a:pt x="0" y="307"/>
                  <a:pt x="2" y="278"/>
                  <a:pt x="7" y="250"/>
                </a:cubicBezTo>
                <a:cubicBezTo>
                  <a:pt x="11" y="222"/>
                  <a:pt x="16" y="198"/>
                  <a:pt x="22" y="177"/>
                </a:cubicBezTo>
                <a:cubicBezTo>
                  <a:pt x="28" y="157"/>
                  <a:pt x="36" y="137"/>
                  <a:pt x="47" y="118"/>
                </a:cubicBezTo>
                <a:cubicBezTo>
                  <a:pt x="58" y="98"/>
                  <a:pt x="67" y="83"/>
                  <a:pt x="73" y="72"/>
                </a:cubicBezTo>
                <a:cubicBezTo>
                  <a:pt x="79" y="62"/>
                  <a:pt x="89" y="50"/>
                  <a:pt x="101" y="37"/>
                </a:cubicBezTo>
                <a:cubicBezTo>
                  <a:pt x="115" y="25"/>
                  <a:pt x="123" y="17"/>
                  <a:pt x="125" y="14"/>
                </a:cubicBezTo>
                <a:cubicBezTo>
                  <a:pt x="127" y="12"/>
                  <a:pt x="133" y="7"/>
                  <a:pt x="142" y="0"/>
                </a:cubicBezTo>
                <a:lnTo>
                  <a:pt x="150" y="0"/>
                </a:lnTo>
                <a:lnTo>
                  <a:pt x="153" y="0"/>
                </a:lnTo>
                <a:cubicBezTo>
                  <a:pt x="159" y="0"/>
                  <a:pt x="163" y="2"/>
                  <a:pt x="163" y="6"/>
                </a:cubicBezTo>
                <a:cubicBezTo>
                  <a:pt x="163" y="8"/>
                  <a:pt x="159" y="12"/>
                  <a:pt x="151" y="20"/>
                </a:cubicBezTo>
                <a:cubicBezTo>
                  <a:pt x="143" y="29"/>
                  <a:pt x="134" y="40"/>
                  <a:pt x="123" y="56"/>
                </a:cubicBezTo>
                <a:cubicBezTo>
                  <a:pt x="112" y="72"/>
                  <a:pt x="101" y="91"/>
                  <a:pt x="89" y="114"/>
                </a:cubicBezTo>
                <a:cubicBezTo>
                  <a:pt x="78" y="137"/>
                  <a:pt x="69" y="169"/>
                  <a:pt x="61" y="208"/>
                </a:cubicBezTo>
                <a:cubicBezTo>
                  <a:pt x="53" y="247"/>
                  <a:pt x="49" y="291"/>
                  <a:pt x="49" y="338"/>
                </a:cubicBezTo>
                <a:cubicBezTo>
                  <a:pt x="49" y="386"/>
                  <a:pt x="53" y="429"/>
                  <a:pt x="61" y="468"/>
                </a:cubicBezTo>
                <a:cubicBezTo>
                  <a:pt x="69" y="507"/>
                  <a:pt x="78" y="538"/>
                  <a:pt x="89" y="562"/>
                </a:cubicBezTo>
                <a:cubicBezTo>
                  <a:pt x="99" y="586"/>
                  <a:pt x="110" y="606"/>
                  <a:pt x="123" y="620"/>
                </a:cubicBezTo>
                <a:cubicBezTo>
                  <a:pt x="134" y="635"/>
                  <a:pt x="143" y="648"/>
                  <a:pt x="151" y="657"/>
                </a:cubicBezTo>
                <a:cubicBezTo>
                  <a:pt x="159" y="666"/>
                  <a:pt x="163" y="671"/>
                  <a:pt x="163" y="672"/>
                </a:cubicBezTo>
                <a:cubicBezTo>
                  <a:pt x="163" y="676"/>
                  <a:pt x="159" y="678"/>
                  <a:pt x="153" y="678"/>
                </a:cubicBezTo>
                <a:lnTo>
                  <a:pt x="150" y="678"/>
                </a:lnTo>
                <a:lnTo>
                  <a:pt x="142" y="678"/>
                </a:lnTo>
                <a:lnTo>
                  <a:pt x="123" y="661"/>
                </a:lnTo>
                <a:cubicBezTo>
                  <a:pt x="79" y="622"/>
                  <a:pt x="48" y="574"/>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6" name=""/>
          <p:cNvSpPr/>
          <p:nvPr/>
        </p:nvSpPr>
        <p:spPr>
          <a:xfrm>
            <a:off x="11607840" y="3314520"/>
            <a:ext cx="105120" cy="170280"/>
          </a:xfrm>
          <a:custGeom>
            <a:avLst/>
            <a:gdLst/>
            <a:ahLst/>
            <a:rect l="0" t="0" r="r" b="b"/>
            <a:pathLst>
              <a:path w="292" h="473">
                <a:moveTo>
                  <a:pt x="0" y="148"/>
                </a:moveTo>
                <a:cubicBezTo>
                  <a:pt x="0" y="147"/>
                  <a:pt x="4" y="122"/>
                  <a:pt x="11" y="74"/>
                </a:cubicBezTo>
                <a:lnTo>
                  <a:pt x="22" y="2"/>
                </a:lnTo>
                <a:cubicBezTo>
                  <a:pt x="22" y="1"/>
                  <a:pt x="27" y="0"/>
                  <a:pt x="36" y="0"/>
                </a:cubicBezTo>
                <a:lnTo>
                  <a:pt x="49" y="0"/>
                </a:lnTo>
                <a:lnTo>
                  <a:pt x="49" y="3"/>
                </a:lnTo>
                <a:cubicBezTo>
                  <a:pt x="49" y="7"/>
                  <a:pt x="53" y="11"/>
                  <a:pt x="59" y="14"/>
                </a:cubicBezTo>
                <a:cubicBezTo>
                  <a:pt x="66" y="18"/>
                  <a:pt x="78" y="20"/>
                  <a:pt x="95" y="20"/>
                </a:cubicBezTo>
                <a:cubicBezTo>
                  <a:pt x="112" y="21"/>
                  <a:pt x="150" y="22"/>
                  <a:pt x="210" y="22"/>
                </a:cubicBezTo>
                <a:lnTo>
                  <a:pt x="292" y="22"/>
                </a:lnTo>
                <a:lnTo>
                  <a:pt x="292" y="48"/>
                </a:lnTo>
                <a:lnTo>
                  <a:pt x="246" y="111"/>
                </a:lnTo>
                <a:cubicBezTo>
                  <a:pt x="242" y="117"/>
                  <a:pt x="235" y="126"/>
                  <a:pt x="225" y="138"/>
                </a:cubicBezTo>
                <a:cubicBezTo>
                  <a:pt x="216" y="151"/>
                  <a:pt x="210" y="159"/>
                  <a:pt x="207" y="163"/>
                </a:cubicBezTo>
                <a:cubicBezTo>
                  <a:pt x="204" y="167"/>
                  <a:pt x="200" y="174"/>
                  <a:pt x="193" y="185"/>
                </a:cubicBezTo>
                <a:cubicBezTo>
                  <a:pt x="186" y="195"/>
                  <a:pt x="182" y="203"/>
                  <a:pt x="179" y="209"/>
                </a:cubicBezTo>
                <a:cubicBezTo>
                  <a:pt x="177" y="215"/>
                  <a:pt x="174" y="223"/>
                  <a:pt x="170" y="234"/>
                </a:cubicBezTo>
                <a:cubicBezTo>
                  <a:pt x="166" y="245"/>
                  <a:pt x="163" y="255"/>
                  <a:pt x="161" y="265"/>
                </a:cubicBezTo>
                <a:cubicBezTo>
                  <a:pt x="159" y="275"/>
                  <a:pt x="157" y="287"/>
                  <a:pt x="156" y="302"/>
                </a:cubicBezTo>
                <a:cubicBezTo>
                  <a:pt x="154" y="316"/>
                  <a:pt x="153" y="332"/>
                  <a:pt x="152" y="348"/>
                </a:cubicBezTo>
                <a:cubicBezTo>
                  <a:pt x="151" y="364"/>
                  <a:pt x="150" y="383"/>
                  <a:pt x="150" y="403"/>
                </a:cubicBezTo>
                <a:cubicBezTo>
                  <a:pt x="150" y="410"/>
                  <a:pt x="150" y="416"/>
                  <a:pt x="150" y="422"/>
                </a:cubicBezTo>
                <a:cubicBezTo>
                  <a:pt x="150" y="429"/>
                  <a:pt x="149" y="434"/>
                  <a:pt x="149" y="439"/>
                </a:cubicBezTo>
                <a:lnTo>
                  <a:pt x="149" y="445"/>
                </a:lnTo>
                <a:cubicBezTo>
                  <a:pt x="147" y="452"/>
                  <a:pt x="143" y="459"/>
                  <a:pt x="136" y="464"/>
                </a:cubicBezTo>
                <a:cubicBezTo>
                  <a:pt x="129" y="471"/>
                  <a:pt x="122" y="473"/>
                  <a:pt x="113" y="473"/>
                </a:cubicBezTo>
                <a:cubicBezTo>
                  <a:pt x="108" y="473"/>
                  <a:pt x="103" y="473"/>
                  <a:pt x="99" y="471"/>
                </a:cubicBezTo>
                <a:cubicBezTo>
                  <a:pt x="94" y="470"/>
                  <a:pt x="89" y="465"/>
                  <a:pt x="84" y="457"/>
                </a:cubicBezTo>
                <a:cubicBezTo>
                  <a:pt x="79" y="450"/>
                  <a:pt x="76" y="441"/>
                  <a:pt x="76" y="430"/>
                </a:cubicBezTo>
                <a:cubicBezTo>
                  <a:pt x="76" y="359"/>
                  <a:pt x="99" y="285"/>
                  <a:pt x="143" y="209"/>
                </a:cubicBezTo>
                <a:cubicBezTo>
                  <a:pt x="152" y="194"/>
                  <a:pt x="171" y="167"/>
                  <a:pt x="200" y="127"/>
                </a:cubicBezTo>
                <a:lnTo>
                  <a:pt x="231" y="84"/>
                </a:lnTo>
                <a:lnTo>
                  <a:pt x="168" y="84"/>
                </a:lnTo>
                <a:cubicBezTo>
                  <a:pt x="88" y="84"/>
                  <a:pt x="47" y="85"/>
                  <a:pt x="43" y="88"/>
                </a:cubicBezTo>
                <a:cubicBezTo>
                  <a:pt x="40" y="89"/>
                  <a:pt x="38" y="95"/>
                  <a:pt x="36" y="104"/>
                </a:cubicBezTo>
                <a:cubicBezTo>
                  <a:pt x="33" y="114"/>
                  <a:pt x="31" y="124"/>
                  <a:pt x="29" y="133"/>
                </a:cubicBezTo>
                <a:lnTo>
                  <a:pt x="27" y="148"/>
                </a:lnTo>
                <a:lnTo>
                  <a:pt x="27" y="150"/>
                </a:lnTo>
                <a:lnTo>
                  <a:pt x="0" y="150"/>
                </a:lnTo>
                <a:lnTo>
                  <a:pt x="0" y="14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7" name=""/>
          <p:cNvSpPr/>
          <p:nvPr/>
        </p:nvSpPr>
        <p:spPr>
          <a:xfrm>
            <a:off x="11729520" y="3296520"/>
            <a:ext cx="58680" cy="244080"/>
          </a:xfrm>
          <a:custGeom>
            <a:avLst/>
            <a:gdLst/>
            <a:ahLst/>
            <a:rect l="0" t="0" r="r" b="b"/>
            <a:pathLst>
              <a:path w="163" h="678">
                <a:moveTo>
                  <a:pt x="3" y="1"/>
                </a:moveTo>
                <a:lnTo>
                  <a:pt x="6" y="0"/>
                </a:lnTo>
                <a:cubicBezTo>
                  <a:pt x="8" y="0"/>
                  <a:pt x="11" y="0"/>
                  <a:pt x="13" y="0"/>
                </a:cubicBezTo>
                <a:lnTo>
                  <a:pt x="22" y="0"/>
                </a:lnTo>
                <a:lnTo>
                  <a:pt x="41" y="16"/>
                </a:lnTo>
                <a:cubicBezTo>
                  <a:pt x="83" y="55"/>
                  <a:pt x="114" y="102"/>
                  <a:pt x="134" y="160"/>
                </a:cubicBezTo>
                <a:cubicBezTo>
                  <a:pt x="153" y="217"/>
                  <a:pt x="163" y="277"/>
                  <a:pt x="163" y="338"/>
                </a:cubicBezTo>
                <a:cubicBezTo>
                  <a:pt x="163" y="369"/>
                  <a:pt x="160" y="399"/>
                  <a:pt x="156" y="427"/>
                </a:cubicBezTo>
                <a:cubicBezTo>
                  <a:pt x="151" y="455"/>
                  <a:pt x="146" y="480"/>
                  <a:pt x="140" y="499"/>
                </a:cubicBezTo>
                <a:cubicBezTo>
                  <a:pt x="134" y="519"/>
                  <a:pt x="126" y="539"/>
                  <a:pt x="115" y="559"/>
                </a:cubicBezTo>
                <a:cubicBezTo>
                  <a:pt x="105" y="579"/>
                  <a:pt x="96" y="594"/>
                  <a:pt x="90" y="604"/>
                </a:cubicBezTo>
                <a:cubicBezTo>
                  <a:pt x="83" y="615"/>
                  <a:pt x="74" y="626"/>
                  <a:pt x="62" y="639"/>
                </a:cubicBezTo>
                <a:cubicBezTo>
                  <a:pt x="50" y="652"/>
                  <a:pt x="42" y="660"/>
                  <a:pt x="40" y="662"/>
                </a:cubicBezTo>
                <a:cubicBezTo>
                  <a:pt x="38" y="664"/>
                  <a:pt x="33" y="669"/>
                  <a:pt x="25" y="675"/>
                </a:cubicBezTo>
                <a:cubicBezTo>
                  <a:pt x="23" y="676"/>
                  <a:pt x="22" y="677"/>
                  <a:pt x="22"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7"/>
                  <a:pt x="113" y="480"/>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8"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19" name=""/>
          <p:cNvSpPr txBox="1"/>
          <p:nvPr/>
        </p:nvSpPr>
        <p:spPr>
          <a:xfrm>
            <a:off x="380880" y="2820960"/>
            <a:ext cx="511560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これを整理すると各ステップの</a:t>
            </a:r>
            <a:r>
              <a:rPr b="0" lang="en-US" sz="1560" strike="noStrike" u="none">
                <a:solidFill>
                  <a:srgbClr val="333333"/>
                </a:solidFill>
                <a:effectLst/>
                <a:uFillTx/>
                <a:latin typeface="NotoSansJP-Thin_"/>
                <a:ea typeface="NotoSansJP-Thin_"/>
              </a:rPr>
              <a:t>KL divergence</a:t>
            </a:r>
            <a:r>
              <a:rPr b="0" lang="zh-CN" sz="1560" strike="noStrike" u="none">
                <a:solidFill>
                  <a:srgbClr val="333333"/>
                </a:solidFill>
                <a:effectLst/>
                <a:uFillTx/>
                <a:latin typeface="NotoSansJP-Thin_"/>
                <a:ea typeface="NotoSansJP-Thin_"/>
              </a:rPr>
              <a:t>の和になる</a:t>
            </a:r>
            <a:endParaRPr b="0" lang="en-US" sz="1560" strike="noStrike" u="none">
              <a:solidFill>
                <a:srgbClr val="000000"/>
              </a:solidFill>
              <a:effectLst/>
              <a:uFillTx/>
              <a:latin typeface="Times New Roman"/>
            </a:endParaRPr>
          </a:p>
        </p:txBody>
      </p:sp>
      <p:sp>
        <p:nvSpPr>
          <p:cNvPr id="720" name=""/>
          <p:cNvSpPr txBox="1"/>
          <p:nvPr/>
        </p:nvSpPr>
        <p:spPr>
          <a:xfrm>
            <a:off x="237960" y="188280"/>
            <a:ext cx="27255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3.1. </a:t>
            </a:r>
            <a:r>
              <a:rPr b="1" lang="zh-CN" sz="2340" strike="noStrike" u="none">
                <a:solidFill>
                  <a:srgbClr val="ffffff"/>
                </a:solidFill>
                <a:effectLst/>
                <a:uFillTx/>
                <a:latin typeface="NotoSansJP-Thin_"/>
                <a:ea typeface="NotoSansJP-Thin_"/>
              </a:rPr>
              <a:t>損失関数の導出</a:t>
            </a:r>
            <a:endParaRPr b="0" lang="en-US" sz="2340" strike="noStrike" u="none">
              <a:solidFill>
                <a:srgbClr val="000000"/>
              </a:solidFill>
              <a:effectLst/>
              <a:uFillTx/>
              <a:latin typeface="Times New Roman"/>
            </a:endParaRPr>
          </a:p>
        </p:txBody>
      </p:sp>
      <p:sp>
        <p:nvSpPr>
          <p:cNvPr id="721"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13/28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2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2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725" name=""/>
          <p:cNvSpPr/>
          <p:nvPr/>
        </p:nvSpPr>
        <p:spPr>
          <a:xfrm>
            <a:off x="388800" y="914040"/>
            <a:ext cx="150120" cy="167400"/>
          </a:xfrm>
          <a:custGeom>
            <a:avLst/>
            <a:gdLst/>
            <a:ahLst/>
            <a:rect l="0" t="0" r="r" b="b"/>
            <a:pathLst>
              <a:path w="417" h="465">
                <a:moveTo>
                  <a:pt x="132" y="33"/>
                </a:moveTo>
                <a:cubicBezTo>
                  <a:pt x="117" y="33"/>
                  <a:pt x="109" y="32"/>
                  <a:pt x="108" y="30"/>
                </a:cubicBezTo>
                <a:cubicBezTo>
                  <a:pt x="107" y="29"/>
                  <a:pt x="107" y="27"/>
                  <a:pt x="107" y="25"/>
                </a:cubicBezTo>
                <a:cubicBezTo>
                  <a:pt x="107" y="14"/>
                  <a:pt x="110" y="6"/>
                  <a:pt x="115" y="1"/>
                </a:cubicBezTo>
                <a:cubicBezTo>
                  <a:pt x="115" y="1"/>
                  <a:pt x="119" y="0"/>
                  <a:pt x="125" y="0"/>
                </a:cubicBezTo>
                <a:cubicBezTo>
                  <a:pt x="149" y="3"/>
                  <a:pt x="178" y="4"/>
                  <a:pt x="211" y="4"/>
                </a:cubicBezTo>
                <a:cubicBezTo>
                  <a:pt x="274" y="4"/>
                  <a:pt x="311" y="3"/>
                  <a:pt x="320" y="0"/>
                </a:cubicBezTo>
                <a:lnTo>
                  <a:pt x="328" y="0"/>
                </a:lnTo>
                <a:cubicBezTo>
                  <a:pt x="331" y="4"/>
                  <a:pt x="332" y="6"/>
                  <a:pt x="332" y="8"/>
                </a:cubicBezTo>
                <a:cubicBezTo>
                  <a:pt x="332" y="9"/>
                  <a:pt x="332" y="13"/>
                  <a:pt x="331" y="20"/>
                </a:cubicBezTo>
                <a:cubicBezTo>
                  <a:pt x="329" y="27"/>
                  <a:pt x="327" y="31"/>
                  <a:pt x="325" y="33"/>
                </a:cubicBezTo>
                <a:lnTo>
                  <a:pt x="299" y="33"/>
                </a:lnTo>
                <a:cubicBezTo>
                  <a:pt x="268" y="33"/>
                  <a:pt x="250" y="35"/>
                  <a:pt x="244" y="39"/>
                </a:cubicBezTo>
                <a:cubicBezTo>
                  <a:pt x="241" y="41"/>
                  <a:pt x="238" y="47"/>
                  <a:pt x="235" y="58"/>
                </a:cubicBezTo>
                <a:cubicBezTo>
                  <a:pt x="232" y="68"/>
                  <a:pt x="217" y="128"/>
                  <a:pt x="190" y="236"/>
                </a:cubicBezTo>
                <a:cubicBezTo>
                  <a:pt x="182" y="266"/>
                  <a:pt x="175" y="297"/>
                  <a:pt x="167" y="330"/>
                </a:cubicBezTo>
                <a:cubicBezTo>
                  <a:pt x="159" y="363"/>
                  <a:pt x="152" y="387"/>
                  <a:pt x="148" y="404"/>
                </a:cubicBezTo>
                <a:lnTo>
                  <a:pt x="142" y="428"/>
                </a:lnTo>
                <a:cubicBezTo>
                  <a:pt x="142" y="430"/>
                  <a:pt x="144" y="431"/>
                  <a:pt x="148" y="431"/>
                </a:cubicBezTo>
                <a:cubicBezTo>
                  <a:pt x="152" y="431"/>
                  <a:pt x="166" y="432"/>
                  <a:pt x="188" y="432"/>
                </a:cubicBezTo>
                <a:lnTo>
                  <a:pt x="200" y="432"/>
                </a:lnTo>
                <a:cubicBezTo>
                  <a:pt x="214" y="432"/>
                  <a:pt x="226" y="432"/>
                  <a:pt x="234" y="432"/>
                </a:cubicBezTo>
                <a:cubicBezTo>
                  <a:pt x="243" y="431"/>
                  <a:pt x="254" y="430"/>
                  <a:pt x="267" y="427"/>
                </a:cubicBezTo>
                <a:cubicBezTo>
                  <a:pt x="281" y="424"/>
                  <a:pt x="292" y="420"/>
                  <a:pt x="301" y="415"/>
                </a:cubicBezTo>
                <a:cubicBezTo>
                  <a:pt x="310" y="409"/>
                  <a:pt x="320" y="402"/>
                  <a:pt x="331" y="392"/>
                </a:cubicBezTo>
                <a:cubicBezTo>
                  <a:pt x="342" y="382"/>
                  <a:pt x="351" y="370"/>
                  <a:pt x="359" y="355"/>
                </a:cubicBezTo>
                <a:cubicBezTo>
                  <a:pt x="367" y="341"/>
                  <a:pt x="373" y="326"/>
                  <a:pt x="381" y="309"/>
                </a:cubicBezTo>
                <a:cubicBezTo>
                  <a:pt x="387" y="293"/>
                  <a:pt x="391" y="283"/>
                  <a:pt x="392" y="281"/>
                </a:cubicBezTo>
                <a:cubicBezTo>
                  <a:pt x="395" y="280"/>
                  <a:pt x="398" y="279"/>
                  <a:pt x="404" y="279"/>
                </a:cubicBezTo>
                <a:lnTo>
                  <a:pt x="413" y="279"/>
                </a:lnTo>
                <a:cubicBezTo>
                  <a:pt x="415" y="283"/>
                  <a:pt x="417" y="285"/>
                  <a:pt x="417" y="286"/>
                </a:cubicBezTo>
                <a:cubicBezTo>
                  <a:pt x="417" y="287"/>
                  <a:pt x="412" y="301"/>
                  <a:pt x="403" y="326"/>
                </a:cubicBezTo>
                <a:cubicBezTo>
                  <a:pt x="394" y="352"/>
                  <a:pt x="384" y="379"/>
                  <a:pt x="372" y="407"/>
                </a:cubicBezTo>
                <a:cubicBezTo>
                  <a:pt x="361" y="436"/>
                  <a:pt x="356" y="452"/>
                  <a:pt x="355" y="457"/>
                </a:cubicBezTo>
                <a:cubicBezTo>
                  <a:pt x="354" y="460"/>
                  <a:pt x="353" y="461"/>
                  <a:pt x="352" y="462"/>
                </a:cubicBezTo>
                <a:cubicBezTo>
                  <a:pt x="351" y="462"/>
                  <a:pt x="348" y="463"/>
                  <a:pt x="341" y="464"/>
                </a:cubicBezTo>
                <a:cubicBezTo>
                  <a:pt x="335" y="464"/>
                  <a:pt x="325" y="466"/>
                  <a:pt x="312" y="464"/>
                </a:cubicBezTo>
                <a:cubicBezTo>
                  <a:pt x="307" y="464"/>
                  <a:pt x="290" y="464"/>
                  <a:pt x="261" y="464"/>
                </a:cubicBezTo>
                <a:cubicBezTo>
                  <a:pt x="231" y="464"/>
                  <a:pt x="203" y="464"/>
                  <a:pt x="177" y="464"/>
                </a:cubicBezTo>
                <a:lnTo>
                  <a:pt x="56" y="464"/>
                </a:lnTo>
                <a:cubicBezTo>
                  <a:pt x="19" y="464"/>
                  <a:pt x="0" y="461"/>
                  <a:pt x="0" y="457"/>
                </a:cubicBezTo>
                <a:cubicBezTo>
                  <a:pt x="0" y="454"/>
                  <a:pt x="0" y="450"/>
                  <a:pt x="1" y="447"/>
                </a:cubicBezTo>
                <a:cubicBezTo>
                  <a:pt x="3" y="439"/>
                  <a:pt x="5" y="434"/>
                  <a:pt x="8" y="433"/>
                </a:cubicBezTo>
                <a:cubicBezTo>
                  <a:pt x="9" y="433"/>
                  <a:pt x="13" y="432"/>
                  <a:pt x="18" y="432"/>
                </a:cubicBezTo>
                <a:lnTo>
                  <a:pt x="22" y="432"/>
                </a:lnTo>
                <a:cubicBezTo>
                  <a:pt x="34" y="432"/>
                  <a:pt x="48" y="432"/>
                  <a:pt x="62" y="430"/>
                </a:cubicBezTo>
                <a:cubicBezTo>
                  <a:pt x="69" y="429"/>
                  <a:pt x="73" y="426"/>
                  <a:pt x="75"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6" name=""/>
          <p:cNvSpPr/>
          <p:nvPr/>
        </p:nvSpPr>
        <p:spPr>
          <a:xfrm>
            <a:off x="558000" y="1009440"/>
            <a:ext cx="54000" cy="109800"/>
          </a:xfrm>
          <a:custGeom>
            <a:avLst/>
            <a:gdLst/>
            <a:ahLst/>
            <a:rect l="0" t="0" r="r" b="b"/>
            <a:pathLst>
              <a:path w="150" h="305">
                <a:moveTo>
                  <a:pt x="3" y="116"/>
                </a:moveTo>
                <a:cubicBezTo>
                  <a:pt x="1" y="114"/>
                  <a:pt x="0" y="112"/>
                  <a:pt x="0" y="111"/>
                </a:cubicBezTo>
                <a:cubicBezTo>
                  <a:pt x="0" y="110"/>
                  <a:pt x="1" y="107"/>
                  <a:pt x="1" y="103"/>
                </a:cubicBezTo>
                <a:cubicBezTo>
                  <a:pt x="2" y="100"/>
                  <a:pt x="3" y="97"/>
                  <a:pt x="5" y="97"/>
                </a:cubicBezTo>
                <a:cubicBezTo>
                  <a:pt x="5" y="95"/>
                  <a:pt x="7" y="94"/>
                  <a:pt x="9" y="94"/>
                </a:cubicBezTo>
                <a:cubicBezTo>
                  <a:pt x="11" y="94"/>
                  <a:pt x="20" y="94"/>
                  <a:pt x="34" y="94"/>
                </a:cubicBezTo>
                <a:lnTo>
                  <a:pt x="59" y="94"/>
                </a:lnTo>
                <a:lnTo>
                  <a:pt x="68" y="55"/>
                </a:lnTo>
                <a:cubicBezTo>
                  <a:pt x="69" y="51"/>
                  <a:pt x="70" y="46"/>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6"/>
                </a:cubicBezTo>
                <a:cubicBezTo>
                  <a:pt x="110" y="49"/>
                  <a:pt x="106" y="62"/>
                  <a:pt x="103" y="74"/>
                </a:cubicBezTo>
                <a:lnTo>
                  <a:pt x="98" y="93"/>
                </a:lnTo>
                <a:cubicBezTo>
                  <a:pt x="98" y="94"/>
                  <a:pt x="106" y="94"/>
                  <a:pt x="122" y="94"/>
                </a:cubicBezTo>
                <a:lnTo>
                  <a:pt x="146" y="94"/>
                </a:lnTo>
                <a:cubicBezTo>
                  <a:pt x="149" y="96"/>
                  <a:pt x="150" y="98"/>
                  <a:pt x="150" y="99"/>
                </a:cubicBezTo>
                <a:cubicBezTo>
                  <a:pt x="150" y="106"/>
                  <a:pt x="148" y="112"/>
                  <a:pt x="144" y="116"/>
                </a:cubicBezTo>
                <a:lnTo>
                  <a:pt x="92" y="116"/>
                </a:lnTo>
                <a:lnTo>
                  <a:pt x="75" y="185"/>
                </a:lnTo>
                <a:cubicBezTo>
                  <a:pt x="63" y="236"/>
                  <a:pt x="57" y="264"/>
                  <a:pt x="57" y="267"/>
                </a:cubicBezTo>
                <a:cubicBezTo>
                  <a:pt x="57" y="281"/>
                  <a:pt x="61" y="288"/>
                  <a:pt x="69" y="288"/>
                </a:cubicBezTo>
                <a:cubicBezTo>
                  <a:pt x="81" y="288"/>
                  <a:pt x="91" y="282"/>
                  <a:pt x="102" y="271"/>
                </a:cubicBezTo>
                <a:cubicBezTo>
                  <a:pt x="112"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5" y="234"/>
                  <a:pt x="145" y="236"/>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7" y="303"/>
                  <a:pt x="39" y="298"/>
                </a:cubicBezTo>
                <a:cubicBezTo>
                  <a:pt x="30" y="293"/>
                  <a:pt x="24" y="285"/>
                  <a:pt x="20" y="273"/>
                </a:cubicBezTo>
                <a:cubicBezTo>
                  <a:pt x="20" y="271"/>
                  <a:pt x="19" y="266"/>
                  <a:pt x="19" y="260"/>
                </a:cubicBezTo>
                <a:lnTo>
                  <a:pt x="19" y="252"/>
                </a:lnTo>
                <a:lnTo>
                  <a:pt x="36" y="185"/>
                </a:lnTo>
                <a:cubicBezTo>
                  <a:pt x="47" y="140"/>
                  <a:pt x="53" y="117"/>
                  <a:pt x="53" y="117"/>
                </a:cubicBezTo>
                <a:cubicBezTo>
                  <a:pt x="53" y="116"/>
                  <a:pt x="45" y="116"/>
                  <a:pt x="29"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7" name=""/>
          <p:cNvSpPr/>
          <p:nvPr/>
        </p:nvSpPr>
        <p:spPr>
          <a:xfrm>
            <a:off x="631440" y="1070640"/>
            <a:ext cx="105480" cy="7200"/>
          </a:xfrm>
          <a:custGeom>
            <a:avLst/>
            <a:gdLst/>
            <a:ahLst/>
            <a:rect l="0" t="0" r="r" b="b"/>
            <a:pathLst>
              <a:path w="293" h="20">
                <a:moveTo>
                  <a:pt x="6" y="0"/>
                </a:moveTo>
                <a:lnTo>
                  <a:pt x="285" y="0"/>
                </a:lnTo>
                <a:cubicBezTo>
                  <a:pt x="290" y="2"/>
                  <a:pt x="293" y="6"/>
                  <a:pt x="293" y="9"/>
                </a:cubicBezTo>
                <a:cubicBezTo>
                  <a:pt x="293" y="13"/>
                  <a:pt x="290" y="16"/>
                  <a:pt x="285" y="20"/>
                </a:cubicBezTo>
                <a:lnTo>
                  <a:pt x="6" y="20"/>
                </a:lnTo>
                <a:cubicBezTo>
                  <a:pt x="2" y="17"/>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8" name=""/>
          <p:cNvSpPr/>
          <p:nvPr/>
        </p:nvSpPr>
        <p:spPr>
          <a:xfrm>
            <a:off x="765000" y="1002240"/>
            <a:ext cx="59760" cy="115200"/>
          </a:xfrm>
          <a:custGeom>
            <a:avLst/>
            <a:gdLst/>
            <a:ahLst/>
            <a:rect l="0" t="0" r="r" b="b"/>
            <a:pathLst>
              <a:path w="166" h="320">
                <a:moveTo>
                  <a:pt x="63" y="43"/>
                </a:moveTo>
                <a:lnTo>
                  <a:pt x="56" y="45"/>
                </a:lnTo>
                <a:cubicBezTo>
                  <a:pt x="52" y="47"/>
                  <a:pt x="46"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2" y="2"/>
                </a:cubicBezTo>
                <a:cubicBezTo>
                  <a:pt x="93" y="1"/>
                  <a:pt x="95" y="0"/>
                  <a:pt x="98" y="0"/>
                </a:cubicBezTo>
                <a:cubicBezTo>
                  <a:pt x="101" y="0"/>
                  <a:pt x="104" y="1"/>
                  <a:pt x="106" y="3"/>
                </a:cubicBezTo>
                <a:lnTo>
                  <a:pt x="106" y="146"/>
                </a:lnTo>
                <a:lnTo>
                  <a:pt x="107" y="291"/>
                </a:lnTo>
                <a:cubicBezTo>
                  <a:pt x="109" y="293"/>
                  <a:pt x="111" y="295"/>
                  <a:pt x="112" y="295"/>
                </a:cubicBezTo>
                <a:cubicBezTo>
                  <a:pt x="114" y="296"/>
                  <a:pt x="118" y="296"/>
                  <a:pt x="124" y="297"/>
                </a:cubicBezTo>
                <a:cubicBezTo>
                  <a:pt x="130" y="298"/>
                  <a:pt x="140" y="298"/>
                  <a:pt x="153" y="298"/>
                </a:cubicBezTo>
                <a:lnTo>
                  <a:pt x="166" y="298"/>
                </a:lnTo>
                <a:lnTo>
                  <a:pt x="166" y="320"/>
                </a:lnTo>
                <a:lnTo>
                  <a:pt x="161" y="320"/>
                </a:lnTo>
                <a:cubicBezTo>
                  <a:pt x="154" y="319"/>
                  <a:pt x="129" y="319"/>
                  <a:pt x="84" y="319"/>
                </a:cubicBezTo>
                <a:cubicBezTo>
                  <a:pt x="40" y="319"/>
                  <a:pt x="15" y="319"/>
                  <a:pt x="9" y="320"/>
                </a:cubicBezTo>
                <a:lnTo>
                  <a:pt x="3" y="320"/>
                </a:lnTo>
                <a:lnTo>
                  <a:pt x="3" y="298"/>
                </a:lnTo>
                <a:lnTo>
                  <a:pt x="15" y="298"/>
                </a:lnTo>
                <a:cubicBezTo>
                  <a:pt x="22" y="298"/>
                  <a:pt x="28" y="298"/>
                  <a:pt x="33" y="298"/>
                </a:cubicBezTo>
                <a:cubicBezTo>
                  <a:pt x="38" y="298"/>
                  <a:pt x="42" y="298"/>
                  <a:pt x="45" y="298"/>
                </a:cubicBezTo>
                <a:cubicBezTo>
                  <a:pt x="48" y="297"/>
                  <a:pt x="51" y="297"/>
                  <a:pt x="53" y="296"/>
                </a:cubicBezTo>
                <a:cubicBezTo>
                  <a:pt x="55" y="295"/>
                  <a:pt x="57" y="295"/>
                  <a:pt x="57" y="295"/>
                </a:cubicBezTo>
                <a:cubicBezTo>
                  <a:pt x="57" y="295"/>
                  <a:pt x="58" y="294"/>
                  <a:pt x="60" y="293"/>
                </a:cubicBezTo>
                <a:cubicBezTo>
                  <a:pt x="61" y="291"/>
                  <a:pt x="62" y="291"/>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9" name=""/>
          <p:cNvSpPr/>
          <p:nvPr/>
        </p:nvSpPr>
        <p:spPr>
          <a:xfrm>
            <a:off x="1808280" y="970200"/>
            <a:ext cx="104400" cy="155160"/>
          </a:xfrm>
          <a:custGeom>
            <a:avLst/>
            <a:gdLst/>
            <a:ahLst/>
            <a:rect l="0" t="0" r="r" b="b"/>
            <a:pathLst>
              <a:path w="290" h="431">
                <a:moveTo>
                  <a:pt x="0" y="194"/>
                </a:moveTo>
                <a:cubicBezTo>
                  <a:pt x="0" y="148"/>
                  <a:pt x="18" y="105"/>
                  <a:pt x="52" y="63"/>
                </a:cubicBezTo>
                <a:cubicBezTo>
                  <a:pt x="87" y="22"/>
                  <a:pt x="125" y="1"/>
                  <a:pt x="168" y="1"/>
                </a:cubicBezTo>
                <a:cubicBezTo>
                  <a:pt x="195" y="1"/>
                  <a:pt x="216" y="12"/>
                  <a:pt x="230" y="36"/>
                </a:cubicBezTo>
                <a:cubicBezTo>
                  <a:pt x="231" y="35"/>
                  <a:pt x="232" y="34"/>
                  <a:pt x="234" y="32"/>
                </a:cubicBezTo>
                <a:cubicBezTo>
                  <a:pt x="235" y="29"/>
                  <a:pt x="238" y="27"/>
                  <a:pt x="241" y="24"/>
                </a:cubicBezTo>
                <a:cubicBezTo>
                  <a:pt x="244" y="22"/>
                  <a:pt x="248" y="19"/>
                  <a:pt x="252" y="16"/>
                </a:cubicBezTo>
                <a:cubicBezTo>
                  <a:pt x="267" y="5"/>
                  <a:pt x="278" y="0"/>
                  <a:pt x="283" y="0"/>
                </a:cubicBezTo>
                <a:cubicBezTo>
                  <a:pt x="285" y="0"/>
                  <a:pt x="286" y="1"/>
                  <a:pt x="288" y="2"/>
                </a:cubicBezTo>
                <a:cubicBezTo>
                  <a:pt x="289" y="3"/>
                  <a:pt x="290" y="4"/>
                  <a:pt x="290" y="5"/>
                </a:cubicBezTo>
                <a:cubicBezTo>
                  <a:pt x="290" y="9"/>
                  <a:pt x="274" y="74"/>
                  <a:pt x="243" y="199"/>
                </a:cubicBezTo>
                <a:cubicBezTo>
                  <a:pt x="211" y="327"/>
                  <a:pt x="195" y="392"/>
                  <a:pt x="195" y="394"/>
                </a:cubicBezTo>
                <a:cubicBezTo>
                  <a:pt x="195" y="397"/>
                  <a:pt x="205" y="399"/>
                  <a:pt x="226" y="400"/>
                </a:cubicBezTo>
                <a:lnTo>
                  <a:pt x="242" y="400"/>
                </a:lnTo>
                <a:cubicBezTo>
                  <a:pt x="245" y="404"/>
                  <a:pt x="247" y="406"/>
                  <a:pt x="247" y="406"/>
                </a:cubicBezTo>
                <a:cubicBezTo>
                  <a:pt x="247" y="406"/>
                  <a:pt x="246" y="411"/>
                  <a:pt x="245" y="418"/>
                </a:cubicBezTo>
                <a:cubicBezTo>
                  <a:pt x="243" y="424"/>
                  <a:pt x="240" y="428"/>
                  <a:pt x="238" y="431"/>
                </a:cubicBezTo>
                <a:lnTo>
                  <a:pt x="229" y="431"/>
                </a:lnTo>
                <a:cubicBezTo>
                  <a:pt x="215" y="430"/>
                  <a:pt x="191" y="430"/>
                  <a:pt x="156" y="430"/>
                </a:cubicBezTo>
                <a:cubicBezTo>
                  <a:pt x="143" y="430"/>
                  <a:pt x="132" y="430"/>
                  <a:pt x="121" y="430"/>
                </a:cubicBezTo>
                <a:cubicBezTo>
                  <a:pt x="111" y="430"/>
                  <a:pt x="103" y="430"/>
                  <a:pt x="96" y="430"/>
                </a:cubicBezTo>
                <a:cubicBezTo>
                  <a:pt x="90" y="430"/>
                  <a:pt x="86" y="430"/>
                  <a:pt x="85" y="430"/>
                </a:cubicBezTo>
                <a:cubicBezTo>
                  <a:pt x="79" y="430"/>
                  <a:pt x="75" y="429"/>
                  <a:pt x="75" y="425"/>
                </a:cubicBezTo>
                <a:cubicBezTo>
                  <a:pt x="75" y="424"/>
                  <a:pt x="76" y="420"/>
                  <a:pt x="77" y="415"/>
                </a:cubicBezTo>
                <a:cubicBezTo>
                  <a:pt x="79" y="408"/>
                  <a:pt x="80" y="403"/>
                  <a:pt x="82" y="402"/>
                </a:cubicBezTo>
                <a:cubicBezTo>
                  <a:pt x="83" y="401"/>
                  <a:pt x="87" y="400"/>
                  <a:pt x="95" y="400"/>
                </a:cubicBezTo>
                <a:cubicBezTo>
                  <a:pt x="117" y="400"/>
                  <a:pt x="130" y="398"/>
                  <a:pt x="134" y="395"/>
                </a:cubicBezTo>
                <a:cubicBezTo>
                  <a:pt x="138" y="393"/>
                  <a:pt x="144" y="373"/>
                  <a:pt x="153" y="336"/>
                </a:cubicBezTo>
                <a:cubicBezTo>
                  <a:pt x="162" y="298"/>
                  <a:pt x="167" y="279"/>
                  <a:pt x="167" y="278"/>
                </a:cubicBezTo>
                <a:cubicBezTo>
                  <a:pt x="167" y="278"/>
                  <a:pt x="166" y="278"/>
                  <a:pt x="163" y="280"/>
                </a:cubicBezTo>
                <a:cubicBezTo>
                  <a:pt x="141" y="298"/>
                  <a:pt x="118" y="307"/>
                  <a:pt x="95" y="307"/>
                </a:cubicBezTo>
                <a:cubicBezTo>
                  <a:pt x="70" y="307"/>
                  <a:pt x="48" y="298"/>
                  <a:pt x="29" y="280"/>
                </a:cubicBezTo>
                <a:cubicBezTo>
                  <a:pt x="9" y="262"/>
                  <a:pt x="0" y="233"/>
                  <a:pt x="0" y="194"/>
                </a:cubicBezTo>
                <a:moveTo>
                  <a:pt x="217" y="78"/>
                </a:moveTo>
                <a:cubicBezTo>
                  <a:pt x="206" y="43"/>
                  <a:pt x="190" y="25"/>
                  <a:pt x="166" y="25"/>
                </a:cubicBezTo>
                <a:cubicBezTo>
                  <a:pt x="150" y="25"/>
                  <a:pt x="135" y="32"/>
                  <a:pt x="121" y="46"/>
                </a:cubicBezTo>
                <a:cubicBezTo>
                  <a:pt x="106" y="60"/>
                  <a:pt x="95" y="78"/>
                  <a:pt x="87" y="102"/>
                </a:cubicBezTo>
                <a:cubicBezTo>
                  <a:pt x="74" y="137"/>
                  <a:pt x="65" y="174"/>
                  <a:pt x="59" y="213"/>
                </a:cubicBezTo>
                <a:cubicBezTo>
                  <a:pt x="59" y="214"/>
                  <a:pt x="59" y="216"/>
                  <a:pt x="59" y="220"/>
                </a:cubicBezTo>
                <a:cubicBezTo>
                  <a:pt x="59" y="224"/>
                  <a:pt x="59" y="226"/>
                  <a:pt x="59" y="228"/>
                </a:cubicBezTo>
                <a:cubicBezTo>
                  <a:pt x="59" y="248"/>
                  <a:pt x="63" y="262"/>
                  <a:pt x="71" y="270"/>
                </a:cubicBezTo>
                <a:cubicBezTo>
                  <a:pt x="79" y="278"/>
                  <a:pt x="88" y="282"/>
                  <a:pt x="100" y="282"/>
                </a:cubicBezTo>
                <a:cubicBezTo>
                  <a:pt x="124" y="282"/>
                  <a:pt x="149" y="266"/>
                  <a:pt x="175" y="234"/>
                </a:cubicBezTo>
                <a:lnTo>
                  <a:pt x="180" y="226"/>
                </a:lnTo>
                <a:lnTo>
                  <a:pt x="217"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0" name=""/>
          <p:cNvSpPr/>
          <p:nvPr/>
        </p:nvSpPr>
        <p:spPr>
          <a:xfrm>
            <a:off x="1935000" y="895320"/>
            <a:ext cx="58680" cy="243720"/>
          </a:xfrm>
          <a:custGeom>
            <a:avLst/>
            <a:gdLst/>
            <a:ahLst/>
            <a:rect l="0" t="0" r="r" b="b"/>
            <a:pathLst>
              <a:path w="163" h="677">
                <a:moveTo>
                  <a:pt x="0" y="338"/>
                </a:moveTo>
                <a:cubicBezTo>
                  <a:pt x="0" y="307"/>
                  <a:pt x="3" y="277"/>
                  <a:pt x="7" y="249"/>
                </a:cubicBezTo>
                <a:cubicBezTo>
                  <a:pt x="12" y="221"/>
                  <a:pt x="17" y="197"/>
                  <a:pt x="24" y="177"/>
                </a:cubicBezTo>
                <a:cubicBezTo>
                  <a:pt x="30" y="156"/>
                  <a:pt x="38" y="137"/>
                  <a:pt x="49" y="117"/>
                </a:cubicBezTo>
                <a:cubicBezTo>
                  <a:pt x="60" y="98"/>
                  <a:pt x="68" y="83"/>
                  <a:pt x="74" y="72"/>
                </a:cubicBezTo>
                <a:cubicBezTo>
                  <a:pt x="81" y="61"/>
                  <a:pt x="90" y="49"/>
                  <a:pt x="103" y="37"/>
                </a:cubicBezTo>
                <a:cubicBezTo>
                  <a:pt x="115" y="24"/>
                  <a:pt x="123" y="16"/>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2" y="207"/>
                </a:cubicBezTo>
                <a:cubicBezTo>
                  <a:pt x="55" y="246"/>
                  <a:pt x="51" y="290"/>
                  <a:pt x="51" y="338"/>
                </a:cubicBezTo>
                <a:cubicBezTo>
                  <a:pt x="51" y="386"/>
                  <a:pt x="55" y="429"/>
                  <a:pt x="62" y="468"/>
                </a:cubicBezTo>
                <a:cubicBezTo>
                  <a:pt x="70" y="506"/>
                  <a:pt x="79" y="538"/>
                  <a:pt x="90" y="563"/>
                </a:cubicBezTo>
                <a:cubicBezTo>
                  <a:pt x="101" y="587"/>
                  <a:pt x="112" y="606"/>
                  <a:pt x="123" y="621"/>
                </a:cubicBezTo>
                <a:cubicBezTo>
                  <a:pt x="134" y="636"/>
                  <a:pt x="144" y="648"/>
                  <a:pt x="152" y="657"/>
                </a:cubicBezTo>
                <a:cubicBezTo>
                  <a:pt x="159" y="666"/>
                  <a:pt x="163" y="670"/>
                  <a:pt x="163" y="671"/>
                </a:cubicBezTo>
                <a:cubicBezTo>
                  <a:pt x="163" y="675"/>
                  <a:pt x="160" y="677"/>
                  <a:pt x="153" y="677"/>
                </a:cubicBezTo>
                <a:lnTo>
                  <a:pt x="151" y="677"/>
                </a:lnTo>
                <a:lnTo>
                  <a:pt x="142" y="677"/>
                </a:lnTo>
                <a:lnTo>
                  <a:pt x="123" y="661"/>
                </a:lnTo>
                <a:cubicBezTo>
                  <a:pt x="81" y="622"/>
                  <a:pt x="50" y="575"/>
                  <a:pt x="30" y="516"/>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1" name=""/>
          <p:cNvSpPr/>
          <p:nvPr/>
        </p:nvSpPr>
        <p:spPr>
          <a:xfrm>
            <a:off x="2012040" y="969840"/>
            <a:ext cx="137880" cy="108360"/>
          </a:xfrm>
          <a:custGeom>
            <a:avLst/>
            <a:gdLst/>
            <a:ahLst/>
            <a:rect l="0" t="0" r="r" b="b"/>
            <a:pathLst>
              <a:path w="383" h="301">
                <a:moveTo>
                  <a:pt x="139" y="301"/>
                </a:moveTo>
                <a:cubicBezTo>
                  <a:pt x="133" y="299"/>
                  <a:pt x="109" y="299"/>
                  <a:pt x="68" y="299"/>
                </a:cubicBezTo>
                <a:cubicBezTo>
                  <a:pt x="31" y="299"/>
                  <a:pt x="10" y="299"/>
                  <a:pt x="5" y="301"/>
                </a:cubicBezTo>
                <a:lnTo>
                  <a:pt x="0" y="301"/>
                </a:lnTo>
                <a:lnTo>
                  <a:pt x="0" y="259"/>
                </a:lnTo>
                <a:lnTo>
                  <a:pt x="65" y="259"/>
                </a:lnTo>
                <a:lnTo>
                  <a:pt x="152" y="157"/>
                </a:lnTo>
                <a:lnTo>
                  <a:pt x="60" y="41"/>
                </a:lnTo>
                <a:lnTo>
                  <a:pt x="4" y="41"/>
                </a:lnTo>
                <a:lnTo>
                  <a:pt x="4" y="0"/>
                </a:lnTo>
                <a:lnTo>
                  <a:pt x="9" y="0"/>
                </a:lnTo>
                <a:cubicBezTo>
                  <a:pt x="16" y="1"/>
                  <a:pt x="40" y="2"/>
                  <a:pt x="83" y="2"/>
                </a:cubicBezTo>
                <a:cubicBezTo>
                  <a:pt x="130" y="2"/>
                  <a:pt x="157" y="1"/>
                  <a:pt x="165" y="0"/>
                </a:cubicBezTo>
                <a:lnTo>
                  <a:pt x="171" y="0"/>
                </a:lnTo>
                <a:lnTo>
                  <a:pt x="171" y="41"/>
                </a:lnTo>
                <a:lnTo>
                  <a:pt x="152" y="41"/>
                </a:lnTo>
                <a:lnTo>
                  <a:pt x="176" y="71"/>
                </a:lnTo>
                <a:cubicBezTo>
                  <a:pt x="191" y="89"/>
                  <a:pt x="199" y="99"/>
                  <a:pt x="200" y="99"/>
                </a:cubicBezTo>
                <a:cubicBezTo>
                  <a:pt x="201" y="99"/>
                  <a:pt x="210" y="89"/>
                  <a:pt x="225" y="69"/>
                </a:cubicBezTo>
                <a:lnTo>
                  <a:pt x="249" y="41"/>
                </a:lnTo>
                <a:lnTo>
                  <a:pt x="224" y="41"/>
                </a:lnTo>
                <a:lnTo>
                  <a:pt x="224" y="0"/>
                </a:lnTo>
                <a:lnTo>
                  <a:pt x="229" y="0"/>
                </a:lnTo>
                <a:cubicBezTo>
                  <a:pt x="236" y="1"/>
                  <a:pt x="260" y="2"/>
                  <a:pt x="301" y="2"/>
                </a:cubicBezTo>
                <a:cubicBezTo>
                  <a:pt x="339" y="2"/>
                  <a:pt x="360" y="1"/>
                  <a:pt x="365" y="0"/>
                </a:cubicBezTo>
                <a:lnTo>
                  <a:pt x="370" y="0"/>
                </a:lnTo>
                <a:lnTo>
                  <a:pt x="370" y="41"/>
                </a:lnTo>
                <a:lnTo>
                  <a:pt x="304" y="41"/>
                </a:lnTo>
                <a:lnTo>
                  <a:pt x="226" y="133"/>
                </a:lnTo>
                <a:lnTo>
                  <a:pt x="327" y="258"/>
                </a:lnTo>
                <a:lnTo>
                  <a:pt x="356" y="259"/>
                </a:lnTo>
                <a:lnTo>
                  <a:pt x="383" y="259"/>
                </a:lnTo>
                <a:lnTo>
                  <a:pt x="383" y="301"/>
                </a:lnTo>
                <a:lnTo>
                  <a:pt x="378" y="301"/>
                </a:lnTo>
                <a:cubicBezTo>
                  <a:pt x="371" y="299"/>
                  <a:pt x="347" y="299"/>
                  <a:pt x="303" y="299"/>
                </a:cubicBezTo>
                <a:cubicBezTo>
                  <a:pt x="256" y="299"/>
                  <a:pt x="229" y="299"/>
                  <a:pt x="221" y="301"/>
                </a:cubicBezTo>
                <a:lnTo>
                  <a:pt x="215" y="301"/>
                </a:lnTo>
                <a:lnTo>
                  <a:pt x="215" y="259"/>
                </a:lnTo>
                <a:lnTo>
                  <a:pt x="233" y="259"/>
                </a:lnTo>
                <a:cubicBezTo>
                  <a:pt x="233" y="258"/>
                  <a:pt x="224" y="247"/>
                  <a:pt x="206" y="225"/>
                </a:cubicBezTo>
                <a:cubicBezTo>
                  <a:pt x="188" y="203"/>
                  <a:pt x="179" y="191"/>
                  <a:pt x="179" y="191"/>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2" name=""/>
          <p:cNvSpPr/>
          <p:nvPr/>
        </p:nvSpPr>
        <p:spPr>
          <a:xfrm>
            <a:off x="2166120" y="100656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5"/>
                  <a:pt x="6" y="95"/>
                  <a:pt x="8" y="95"/>
                </a:cubicBezTo>
                <a:cubicBezTo>
                  <a:pt x="10" y="95"/>
                  <a:pt x="18" y="95"/>
                  <a:pt x="32" y="94"/>
                </a:cubicBezTo>
                <a:lnTo>
                  <a:pt x="58" y="94"/>
                </a:lnTo>
                <a:lnTo>
                  <a:pt x="67" y="55"/>
                </a:lnTo>
                <a:cubicBezTo>
                  <a:pt x="68" y="51"/>
                  <a:pt x="69" y="47"/>
                  <a:pt x="70" y="41"/>
                </a:cubicBezTo>
                <a:cubicBezTo>
                  <a:pt x="71" y="35"/>
                  <a:pt x="73" y="31"/>
                  <a:pt x="74" y="29"/>
                </a:cubicBezTo>
                <a:cubicBezTo>
                  <a:pt x="74" y="26"/>
                  <a:pt x="75" y="23"/>
                  <a:pt x="76" y="19"/>
                </a:cubicBezTo>
                <a:cubicBezTo>
                  <a:pt x="77" y="15"/>
                  <a:pt x="79" y="13"/>
                  <a:pt x="80" y="11"/>
                </a:cubicBezTo>
                <a:cubicBezTo>
                  <a:pt x="82" y="9"/>
                  <a:pt x="83" y="7"/>
                  <a:pt x="85" y="5"/>
                </a:cubicBezTo>
                <a:cubicBezTo>
                  <a:pt x="87" y="3"/>
                  <a:pt x="89" y="2"/>
                  <a:pt x="92" y="1"/>
                </a:cubicBezTo>
                <a:cubicBezTo>
                  <a:pt x="95" y="0"/>
                  <a:pt x="97" y="0"/>
                  <a:pt x="100" y="0"/>
                </a:cubicBezTo>
                <a:cubicBezTo>
                  <a:pt x="106" y="0"/>
                  <a:pt x="110" y="2"/>
                  <a:pt x="112" y="5"/>
                </a:cubicBezTo>
                <a:cubicBezTo>
                  <a:pt x="114" y="8"/>
                  <a:pt x="116" y="11"/>
                  <a:pt x="116" y="14"/>
                </a:cubicBezTo>
                <a:cubicBezTo>
                  <a:pt x="116" y="17"/>
                  <a:pt x="114" y="24"/>
                  <a:pt x="111" y="37"/>
                </a:cubicBezTo>
                <a:cubicBezTo>
                  <a:pt x="108" y="50"/>
                  <a:pt x="105" y="62"/>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6"/>
                </a:lnTo>
                <a:cubicBezTo>
                  <a:pt x="62" y="237"/>
                  <a:pt x="55" y="264"/>
                  <a:pt x="55" y="268"/>
                </a:cubicBezTo>
                <a:cubicBezTo>
                  <a:pt x="55" y="281"/>
                  <a:pt x="60" y="288"/>
                  <a:pt x="68" y="288"/>
                </a:cubicBezTo>
                <a:cubicBezTo>
                  <a:pt x="79" y="288"/>
                  <a:pt x="90" y="282"/>
                  <a:pt x="101" y="272"/>
                </a:cubicBezTo>
                <a:cubicBezTo>
                  <a:pt x="111" y="261"/>
                  <a:pt x="120" y="247"/>
                  <a:pt x="127" y="231"/>
                </a:cubicBezTo>
                <a:cubicBezTo>
                  <a:pt x="128" y="230"/>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8" y="277"/>
                </a:cubicBezTo>
                <a:cubicBezTo>
                  <a:pt x="112" y="285"/>
                  <a:pt x="104" y="292"/>
                  <a:pt x="94" y="297"/>
                </a:cubicBezTo>
                <a:cubicBezTo>
                  <a:pt x="85" y="303"/>
                  <a:pt x="75" y="306"/>
                  <a:pt x="65" y="306"/>
                </a:cubicBezTo>
                <a:cubicBezTo>
                  <a:pt x="55" y="306"/>
                  <a:pt x="46" y="303"/>
                  <a:pt x="38" y="298"/>
                </a:cubicBezTo>
                <a:cubicBezTo>
                  <a:pt x="29" y="294"/>
                  <a:pt x="23" y="285"/>
                  <a:pt x="19" y="274"/>
                </a:cubicBezTo>
                <a:cubicBezTo>
                  <a:pt x="18" y="271"/>
                  <a:pt x="18" y="267"/>
                  <a:pt x="18" y="261"/>
                </a:cubicBezTo>
                <a:lnTo>
                  <a:pt x="18" y="252"/>
                </a:lnTo>
                <a:lnTo>
                  <a:pt x="35" y="185"/>
                </a:lnTo>
                <a:cubicBezTo>
                  <a:pt x="46" y="140"/>
                  <a:pt x="52" y="117"/>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3" name=""/>
          <p:cNvSpPr/>
          <p:nvPr/>
        </p:nvSpPr>
        <p:spPr>
          <a:xfrm>
            <a:off x="2239560" y="1067760"/>
            <a:ext cx="105120" cy="7200"/>
          </a:xfrm>
          <a:custGeom>
            <a:avLst/>
            <a:gdLst/>
            <a:ahLst/>
            <a:rect l="0" t="0" r="r" b="b"/>
            <a:pathLst>
              <a:path w="292" h="20">
                <a:moveTo>
                  <a:pt x="6" y="0"/>
                </a:moveTo>
                <a:lnTo>
                  <a:pt x="285" y="0"/>
                </a:lnTo>
                <a:cubicBezTo>
                  <a:pt x="290" y="3"/>
                  <a:pt x="292" y="6"/>
                  <a:pt x="292" y="11"/>
                </a:cubicBezTo>
                <a:cubicBezTo>
                  <a:pt x="292" y="15"/>
                  <a:pt x="290" y="18"/>
                  <a:pt x="285" y="20"/>
                </a:cubicBezTo>
                <a:lnTo>
                  <a:pt x="6" y="20"/>
                </a:lnTo>
                <a:cubicBezTo>
                  <a:pt x="2" y="18"/>
                  <a:pt x="0" y="15"/>
                  <a:pt x="0" y="11"/>
                </a:cubicBezTo>
                <a:cubicBezTo>
                  <a:pt x="0" y="6"/>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4" name=""/>
          <p:cNvSpPr/>
          <p:nvPr/>
        </p:nvSpPr>
        <p:spPr>
          <a:xfrm>
            <a:off x="2373120" y="999720"/>
            <a:ext cx="59760" cy="114840"/>
          </a:xfrm>
          <a:custGeom>
            <a:avLst/>
            <a:gdLst/>
            <a:ahLst/>
            <a:rect l="0" t="0" r="r" b="b"/>
            <a:pathLst>
              <a:path w="166" h="319">
                <a:moveTo>
                  <a:pt x="63" y="42"/>
                </a:moveTo>
                <a:lnTo>
                  <a:pt x="57" y="44"/>
                </a:lnTo>
                <a:cubicBezTo>
                  <a:pt x="53" y="46"/>
                  <a:pt x="45" y="47"/>
                  <a:pt x="37" y="49"/>
                </a:cubicBezTo>
                <a:cubicBezTo>
                  <a:pt x="29" y="51"/>
                  <a:pt x="19" y="52"/>
                  <a:pt x="9" y="52"/>
                </a:cubicBezTo>
                <a:lnTo>
                  <a:pt x="0" y="52"/>
                </a:lnTo>
                <a:lnTo>
                  <a:pt x="0" y="30"/>
                </a:lnTo>
                <a:lnTo>
                  <a:pt x="9" y="30"/>
                </a:lnTo>
                <a:cubicBezTo>
                  <a:pt x="24" y="30"/>
                  <a:pt x="38" y="27"/>
                  <a:pt x="52" y="23"/>
                </a:cubicBezTo>
                <a:cubicBezTo>
                  <a:pt x="65" y="19"/>
                  <a:pt x="73" y="15"/>
                  <a:pt x="79" y="12"/>
                </a:cubicBezTo>
                <a:cubicBezTo>
                  <a:pt x="84" y="8"/>
                  <a:pt x="88" y="5"/>
                  <a:pt x="92" y="1"/>
                </a:cubicBezTo>
                <a:cubicBezTo>
                  <a:pt x="93" y="0"/>
                  <a:pt x="95" y="0"/>
                  <a:pt x="98" y="0"/>
                </a:cubicBezTo>
                <a:cubicBezTo>
                  <a:pt x="101" y="0"/>
                  <a:pt x="103" y="1"/>
                  <a:pt x="106" y="3"/>
                </a:cubicBezTo>
                <a:lnTo>
                  <a:pt x="106" y="146"/>
                </a:lnTo>
                <a:lnTo>
                  <a:pt x="106" y="290"/>
                </a:lnTo>
                <a:cubicBezTo>
                  <a:pt x="109" y="292"/>
                  <a:pt x="110" y="294"/>
                  <a:pt x="112" y="294"/>
                </a:cubicBezTo>
                <a:cubicBezTo>
                  <a:pt x="114" y="295"/>
                  <a:pt x="117" y="296"/>
                  <a:pt x="124" y="296"/>
                </a:cubicBezTo>
                <a:cubicBezTo>
                  <a:pt x="130" y="297"/>
                  <a:pt x="139" y="297"/>
                  <a:pt x="153" y="297"/>
                </a:cubicBezTo>
                <a:lnTo>
                  <a:pt x="166" y="297"/>
                </a:lnTo>
                <a:lnTo>
                  <a:pt x="166" y="319"/>
                </a:lnTo>
                <a:lnTo>
                  <a:pt x="160" y="319"/>
                </a:lnTo>
                <a:cubicBezTo>
                  <a:pt x="154" y="318"/>
                  <a:pt x="128" y="318"/>
                  <a:pt x="84"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1" y="296"/>
                  <a:pt x="54" y="295"/>
                </a:cubicBezTo>
                <a:cubicBezTo>
                  <a:pt x="56" y="295"/>
                  <a:pt x="57" y="294"/>
                  <a:pt x="58" y="294"/>
                </a:cubicBezTo>
                <a:cubicBezTo>
                  <a:pt x="58" y="294"/>
                  <a:pt x="59"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5" name=""/>
          <p:cNvSpPr/>
          <p:nvPr/>
        </p:nvSpPr>
        <p:spPr>
          <a:xfrm>
            <a:off x="2486160" y="895320"/>
            <a:ext cx="10080" cy="243720"/>
          </a:xfrm>
          <a:custGeom>
            <a:avLst/>
            <a:gdLst/>
            <a:ahLst/>
            <a:rect l="0" t="0" r="r" b="b"/>
            <a:pathLst>
              <a:path w="28" h="677">
                <a:moveTo>
                  <a:pt x="13" y="677"/>
                </a:moveTo>
                <a:lnTo>
                  <a:pt x="12" y="677"/>
                </a:lnTo>
                <a:cubicBezTo>
                  <a:pt x="7" y="677"/>
                  <a:pt x="3" y="673"/>
                  <a:pt x="0" y="667"/>
                </a:cubicBezTo>
                <a:lnTo>
                  <a:pt x="0" y="337"/>
                </a:lnTo>
                <a:lnTo>
                  <a:pt x="1" y="9"/>
                </a:lnTo>
                <a:cubicBezTo>
                  <a:pt x="5" y="3"/>
                  <a:pt x="9" y="0"/>
                  <a:pt x="13" y="0"/>
                </a:cubicBezTo>
                <a:cubicBezTo>
                  <a:pt x="19" y="0"/>
                  <a:pt x="25" y="3"/>
                  <a:pt x="28" y="10"/>
                </a:cubicBezTo>
                <a:lnTo>
                  <a:pt x="28" y="667"/>
                </a:lnTo>
                <a:cubicBezTo>
                  <a:pt x="24" y="673"/>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6" name=""/>
          <p:cNvSpPr/>
          <p:nvPr/>
        </p:nvSpPr>
        <p:spPr>
          <a:xfrm>
            <a:off x="2530080" y="969840"/>
            <a:ext cx="137880" cy="108360"/>
          </a:xfrm>
          <a:custGeom>
            <a:avLst/>
            <a:gdLst/>
            <a:ahLst/>
            <a:rect l="0" t="0" r="r" b="b"/>
            <a:pathLst>
              <a:path w="383" h="301">
                <a:moveTo>
                  <a:pt x="140" y="301"/>
                </a:moveTo>
                <a:cubicBezTo>
                  <a:pt x="133" y="299"/>
                  <a:pt x="109" y="299"/>
                  <a:pt x="68" y="299"/>
                </a:cubicBezTo>
                <a:cubicBezTo>
                  <a:pt x="31" y="299"/>
                  <a:pt x="10" y="299"/>
                  <a:pt x="4" y="301"/>
                </a:cubicBezTo>
                <a:lnTo>
                  <a:pt x="0" y="301"/>
                </a:lnTo>
                <a:lnTo>
                  <a:pt x="0" y="259"/>
                </a:lnTo>
                <a:lnTo>
                  <a:pt x="66" y="259"/>
                </a:lnTo>
                <a:lnTo>
                  <a:pt x="152" y="157"/>
                </a:lnTo>
                <a:lnTo>
                  <a:pt x="60" y="41"/>
                </a:lnTo>
                <a:lnTo>
                  <a:pt x="3" y="41"/>
                </a:lnTo>
                <a:lnTo>
                  <a:pt x="3" y="0"/>
                </a:lnTo>
                <a:lnTo>
                  <a:pt x="8" y="0"/>
                </a:lnTo>
                <a:cubicBezTo>
                  <a:pt x="15" y="1"/>
                  <a:pt x="41" y="2"/>
                  <a:pt x="83" y="2"/>
                </a:cubicBezTo>
                <a:cubicBezTo>
                  <a:pt x="130" y="2"/>
                  <a:pt x="158" y="1"/>
                  <a:pt x="166" y="0"/>
                </a:cubicBezTo>
                <a:lnTo>
                  <a:pt x="172" y="0"/>
                </a:lnTo>
                <a:lnTo>
                  <a:pt x="172" y="41"/>
                </a:lnTo>
                <a:lnTo>
                  <a:pt x="153" y="41"/>
                </a:lnTo>
                <a:lnTo>
                  <a:pt x="176" y="71"/>
                </a:lnTo>
                <a:cubicBezTo>
                  <a:pt x="192" y="89"/>
                  <a:pt x="200" y="99"/>
                  <a:pt x="200" y="99"/>
                </a:cubicBezTo>
                <a:cubicBezTo>
                  <a:pt x="202" y="99"/>
                  <a:pt x="211" y="89"/>
                  <a:pt x="226" y="69"/>
                </a:cubicBezTo>
                <a:lnTo>
                  <a:pt x="250" y="41"/>
                </a:lnTo>
                <a:lnTo>
                  <a:pt x="225" y="41"/>
                </a:lnTo>
                <a:lnTo>
                  <a:pt x="225" y="0"/>
                </a:lnTo>
                <a:lnTo>
                  <a:pt x="230" y="0"/>
                </a:lnTo>
                <a:cubicBezTo>
                  <a:pt x="237" y="1"/>
                  <a:pt x="261" y="2"/>
                  <a:pt x="302" y="2"/>
                </a:cubicBezTo>
                <a:cubicBezTo>
                  <a:pt x="338" y="2"/>
                  <a:pt x="359" y="1"/>
                  <a:pt x="365" y="0"/>
                </a:cubicBezTo>
                <a:lnTo>
                  <a:pt x="369" y="0"/>
                </a:lnTo>
                <a:lnTo>
                  <a:pt x="369" y="41"/>
                </a:lnTo>
                <a:lnTo>
                  <a:pt x="305" y="41"/>
                </a:lnTo>
                <a:lnTo>
                  <a:pt x="227" y="133"/>
                </a:lnTo>
                <a:lnTo>
                  <a:pt x="327" y="258"/>
                </a:lnTo>
                <a:lnTo>
                  <a:pt x="355" y="259"/>
                </a:lnTo>
                <a:lnTo>
                  <a:pt x="383" y="259"/>
                </a:lnTo>
                <a:lnTo>
                  <a:pt x="383" y="301"/>
                </a:lnTo>
                <a:lnTo>
                  <a:pt x="377" y="301"/>
                </a:lnTo>
                <a:cubicBezTo>
                  <a:pt x="371" y="299"/>
                  <a:pt x="346" y="299"/>
                  <a:pt x="304" y="299"/>
                </a:cubicBezTo>
                <a:cubicBezTo>
                  <a:pt x="257" y="299"/>
                  <a:pt x="229" y="299"/>
                  <a:pt x="221" y="301"/>
                </a:cubicBezTo>
                <a:lnTo>
                  <a:pt x="215" y="301"/>
                </a:lnTo>
                <a:lnTo>
                  <a:pt x="215" y="259"/>
                </a:lnTo>
                <a:lnTo>
                  <a:pt x="234" y="259"/>
                </a:lnTo>
                <a:cubicBezTo>
                  <a:pt x="234" y="258"/>
                  <a:pt x="225" y="247"/>
                  <a:pt x="207" y="225"/>
                </a:cubicBezTo>
                <a:cubicBezTo>
                  <a:pt x="189" y="203"/>
                  <a:pt x="180" y="191"/>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7" name=""/>
          <p:cNvSpPr/>
          <p:nvPr/>
        </p:nvSpPr>
        <p:spPr>
          <a:xfrm>
            <a:off x="2683800" y="1006560"/>
            <a:ext cx="54000" cy="110160"/>
          </a:xfrm>
          <a:custGeom>
            <a:avLst/>
            <a:gdLst/>
            <a:ahLst/>
            <a:rect l="0" t="0" r="r" b="b"/>
            <a:pathLst>
              <a:path w="150" h="306">
                <a:moveTo>
                  <a:pt x="4" y="116"/>
                </a:moveTo>
                <a:cubicBezTo>
                  <a:pt x="1" y="114"/>
                  <a:pt x="0" y="112"/>
                  <a:pt x="0" y="111"/>
                </a:cubicBezTo>
                <a:cubicBezTo>
                  <a:pt x="0" y="110"/>
                  <a:pt x="1" y="108"/>
                  <a:pt x="2" y="104"/>
                </a:cubicBezTo>
                <a:cubicBezTo>
                  <a:pt x="3" y="100"/>
                  <a:pt x="4" y="98"/>
                  <a:pt x="4" y="97"/>
                </a:cubicBezTo>
                <a:cubicBezTo>
                  <a:pt x="5" y="95"/>
                  <a:pt x="6" y="95"/>
                  <a:pt x="9" y="95"/>
                </a:cubicBezTo>
                <a:cubicBezTo>
                  <a:pt x="11" y="95"/>
                  <a:pt x="20" y="95"/>
                  <a:pt x="34" y="94"/>
                </a:cubicBezTo>
                <a:lnTo>
                  <a:pt x="59" y="94"/>
                </a:lnTo>
                <a:lnTo>
                  <a:pt x="68" y="55"/>
                </a:lnTo>
                <a:cubicBezTo>
                  <a:pt x="69" y="51"/>
                  <a:pt x="70" y="47"/>
                  <a:pt x="72" y="41"/>
                </a:cubicBezTo>
                <a:cubicBezTo>
                  <a:pt x="73" y="35"/>
                  <a:pt x="74" y="31"/>
                  <a:pt x="75" y="29"/>
                </a:cubicBezTo>
                <a:cubicBezTo>
                  <a:pt x="76" y="26"/>
                  <a:pt x="77" y="23"/>
                  <a:pt x="78" y="19"/>
                </a:cubicBezTo>
                <a:cubicBezTo>
                  <a:pt x="79" y="15"/>
                  <a:pt x="80" y="13"/>
                  <a:pt x="82" y="11"/>
                </a:cubicBezTo>
                <a:cubicBezTo>
                  <a:pt x="83" y="9"/>
                  <a:pt x="85" y="7"/>
                  <a:pt x="86" y="5"/>
                </a:cubicBezTo>
                <a:cubicBezTo>
                  <a:pt x="88" y="3"/>
                  <a:pt x="90" y="2"/>
                  <a:pt x="93" y="1"/>
                </a:cubicBezTo>
                <a:cubicBezTo>
                  <a:pt x="96" y="0"/>
                  <a:pt x="99" y="0"/>
                  <a:pt x="102" y="0"/>
                </a:cubicBezTo>
                <a:cubicBezTo>
                  <a:pt x="108" y="0"/>
                  <a:pt x="112" y="2"/>
                  <a:pt x="114" y="5"/>
                </a:cubicBezTo>
                <a:cubicBezTo>
                  <a:pt x="116" y="8"/>
                  <a:pt x="117" y="11"/>
                  <a:pt x="117" y="14"/>
                </a:cubicBezTo>
                <a:cubicBezTo>
                  <a:pt x="117" y="17"/>
                  <a:pt x="116" y="24"/>
                  <a:pt x="113" y="37"/>
                </a:cubicBezTo>
                <a:cubicBezTo>
                  <a:pt x="110" y="50"/>
                  <a:pt x="107" y="62"/>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6"/>
                </a:lnTo>
                <a:cubicBezTo>
                  <a:pt x="63" y="237"/>
                  <a:pt x="57" y="264"/>
                  <a:pt x="57" y="268"/>
                </a:cubicBezTo>
                <a:cubicBezTo>
                  <a:pt x="57" y="281"/>
                  <a:pt x="61" y="288"/>
                  <a:pt x="70" y="288"/>
                </a:cubicBezTo>
                <a:cubicBezTo>
                  <a:pt x="81" y="288"/>
                  <a:pt x="92" y="282"/>
                  <a:pt x="102" y="272"/>
                </a:cubicBezTo>
                <a:cubicBezTo>
                  <a:pt x="113" y="261"/>
                  <a:pt x="121" y="247"/>
                  <a:pt x="128" y="231"/>
                </a:cubicBezTo>
                <a:cubicBezTo>
                  <a:pt x="128" y="230"/>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6" y="303"/>
                  <a:pt x="76" y="306"/>
                  <a:pt x="66" y="306"/>
                </a:cubicBezTo>
                <a:cubicBezTo>
                  <a:pt x="57" y="306"/>
                  <a:pt x="48" y="303"/>
                  <a:pt x="39" y="298"/>
                </a:cubicBezTo>
                <a:cubicBezTo>
                  <a:pt x="31" y="294"/>
                  <a:pt x="24" y="285"/>
                  <a:pt x="21" y="274"/>
                </a:cubicBezTo>
                <a:cubicBezTo>
                  <a:pt x="20" y="271"/>
                  <a:pt x="20" y="267"/>
                  <a:pt x="20" y="261"/>
                </a:cubicBezTo>
                <a:lnTo>
                  <a:pt x="20" y="252"/>
                </a:lnTo>
                <a:lnTo>
                  <a:pt x="36" y="185"/>
                </a:lnTo>
                <a:cubicBezTo>
                  <a:pt x="47" y="140"/>
                  <a:pt x="53" y="117"/>
                  <a:pt x="53" y="117"/>
                </a:cubicBezTo>
                <a:cubicBezTo>
                  <a:pt x="53" y="117"/>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8" name=""/>
          <p:cNvSpPr/>
          <p:nvPr/>
        </p:nvSpPr>
        <p:spPr>
          <a:xfrm>
            <a:off x="2774160" y="1048320"/>
            <a:ext cx="32400" cy="77040"/>
          </a:xfrm>
          <a:custGeom>
            <a:avLst/>
            <a:gdLst/>
            <a:ahLst/>
            <a:rect l="0" t="0" r="r" b="b"/>
            <a:pathLst>
              <a:path w="90" h="214">
                <a:moveTo>
                  <a:pt x="0" y="58"/>
                </a:moveTo>
                <a:cubicBezTo>
                  <a:pt x="0" y="58"/>
                  <a:pt x="0" y="53"/>
                  <a:pt x="0" y="41"/>
                </a:cubicBezTo>
                <a:cubicBezTo>
                  <a:pt x="0" y="30"/>
                  <a:pt x="3" y="20"/>
                  <a:pt x="10" y="12"/>
                </a:cubicBezTo>
                <a:cubicBezTo>
                  <a:pt x="18" y="4"/>
                  <a:pt x="27" y="0"/>
                  <a:pt x="39" y="0"/>
                </a:cubicBezTo>
                <a:cubicBezTo>
                  <a:pt x="52" y="0"/>
                  <a:pt x="63" y="6"/>
                  <a:pt x="73" y="17"/>
                </a:cubicBezTo>
                <a:cubicBezTo>
                  <a:pt x="84" y="28"/>
                  <a:pt x="89" y="48"/>
                  <a:pt x="90" y="76"/>
                </a:cubicBezTo>
                <a:cubicBezTo>
                  <a:pt x="90" y="92"/>
                  <a:pt x="88" y="108"/>
                  <a:pt x="84" y="122"/>
                </a:cubicBezTo>
                <a:cubicBezTo>
                  <a:pt x="79" y="137"/>
                  <a:pt x="74" y="150"/>
                  <a:pt x="69" y="161"/>
                </a:cubicBezTo>
                <a:cubicBezTo>
                  <a:pt x="63" y="172"/>
                  <a:pt x="57" y="182"/>
                  <a:pt x="51" y="190"/>
                </a:cubicBezTo>
                <a:cubicBezTo>
                  <a:pt x="45" y="197"/>
                  <a:pt x="39" y="203"/>
                  <a:pt x="35" y="208"/>
                </a:cubicBezTo>
                <a:cubicBezTo>
                  <a:pt x="30" y="212"/>
                  <a:pt x="27" y="215"/>
                  <a:pt x="26" y="214"/>
                </a:cubicBezTo>
                <a:cubicBezTo>
                  <a:pt x="24" y="214"/>
                  <a:pt x="21" y="212"/>
                  <a:pt x="17" y="208"/>
                </a:cubicBezTo>
                <a:cubicBezTo>
                  <a:pt x="13" y="204"/>
                  <a:pt x="11" y="201"/>
                  <a:pt x="11" y="199"/>
                </a:cubicBezTo>
                <a:cubicBezTo>
                  <a:pt x="11" y="197"/>
                  <a:pt x="14" y="194"/>
                  <a:pt x="18" y="188"/>
                </a:cubicBezTo>
                <a:cubicBezTo>
                  <a:pt x="23" y="183"/>
                  <a:pt x="29" y="175"/>
                  <a:pt x="35" y="167"/>
                </a:cubicBezTo>
                <a:cubicBezTo>
                  <a:pt x="42" y="159"/>
                  <a:pt x="48" y="148"/>
                  <a:pt x="53" y="133"/>
                </a:cubicBezTo>
                <a:cubicBezTo>
                  <a:pt x="58" y="119"/>
                  <a:pt x="62" y="102"/>
                  <a:pt x="64" y="84"/>
                </a:cubicBezTo>
                <a:lnTo>
                  <a:pt x="64" y="76"/>
                </a:lnTo>
                <a:lnTo>
                  <a:pt x="63" y="76"/>
                </a:lnTo>
                <a:cubicBezTo>
                  <a:pt x="62" y="77"/>
                  <a:pt x="61" y="77"/>
                  <a:pt x="60" y="78"/>
                </a:cubicBezTo>
                <a:cubicBezTo>
                  <a:pt x="58" y="78"/>
                  <a:pt x="57" y="79"/>
                  <a:pt x="56" y="80"/>
                </a:cubicBezTo>
                <a:cubicBezTo>
                  <a:pt x="54" y="81"/>
                  <a:pt x="52" y="81"/>
                  <a:pt x="50" y="81"/>
                </a:cubicBezTo>
                <a:cubicBezTo>
                  <a:pt x="47" y="81"/>
                  <a:pt x="44" y="81"/>
                  <a:pt x="41" y="82"/>
                </a:cubicBezTo>
                <a:cubicBezTo>
                  <a:pt x="29" y="82"/>
                  <a:pt x="19"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9" name=""/>
          <p:cNvSpPr/>
          <p:nvPr/>
        </p:nvSpPr>
        <p:spPr>
          <a:xfrm>
            <a:off x="2868480" y="969840"/>
            <a:ext cx="137880" cy="108360"/>
          </a:xfrm>
          <a:custGeom>
            <a:avLst/>
            <a:gdLst/>
            <a:ahLst/>
            <a:rect l="0" t="0" r="r" b="b"/>
            <a:pathLst>
              <a:path w="383" h="301">
                <a:moveTo>
                  <a:pt x="139" y="301"/>
                </a:moveTo>
                <a:cubicBezTo>
                  <a:pt x="132" y="299"/>
                  <a:pt x="108" y="299"/>
                  <a:pt x="67" y="299"/>
                </a:cubicBezTo>
                <a:cubicBezTo>
                  <a:pt x="31" y="299"/>
                  <a:pt x="10" y="299"/>
                  <a:pt x="4" y="301"/>
                </a:cubicBezTo>
                <a:lnTo>
                  <a:pt x="0" y="301"/>
                </a:lnTo>
                <a:lnTo>
                  <a:pt x="0" y="259"/>
                </a:lnTo>
                <a:lnTo>
                  <a:pt x="65" y="259"/>
                </a:lnTo>
                <a:lnTo>
                  <a:pt x="151" y="157"/>
                </a:lnTo>
                <a:lnTo>
                  <a:pt x="59" y="41"/>
                </a:lnTo>
                <a:lnTo>
                  <a:pt x="3" y="41"/>
                </a:lnTo>
                <a:lnTo>
                  <a:pt x="3" y="0"/>
                </a:lnTo>
                <a:lnTo>
                  <a:pt x="9" y="0"/>
                </a:lnTo>
                <a:cubicBezTo>
                  <a:pt x="15" y="1"/>
                  <a:pt x="40" y="2"/>
                  <a:pt x="82" y="2"/>
                </a:cubicBezTo>
                <a:cubicBezTo>
                  <a:pt x="129" y="2"/>
                  <a:pt x="157" y="1"/>
                  <a:pt x="165" y="0"/>
                </a:cubicBezTo>
                <a:lnTo>
                  <a:pt x="171" y="0"/>
                </a:lnTo>
                <a:lnTo>
                  <a:pt x="171" y="41"/>
                </a:lnTo>
                <a:lnTo>
                  <a:pt x="152" y="41"/>
                </a:lnTo>
                <a:lnTo>
                  <a:pt x="176" y="71"/>
                </a:lnTo>
                <a:cubicBezTo>
                  <a:pt x="191" y="89"/>
                  <a:pt x="199" y="99"/>
                  <a:pt x="199" y="99"/>
                </a:cubicBezTo>
                <a:cubicBezTo>
                  <a:pt x="201" y="99"/>
                  <a:pt x="210" y="89"/>
                  <a:pt x="225" y="69"/>
                </a:cubicBezTo>
                <a:lnTo>
                  <a:pt x="250" y="41"/>
                </a:lnTo>
                <a:lnTo>
                  <a:pt x="224" y="41"/>
                </a:lnTo>
                <a:lnTo>
                  <a:pt x="224" y="0"/>
                </a:lnTo>
                <a:lnTo>
                  <a:pt x="229" y="0"/>
                </a:lnTo>
                <a:cubicBezTo>
                  <a:pt x="236" y="1"/>
                  <a:pt x="261" y="2"/>
                  <a:pt x="302" y="2"/>
                </a:cubicBezTo>
                <a:cubicBezTo>
                  <a:pt x="338" y="2"/>
                  <a:pt x="359" y="1"/>
                  <a:pt x="365" y="0"/>
                </a:cubicBezTo>
                <a:lnTo>
                  <a:pt x="369" y="0"/>
                </a:lnTo>
                <a:lnTo>
                  <a:pt x="369" y="41"/>
                </a:lnTo>
                <a:lnTo>
                  <a:pt x="305" y="41"/>
                </a:lnTo>
                <a:lnTo>
                  <a:pt x="226" y="133"/>
                </a:lnTo>
                <a:lnTo>
                  <a:pt x="327" y="258"/>
                </a:lnTo>
                <a:lnTo>
                  <a:pt x="355" y="259"/>
                </a:lnTo>
                <a:lnTo>
                  <a:pt x="383" y="259"/>
                </a:lnTo>
                <a:lnTo>
                  <a:pt x="383" y="301"/>
                </a:lnTo>
                <a:lnTo>
                  <a:pt x="377" y="301"/>
                </a:lnTo>
                <a:cubicBezTo>
                  <a:pt x="371" y="299"/>
                  <a:pt x="346" y="299"/>
                  <a:pt x="304" y="299"/>
                </a:cubicBezTo>
                <a:cubicBezTo>
                  <a:pt x="257" y="299"/>
                  <a:pt x="228" y="299"/>
                  <a:pt x="220" y="301"/>
                </a:cubicBezTo>
                <a:lnTo>
                  <a:pt x="214" y="301"/>
                </a:lnTo>
                <a:lnTo>
                  <a:pt x="214" y="259"/>
                </a:lnTo>
                <a:lnTo>
                  <a:pt x="233" y="259"/>
                </a:lnTo>
                <a:cubicBezTo>
                  <a:pt x="233" y="258"/>
                  <a:pt x="224" y="247"/>
                  <a:pt x="206" y="225"/>
                </a:cubicBezTo>
                <a:cubicBezTo>
                  <a:pt x="188" y="203"/>
                  <a:pt x="179" y="191"/>
                  <a:pt x="178" y="191"/>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0" name=""/>
          <p:cNvSpPr/>
          <p:nvPr/>
        </p:nvSpPr>
        <p:spPr>
          <a:xfrm>
            <a:off x="3025800" y="999720"/>
            <a:ext cx="72720" cy="118800"/>
          </a:xfrm>
          <a:custGeom>
            <a:avLst/>
            <a:gdLst/>
            <a:ahLst/>
            <a:rect l="0" t="0" r="r" b="b"/>
            <a:pathLst>
              <a:path w="202" h="330">
                <a:moveTo>
                  <a:pt x="27" y="40"/>
                </a:moveTo>
                <a:cubicBezTo>
                  <a:pt x="45" y="14"/>
                  <a:pt x="70" y="0"/>
                  <a:pt x="100" y="0"/>
                </a:cubicBezTo>
                <a:cubicBezTo>
                  <a:pt x="116" y="0"/>
                  <a:pt x="131" y="4"/>
                  <a:pt x="147" y="13"/>
                </a:cubicBezTo>
                <a:cubicBezTo>
                  <a:pt x="163" y="22"/>
                  <a:pt x="175" y="36"/>
                  <a:pt x="185" y="57"/>
                </a:cubicBezTo>
                <a:cubicBezTo>
                  <a:pt x="196" y="84"/>
                  <a:pt x="202" y="120"/>
                  <a:pt x="202" y="166"/>
                </a:cubicBezTo>
                <a:cubicBezTo>
                  <a:pt x="202" y="216"/>
                  <a:pt x="196" y="253"/>
                  <a:pt x="182" y="280"/>
                </a:cubicBezTo>
                <a:cubicBezTo>
                  <a:pt x="175" y="293"/>
                  <a:pt x="167" y="304"/>
                  <a:pt x="156" y="312"/>
                </a:cubicBezTo>
                <a:cubicBezTo>
                  <a:pt x="144" y="320"/>
                  <a:pt x="134" y="325"/>
                  <a:pt x="125" y="326"/>
                </a:cubicBezTo>
                <a:cubicBezTo>
                  <a:pt x="117" y="328"/>
                  <a:pt x="109" y="329"/>
                  <a:pt x="101" y="330"/>
                </a:cubicBezTo>
                <a:cubicBezTo>
                  <a:pt x="93" y="330"/>
                  <a:pt x="84" y="329"/>
                  <a:pt x="76" y="327"/>
                </a:cubicBezTo>
                <a:cubicBezTo>
                  <a:pt x="68" y="325"/>
                  <a:pt x="58" y="320"/>
                  <a:pt x="47" y="312"/>
                </a:cubicBezTo>
                <a:cubicBezTo>
                  <a:pt x="36" y="303"/>
                  <a:pt x="27" y="293"/>
                  <a:pt x="21" y="280"/>
                </a:cubicBezTo>
                <a:cubicBezTo>
                  <a:pt x="7" y="253"/>
                  <a:pt x="0" y="216"/>
                  <a:pt x="0" y="166"/>
                </a:cubicBezTo>
                <a:cubicBezTo>
                  <a:pt x="0" y="111"/>
                  <a:pt x="9" y="69"/>
                  <a:pt x="27" y="40"/>
                </a:cubicBezTo>
                <a:moveTo>
                  <a:pt x="135" y="34"/>
                </a:moveTo>
                <a:cubicBezTo>
                  <a:pt x="125" y="24"/>
                  <a:pt x="114" y="19"/>
                  <a:pt x="101" y="19"/>
                </a:cubicBezTo>
                <a:cubicBezTo>
                  <a:pt x="88" y="19"/>
                  <a:pt x="76" y="24"/>
                  <a:pt x="67" y="34"/>
                </a:cubicBezTo>
                <a:cubicBezTo>
                  <a:pt x="59" y="42"/>
                  <a:pt x="53" y="54"/>
                  <a:pt x="51" y="68"/>
                </a:cubicBezTo>
                <a:cubicBezTo>
                  <a:pt x="48" y="83"/>
                  <a:pt x="47" y="114"/>
                  <a:pt x="47" y="160"/>
                </a:cubicBezTo>
                <a:cubicBezTo>
                  <a:pt x="47" y="210"/>
                  <a:pt x="48" y="244"/>
                  <a:pt x="51" y="260"/>
                </a:cubicBezTo>
                <a:cubicBezTo>
                  <a:pt x="53" y="275"/>
                  <a:pt x="59" y="288"/>
                  <a:pt x="68" y="297"/>
                </a:cubicBezTo>
                <a:cubicBezTo>
                  <a:pt x="77" y="307"/>
                  <a:pt x="88" y="312"/>
                  <a:pt x="101" y="312"/>
                </a:cubicBezTo>
                <a:cubicBezTo>
                  <a:pt x="114" y="312"/>
                  <a:pt x="125" y="307"/>
                  <a:pt x="133" y="297"/>
                </a:cubicBezTo>
                <a:cubicBezTo>
                  <a:pt x="144" y="288"/>
                  <a:pt x="149" y="274"/>
                  <a:pt x="152" y="257"/>
                </a:cubicBezTo>
                <a:cubicBezTo>
                  <a:pt x="154" y="240"/>
                  <a:pt x="155" y="208"/>
                  <a:pt x="156" y="160"/>
                </a:cubicBezTo>
                <a:cubicBezTo>
                  <a:pt x="156" y="114"/>
                  <a:pt x="154" y="83"/>
                  <a:pt x="152" y="69"/>
                </a:cubicBezTo>
                <a:cubicBezTo>
                  <a:pt x="149" y="54"/>
                  <a:pt x="144" y="42"/>
                  <a:pt x="135" y="3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1" name=""/>
          <p:cNvSpPr/>
          <p:nvPr/>
        </p:nvSpPr>
        <p:spPr>
          <a:xfrm>
            <a:off x="3130920" y="895320"/>
            <a:ext cx="58320" cy="243720"/>
          </a:xfrm>
          <a:custGeom>
            <a:avLst/>
            <a:gdLst/>
            <a:ahLst/>
            <a:rect l="0" t="0" r="r" b="b"/>
            <a:pathLst>
              <a:path w="162" h="677">
                <a:moveTo>
                  <a:pt x="3" y="0"/>
                </a:moveTo>
                <a:lnTo>
                  <a:pt x="6" y="0"/>
                </a:lnTo>
                <a:cubicBezTo>
                  <a:pt x="8" y="0"/>
                  <a:pt x="10" y="0"/>
                  <a:pt x="12" y="0"/>
                </a:cubicBezTo>
                <a:lnTo>
                  <a:pt x="20" y="0"/>
                </a:lnTo>
                <a:lnTo>
                  <a:pt x="39" y="16"/>
                </a:lnTo>
                <a:cubicBezTo>
                  <a:pt x="83" y="54"/>
                  <a:pt x="114" y="102"/>
                  <a:pt x="133" y="159"/>
                </a:cubicBezTo>
                <a:cubicBezTo>
                  <a:pt x="152" y="216"/>
                  <a:pt x="162" y="276"/>
                  <a:pt x="162" y="338"/>
                </a:cubicBezTo>
                <a:cubicBezTo>
                  <a:pt x="162" y="368"/>
                  <a:pt x="160" y="398"/>
                  <a:pt x="155" y="426"/>
                </a:cubicBezTo>
                <a:cubicBezTo>
                  <a:pt x="151" y="455"/>
                  <a:pt x="146" y="479"/>
                  <a:pt x="140" y="499"/>
                </a:cubicBezTo>
                <a:cubicBezTo>
                  <a:pt x="134" y="519"/>
                  <a:pt x="126" y="538"/>
                  <a:pt x="115" y="559"/>
                </a:cubicBezTo>
                <a:cubicBezTo>
                  <a:pt x="104" y="579"/>
                  <a:pt x="95" y="594"/>
                  <a:pt x="89" y="605"/>
                </a:cubicBezTo>
                <a:cubicBezTo>
                  <a:pt x="83" y="615"/>
                  <a:pt x="73" y="626"/>
                  <a:pt x="60" y="639"/>
                </a:cubicBezTo>
                <a:cubicBezTo>
                  <a:pt x="48" y="652"/>
                  <a:pt x="41" y="659"/>
                  <a:pt x="39" y="661"/>
                </a:cubicBezTo>
                <a:cubicBezTo>
                  <a:pt x="36" y="664"/>
                  <a:pt x="31" y="668"/>
                  <a:pt x="23" y="674"/>
                </a:cubicBezTo>
                <a:cubicBezTo>
                  <a:pt x="22" y="676"/>
                  <a:pt x="21" y="676"/>
                  <a:pt x="20" y="677"/>
                </a:cubicBezTo>
                <a:lnTo>
                  <a:pt x="12" y="677"/>
                </a:lnTo>
                <a:cubicBezTo>
                  <a:pt x="9" y="677"/>
                  <a:pt x="6" y="677"/>
                  <a:pt x="5" y="677"/>
                </a:cubicBezTo>
                <a:cubicBezTo>
                  <a:pt x="4" y="677"/>
                  <a:pt x="2" y="676"/>
                  <a:pt x="2" y="675"/>
                </a:cubicBezTo>
                <a:cubicBezTo>
                  <a:pt x="1" y="674"/>
                  <a:pt x="0" y="672"/>
                  <a:pt x="0" y="669"/>
                </a:cubicBezTo>
                <a:cubicBezTo>
                  <a:pt x="0" y="668"/>
                  <a:pt x="2" y="665"/>
                  <a:pt x="7" y="660"/>
                </a:cubicBezTo>
                <a:cubicBezTo>
                  <a:pt x="77" y="587"/>
                  <a:pt x="113" y="479"/>
                  <a:pt x="113" y="338"/>
                </a:cubicBezTo>
                <a:cubicBezTo>
                  <a:pt x="113" y="196"/>
                  <a:pt x="77" y="89"/>
                  <a:pt x="7" y="16"/>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2" name=""/>
          <p:cNvSpPr txBox="1"/>
          <p:nvPr/>
        </p:nvSpPr>
        <p:spPr>
          <a:xfrm>
            <a:off x="849240" y="89712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項にある </a:t>
            </a:r>
            <a:endParaRPr b="0" lang="en-US" sz="1560" strike="noStrike" u="none">
              <a:solidFill>
                <a:srgbClr val="000000"/>
              </a:solidFill>
              <a:effectLst/>
              <a:uFillTx/>
              <a:latin typeface="Times New Roman"/>
            </a:endParaRPr>
          </a:p>
        </p:txBody>
      </p:sp>
      <p:sp>
        <p:nvSpPr>
          <p:cNvPr id="743" name=""/>
          <p:cNvSpPr/>
          <p:nvPr/>
        </p:nvSpPr>
        <p:spPr>
          <a:xfrm>
            <a:off x="4167360" y="971280"/>
            <a:ext cx="137880" cy="108360"/>
          </a:xfrm>
          <a:custGeom>
            <a:avLst/>
            <a:gdLst/>
            <a:ahLst/>
            <a:rect l="0" t="0" r="r" b="b"/>
            <a:pathLst>
              <a:path w="383" h="301">
                <a:moveTo>
                  <a:pt x="140" y="301"/>
                </a:moveTo>
                <a:cubicBezTo>
                  <a:pt x="134" y="300"/>
                  <a:pt x="110" y="299"/>
                  <a:pt x="68" y="299"/>
                </a:cubicBezTo>
                <a:cubicBezTo>
                  <a:pt x="31" y="299"/>
                  <a:pt x="10" y="300"/>
                  <a:pt x="5" y="301"/>
                </a:cubicBezTo>
                <a:lnTo>
                  <a:pt x="0" y="301"/>
                </a:lnTo>
                <a:lnTo>
                  <a:pt x="0" y="260"/>
                </a:lnTo>
                <a:lnTo>
                  <a:pt x="65" y="260"/>
                </a:lnTo>
                <a:lnTo>
                  <a:pt x="152" y="157"/>
                </a:lnTo>
                <a:lnTo>
                  <a:pt x="60" y="42"/>
                </a:lnTo>
                <a:lnTo>
                  <a:pt x="3" y="42"/>
                </a:lnTo>
                <a:lnTo>
                  <a:pt x="3" y="0"/>
                </a:lnTo>
                <a:lnTo>
                  <a:pt x="9" y="0"/>
                </a:lnTo>
                <a:cubicBezTo>
                  <a:pt x="16" y="2"/>
                  <a:pt x="40" y="2"/>
                  <a:pt x="84"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4"/>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80" y="191"/>
                </a:cubicBezTo>
                <a:lnTo>
                  <a:pt x="121" y="259"/>
                </a:lnTo>
                <a:lnTo>
                  <a:pt x="134"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4" name=""/>
          <p:cNvSpPr/>
          <p:nvPr/>
        </p:nvSpPr>
        <p:spPr>
          <a:xfrm>
            <a:off x="4324680" y="1001520"/>
            <a:ext cx="72720" cy="118440"/>
          </a:xfrm>
          <a:custGeom>
            <a:avLst/>
            <a:gdLst/>
            <a:ahLst/>
            <a:rect l="0" t="0" r="r" b="b"/>
            <a:pathLst>
              <a:path w="202" h="329">
                <a:moveTo>
                  <a:pt x="27" y="39"/>
                </a:moveTo>
                <a:cubicBezTo>
                  <a:pt x="45" y="13"/>
                  <a:pt x="70" y="0"/>
                  <a:pt x="101" y="0"/>
                </a:cubicBezTo>
                <a:cubicBezTo>
                  <a:pt x="116" y="0"/>
                  <a:pt x="131" y="4"/>
                  <a:pt x="146" y="13"/>
                </a:cubicBezTo>
                <a:cubicBezTo>
                  <a:pt x="163" y="21"/>
                  <a:pt x="175" y="36"/>
                  <a:pt x="185" y="57"/>
                </a:cubicBezTo>
                <a:cubicBezTo>
                  <a:pt x="197" y="83"/>
                  <a:pt x="202" y="120"/>
                  <a:pt x="202" y="166"/>
                </a:cubicBezTo>
                <a:cubicBezTo>
                  <a:pt x="202" y="215"/>
                  <a:pt x="196" y="253"/>
                  <a:pt x="182" y="279"/>
                </a:cubicBezTo>
                <a:cubicBezTo>
                  <a:pt x="176" y="293"/>
                  <a:pt x="167" y="303"/>
                  <a:pt x="156" y="311"/>
                </a:cubicBezTo>
                <a:cubicBezTo>
                  <a:pt x="143" y="319"/>
                  <a:pt x="134" y="324"/>
                  <a:pt x="125" y="326"/>
                </a:cubicBezTo>
                <a:cubicBezTo>
                  <a:pt x="117" y="328"/>
                  <a:pt x="109" y="329"/>
                  <a:pt x="101" y="329"/>
                </a:cubicBezTo>
                <a:cubicBezTo>
                  <a:pt x="93" y="329"/>
                  <a:pt x="84" y="328"/>
                  <a:pt x="76" y="327"/>
                </a:cubicBezTo>
                <a:cubicBezTo>
                  <a:pt x="68" y="325"/>
                  <a:pt x="58" y="320"/>
                  <a:pt x="47" y="311"/>
                </a:cubicBezTo>
                <a:cubicBezTo>
                  <a:pt x="36" y="303"/>
                  <a:pt x="27" y="292"/>
                  <a:pt x="21" y="279"/>
                </a:cubicBezTo>
                <a:cubicBezTo>
                  <a:pt x="7" y="253"/>
                  <a:pt x="0" y="215"/>
                  <a:pt x="0" y="166"/>
                </a:cubicBezTo>
                <a:cubicBezTo>
                  <a:pt x="0" y="110"/>
                  <a:pt x="9" y="68"/>
                  <a:pt x="27" y="39"/>
                </a:cubicBezTo>
                <a:moveTo>
                  <a:pt x="135" y="33"/>
                </a:moveTo>
                <a:cubicBezTo>
                  <a:pt x="125" y="23"/>
                  <a:pt x="114" y="18"/>
                  <a:pt x="101" y="18"/>
                </a:cubicBezTo>
                <a:cubicBezTo>
                  <a:pt x="88" y="18"/>
                  <a:pt x="76" y="23"/>
                  <a:pt x="67" y="33"/>
                </a:cubicBezTo>
                <a:cubicBezTo>
                  <a:pt x="59" y="42"/>
                  <a:pt x="53" y="53"/>
                  <a:pt x="51" y="68"/>
                </a:cubicBezTo>
                <a:cubicBezTo>
                  <a:pt x="48" y="83"/>
                  <a:pt x="47" y="113"/>
                  <a:pt x="47" y="160"/>
                </a:cubicBezTo>
                <a:cubicBezTo>
                  <a:pt x="47" y="210"/>
                  <a:pt x="48" y="243"/>
                  <a:pt x="51" y="259"/>
                </a:cubicBezTo>
                <a:cubicBezTo>
                  <a:pt x="53" y="275"/>
                  <a:pt x="59" y="288"/>
                  <a:pt x="68" y="297"/>
                </a:cubicBezTo>
                <a:cubicBezTo>
                  <a:pt x="77" y="306"/>
                  <a:pt x="88" y="311"/>
                  <a:pt x="101" y="311"/>
                </a:cubicBezTo>
                <a:cubicBezTo>
                  <a:pt x="114" y="311"/>
                  <a:pt x="125" y="306"/>
                  <a:pt x="134" y="297"/>
                </a:cubicBezTo>
                <a:cubicBezTo>
                  <a:pt x="143" y="287"/>
                  <a:pt x="150" y="274"/>
                  <a:pt x="152" y="257"/>
                </a:cubicBezTo>
                <a:cubicBezTo>
                  <a:pt x="154" y="240"/>
                  <a:pt x="155" y="207"/>
                  <a:pt x="156" y="160"/>
                </a:cubicBezTo>
                <a:cubicBezTo>
                  <a:pt x="156" y="113"/>
                  <a:pt x="154" y="83"/>
                  <a:pt x="152" y="68"/>
                </a:cubicBezTo>
                <a:cubicBezTo>
                  <a:pt x="149" y="54"/>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5" name=""/>
          <p:cNvSpPr txBox="1"/>
          <p:nvPr/>
        </p:nvSpPr>
        <p:spPr>
          <a:xfrm>
            <a:off x="3214080" y="89712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のように </a:t>
            </a:r>
            <a:endParaRPr b="0" lang="en-US" sz="1560" strike="noStrike" u="none">
              <a:solidFill>
                <a:srgbClr val="000000"/>
              </a:solidFill>
              <a:effectLst/>
              <a:uFillTx/>
              <a:latin typeface="Times New Roman"/>
            </a:endParaRPr>
          </a:p>
        </p:txBody>
      </p:sp>
      <p:sp>
        <p:nvSpPr>
          <p:cNvPr id="746" name=""/>
          <p:cNvSpPr/>
          <p:nvPr/>
        </p:nvSpPr>
        <p:spPr>
          <a:xfrm>
            <a:off x="4007160" y="1472400"/>
            <a:ext cx="104400" cy="155160"/>
          </a:xfrm>
          <a:custGeom>
            <a:avLst/>
            <a:gdLst/>
            <a:ahLst/>
            <a:rect l="0" t="0" r="r" b="b"/>
            <a:pathLst>
              <a:path w="290" h="431">
                <a:moveTo>
                  <a:pt x="0" y="193"/>
                </a:moveTo>
                <a:cubicBezTo>
                  <a:pt x="0" y="147"/>
                  <a:pt x="17" y="104"/>
                  <a:pt x="51" y="63"/>
                </a:cubicBezTo>
                <a:cubicBezTo>
                  <a:pt x="85" y="22"/>
                  <a:pt x="124" y="1"/>
                  <a:pt x="167" y="0"/>
                </a:cubicBezTo>
                <a:cubicBezTo>
                  <a:pt x="194" y="0"/>
                  <a:pt x="215" y="12"/>
                  <a:pt x="229" y="36"/>
                </a:cubicBezTo>
                <a:cubicBezTo>
                  <a:pt x="229" y="35"/>
                  <a:pt x="231" y="34"/>
                  <a:pt x="232" y="32"/>
                </a:cubicBezTo>
                <a:cubicBezTo>
                  <a:pt x="234" y="29"/>
                  <a:pt x="237" y="27"/>
                  <a:pt x="240" y="24"/>
                </a:cubicBezTo>
                <a:cubicBezTo>
                  <a:pt x="243" y="21"/>
                  <a:pt x="248" y="19"/>
                  <a:pt x="252" y="16"/>
                </a:cubicBezTo>
                <a:cubicBezTo>
                  <a:pt x="267" y="5"/>
                  <a:pt x="277" y="0"/>
                  <a:pt x="283" y="0"/>
                </a:cubicBezTo>
                <a:cubicBezTo>
                  <a:pt x="285" y="0"/>
                  <a:pt x="286" y="0"/>
                  <a:pt x="288" y="2"/>
                </a:cubicBezTo>
                <a:cubicBezTo>
                  <a:pt x="289" y="3"/>
                  <a:pt x="290" y="4"/>
                  <a:pt x="290" y="5"/>
                </a:cubicBezTo>
                <a:cubicBezTo>
                  <a:pt x="290" y="9"/>
                  <a:pt x="274" y="74"/>
                  <a:pt x="242" y="198"/>
                </a:cubicBezTo>
                <a:cubicBezTo>
                  <a:pt x="210" y="326"/>
                  <a:pt x="194" y="391"/>
                  <a:pt x="194" y="393"/>
                </a:cubicBezTo>
                <a:cubicBezTo>
                  <a:pt x="194" y="396"/>
                  <a:pt x="204" y="398"/>
                  <a:pt x="224" y="399"/>
                </a:cubicBezTo>
                <a:lnTo>
                  <a:pt x="241" y="399"/>
                </a:lnTo>
                <a:cubicBezTo>
                  <a:pt x="244" y="402"/>
                  <a:pt x="246" y="404"/>
                  <a:pt x="246" y="405"/>
                </a:cubicBezTo>
                <a:cubicBezTo>
                  <a:pt x="246" y="405"/>
                  <a:pt x="246" y="409"/>
                  <a:pt x="243" y="417"/>
                </a:cubicBezTo>
                <a:cubicBezTo>
                  <a:pt x="241" y="423"/>
                  <a:pt x="239" y="428"/>
                  <a:pt x="236" y="431"/>
                </a:cubicBezTo>
                <a:lnTo>
                  <a:pt x="228" y="431"/>
                </a:lnTo>
                <a:cubicBezTo>
                  <a:pt x="214" y="430"/>
                  <a:pt x="189" y="430"/>
                  <a:pt x="155" y="430"/>
                </a:cubicBezTo>
                <a:cubicBezTo>
                  <a:pt x="142" y="430"/>
                  <a:pt x="131" y="430"/>
                  <a:pt x="120" y="430"/>
                </a:cubicBezTo>
                <a:cubicBezTo>
                  <a:pt x="110" y="430"/>
                  <a:pt x="101" y="430"/>
                  <a:pt x="95" y="430"/>
                </a:cubicBezTo>
                <a:cubicBezTo>
                  <a:pt x="89" y="430"/>
                  <a:pt x="85" y="430"/>
                  <a:pt x="84" y="430"/>
                </a:cubicBezTo>
                <a:cubicBezTo>
                  <a:pt x="77" y="430"/>
                  <a:pt x="74" y="428"/>
                  <a:pt x="74" y="424"/>
                </a:cubicBezTo>
                <a:cubicBezTo>
                  <a:pt x="74" y="422"/>
                  <a:pt x="75" y="419"/>
                  <a:pt x="76" y="414"/>
                </a:cubicBezTo>
                <a:cubicBezTo>
                  <a:pt x="77" y="406"/>
                  <a:pt x="79" y="402"/>
                  <a:pt x="80" y="401"/>
                </a:cubicBezTo>
                <a:cubicBezTo>
                  <a:pt x="82" y="399"/>
                  <a:pt x="86" y="399"/>
                  <a:pt x="94" y="399"/>
                </a:cubicBezTo>
                <a:cubicBezTo>
                  <a:pt x="115" y="399"/>
                  <a:pt x="128" y="397"/>
                  <a:pt x="133" y="394"/>
                </a:cubicBezTo>
                <a:cubicBezTo>
                  <a:pt x="137" y="392"/>
                  <a:pt x="143" y="372"/>
                  <a:pt x="152" y="335"/>
                </a:cubicBezTo>
                <a:cubicBezTo>
                  <a:pt x="161" y="297"/>
                  <a:pt x="166" y="278"/>
                  <a:pt x="166" y="277"/>
                </a:cubicBezTo>
                <a:cubicBezTo>
                  <a:pt x="166" y="277"/>
                  <a:pt x="165" y="277"/>
                  <a:pt x="161" y="279"/>
                </a:cubicBezTo>
                <a:cubicBezTo>
                  <a:pt x="140" y="297"/>
                  <a:pt x="117" y="305"/>
                  <a:pt x="94" y="305"/>
                </a:cubicBezTo>
                <a:cubicBezTo>
                  <a:pt x="69" y="305"/>
                  <a:pt x="47" y="296"/>
                  <a:pt x="28" y="278"/>
                </a:cubicBezTo>
                <a:cubicBezTo>
                  <a:pt x="9" y="260"/>
                  <a:pt x="0" y="232"/>
                  <a:pt x="0" y="193"/>
                </a:cubicBezTo>
                <a:moveTo>
                  <a:pt x="215" y="78"/>
                </a:moveTo>
                <a:cubicBezTo>
                  <a:pt x="205" y="43"/>
                  <a:pt x="188" y="25"/>
                  <a:pt x="165" y="25"/>
                </a:cubicBezTo>
                <a:cubicBezTo>
                  <a:pt x="149" y="25"/>
                  <a:pt x="134" y="32"/>
                  <a:pt x="119" y="46"/>
                </a:cubicBezTo>
                <a:cubicBezTo>
                  <a:pt x="105" y="60"/>
                  <a:pt x="94" y="78"/>
                  <a:pt x="86" y="101"/>
                </a:cubicBezTo>
                <a:cubicBezTo>
                  <a:pt x="73" y="136"/>
                  <a:pt x="63" y="173"/>
                  <a:pt x="58" y="211"/>
                </a:cubicBezTo>
                <a:cubicBezTo>
                  <a:pt x="58" y="213"/>
                  <a:pt x="58" y="215"/>
                  <a:pt x="58" y="219"/>
                </a:cubicBezTo>
                <a:cubicBezTo>
                  <a:pt x="58" y="223"/>
                  <a:pt x="58" y="225"/>
                  <a:pt x="57" y="227"/>
                </a:cubicBezTo>
                <a:cubicBezTo>
                  <a:pt x="57" y="247"/>
                  <a:pt x="61" y="261"/>
                  <a:pt x="69" y="269"/>
                </a:cubicBezTo>
                <a:cubicBezTo>
                  <a:pt x="78" y="277"/>
                  <a:pt x="87" y="281"/>
                  <a:pt x="98" y="281"/>
                </a:cubicBezTo>
                <a:cubicBezTo>
                  <a:pt x="123" y="281"/>
                  <a:pt x="148" y="265"/>
                  <a:pt x="174" y="232"/>
                </a:cubicBezTo>
                <a:lnTo>
                  <a:pt x="179" y="225"/>
                </a:lnTo>
                <a:lnTo>
                  <a:pt x="215"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7" name=""/>
          <p:cNvSpPr/>
          <p:nvPr/>
        </p:nvSpPr>
        <p:spPr>
          <a:xfrm>
            <a:off x="4133880" y="1397520"/>
            <a:ext cx="58680" cy="243720"/>
          </a:xfrm>
          <a:custGeom>
            <a:avLst/>
            <a:gdLst/>
            <a:ahLst/>
            <a:rect l="0" t="0" r="r" b="b"/>
            <a:pathLst>
              <a:path w="163" h="677">
                <a:moveTo>
                  <a:pt x="0" y="338"/>
                </a:moveTo>
                <a:cubicBezTo>
                  <a:pt x="0" y="307"/>
                  <a:pt x="2" y="277"/>
                  <a:pt x="7" y="249"/>
                </a:cubicBezTo>
                <a:cubicBezTo>
                  <a:pt x="11" y="221"/>
                  <a:pt x="17" y="197"/>
                  <a:pt x="22" y="177"/>
                </a:cubicBezTo>
                <a:cubicBezTo>
                  <a:pt x="28" y="156"/>
                  <a:pt x="38" y="137"/>
                  <a:pt x="48" y="117"/>
                </a:cubicBezTo>
                <a:cubicBezTo>
                  <a:pt x="59" y="98"/>
                  <a:pt x="68" y="83"/>
                  <a:pt x="74" y="72"/>
                </a:cubicBezTo>
                <a:cubicBezTo>
                  <a:pt x="80" y="61"/>
                  <a:pt x="90" y="49"/>
                  <a:pt x="103"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1"/>
                  <a:pt x="102" y="91"/>
                  <a:pt x="90" y="114"/>
                </a:cubicBezTo>
                <a:cubicBezTo>
                  <a:pt x="79" y="137"/>
                  <a:pt x="70" y="168"/>
                  <a:pt x="62" y="207"/>
                </a:cubicBezTo>
                <a:cubicBezTo>
                  <a:pt x="54" y="246"/>
                  <a:pt x="50" y="290"/>
                  <a:pt x="50" y="338"/>
                </a:cubicBezTo>
                <a:cubicBezTo>
                  <a:pt x="50" y="385"/>
                  <a:pt x="54" y="429"/>
                  <a:pt x="62" y="468"/>
                </a:cubicBezTo>
                <a:cubicBezTo>
                  <a:pt x="70" y="506"/>
                  <a:pt x="79" y="539"/>
                  <a:pt x="90" y="563"/>
                </a:cubicBezTo>
                <a:cubicBezTo>
                  <a:pt x="101" y="586"/>
                  <a:pt x="112" y="606"/>
                  <a:pt x="123" y="621"/>
                </a:cubicBezTo>
                <a:cubicBezTo>
                  <a:pt x="134" y="636"/>
                  <a:pt x="144" y="647"/>
                  <a:pt x="151" y="657"/>
                </a:cubicBezTo>
                <a:cubicBezTo>
                  <a:pt x="159" y="666"/>
                  <a:pt x="163" y="670"/>
                  <a:pt x="163" y="671"/>
                </a:cubicBezTo>
                <a:cubicBezTo>
                  <a:pt x="163" y="675"/>
                  <a:pt x="159" y="677"/>
                  <a:pt x="153" y="677"/>
                </a:cubicBezTo>
                <a:lnTo>
                  <a:pt x="151" y="677"/>
                </a:lnTo>
                <a:lnTo>
                  <a:pt x="142" y="677"/>
                </a:lnTo>
                <a:lnTo>
                  <a:pt x="123" y="661"/>
                </a:lnTo>
                <a:cubicBezTo>
                  <a:pt x="80" y="622"/>
                  <a:pt x="50" y="574"/>
                  <a:pt x="30" y="517"/>
                </a:cubicBezTo>
                <a:cubicBezTo>
                  <a:pt x="10"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8" name=""/>
          <p:cNvSpPr/>
          <p:nvPr/>
        </p:nvSpPr>
        <p:spPr>
          <a:xfrm>
            <a:off x="4210920" y="1471680"/>
            <a:ext cx="137880" cy="108720"/>
          </a:xfrm>
          <a:custGeom>
            <a:avLst/>
            <a:gdLst/>
            <a:ahLst/>
            <a:rect l="0" t="0" r="r" b="b"/>
            <a:pathLst>
              <a:path w="383" h="302">
                <a:moveTo>
                  <a:pt x="139" y="302"/>
                </a:moveTo>
                <a:cubicBezTo>
                  <a:pt x="132" y="300"/>
                  <a:pt x="108" y="300"/>
                  <a:pt x="67" y="300"/>
                </a:cubicBezTo>
                <a:cubicBezTo>
                  <a:pt x="31" y="300"/>
                  <a:pt x="10" y="300"/>
                  <a:pt x="5" y="302"/>
                </a:cubicBezTo>
                <a:lnTo>
                  <a:pt x="0" y="302"/>
                </a:lnTo>
                <a:lnTo>
                  <a:pt x="0" y="259"/>
                </a:lnTo>
                <a:lnTo>
                  <a:pt x="65" y="259"/>
                </a:lnTo>
                <a:lnTo>
                  <a:pt x="151" y="157"/>
                </a:lnTo>
                <a:lnTo>
                  <a:pt x="59" y="42"/>
                </a:lnTo>
                <a:lnTo>
                  <a:pt x="3" y="42"/>
                </a:lnTo>
                <a:lnTo>
                  <a:pt x="3" y="0"/>
                </a:lnTo>
                <a:lnTo>
                  <a:pt x="9" y="0"/>
                </a:lnTo>
                <a:cubicBezTo>
                  <a:pt x="15" y="2"/>
                  <a:pt x="40" y="2"/>
                  <a:pt x="82" y="2"/>
                </a:cubicBezTo>
                <a:cubicBezTo>
                  <a:pt x="129" y="2"/>
                  <a:pt x="157" y="2"/>
                  <a:pt x="165" y="0"/>
                </a:cubicBezTo>
                <a:lnTo>
                  <a:pt x="171" y="0"/>
                </a:lnTo>
                <a:lnTo>
                  <a:pt x="171" y="42"/>
                </a:lnTo>
                <a:lnTo>
                  <a:pt x="152" y="42"/>
                </a:lnTo>
                <a:lnTo>
                  <a:pt x="176" y="71"/>
                </a:lnTo>
                <a:cubicBezTo>
                  <a:pt x="191" y="90"/>
                  <a:pt x="199" y="100"/>
                  <a:pt x="199" y="100"/>
                </a:cubicBezTo>
                <a:cubicBezTo>
                  <a:pt x="201" y="100"/>
                  <a:pt x="210" y="90"/>
                  <a:pt x="225" y="70"/>
                </a:cubicBezTo>
                <a:lnTo>
                  <a:pt x="249" y="42"/>
                </a:lnTo>
                <a:lnTo>
                  <a:pt x="224" y="42"/>
                </a:lnTo>
                <a:lnTo>
                  <a:pt x="224" y="0"/>
                </a:lnTo>
                <a:lnTo>
                  <a:pt x="229" y="0"/>
                </a:lnTo>
                <a:cubicBezTo>
                  <a:pt x="236" y="2"/>
                  <a:pt x="260" y="2"/>
                  <a:pt x="301" y="2"/>
                </a:cubicBezTo>
                <a:cubicBezTo>
                  <a:pt x="338" y="2"/>
                  <a:pt x="359" y="2"/>
                  <a:pt x="365" y="0"/>
                </a:cubicBezTo>
                <a:lnTo>
                  <a:pt x="369" y="0"/>
                </a:lnTo>
                <a:lnTo>
                  <a:pt x="369" y="42"/>
                </a:lnTo>
                <a:lnTo>
                  <a:pt x="304" y="42"/>
                </a:lnTo>
                <a:lnTo>
                  <a:pt x="226" y="134"/>
                </a:lnTo>
                <a:lnTo>
                  <a:pt x="326" y="258"/>
                </a:lnTo>
                <a:lnTo>
                  <a:pt x="355" y="259"/>
                </a:lnTo>
                <a:lnTo>
                  <a:pt x="383" y="259"/>
                </a:lnTo>
                <a:lnTo>
                  <a:pt x="383" y="302"/>
                </a:lnTo>
                <a:lnTo>
                  <a:pt x="377" y="302"/>
                </a:lnTo>
                <a:cubicBezTo>
                  <a:pt x="371" y="300"/>
                  <a:pt x="346" y="300"/>
                  <a:pt x="303" y="300"/>
                </a:cubicBezTo>
                <a:cubicBezTo>
                  <a:pt x="256" y="300"/>
                  <a:pt x="228" y="300"/>
                  <a:pt x="220" y="302"/>
                </a:cubicBezTo>
                <a:lnTo>
                  <a:pt x="214" y="302"/>
                </a:lnTo>
                <a:lnTo>
                  <a:pt x="214" y="259"/>
                </a:lnTo>
                <a:lnTo>
                  <a:pt x="233" y="259"/>
                </a:lnTo>
                <a:cubicBezTo>
                  <a:pt x="233" y="258"/>
                  <a:pt x="224" y="247"/>
                  <a:pt x="206" y="225"/>
                </a:cubicBezTo>
                <a:cubicBezTo>
                  <a:pt x="188" y="203"/>
                  <a:pt x="179" y="191"/>
                  <a:pt x="178" y="190"/>
                </a:cubicBezTo>
                <a:lnTo>
                  <a:pt x="120" y="258"/>
                </a:lnTo>
                <a:lnTo>
                  <a:pt x="132" y="259"/>
                </a:lnTo>
                <a:lnTo>
                  <a:pt x="145" y="259"/>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49" name=""/>
          <p:cNvSpPr/>
          <p:nvPr/>
        </p:nvSpPr>
        <p:spPr>
          <a:xfrm>
            <a:off x="4364640" y="1508760"/>
            <a:ext cx="54000" cy="109800"/>
          </a:xfrm>
          <a:custGeom>
            <a:avLst/>
            <a:gdLst/>
            <a:ahLst/>
            <a:rect l="0" t="0" r="r" b="b"/>
            <a:pathLst>
              <a:path w="150" h="305">
                <a:moveTo>
                  <a:pt x="4" y="115"/>
                </a:moveTo>
                <a:cubicBezTo>
                  <a:pt x="2" y="113"/>
                  <a:pt x="0" y="111"/>
                  <a:pt x="0" y="110"/>
                </a:cubicBezTo>
                <a:cubicBezTo>
                  <a:pt x="0" y="109"/>
                  <a:pt x="1" y="106"/>
                  <a:pt x="2" y="103"/>
                </a:cubicBezTo>
                <a:cubicBezTo>
                  <a:pt x="3" y="99"/>
                  <a:pt x="4" y="97"/>
                  <a:pt x="4" y="96"/>
                </a:cubicBezTo>
                <a:cubicBezTo>
                  <a:pt x="5" y="94"/>
                  <a:pt x="6" y="94"/>
                  <a:pt x="9" y="94"/>
                </a:cubicBezTo>
                <a:cubicBezTo>
                  <a:pt x="11" y="94"/>
                  <a:pt x="19" y="93"/>
                  <a:pt x="33" y="93"/>
                </a:cubicBezTo>
                <a:lnTo>
                  <a:pt x="58" y="93"/>
                </a:lnTo>
                <a:lnTo>
                  <a:pt x="67" y="55"/>
                </a:lnTo>
                <a:cubicBezTo>
                  <a:pt x="68" y="51"/>
                  <a:pt x="70" y="47"/>
                  <a:pt x="71" y="41"/>
                </a:cubicBezTo>
                <a:cubicBezTo>
                  <a:pt x="72" y="35"/>
                  <a:pt x="73" y="31"/>
                  <a:pt x="74" y="29"/>
                </a:cubicBezTo>
                <a:cubicBezTo>
                  <a:pt x="75" y="26"/>
                  <a:pt x="76" y="23"/>
                  <a:pt x="77" y="19"/>
                </a:cubicBezTo>
                <a:cubicBezTo>
                  <a:pt x="78" y="15"/>
                  <a:pt x="79" y="12"/>
                  <a:pt x="81" y="11"/>
                </a:cubicBezTo>
                <a:cubicBezTo>
                  <a:pt x="82" y="9"/>
                  <a:pt x="84"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9" y="92"/>
                </a:lnTo>
                <a:cubicBezTo>
                  <a:pt x="99" y="93"/>
                  <a:pt x="107" y="93"/>
                  <a:pt x="122" y="93"/>
                </a:cubicBezTo>
                <a:lnTo>
                  <a:pt x="147" y="93"/>
                </a:lnTo>
                <a:cubicBezTo>
                  <a:pt x="149" y="95"/>
                  <a:pt x="150" y="97"/>
                  <a:pt x="150" y="98"/>
                </a:cubicBezTo>
                <a:cubicBezTo>
                  <a:pt x="150" y="105"/>
                  <a:pt x="148" y="111"/>
                  <a:pt x="144" y="115"/>
                </a:cubicBezTo>
                <a:lnTo>
                  <a:pt x="93" y="115"/>
                </a:lnTo>
                <a:lnTo>
                  <a:pt x="75" y="184"/>
                </a:lnTo>
                <a:cubicBezTo>
                  <a:pt x="62" y="236"/>
                  <a:pt x="56" y="264"/>
                  <a:pt x="56" y="268"/>
                </a:cubicBezTo>
                <a:cubicBezTo>
                  <a:pt x="56" y="281"/>
                  <a:pt x="60" y="288"/>
                  <a:pt x="69" y="288"/>
                </a:cubicBezTo>
                <a:cubicBezTo>
                  <a:pt x="80" y="288"/>
                  <a:pt x="92"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5" y="303"/>
                  <a:pt x="75" y="305"/>
                  <a:pt x="66" y="305"/>
                </a:cubicBezTo>
                <a:cubicBezTo>
                  <a:pt x="56" y="305"/>
                  <a:pt x="47" y="303"/>
                  <a:pt x="38" y="298"/>
                </a:cubicBezTo>
                <a:cubicBezTo>
                  <a:pt x="30" y="293"/>
                  <a:pt x="23" y="285"/>
                  <a:pt x="20" y="273"/>
                </a:cubicBezTo>
                <a:cubicBezTo>
                  <a:pt x="19" y="271"/>
                  <a:pt x="19" y="267"/>
                  <a:pt x="19" y="260"/>
                </a:cubicBezTo>
                <a:lnTo>
                  <a:pt x="19" y="252"/>
                </a:lnTo>
                <a:lnTo>
                  <a:pt x="35" y="184"/>
                </a:lnTo>
                <a:cubicBezTo>
                  <a:pt x="47"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0" name=""/>
          <p:cNvSpPr/>
          <p:nvPr/>
        </p:nvSpPr>
        <p:spPr>
          <a:xfrm>
            <a:off x="4438080" y="1569960"/>
            <a:ext cx="105480" cy="7200"/>
          </a:xfrm>
          <a:custGeom>
            <a:avLst/>
            <a:gdLst/>
            <a:ahLst/>
            <a:rect l="0" t="0" r="r" b="b"/>
            <a:pathLst>
              <a:path w="293" h="20">
                <a:moveTo>
                  <a:pt x="7" y="0"/>
                </a:moveTo>
                <a:lnTo>
                  <a:pt x="286" y="0"/>
                </a:lnTo>
                <a:cubicBezTo>
                  <a:pt x="290" y="3"/>
                  <a:pt x="293" y="6"/>
                  <a:pt x="293" y="10"/>
                </a:cubicBezTo>
                <a:cubicBezTo>
                  <a:pt x="293" y="13"/>
                  <a:pt x="290" y="17"/>
                  <a:pt x="286" y="20"/>
                </a:cubicBezTo>
                <a:lnTo>
                  <a:pt x="7" y="20"/>
                </a:lnTo>
                <a:cubicBezTo>
                  <a:pt x="2" y="17"/>
                  <a:pt x="0" y="14"/>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1" name=""/>
          <p:cNvSpPr/>
          <p:nvPr/>
        </p:nvSpPr>
        <p:spPr>
          <a:xfrm>
            <a:off x="4572000" y="1501920"/>
            <a:ext cx="59400" cy="114840"/>
          </a:xfrm>
          <a:custGeom>
            <a:avLst/>
            <a:gdLst/>
            <a:ahLst/>
            <a:rect l="0" t="0" r="r" b="b"/>
            <a:pathLst>
              <a:path w="165" h="319">
                <a:moveTo>
                  <a:pt x="63" y="42"/>
                </a:moveTo>
                <a:lnTo>
                  <a:pt x="57" y="44"/>
                </a:lnTo>
                <a:cubicBezTo>
                  <a:pt x="52" y="46"/>
                  <a:pt x="46" y="47"/>
                  <a:pt x="37" y="49"/>
                </a:cubicBezTo>
                <a:cubicBezTo>
                  <a:pt x="29" y="51"/>
                  <a:pt x="20" y="52"/>
                  <a:pt x="9" y="52"/>
                </a:cubicBezTo>
                <a:lnTo>
                  <a:pt x="0" y="52"/>
                </a:lnTo>
                <a:lnTo>
                  <a:pt x="0" y="30"/>
                </a:lnTo>
                <a:lnTo>
                  <a:pt x="9" y="30"/>
                </a:lnTo>
                <a:cubicBezTo>
                  <a:pt x="25" y="30"/>
                  <a:pt x="39" y="27"/>
                  <a:pt x="51" y="23"/>
                </a:cubicBezTo>
                <a:cubicBezTo>
                  <a:pt x="64" y="19"/>
                  <a:pt x="73" y="15"/>
                  <a:pt x="78" y="12"/>
                </a:cubicBezTo>
                <a:cubicBezTo>
                  <a:pt x="83" y="8"/>
                  <a:pt x="88" y="5"/>
                  <a:pt x="92" y="1"/>
                </a:cubicBezTo>
                <a:cubicBezTo>
                  <a:pt x="92" y="0"/>
                  <a:pt x="94" y="0"/>
                  <a:pt x="97" y="0"/>
                </a:cubicBezTo>
                <a:cubicBezTo>
                  <a:pt x="100" y="0"/>
                  <a:pt x="103" y="1"/>
                  <a:pt x="105" y="3"/>
                </a:cubicBezTo>
                <a:lnTo>
                  <a:pt x="105" y="147"/>
                </a:lnTo>
                <a:lnTo>
                  <a:pt x="106" y="290"/>
                </a:lnTo>
                <a:cubicBezTo>
                  <a:pt x="108" y="292"/>
                  <a:pt x="110" y="294"/>
                  <a:pt x="112" y="294"/>
                </a:cubicBezTo>
                <a:cubicBezTo>
                  <a:pt x="113" y="295"/>
                  <a:pt x="117" y="296"/>
                  <a:pt x="123" y="296"/>
                </a:cubicBezTo>
                <a:cubicBezTo>
                  <a:pt x="129" y="297"/>
                  <a:pt x="139" y="297"/>
                  <a:pt x="153" y="297"/>
                </a:cubicBezTo>
                <a:lnTo>
                  <a:pt x="165" y="297"/>
                </a:lnTo>
                <a:lnTo>
                  <a:pt x="165" y="319"/>
                </a:lnTo>
                <a:lnTo>
                  <a:pt x="160" y="319"/>
                </a:lnTo>
                <a:cubicBezTo>
                  <a:pt x="153" y="318"/>
                  <a:pt x="128" y="318"/>
                  <a:pt x="84" y="318"/>
                </a:cubicBezTo>
                <a:cubicBezTo>
                  <a:pt x="41" y="318"/>
                  <a:pt x="16" y="318"/>
                  <a:pt x="8" y="319"/>
                </a:cubicBezTo>
                <a:lnTo>
                  <a:pt x="2" y="319"/>
                </a:lnTo>
                <a:lnTo>
                  <a:pt x="2" y="297"/>
                </a:lnTo>
                <a:lnTo>
                  <a:pt x="16" y="297"/>
                </a:lnTo>
                <a:cubicBezTo>
                  <a:pt x="23" y="297"/>
                  <a:pt x="29" y="297"/>
                  <a:pt x="34" y="297"/>
                </a:cubicBezTo>
                <a:cubicBezTo>
                  <a:pt x="39" y="297"/>
                  <a:pt x="43" y="297"/>
                  <a:pt x="46" y="297"/>
                </a:cubicBezTo>
                <a:cubicBezTo>
                  <a:pt x="48" y="296"/>
                  <a:pt x="51" y="296"/>
                  <a:pt x="53" y="295"/>
                </a:cubicBezTo>
                <a:cubicBezTo>
                  <a:pt x="56" y="295"/>
                  <a:pt x="57" y="294"/>
                  <a:pt x="57" y="294"/>
                </a:cubicBezTo>
                <a:cubicBezTo>
                  <a:pt x="57" y="294"/>
                  <a:pt x="58"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2" name=""/>
          <p:cNvSpPr/>
          <p:nvPr/>
        </p:nvSpPr>
        <p:spPr>
          <a:xfrm>
            <a:off x="4684680" y="1397520"/>
            <a:ext cx="10080" cy="243360"/>
          </a:xfrm>
          <a:custGeom>
            <a:avLst/>
            <a:gdLst/>
            <a:ahLst/>
            <a:rect l="0" t="0" r="r" b="b"/>
            <a:pathLst>
              <a:path w="28" h="676">
                <a:moveTo>
                  <a:pt x="14" y="676"/>
                </a:moveTo>
                <a:lnTo>
                  <a:pt x="13" y="676"/>
                </a:lnTo>
                <a:cubicBezTo>
                  <a:pt x="7" y="676"/>
                  <a:pt x="3" y="673"/>
                  <a:pt x="0" y="667"/>
                </a:cubicBezTo>
                <a:lnTo>
                  <a:pt x="0" y="337"/>
                </a:lnTo>
                <a:lnTo>
                  <a:pt x="1" y="9"/>
                </a:lnTo>
                <a:cubicBezTo>
                  <a:pt x="6" y="3"/>
                  <a:pt x="10" y="0"/>
                  <a:pt x="14" y="0"/>
                </a:cubicBezTo>
                <a:cubicBezTo>
                  <a:pt x="21" y="0"/>
                  <a:pt x="25" y="3"/>
                  <a:pt x="28" y="10"/>
                </a:cubicBezTo>
                <a:lnTo>
                  <a:pt x="28" y="667"/>
                </a:lnTo>
                <a:cubicBezTo>
                  <a:pt x="25" y="673"/>
                  <a:pt x="21" y="676"/>
                  <a:pt x="16" y="676"/>
                </a:cubicBezTo>
                <a:lnTo>
                  <a:pt x="14"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3" name=""/>
          <p:cNvSpPr/>
          <p:nvPr/>
        </p:nvSpPr>
        <p:spPr>
          <a:xfrm>
            <a:off x="4728600" y="1471680"/>
            <a:ext cx="137880" cy="108720"/>
          </a:xfrm>
          <a:custGeom>
            <a:avLst/>
            <a:gdLst/>
            <a:ahLst/>
            <a:rect l="0" t="0" r="r" b="b"/>
            <a:pathLst>
              <a:path w="383" h="302">
                <a:moveTo>
                  <a:pt x="140" y="302"/>
                </a:moveTo>
                <a:cubicBezTo>
                  <a:pt x="134" y="300"/>
                  <a:pt x="110" y="300"/>
                  <a:pt x="69" y="300"/>
                </a:cubicBezTo>
                <a:cubicBezTo>
                  <a:pt x="31" y="300"/>
                  <a:pt x="10" y="300"/>
                  <a:pt x="5" y="302"/>
                </a:cubicBezTo>
                <a:lnTo>
                  <a:pt x="0" y="302"/>
                </a:lnTo>
                <a:lnTo>
                  <a:pt x="0" y="259"/>
                </a:lnTo>
                <a:lnTo>
                  <a:pt x="66" y="259"/>
                </a:lnTo>
                <a:lnTo>
                  <a:pt x="153" y="157"/>
                </a:lnTo>
                <a:lnTo>
                  <a:pt x="61" y="42"/>
                </a:lnTo>
                <a:lnTo>
                  <a:pt x="4" y="42"/>
                </a:lnTo>
                <a:lnTo>
                  <a:pt x="4" y="0"/>
                </a:lnTo>
                <a:lnTo>
                  <a:pt x="9" y="0"/>
                </a:lnTo>
                <a:cubicBezTo>
                  <a:pt x="16" y="2"/>
                  <a:pt x="40" y="2"/>
                  <a:pt x="84" y="2"/>
                </a:cubicBezTo>
                <a:cubicBezTo>
                  <a:pt x="131" y="2"/>
                  <a:pt x="158" y="2"/>
                  <a:pt x="166" y="0"/>
                </a:cubicBezTo>
                <a:lnTo>
                  <a:pt x="172" y="0"/>
                </a:lnTo>
                <a:lnTo>
                  <a:pt x="172" y="42"/>
                </a:lnTo>
                <a:lnTo>
                  <a:pt x="153" y="42"/>
                </a:lnTo>
                <a:lnTo>
                  <a:pt x="177" y="71"/>
                </a:lnTo>
                <a:cubicBezTo>
                  <a:pt x="192" y="90"/>
                  <a:pt x="200" y="100"/>
                  <a:pt x="201" y="100"/>
                </a:cubicBezTo>
                <a:cubicBezTo>
                  <a:pt x="202" y="100"/>
                  <a:pt x="211" y="90"/>
                  <a:pt x="226" y="70"/>
                </a:cubicBezTo>
                <a:lnTo>
                  <a:pt x="250" y="42"/>
                </a:lnTo>
                <a:lnTo>
                  <a:pt x="225" y="42"/>
                </a:lnTo>
                <a:lnTo>
                  <a:pt x="225" y="0"/>
                </a:lnTo>
                <a:lnTo>
                  <a:pt x="230" y="0"/>
                </a:lnTo>
                <a:cubicBezTo>
                  <a:pt x="237" y="2"/>
                  <a:pt x="261" y="2"/>
                  <a:pt x="302" y="2"/>
                </a:cubicBezTo>
                <a:cubicBezTo>
                  <a:pt x="339" y="2"/>
                  <a:pt x="360" y="2"/>
                  <a:pt x="365" y="0"/>
                </a:cubicBezTo>
                <a:lnTo>
                  <a:pt x="370" y="0"/>
                </a:lnTo>
                <a:lnTo>
                  <a:pt x="370" y="42"/>
                </a:lnTo>
                <a:lnTo>
                  <a:pt x="305" y="42"/>
                </a:lnTo>
                <a:lnTo>
                  <a:pt x="227" y="134"/>
                </a:lnTo>
                <a:lnTo>
                  <a:pt x="328" y="258"/>
                </a:lnTo>
                <a:lnTo>
                  <a:pt x="356" y="259"/>
                </a:lnTo>
                <a:lnTo>
                  <a:pt x="383" y="259"/>
                </a:lnTo>
                <a:lnTo>
                  <a:pt x="383" y="302"/>
                </a:lnTo>
                <a:lnTo>
                  <a:pt x="378" y="302"/>
                </a:lnTo>
                <a:cubicBezTo>
                  <a:pt x="371" y="300"/>
                  <a:pt x="347" y="300"/>
                  <a:pt x="304" y="300"/>
                </a:cubicBezTo>
                <a:cubicBezTo>
                  <a:pt x="257" y="300"/>
                  <a:pt x="230" y="300"/>
                  <a:pt x="222" y="302"/>
                </a:cubicBezTo>
                <a:lnTo>
                  <a:pt x="216" y="302"/>
                </a:lnTo>
                <a:lnTo>
                  <a:pt x="216" y="259"/>
                </a:lnTo>
                <a:lnTo>
                  <a:pt x="234" y="259"/>
                </a:lnTo>
                <a:cubicBezTo>
                  <a:pt x="234" y="258"/>
                  <a:pt x="225" y="247"/>
                  <a:pt x="207" y="225"/>
                </a:cubicBezTo>
                <a:cubicBezTo>
                  <a:pt x="189" y="203"/>
                  <a:pt x="180" y="191"/>
                  <a:pt x="180" y="190"/>
                </a:cubicBezTo>
                <a:lnTo>
                  <a:pt x="121" y="258"/>
                </a:lnTo>
                <a:lnTo>
                  <a:pt x="134" y="259"/>
                </a:lnTo>
                <a:lnTo>
                  <a:pt x="146" y="259"/>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4" name=""/>
          <p:cNvSpPr/>
          <p:nvPr/>
        </p:nvSpPr>
        <p:spPr>
          <a:xfrm>
            <a:off x="4882680" y="150876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3" y="31"/>
                  <a:pt x="73" y="29"/>
                </a:cubicBezTo>
                <a:cubicBezTo>
                  <a:pt x="74"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4" y="8"/>
                  <a:pt x="116" y="11"/>
                  <a:pt x="116" y="14"/>
                </a:cubicBezTo>
                <a:cubicBezTo>
                  <a:pt x="116" y="16"/>
                  <a:pt x="114" y="24"/>
                  <a:pt x="111" y="37"/>
                </a:cubicBezTo>
                <a:cubicBezTo>
                  <a:pt x="108" y="49"/>
                  <a:pt x="105" y="62"/>
                  <a:pt x="102" y="74"/>
                </a:cubicBezTo>
                <a:lnTo>
                  <a:pt x="97" y="92"/>
                </a:lnTo>
                <a:cubicBezTo>
                  <a:pt x="97" y="93"/>
                  <a:pt x="105" y="93"/>
                  <a:pt x="121" y="93"/>
                </a:cubicBezTo>
                <a:lnTo>
                  <a:pt x="146" y="93"/>
                </a:lnTo>
                <a:cubicBezTo>
                  <a:pt x="148" y="95"/>
                  <a:pt x="150" y="97"/>
                  <a:pt x="150" y="98"/>
                </a:cubicBezTo>
                <a:cubicBezTo>
                  <a:pt x="150" y="105"/>
                  <a:pt x="147" y="111"/>
                  <a:pt x="143" y="115"/>
                </a:cubicBezTo>
                <a:lnTo>
                  <a:pt x="91" y="115"/>
                </a:lnTo>
                <a:lnTo>
                  <a:pt x="74" y="184"/>
                </a:lnTo>
                <a:cubicBezTo>
                  <a:pt x="62" y="236"/>
                  <a:pt x="55" y="264"/>
                  <a:pt x="55" y="268"/>
                </a:cubicBezTo>
                <a:cubicBezTo>
                  <a:pt x="55" y="281"/>
                  <a:pt x="60" y="288"/>
                  <a:pt x="68" y="288"/>
                </a:cubicBezTo>
                <a:cubicBezTo>
                  <a:pt x="79" y="288"/>
                  <a:pt x="90" y="282"/>
                  <a:pt x="101" y="271"/>
                </a:cubicBezTo>
                <a:cubicBezTo>
                  <a:pt x="111" y="261"/>
                  <a:pt x="120" y="247"/>
                  <a:pt x="126"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5" y="269"/>
                  <a:pt x="118" y="277"/>
                </a:cubicBezTo>
                <a:cubicBezTo>
                  <a:pt x="112" y="285"/>
                  <a:pt x="104" y="292"/>
                  <a:pt x="94" y="297"/>
                </a:cubicBezTo>
                <a:cubicBezTo>
                  <a:pt x="84" y="303"/>
                  <a:pt x="75" y="305"/>
                  <a:pt x="65" y="305"/>
                </a:cubicBezTo>
                <a:cubicBezTo>
                  <a:pt x="55" y="305"/>
                  <a:pt x="46" y="303"/>
                  <a:pt x="38" y="298"/>
                </a:cubicBezTo>
                <a:cubicBezTo>
                  <a:pt x="29" y="293"/>
                  <a:pt x="23" y="285"/>
                  <a:pt x="19" y="273"/>
                </a:cubicBezTo>
                <a:cubicBezTo>
                  <a:pt x="18"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5" name=""/>
          <p:cNvSpPr/>
          <p:nvPr/>
        </p:nvSpPr>
        <p:spPr>
          <a:xfrm>
            <a:off x="4972680" y="1550520"/>
            <a:ext cx="32400" cy="77040"/>
          </a:xfrm>
          <a:custGeom>
            <a:avLst/>
            <a:gdLst/>
            <a:ahLst/>
            <a:rect l="0" t="0" r="r" b="b"/>
            <a:pathLst>
              <a:path w="90" h="214">
                <a:moveTo>
                  <a:pt x="0" y="58"/>
                </a:moveTo>
                <a:cubicBezTo>
                  <a:pt x="0" y="58"/>
                  <a:pt x="0" y="52"/>
                  <a:pt x="0" y="41"/>
                </a:cubicBezTo>
                <a:cubicBezTo>
                  <a:pt x="0" y="30"/>
                  <a:pt x="4" y="20"/>
                  <a:pt x="11" y="12"/>
                </a:cubicBezTo>
                <a:cubicBezTo>
                  <a:pt x="18" y="4"/>
                  <a:pt x="29" y="0"/>
                  <a:pt x="41" y="0"/>
                </a:cubicBezTo>
                <a:cubicBezTo>
                  <a:pt x="54" y="0"/>
                  <a:pt x="65" y="6"/>
                  <a:pt x="75" y="17"/>
                </a:cubicBezTo>
                <a:cubicBezTo>
                  <a:pt x="85" y="28"/>
                  <a:pt x="90" y="48"/>
                  <a:pt x="90" y="77"/>
                </a:cubicBezTo>
                <a:cubicBezTo>
                  <a:pt x="90" y="93"/>
                  <a:pt x="88" y="108"/>
                  <a:pt x="84" y="123"/>
                </a:cubicBezTo>
                <a:cubicBezTo>
                  <a:pt x="80" y="138"/>
                  <a:pt x="75" y="151"/>
                  <a:pt x="70" y="162"/>
                </a:cubicBezTo>
                <a:cubicBezTo>
                  <a:pt x="65" y="173"/>
                  <a:pt x="59" y="182"/>
                  <a:pt x="52" y="190"/>
                </a:cubicBezTo>
                <a:cubicBezTo>
                  <a:pt x="46" y="197"/>
                  <a:pt x="41" y="203"/>
                  <a:pt x="36" y="208"/>
                </a:cubicBezTo>
                <a:cubicBezTo>
                  <a:pt x="32" y="212"/>
                  <a:pt x="29" y="214"/>
                  <a:pt x="26" y="214"/>
                </a:cubicBezTo>
                <a:cubicBezTo>
                  <a:pt x="25" y="214"/>
                  <a:pt x="22" y="212"/>
                  <a:pt x="18" y="208"/>
                </a:cubicBezTo>
                <a:cubicBezTo>
                  <a:pt x="14" y="204"/>
                  <a:pt x="11" y="201"/>
                  <a:pt x="11" y="199"/>
                </a:cubicBezTo>
                <a:cubicBezTo>
                  <a:pt x="11" y="197"/>
                  <a:pt x="14" y="194"/>
                  <a:pt x="19" y="188"/>
                </a:cubicBezTo>
                <a:cubicBezTo>
                  <a:pt x="24" y="183"/>
                  <a:pt x="31" y="176"/>
                  <a:pt x="37" y="168"/>
                </a:cubicBezTo>
                <a:cubicBezTo>
                  <a:pt x="43" y="160"/>
                  <a:pt x="49" y="149"/>
                  <a:pt x="54" y="134"/>
                </a:cubicBezTo>
                <a:cubicBezTo>
                  <a:pt x="60" y="120"/>
                  <a:pt x="63" y="103"/>
                  <a:pt x="65" y="85"/>
                </a:cubicBezTo>
                <a:lnTo>
                  <a:pt x="65" y="77"/>
                </a:lnTo>
                <a:cubicBezTo>
                  <a:pt x="64" y="78"/>
                  <a:pt x="63" y="78"/>
                  <a:pt x="61" y="79"/>
                </a:cubicBezTo>
                <a:cubicBezTo>
                  <a:pt x="60" y="79"/>
                  <a:pt x="58" y="80"/>
                  <a:pt x="57" y="81"/>
                </a:cubicBezTo>
                <a:cubicBezTo>
                  <a:pt x="56" y="82"/>
                  <a:pt x="54" y="82"/>
                  <a:pt x="51" y="82"/>
                </a:cubicBezTo>
                <a:cubicBezTo>
                  <a:pt x="48" y="82"/>
                  <a:pt x="46" y="82"/>
                  <a:pt x="43" y="83"/>
                </a:cubicBezTo>
                <a:cubicBezTo>
                  <a:pt x="31" y="83"/>
                  <a:pt x="20" y="79"/>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6" name=""/>
          <p:cNvSpPr/>
          <p:nvPr/>
        </p:nvSpPr>
        <p:spPr>
          <a:xfrm>
            <a:off x="5067000" y="1471680"/>
            <a:ext cx="137880" cy="108720"/>
          </a:xfrm>
          <a:custGeom>
            <a:avLst/>
            <a:gdLst/>
            <a:ahLst/>
            <a:rect l="0" t="0" r="r" b="b"/>
            <a:pathLst>
              <a:path w="383" h="302">
                <a:moveTo>
                  <a:pt x="139" y="302"/>
                </a:moveTo>
                <a:cubicBezTo>
                  <a:pt x="133" y="300"/>
                  <a:pt x="109" y="300"/>
                  <a:pt x="68" y="300"/>
                </a:cubicBezTo>
                <a:cubicBezTo>
                  <a:pt x="31" y="300"/>
                  <a:pt x="10" y="300"/>
                  <a:pt x="5" y="302"/>
                </a:cubicBezTo>
                <a:lnTo>
                  <a:pt x="0" y="302"/>
                </a:lnTo>
                <a:lnTo>
                  <a:pt x="0" y="259"/>
                </a:lnTo>
                <a:lnTo>
                  <a:pt x="65" y="259"/>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2" y="42"/>
                </a:lnTo>
                <a:lnTo>
                  <a:pt x="176" y="71"/>
                </a:lnTo>
                <a:cubicBezTo>
                  <a:pt x="191" y="90"/>
                  <a:pt x="199" y="100"/>
                  <a:pt x="200" y="100"/>
                </a:cubicBezTo>
                <a:cubicBezTo>
                  <a:pt x="201" y="100"/>
                  <a:pt x="210" y="90"/>
                  <a:pt x="225" y="70"/>
                </a:cubicBezTo>
                <a:lnTo>
                  <a:pt x="249" y="42"/>
                </a:lnTo>
                <a:lnTo>
                  <a:pt x="224" y="42"/>
                </a:lnTo>
                <a:lnTo>
                  <a:pt x="224" y="0"/>
                </a:lnTo>
                <a:lnTo>
                  <a:pt x="229" y="0"/>
                </a:lnTo>
                <a:cubicBezTo>
                  <a:pt x="236" y="2"/>
                  <a:pt x="261" y="2"/>
                  <a:pt x="302" y="2"/>
                </a:cubicBezTo>
                <a:cubicBezTo>
                  <a:pt x="339" y="2"/>
                  <a:pt x="360" y="2"/>
                  <a:pt x="365" y="0"/>
                </a:cubicBezTo>
                <a:lnTo>
                  <a:pt x="370" y="0"/>
                </a:lnTo>
                <a:lnTo>
                  <a:pt x="370" y="42"/>
                </a:lnTo>
                <a:lnTo>
                  <a:pt x="305" y="42"/>
                </a:lnTo>
                <a:lnTo>
                  <a:pt x="226" y="134"/>
                </a:lnTo>
                <a:lnTo>
                  <a:pt x="328" y="258"/>
                </a:lnTo>
                <a:lnTo>
                  <a:pt x="356" y="259"/>
                </a:lnTo>
                <a:lnTo>
                  <a:pt x="383" y="259"/>
                </a:lnTo>
                <a:lnTo>
                  <a:pt x="383" y="302"/>
                </a:lnTo>
                <a:lnTo>
                  <a:pt x="378" y="302"/>
                </a:lnTo>
                <a:cubicBezTo>
                  <a:pt x="371" y="300"/>
                  <a:pt x="347" y="300"/>
                  <a:pt x="304" y="300"/>
                </a:cubicBezTo>
                <a:cubicBezTo>
                  <a:pt x="257" y="300"/>
                  <a:pt x="229" y="300"/>
                  <a:pt x="221" y="302"/>
                </a:cubicBezTo>
                <a:lnTo>
                  <a:pt x="215" y="302"/>
                </a:lnTo>
                <a:lnTo>
                  <a:pt x="215" y="259"/>
                </a:lnTo>
                <a:lnTo>
                  <a:pt x="233" y="259"/>
                </a:lnTo>
                <a:cubicBezTo>
                  <a:pt x="233" y="258"/>
                  <a:pt x="224" y="247"/>
                  <a:pt x="206" y="225"/>
                </a:cubicBezTo>
                <a:cubicBezTo>
                  <a:pt x="188" y="203"/>
                  <a:pt x="179" y="191"/>
                  <a:pt x="179" y="190"/>
                </a:cubicBezTo>
                <a:lnTo>
                  <a:pt x="120" y="258"/>
                </a:lnTo>
                <a:lnTo>
                  <a:pt x="133" y="259"/>
                </a:lnTo>
                <a:lnTo>
                  <a:pt x="145" y="259"/>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7" name=""/>
          <p:cNvSpPr/>
          <p:nvPr/>
        </p:nvSpPr>
        <p:spPr>
          <a:xfrm>
            <a:off x="5224320" y="1501920"/>
            <a:ext cx="73080" cy="118800"/>
          </a:xfrm>
          <a:custGeom>
            <a:avLst/>
            <a:gdLst/>
            <a:ahLst/>
            <a:rect l="0" t="0" r="r" b="b"/>
            <a:pathLst>
              <a:path w="203" h="330">
                <a:moveTo>
                  <a:pt x="28" y="38"/>
                </a:moveTo>
                <a:cubicBezTo>
                  <a:pt x="46" y="13"/>
                  <a:pt x="71" y="0"/>
                  <a:pt x="102" y="0"/>
                </a:cubicBezTo>
                <a:cubicBezTo>
                  <a:pt x="117" y="0"/>
                  <a:pt x="132" y="4"/>
                  <a:pt x="148" y="12"/>
                </a:cubicBezTo>
                <a:cubicBezTo>
                  <a:pt x="163" y="20"/>
                  <a:pt x="175" y="35"/>
                  <a:pt x="185" y="56"/>
                </a:cubicBezTo>
                <a:cubicBezTo>
                  <a:pt x="197" y="83"/>
                  <a:pt x="203" y="119"/>
                  <a:pt x="203" y="165"/>
                </a:cubicBezTo>
                <a:cubicBezTo>
                  <a:pt x="203" y="215"/>
                  <a:pt x="196" y="252"/>
                  <a:pt x="182" y="279"/>
                </a:cubicBezTo>
                <a:cubicBezTo>
                  <a:pt x="176" y="293"/>
                  <a:pt x="167" y="304"/>
                  <a:pt x="156" y="312"/>
                </a:cubicBezTo>
                <a:cubicBezTo>
                  <a:pt x="145" y="319"/>
                  <a:pt x="135" y="324"/>
                  <a:pt x="127" y="326"/>
                </a:cubicBezTo>
                <a:cubicBezTo>
                  <a:pt x="118" y="328"/>
                  <a:pt x="110" y="329"/>
                  <a:pt x="102" y="330"/>
                </a:cubicBezTo>
                <a:cubicBezTo>
                  <a:pt x="94" y="330"/>
                  <a:pt x="86" y="329"/>
                  <a:pt x="77" y="327"/>
                </a:cubicBezTo>
                <a:cubicBezTo>
                  <a:pt x="69" y="325"/>
                  <a:pt x="58" y="320"/>
                  <a:pt x="47" y="312"/>
                </a:cubicBezTo>
                <a:cubicBezTo>
                  <a:pt x="36" y="303"/>
                  <a:pt x="27" y="293"/>
                  <a:pt x="21" y="279"/>
                </a:cubicBezTo>
                <a:cubicBezTo>
                  <a:pt x="7" y="252"/>
                  <a:pt x="0" y="215"/>
                  <a:pt x="0" y="165"/>
                </a:cubicBezTo>
                <a:cubicBezTo>
                  <a:pt x="0" y="110"/>
                  <a:pt x="10" y="67"/>
                  <a:pt x="28" y="38"/>
                </a:cubicBezTo>
                <a:moveTo>
                  <a:pt x="136" y="33"/>
                </a:moveTo>
                <a:cubicBezTo>
                  <a:pt x="127" y="23"/>
                  <a:pt x="115" y="17"/>
                  <a:pt x="102" y="17"/>
                </a:cubicBezTo>
                <a:cubicBezTo>
                  <a:pt x="89" y="17"/>
                  <a:pt x="77" y="23"/>
                  <a:pt x="68" y="33"/>
                </a:cubicBezTo>
                <a:cubicBezTo>
                  <a:pt x="59" y="41"/>
                  <a:pt x="54" y="52"/>
                  <a:pt x="51" y="67"/>
                </a:cubicBezTo>
                <a:cubicBezTo>
                  <a:pt x="49" y="82"/>
                  <a:pt x="47" y="112"/>
                  <a:pt x="47" y="159"/>
                </a:cubicBezTo>
                <a:cubicBezTo>
                  <a:pt x="47" y="209"/>
                  <a:pt x="49" y="242"/>
                  <a:pt x="51" y="259"/>
                </a:cubicBezTo>
                <a:cubicBezTo>
                  <a:pt x="54" y="275"/>
                  <a:pt x="59" y="288"/>
                  <a:pt x="69" y="297"/>
                </a:cubicBezTo>
                <a:cubicBezTo>
                  <a:pt x="78" y="307"/>
                  <a:pt x="89" y="312"/>
                  <a:pt x="102" y="312"/>
                </a:cubicBezTo>
                <a:cubicBezTo>
                  <a:pt x="115" y="312"/>
                  <a:pt x="126" y="307"/>
                  <a:pt x="135" y="297"/>
                </a:cubicBezTo>
                <a:cubicBezTo>
                  <a:pt x="144" y="288"/>
                  <a:pt x="150" y="274"/>
                  <a:pt x="152" y="256"/>
                </a:cubicBezTo>
                <a:cubicBezTo>
                  <a:pt x="154" y="239"/>
                  <a:pt x="156" y="206"/>
                  <a:pt x="156" y="159"/>
                </a:cubicBezTo>
                <a:cubicBezTo>
                  <a:pt x="156" y="113"/>
                  <a:pt x="155"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8" name=""/>
          <p:cNvSpPr/>
          <p:nvPr/>
        </p:nvSpPr>
        <p:spPr>
          <a:xfrm>
            <a:off x="5329440" y="139752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4" y="102"/>
                  <a:pt x="133" y="159"/>
                </a:cubicBezTo>
                <a:cubicBezTo>
                  <a:pt x="153" y="216"/>
                  <a:pt x="162" y="276"/>
                  <a:pt x="162" y="338"/>
                </a:cubicBezTo>
                <a:cubicBezTo>
                  <a:pt x="162" y="368"/>
                  <a:pt x="160" y="398"/>
                  <a:pt x="156" y="426"/>
                </a:cubicBezTo>
                <a:cubicBezTo>
                  <a:pt x="151" y="455"/>
                  <a:pt x="146" y="479"/>
                  <a:pt x="140" y="499"/>
                </a:cubicBezTo>
                <a:cubicBezTo>
                  <a:pt x="134" y="519"/>
                  <a:pt x="126" y="539"/>
                  <a:pt x="115" y="559"/>
                </a:cubicBezTo>
                <a:cubicBezTo>
                  <a:pt x="104" y="579"/>
                  <a:pt x="96" y="594"/>
                  <a:pt x="88" y="604"/>
                </a:cubicBezTo>
                <a:cubicBezTo>
                  <a:pt x="82" y="615"/>
                  <a:pt x="73" y="626"/>
                  <a:pt x="61" y="639"/>
                </a:cubicBezTo>
                <a:cubicBezTo>
                  <a:pt x="49" y="652"/>
                  <a:pt x="41" y="659"/>
                  <a:pt x="39" y="661"/>
                </a:cubicBezTo>
                <a:cubicBezTo>
                  <a:pt x="37" y="663"/>
                  <a:pt x="32" y="668"/>
                  <a:pt x="24" y="674"/>
                </a:cubicBezTo>
                <a:cubicBezTo>
                  <a:pt x="22" y="675"/>
                  <a:pt x="21" y="676"/>
                  <a:pt x="21" y="677"/>
                </a:cubicBezTo>
                <a:lnTo>
                  <a:pt x="13" y="677"/>
                </a:lnTo>
                <a:cubicBezTo>
                  <a:pt x="9" y="677"/>
                  <a:pt x="7" y="677"/>
                  <a:pt x="5" y="677"/>
                </a:cubicBezTo>
                <a:cubicBezTo>
                  <a:pt x="4" y="677"/>
                  <a:pt x="3" y="676"/>
                  <a:pt x="2" y="675"/>
                </a:cubicBezTo>
                <a:cubicBezTo>
                  <a:pt x="1" y="673"/>
                  <a:pt x="0" y="671"/>
                  <a:pt x="0" y="669"/>
                </a:cubicBezTo>
                <a:cubicBezTo>
                  <a:pt x="0" y="668"/>
                  <a:pt x="3" y="665"/>
                  <a:pt x="7" y="660"/>
                </a:cubicBezTo>
                <a:cubicBezTo>
                  <a:pt x="77" y="587"/>
                  <a:pt x="113" y="479"/>
                  <a:pt x="113" y="338"/>
                </a:cubicBezTo>
                <a:cubicBezTo>
                  <a:pt x="113" y="196"/>
                  <a:pt x="77" y="89"/>
                  <a:pt x="7" y="16"/>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9" name=""/>
          <p:cNvSpPr/>
          <p:nvPr/>
        </p:nvSpPr>
        <p:spPr>
          <a:xfrm>
            <a:off x="5491800" y="1490760"/>
            <a:ext cx="162720" cy="57240"/>
          </a:xfrm>
          <a:custGeom>
            <a:avLst/>
            <a:gdLst/>
            <a:ahLst/>
            <a:rect l="0" t="0" r="r" b="b"/>
            <a:pathLst>
              <a:path w="452" h="159">
                <a:moveTo>
                  <a:pt x="0" y="13"/>
                </a:moveTo>
                <a:cubicBezTo>
                  <a:pt x="0" y="7"/>
                  <a:pt x="4" y="3"/>
                  <a:pt x="10" y="0"/>
                </a:cubicBezTo>
                <a:lnTo>
                  <a:pt x="442" y="0"/>
                </a:lnTo>
                <a:cubicBezTo>
                  <a:pt x="448" y="3"/>
                  <a:pt x="452" y="8"/>
                  <a:pt x="452" y="13"/>
                </a:cubicBezTo>
                <a:cubicBezTo>
                  <a:pt x="452" y="18"/>
                  <a:pt x="449" y="22"/>
                  <a:pt x="442" y="26"/>
                </a:cubicBezTo>
                <a:lnTo>
                  <a:pt x="226" y="27"/>
                </a:lnTo>
                <a:lnTo>
                  <a:pt x="11" y="27"/>
                </a:lnTo>
                <a:cubicBezTo>
                  <a:pt x="4" y="24"/>
                  <a:pt x="0" y="20"/>
                  <a:pt x="0" y="13"/>
                </a:cubicBezTo>
                <a:moveTo>
                  <a:pt x="0" y="145"/>
                </a:moveTo>
                <a:cubicBezTo>
                  <a:pt x="0" y="138"/>
                  <a:pt x="4" y="134"/>
                  <a:pt x="11" y="132"/>
                </a:cubicBezTo>
                <a:lnTo>
                  <a:pt x="442" y="132"/>
                </a:lnTo>
                <a:cubicBezTo>
                  <a:pt x="449" y="136"/>
                  <a:pt x="452" y="141"/>
                  <a:pt x="452" y="145"/>
                </a:cubicBezTo>
                <a:cubicBezTo>
                  <a:pt x="452" y="151"/>
                  <a:pt x="448" y="156"/>
                  <a:pt x="442" y="159"/>
                </a:cubicBezTo>
                <a:lnTo>
                  <a:pt x="10" y="159"/>
                </a:lnTo>
                <a:cubicBezTo>
                  <a:pt x="4"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0" name=""/>
          <p:cNvSpPr/>
          <p:nvPr/>
        </p:nvSpPr>
        <p:spPr>
          <a:xfrm>
            <a:off x="5728680" y="1387800"/>
            <a:ext cx="245520" cy="204840"/>
          </a:xfrm>
          <a:custGeom>
            <a:avLst/>
            <a:gdLst/>
            <a:ahLst/>
            <a:rect l="0" t="0" r="r" b="b"/>
            <a:pathLst>
              <a:path w="682" h="569">
                <a:moveTo>
                  <a:pt x="252" y="57"/>
                </a:moveTo>
                <a:cubicBezTo>
                  <a:pt x="258" y="57"/>
                  <a:pt x="262" y="59"/>
                  <a:pt x="262" y="62"/>
                </a:cubicBezTo>
                <a:cubicBezTo>
                  <a:pt x="263" y="63"/>
                  <a:pt x="265" y="72"/>
                  <a:pt x="270" y="89"/>
                </a:cubicBezTo>
                <a:cubicBezTo>
                  <a:pt x="274" y="106"/>
                  <a:pt x="284" y="136"/>
                  <a:pt x="298" y="179"/>
                </a:cubicBezTo>
                <a:cubicBezTo>
                  <a:pt x="312" y="223"/>
                  <a:pt x="328" y="269"/>
                  <a:pt x="347" y="318"/>
                </a:cubicBezTo>
                <a:cubicBezTo>
                  <a:pt x="370" y="383"/>
                  <a:pt x="394" y="438"/>
                  <a:pt x="419" y="479"/>
                </a:cubicBezTo>
                <a:lnTo>
                  <a:pt x="422" y="485"/>
                </a:lnTo>
                <a:lnTo>
                  <a:pt x="436" y="432"/>
                </a:lnTo>
                <a:cubicBezTo>
                  <a:pt x="449" y="376"/>
                  <a:pt x="465" y="318"/>
                  <a:pt x="481" y="258"/>
                </a:cubicBezTo>
                <a:cubicBezTo>
                  <a:pt x="502" y="185"/>
                  <a:pt x="518" y="133"/>
                  <a:pt x="528" y="103"/>
                </a:cubicBezTo>
                <a:cubicBezTo>
                  <a:pt x="539" y="73"/>
                  <a:pt x="549" y="53"/>
                  <a:pt x="560" y="42"/>
                </a:cubicBezTo>
                <a:cubicBezTo>
                  <a:pt x="584" y="18"/>
                  <a:pt x="615" y="4"/>
                  <a:pt x="653" y="1"/>
                </a:cubicBezTo>
                <a:cubicBezTo>
                  <a:pt x="654" y="1"/>
                  <a:pt x="656" y="1"/>
                  <a:pt x="660" y="1"/>
                </a:cubicBezTo>
                <a:cubicBezTo>
                  <a:pt x="664" y="1"/>
                  <a:pt x="666" y="1"/>
                  <a:pt x="667" y="0"/>
                </a:cubicBezTo>
                <a:lnTo>
                  <a:pt x="670" y="0"/>
                </a:lnTo>
                <a:cubicBezTo>
                  <a:pt x="678" y="0"/>
                  <a:pt x="682" y="6"/>
                  <a:pt x="682" y="16"/>
                </a:cubicBezTo>
                <a:cubicBezTo>
                  <a:pt x="682" y="36"/>
                  <a:pt x="675" y="52"/>
                  <a:pt x="663" y="66"/>
                </a:cubicBezTo>
                <a:cubicBezTo>
                  <a:pt x="659" y="70"/>
                  <a:pt x="653" y="72"/>
                  <a:pt x="644" y="72"/>
                </a:cubicBezTo>
                <a:cubicBezTo>
                  <a:pt x="628" y="73"/>
                  <a:pt x="614" y="75"/>
                  <a:pt x="601" y="79"/>
                </a:cubicBezTo>
                <a:cubicBezTo>
                  <a:pt x="587" y="83"/>
                  <a:pt x="578" y="87"/>
                  <a:pt x="573" y="91"/>
                </a:cubicBezTo>
                <a:cubicBezTo>
                  <a:pt x="567" y="96"/>
                  <a:pt x="564" y="99"/>
                  <a:pt x="563" y="102"/>
                </a:cubicBezTo>
                <a:cubicBezTo>
                  <a:pt x="554" y="116"/>
                  <a:pt x="533" y="187"/>
                  <a:pt x="498" y="316"/>
                </a:cubicBezTo>
                <a:cubicBezTo>
                  <a:pt x="464" y="446"/>
                  <a:pt x="447" y="515"/>
                  <a:pt x="446" y="525"/>
                </a:cubicBezTo>
                <a:cubicBezTo>
                  <a:pt x="446" y="524"/>
                  <a:pt x="445" y="524"/>
                  <a:pt x="445" y="525"/>
                </a:cubicBezTo>
                <a:cubicBezTo>
                  <a:pt x="445" y="525"/>
                  <a:pt x="444" y="526"/>
                  <a:pt x="444" y="527"/>
                </a:cubicBezTo>
                <a:cubicBezTo>
                  <a:pt x="441" y="534"/>
                  <a:pt x="435" y="540"/>
                  <a:pt x="426" y="546"/>
                </a:cubicBezTo>
                <a:cubicBezTo>
                  <a:pt x="417" y="552"/>
                  <a:pt x="408" y="555"/>
                  <a:pt x="398" y="556"/>
                </a:cubicBezTo>
                <a:cubicBezTo>
                  <a:pt x="394" y="556"/>
                  <a:pt x="391" y="555"/>
                  <a:pt x="389" y="554"/>
                </a:cubicBezTo>
                <a:cubicBezTo>
                  <a:pt x="387" y="552"/>
                  <a:pt x="383" y="548"/>
                  <a:pt x="378" y="539"/>
                </a:cubicBezTo>
                <a:cubicBezTo>
                  <a:pt x="357" y="506"/>
                  <a:pt x="341" y="477"/>
                  <a:pt x="329" y="452"/>
                </a:cubicBezTo>
                <a:cubicBezTo>
                  <a:pt x="318" y="426"/>
                  <a:pt x="304" y="392"/>
                  <a:pt x="289" y="350"/>
                </a:cubicBezTo>
                <a:cubicBezTo>
                  <a:pt x="268" y="296"/>
                  <a:pt x="249" y="241"/>
                  <a:pt x="232" y="186"/>
                </a:cubicBezTo>
                <a:lnTo>
                  <a:pt x="227" y="172"/>
                </a:lnTo>
                <a:lnTo>
                  <a:pt x="227" y="173"/>
                </a:lnTo>
                <a:cubicBezTo>
                  <a:pt x="227" y="173"/>
                  <a:pt x="224" y="183"/>
                  <a:pt x="220" y="204"/>
                </a:cubicBezTo>
                <a:cubicBezTo>
                  <a:pt x="215" y="224"/>
                  <a:pt x="210" y="249"/>
                  <a:pt x="204" y="277"/>
                </a:cubicBezTo>
                <a:cubicBezTo>
                  <a:pt x="197" y="306"/>
                  <a:pt x="189" y="338"/>
                  <a:pt x="178" y="372"/>
                </a:cubicBezTo>
                <a:cubicBezTo>
                  <a:pt x="167" y="407"/>
                  <a:pt x="156" y="439"/>
                  <a:pt x="145" y="467"/>
                </a:cubicBezTo>
                <a:cubicBezTo>
                  <a:pt x="133" y="496"/>
                  <a:pt x="120" y="520"/>
                  <a:pt x="105" y="539"/>
                </a:cubicBezTo>
                <a:cubicBezTo>
                  <a:pt x="91" y="559"/>
                  <a:pt x="76" y="569"/>
                  <a:pt x="60" y="569"/>
                </a:cubicBezTo>
                <a:cubicBezTo>
                  <a:pt x="48" y="569"/>
                  <a:pt x="35" y="565"/>
                  <a:pt x="21" y="558"/>
                </a:cubicBezTo>
                <a:cubicBezTo>
                  <a:pt x="8" y="551"/>
                  <a:pt x="1" y="541"/>
                  <a:pt x="0" y="529"/>
                </a:cubicBezTo>
                <a:cubicBezTo>
                  <a:pt x="0" y="518"/>
                  <a:pt x="4" y="506"/>
                  <a:pt x="10" y="493"/>
                </a:cubicBezTo>
                <a:cubicBezTo>
                  <a:pt x="17" y="481"/>
                  <a:pt x="24" y="474"/>
                  <a:pt x="31" y="474"/>
                </a:cubicBezTo>
                <a:cubicBezTo>
                  <a:pt x="32" y="474"/>
                  <a:pt x="36" y="477"/>
                  <a:pt x="43" y="483"/>
                </a:cubicBezTo>
                <a:cubicBezTo>
                  <a:pt x="50" y="489"/>
                  <a:pt x="61" y="493"/>
                  <a:pt x="78" y="496"/>
                </a:cubicBezTo>
                <a:lnTo>
                  <a:pt x="82" y="496"/>
                </a:lnTo>
                <a:cubicBezTo>
                  <a:pt x="89" y="496"/>
                  <a:pt x="96" y="491"/>
                  <a:pt x="103" y="482"/>
                </a:cubicBezTo>
                <a:cubicBezTo>
                  <a:pt x="109" y="473"/>
                  <a:pt x="118" y="451"/>
                  <a:pt x="129" y="418"/>
                </a:cubicBezTo>
                <a:cubicBezTo>
                  <a:pt x="149" y="360"/>
                  <a:pt x="165" y="305"/>
                  <a:pt x="177" y="252"/>
                </a:cubicBezTo>
                <a:cubicBezTo>
                  <a:pt x="188" y="199"/>
                  <a:pt x="196" y="157"/>
                  <a:pt x="199" y="129"/>
                </a:cubicBezTo>
                <a:cubicBezTo>
                  <a:pt x="202" y="100"/>
                  <a:pt x="204" y="84"/>
                  <a:pt x="206" y="83"/>
                </a:cubicBezTo>
                <a:cubicBezTo>
                  <a:pt x="210" y="76"/>
                  <a:pt x="216" y="70"/>
                  <a:pt x="225" y="65"/>
                </a:cubicBezTo>
                <a:cubicBezTo>
                  <a:pt x="234" y="60"/>
                  <a:pt x="243" y="57"/>
                  <a:pt x="252"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1" name=""/>
          <p:cNvSpPr/>
          <p:nvPr/>
        </p:nvSpPr>
        <p:spPr>
          <a:xfrm>
            <a:off x="5996520" y="1397520"/>
            <a:ext cx="58680" cy="243720"/>
          </a:xfrm>
          <a:custGeom>
            <a:avLst/>
            <a:gdLst/>
            <a:ahLst/>
            <a:rect l="0" t="0" r="r" b="b"/>
            <a:pathLst>
              <a:path w="163" h="677">
                <a:moveTo>
                  <a:pt x="0" y="338"/>
                </a:moveTo>
                <a:cubicBezTo>
                  <a:pt x="0" y="307"/>
                  <a:pt x="2" y="277"/>
                  <a:pt x="8" y="249"/>
                </a:cubicBezTo>
                <a:cubicBezTo>
                  <a:pt x="13" y="221"/>
                  <a:pt x="18" y="197"/>
                  <a:pt x="24" y="177"/>
                </a:cubicBezTo>
                <a:cubicBezTo>
                  <a:pt x="29" y="156"/>
                  <a:pt x="38" y="137"/>
                  <a:pt x="49" y="117"/>
                </a:cubicBezTo>
                <a:cubicBezTo>
                  <a:pt x="59" y="98"/>
                  <a:pt x="68" y="83"/>
                  <a:pt x="74" y="72"/>
                </a:cubicBezTo>
                <a:cubicBezTo>
                  <a:pt x="81" y="61"/>
                  <a:pt x="90" y="49"/>
                  <a:pt x="103"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1"/>
                  <a:pt x="102" y="91"/>
                  <a:pt x="91" y="114"/>
                </a:cubicBezTo>
                <a:cubicBezTo>
                  <a:pt x="79" y="137"/>
                  <a:pt x="70" y="168"/>
                  <a:pt x="62" y="207"/>
                </a:cubicBezTo>
                <a:cubicBezTo>
                  <a:pt x="54" y="246"/>
                  <a:pt x="51" y="290"/>
                  <a:pt x="51" y="338"/>
                </a:cubicBezTo>
                <a:cubicBezTo>
                  <a:pt x="51" y="385"/>
                  <a:pt x="54" y="429"/>
                  <a:pt x="62" y="468"/>
                </a:cubicBezTo>
                <a:cubicBezTo>
                  <a:pt x="70" y="506"/>
                  <a:pt x="79" y="539"/>
                  <a:pt x="90" y="563"/>
                </a:cubicBezTo>
                <a:cubicBezTo>
                  <a:pt x="101" y="586"/>
                  <a:pt x="112" y="606"/>
                  <a:pt x="123" y="621"/>
                </a:cubicBezTo>
                <a:cubicBezTo>
                  <a:pt x="134" y="636"/>
                  <a:pt x="144" y="647"/>
                  <a:pt x="151" y="657"/>
                </a:cubicBezTo>
                <a:cubicBezTo>
                  <a:pt x="159" y="666"/>
                  <a:pt x="163" y="670"/>
                  <a:pt x="163" y="671"/>
                </a:cubicBezTo>
                <a:cubicBezTo>
                  <a:pt x="163" y="675"/>
                  <a:pt x="159" y="677"/>
                  <a:pt x="153" y="677"/>
                </a:cubicBezTo>
                <a:lnTo>
                  <a:pt x="151" y="677"/>
                </a:lnTo>
                <a:lnTo>
                  <a:pt x="142" y="677"/>
                </a:lnTo>
                <a:lnTo>
                  <a:pt x="123" y="661"/>
                </a:lnTo>
                <a:cubicBezTo>
                  <a:pt x="81" y="622"/>
                  <a:pt x="50" y="574"/>
                  <a:pt x="30" y="517"/>
                </a:cubicBezTo>
                <a:cubicBezTo>
                  <a:pt x="11"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2" name=""/>
          <p:cNvSpPr/>
          <p:nvPr/>
        </p:nvSpPr>
        <p:spPr>
          <a:xfrm>
            <a:off x="6073560" y="1471680"/>
            <a:ext cx="137880" cy="108720"/>
          </a:xfrm>
          <a:custGeom>
            <a:avLst/>
            <a:gdLst/>
            <a:ahLst/>
            <a:rect l="0" t="0" r="r" b="b"/>
            <a:pathLst>
              <a:path w="383" h="302">
                <a:moveTo>
                  <a:pt x="140" y="302"/>
                </a:moveTo>
                <a:cubicBezTo>
                  <a:pt x="133" y="300"/>
                  <a:pt x="109" y="300"/>
                  <a:pt x="68" y="300"/>
                </a:cubicBezTo>
                <a:cubicBezTo>
                  <a:pt x="31" y="300"/>
                  <a:pt x="10" y="300"/>
                  <a:pt x="5" y="302"/>
                </a:cubicBezTo>
                <a:lnTo>
                  <a:pt x="0" y="302"/>
                </a:lnTo>
                <a:lnTo>
                  <a:pt x="0" y="259"/>
                </a:lnTo>
                <a:lnTo>
                  <a:pt x="65" y="259"/>
                </a:lnTo>
                <a:lnTo>
                  <a:pt x="152" y="157"/>
                </a:lnTo>
                <a:lnTo>
                  <a:pt x="59" y="42"/>
                </a:lnTo>
                <a:lnTo>
                  <a:pt x="3" y="42"/>
                </a:lnTo>
                <a:lnTo>
                  <a:pt x="3" y="0"/>
                </a:lnTo>
                <a:lnTo>
                  <a:pt x="9" y="0"/>
                </a:lnTo>
                <a:cubicBezTo>
                  <a:pt x="16" y="2"/>
                  <a:pt x="40" y="2"/>
                  <a:pt x="82"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4"/>
                </a:lnTo>
                <a:lnTo>
                  <a:pt x="328" y="258"/>
                </a:lnTo>
                <a:lnTo>
                  <a:pt x="355" y="259"/>
                </a:lnTo>
                <a:lnTo>
                  <a:pt x="383" y="259"/>
                </a:lnTo>
                <a:lnTo>
                  <a:pt x="383" y="302"/>
                </a:lnTo>
                <a:lnTo>
                  <a:pt x="378" y="302"/>
                </a:lnTo>
                <a:cubicBezTo>
                  <a:pt x="371" y="300"/>
                  <a:pt x="346" y="300"/>
                  <a:pt x="304" y="300"/>
                </a:cubicBezTo>
                <a:cubicBezTo>
                  <a:pt x="257" y="300"/>
                  <a:pt x="230" y="300"/>
                  <a:pt x="221" y="302"/>
                </a:cubicBezTo>
                <a:lnTo>
                  <a:pt x="215" y="302"/>
                </a:lnTo>
                <a:lnTo>
                  <a:pt x="215" y="259"/>
                </a:lnTo>
                <a:lnTo>
                  <a:pt x="234" y="259"/>
                </a:lnTo>
                <a:cubicBezTo>
                  <a:pt x="234" y="258"/>
                  <a:pt x="225" y="247"/>
                  <a:pt x="207" y="225"/>
                </a:cubicBezTo>
                <a:cubicBezTo>
                  <a:pt x="189" y="203"/>
                  <a:pt x="180" y="191"/>
                  <a:pt x="179" y="190"/>
                </a:cubicBezTo>
                <a:lnTo>
                  <a:pt x="120" y="258"/>
                </a:lnTo>
                <a:lnTo>
                  <a:pt x="133" y="259"/>
                </a:lnTo>
                <a:lnTo>
                  <a:pt x="146" y="259"/>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3" name=""/>
          <p:cNvSpPr/>
          <p:nvPr/>
        </p:nvSpPr>
        <p:spPr>
          <a:xfrm>
            <a:off x="6227640" y="150876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7"/>
                  <a:pt x="3" y="96"/>
                </a:cubicBezTo>
                <a:cubicBezTo>
                  <a:pt x="4" y="94"/>
                  <a:pt x="6" y="94"/>
                  <a:pt x="8" y="94"/>
                </a:cubicBezTo>
                <a:cubicBezTo>
                  <a:pt x="10" y="94"/>
                  <a:pt x="18" y="93"/>
                  <a:pt x="32" y="93"/>
                </a:cubicBezTo>
                <a:lnTo>
                  <a:pt x="57" y="93"/>
                </a:lnTo>
                <a:lnTo>
                  <a:pt x="67" y="55"/>
                </a:lnTo>
                <a:cubicBezTo>
                  <a:pt x="68" y="51"/>
                  <a:pt x="69" y="47"/>
                  <a:pt x="70" y="41"/>
                </a:cubicBezTo>
                <a:cubicBezTo>
                  <a:pt x="71" y="35"/>
                  <a:pt x="72" y="31"/>
                  <a:pt x="73" y="29"/>
                </a:cubicBezTo>
                <a:cubicBezTo>
                  <a:pt x="74" y="26"/>
                  <a:pt x="75" y="23"/>
                  <a:pt x="76" y="19"/>
                </a:cubicBezTo>
                <a:cubicBezTo>
                  <a:pt x="77" y="15"/>
                  <a:pt x="78" y="12"/>
                  <a:pt x="80" y="11"/>
                </a:cubicBezTo>
                <a:cubicBezTo>
                  <a:pt x="82" y="9"/>
                  <a:pt x="83" y="7"/>
                  <a:pt x="85" y="5"/>
                </a:cubicBezTo>
                <a:cubicBezTo>
                  <a:pt x="86" y="3"/>
                  <a:pt x="89"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4"/>
                </a:cubicBezTo>
                <a:lnTo>
                  <a:pt x="98" y="92"/>
                </a:lnTo>
                <a:cubicBezTo>
                  <a:pt x="98" y="93"/>
                  <a:pt x="106" y="93"/>
                  <a:pt x="122" y="93"/>
                </a:cubicBezTo>
                <a:lnTo>
                  <a:pt x="146" y="93"/>
                </a:lnTo>
                <a:cubicBezTo>
                  <a:pt x="148" y="95"/>
                  <a:pt x="149" y="97"/>
                  <a:pt x="149" y="98"/>
                </a:cubicBezTo>
                <a:cubicBezTo>
                  <a:pt x="149" y="105"/>
                  <a:pt x="147" y="111"/>
                  <a:pt x="143" y="115"/>
                </a:cubicBezTo>
                <a:lnTo>
                  <a:pt x="92" y="115"/>
                </a:lnTo>
                <a:lnTo>
                  <a:pt x="74" y="184"/>
                </a:lnTo>
                <a:cubicBezTo>
                  <a:pt x="61" y="236"/>
                  <a:pt x="55" y="264"/>
                  <a:pt x="55" y="268"/>
                </a:cubicBezTo>
                <a:cubicBezTo>
                  <a:pt x="55" y="281"/>
                  <a:pt x="59" y="288"/>
                  <a:pt x="68" y="288"/>
                </a:cubicBezTo>
                <a:cubicBezTo>
                  <a:pt x="79" y="288"/>
                  <a:pt x="90" y="282"/>
                  <a:pt x="102" y="271"/>
                </a:cubicBezTo>
                <a:cubicBezTo>
                  <a:pt x="112" y="261"/>
                  <a:pt x="120" y="247"/>
                  <a:pt x="127" y="231"/>
                </a:cubicBezTo>
                <a:cubicBezTo>
                  <a:pt x="128" y="229"/>
                  <a:pt x="128" y="228"/>
                  <a:pt x="129" y="228"/>
                </a:cubicBezTo>
                <a:cubicBezTo>
                  <a:pt x="130" y="228"/>
                  <a:pt x="133" y="227"/>
                  <a:pt x="136" y="227"/>
                </a:cubicBezTo>
                <a:lnTo>
                  <a:pt x="138" y="227"/>
                </a:lnTo>
                <a:cubicBezTo>
                  <a:pt x="143" y="227"/>
                  <a:pt x="146" y="228"/>
                  <a:pt x="146" y="231"/>
                </a:cubicBezTo>
                <a:cubicBezTo>
                  <a:pt x="146" y="232"/>
                  <a:pt x="145" y="234"/>
                  <a:pt x="144" y="237"/>
                </a:cubicBezTo>
                <a:cubicBezTo>
                  <a:pt x="142" y="242"/>
                  <a:pt x="140" y="248"/>
                  <a:pt x="135" y="255"/>
                </a:cubicBezTo>
                <a:cubicBezTo>
                  <a:pt x="131" y="262"/>
                  <a:pt x="126" y="269"/>
                  <a:pt x="119" y="277"/>
                </a:cubicBezTo>
                <a:cubicBezTo>
                  <a:pt x="113" y="285"/>
                  <a:pt x="104" y="292"/>
                  <a:pt x="95" y="297"/>
                </a:cubicBezTo>
                <a:cubicBezTo>
                  <a:pt x="84" y="303"/>
                  <a:pt x="75" y="305"/>
                  <a:pt x="65" y="305"/>
                </a:cubicBezTo>
                <a:cubicBezTo>
                  <a:pt x="55" y="305"/>
                  <a:pt x="46" y="303"/>
                  <a:pt x="37" y="298"/>
                </a:cubicBezTo>
                <a:cubicBezTo>
                  <a:pt x="29" y="293"/>
                  <a:pt x="23" y="285"/>
                  <a:pt x="19" y="273"/>
                </a:cubicBezTo>
                <a:cubicBezTo>
                  <a:pt x="18" y="271"/>
                  <a:pt x="18" y="267"/>
                  <a:pt x="18" y="260"/>
                </a:cubicBezTo>
                <a:lnTo>
                  <a:pt x="18" y="252"/>
                </a:lnTo>
                <a:lnTo>
                  <a:pt x="35"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4" name=""/>
          <p:cNvSpPr/>
          <p:nvPr/>
        </p:nvSpPr>
        <p:spPr>
          <a:xfrm>
            <a:off x="6300720" y="1569960"/>
            <a:ext cx="105480" cy="7200"/>
          </a:xfrm>
          <a:custGeom>
            <a:avLst/>
            <a:gdLst/>
            <a:ahLst/>
            <a:rect l="0" t="0" r="r" b="b"/>
            <a:pathLst>
              <a:path w="293" h="20">
                <a:moveTo>
                  <a:pt x="7" y="0"/>
                </a:moveTo>
                <a:lnTo>
                  <a:pt x="286" y="0"/>
                </a:lnTo>
                <a:cubicBezTo>
                  <a:pt x="291" y="3"/>
                  <a:pt x="293" y="6"/>
                  <a:pt x="293" y="10"/>
                </a:cubicBezTo>
                <a:cubicBezTo>
                  <a:pt x="293" y="13"/>
                  <a:pt x="291" y="17"/>
                  <a:pt x="286" y="20"/>
                </a:cubicBezTo>
                <a:lnTo>
                  <a:pt x="7" y="20"/>
                </a:lnTo>
                <a:cubicBezTo>
                  <a:pt x="3" y="17"/>
                  <a:pt x="0" y="14"/>
                  <a:pt x="0" y="10"/>
                </a:cubicBezTo>
                <a:cubicBezTo>
                  <a:pt x="0" y="5"/>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5" name=""/>
          <p:cNvSpPr/>
          <p:nvPr/>
        </p:nvSpPr>
        <p:spPr>
          <a:xfrm>
            <a:off x="6434640" y="1501920"/>
            <a:ext cx="59400" cy="114840"/>
          </a:xfrm>
          <a:custGeom>
            <a:avLst/>
            <a:gdLst/>
            <a:ahLst/>
            <a:rect l="0" t="0" r="r" b="b"/>
            <a:pathLst>
              <a:path w="165" h="319">
                <a:moveTo>
                  <a:pt x="62" y="42"/>
                </a:moveTo>
                <a:lnTo>
                  <a:pt x="56" y="44"/>
                </a:lnTo>
                <a:cubicBezTo>
                  <a:pt x="51" y="46"/>
                  <a:pt x="45" y="47"/>
                  <a:pt x="37" y="49"/>
                </a:cubicBezTo>
                <a:cubicBezTo>
                  <a:pt x="28" y="51"/>
                  <a:pt x="19" y="52"/>
                  <a:pt x="9" y="52"/>
                </a:cubicBezTo>
                <a:lnTo>
                  <a:pt x="0" y="52"/>
                </a:lnTo>
                <a:lnTo>
                  <a:pt x="0" y="30"/>
                </a:lnTo>
                <a:lnTo>
                  <a:pt x="9" y="30"/>
                </a:lnTo>
                <a:cubicBezTo>
                  <a:pt x="24" y="30"/>
                  <a:pt x="38" y="27"/>
                  <a:pt x="51" y="23"/>
                </a:cubicBezTo>
                <a:cubicBezTo>
                  <a:pt x="63" y="19"/>
                  <a:pt x="72" y="15"/>
                  <a:pt x="77" y="12"/>
                </a:cubicBezTo>
                <a:cubicBezTo>
                  <a:pt x="82" y="8"/>
                  <a:pt x="88" y="5"/>
                  <a:pt x="92" y="1"/>
                </a:cubicBezTo>
                <a:cubicBezTo>
                  <a:pt x="92" y="0"/>
                  <a:pt x="94" y="0"/>
                  <a:pt x="97" y="0"/>
                </a:cubicBezTo>
                <a:cubicBezTo>
                  <a:pt x="100" y="0"/>
                  <a:pt x="103" y="1"/>
                  <a:pt x="106" y="3"/>
                </a:cubicBezTo>
                <a:lnTo>
                  <a:pt x="106" y="147"/>
                </a:lnTo>
                <a:lnTo>
                  <a:pt x="106" y="290"/>
                </a:lnTo>
                <a:cubicBezTo>
                  <a:pt x="108" y="292"/>
                  <a:pt x="110" y="294"/>
                  <a:pt x="112" y="294"/>
                </a:cubicBezTo>
                <a:cubicBezTo>
                  <a:pt x="113" y="295"/>
                  <a:pt x="117" y="296"/>
                  <a:pt x="123" y="296"/>
                </a:cubicBezTo>
                <a:cubicBezTo>
                  <a:pt x="129" y="297"/>
                  <a:pt x="139" y="297"/>
                  <a:pt x="153" y="297"/>
                </a:cubicBezTo>
                <a:lnTo>
                  <a:pt x="165" y="297"/>
                </a:lnTo>
                <a:lnTo>
                  <a:pt x="165" y="319"/>
                </a:lnTo>
                <a:lnTo>
                  <a:pt x="160" y="319"/>
                </a:lnTo>
                <a:cubicBezTo>
                  <a:pt x="153" y="318"/>
                  <a:pt x="128"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0" y="296"/>
                  <a:pt x="52" y="295"/>
                </a:cubicBezTo>
                <a:cubicBezTo>
                  <a:pt x="55" y="295"/>
                  <a:pt x="56" y="294"/>
                  <a:pt x="56" y="294"/>
                </a:cubicBezTo>
                <a:cubicBezTo>
                  <a:pt x="57" y="294"/>
                  <a:pt x="58" y="294"/>
                  <a:pt x="59" y="292"/>
                </a:cubicBezTo>
                <a:cubicBezTo>
                  <a:pt x="61" y="290"/>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6" name=""/>
          <p:cNvSpPr/>
          <p:nvPr/>
        </p:nvSpPr>
        <p:spPr>
          <a:xfrm>
            <a:off x="6537600" y="1475280"/>
            <a:ext cx="30600" cy="152280"/>
          </a:xfrm>
          <a:custGeom>
            <a:avLst/>
            <a:gdLst/>
            <a:ahLst/>
            <a:rect l="0" t="0" r="r" b="b"/>
            <a:pathLst>
              <a:path w="85" h="423">
                <a:moveTo>
                  <a:pt x="0" y="41"/>
                </a:moveTo>
                <a:cubicBezTo>
                  <a:pt x="0" y="30"/>
                  <a:pt x="4" y="20"/>
                  <a:pt x="11" y="12"/>
                </a:cubicBezTo>
                <a:cubicBezTo>
                  <a:pt x="19" y="4"/>
                  <a:pt x="29" y="0"/>
                  <a:pt x="40" y="0"/>
                </a:cubicBezTo>
                <a:cubicBezTo>
                  <a:pt x="51" y="0"/>
                  <a:pt x="62" y="4"/>
                  <a:pt x="70" y="11"/>
                </a:cubicBezTo>
                <a:cubicBezTo>
                  <a:pt x="78" y="18"/>
                  <a:pt x="82" y="28"/>
                  <a:pt x="83" y="40"/>
                </a:cubicBezTo>
                <a:cubicBezTo>
                  <a:pt x="83" y="51"/>
                  <a:pt x="79" y="61"/>
                  <a:pt x="71" y="69"/>
                </a:cubicBezTo>
                <a:cubicBezTo>
                  <a:pt x="64" y="77"/>
                  <a:pt x="53" y="81"/>
                  <a:pt x="41" y="81"/>
                </a:cubicBezTo>
                <a:cubicBezTo>
                  <a:pt x="29" y="81"/>
                  <a:pt x="20" y="77"/>
                  <a:pt x="12" y="70"/>
                </a:cubicBezTo>
                <a:cubicBezTo>
                  <a:pt x="4" y="62"/>
                  <a:pt x="0" y="52"/>
                  <a:pt x="0" y="41"/>
                </a:cubicBezTo>
                <a:moveTo>
                  <a:pt x="0" y="250"/>
                </a:moveTo>
                <a:cubicBezTo>
                  <a:pt x="0" y="239"/>
                  <a:pt x="3" y="229"/>
                  <a:pt x="11" y="221"/>
                </a:cubicBezTo>
                <a:cubicBezTo>
                  <a:pt x="18" y="213"/>
                  <a:pt x="28" y="209"/>
                  <a:pt x="40" y="209"/>
                </a:cubicBezTo>
                <a:cubicBezTo>
                  <a:pt x="70" y="209"/>
                  <a:pt x="85" y="234"/>
                  <a:pt x="85" y="285"/>
                </a:cubicBezTo>
                <a:cubicBezTo>
                  <a:pt x="85" y="309"/>
                  <a:pt x="80" y="333"/>
                  <a:pt x="72" y="355"/>
                </a:cubicBezTo>
                <a:cubicBezTo>
                  <a:pt x="63" y="378"/>
                  <a:pt x="54" y="395"/>
                  <a:pt x="44" y="406"/>
                </a:cubicBezTo>
                <a:cubicBezTo>
                  <a:pt x="35" y="417"/>
                  <a:pt x="30" y="423"/>
                  <a:pt x="27" y="423"/>
                </a:cubicBezTo>
                <a:cubicBezTo>
                  <a:pt x="26" y="423"/>
                  <a:pt x="23" y="421"/>
                  <a:pt x="19" y="418"/>
                </a:cubicBezTo>
                <a:cubicBezTo>
                  <a:pt x="15" y="414"/>
                  <a:pt x="12" y="411"/>
                  <a:pt x="11" y="409"/>
                </a:cubicBezTo>
                <a:cubicBezTo>
                  <a:pt x="11" y="408"/>
                  <a:pt x="14" y="404"/>
                  <a:pt x="19" y="397"/>
                </a:cubicBezTo>
                <a:cubicBezTo>
                  <a:pt x="25" y="389"/>
                  <a:pt x="32" y="379"/>
                  <a:pt x="40" y="364"/>
                </a:cubicBezTo>
                <a:cubicBezTo>
                  <a:pt x="47" y="350"/>
                  <a:pt x="53" y="334"/>
                  <a:pt x="55" y="316"/>
                </a:cubicBezTo>
                <a:cubicBezTo>
                  <a:pt x="56" y="314"/>
                  <a:pt x="56" y="310"/>
                  <a:pt x="57" y="306"/>
                </a:cubicBezTo>
                <a:cubicBezTo>
                  <a:pt x="57" y="301"/>
                  <a:pt x="58" y="297"/>
                  <a:pt x="60" y="293"/>
                </a:cubicBezTo>
                <a:cubicBezTo>
                  <a:pt x="61" y="290"/>
                  <a:pt x="61" y="288"/>
                  <a:pt x="60" y="288"/>
                </a:cubicBezTo>
                <a:cubicBezTo>
                  <a:pt x="60" y="288"/>
                  <a:pt x="58" y="288"/>
                  <a:pt x="56" y="288"/>
                </a:cubicBezTo>
                <a:cubicBezTo>
                  <a:pt x="54" y="288"/>
                  <a:pt x="50" y="289"/>
                  <a:pt x="43" y="291"/>
                </a:cubicBezTo>
                <a:cubicBezTo>
                  <a:pt x="29" y="291"/>
                  <a:pt x="18" y="287"/>
                  <a:pt x="11" y="279"/>
                </a:cubicBezTo>
                <a:cubicBezTo>
                  <a:pt x="3" y="270"/>
                  <a:pt x="0" y="261"/>
                  <a:pt x="0" y="25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7" name=""/>
          <p:cNvSpPr/>
          <p:nvPr/>
        </p:nvSpPr>
        <p:spPr>
          <a:xfrm>
            <a:off x="6635160" y="1469880"/>
            <a:ext cx="158040" cy="161640"/>
          </a:xfrm>
          <a:custGeom>
            <a:avLst/>
            <a:gdLst/>
            <a:ahLst/>
            <a:rect l="0" t="0" r="r" b="b"/>
            <a:pathLst>
              <a:path w="439" h="449">
                <a:moveTo>
                  <a:pt x="176" y="312"/>
                </a:moveTo>
                <a:cubicBezTo>
                  <a:pt x="163" y="312"/>
                  <a:pt x="151" y="311"/>
                  <a:pt x="142" y="310"/>
                </a:cubicBezTo>
                <a:cubicBezTo>
                  <a:pt x="132" y="309"/>
                  <a:pt x="125" y="307"/>
                  <a:pt x="121" y="306"/>
                </a:cubicBezTo>
                <a:cubicBezTo>
                  <a:pt x="116" y="305"/>
                  <a:pt x="114" y="304"/>
                  <a:pt x="113" y="304"/>
                </a:cubicBezTo>
                <a:cubicBezTo>
                  <a:pt x="112" y="304"/>
                  <a:pt x="110" y="312"/>
                  <a:pt x="107" y="328"/>
                </a:cubicBezTo>
                <a:cubicBezTo>
                  <a:pt x="103" y="345"/>
                  <a:pt x="99" y="362"/>
                  <a:pt x="93" y="382"/>
                </a:cubicBezTo>
                <a:cubicBezTo>
                  <a:pt x="88" y="401"/>
                  <a:pt x="84" y="414"/>
                  <a:pt x="82" y="420"/>
                </a:cubicBezTo>
                <a:cubicBezTo>
                  <a:pt x="72" y="440"/>
                  <a:pt x="57" y="449"/>
                  <a:pt x="35" y="449"/>
                </a:cubicBezTo>
                <a:cubicBezTo>
                  <a:pt x="24" y="449"/>
                  <a:pt x="16" y="446"/>
                  <a:pt x="9" y="439"/>
                </a:cubicBezTo>
                <a:cubicBezTo>
                  <a:pt x="3" y="433"/>
                  <a:pt x="0" y="424"/>
                  <a:pt x="0" y="414"/>
                </a:cubicBezTo>
                <a:cubicBezTo>
                  <a:pt x="1" y="407"/>
                  <a:pt x="17" y="344"/>
                  <a:pt x="46" y="224"/>
                </a:cubicBezTo>
                <a:cubicBezTo>
                  <a:pt x="76" y="102"/>
                  <a:pt x="92" y="39"/>
                  <a:pt x="95" y="33"/>
                </a:cubicBezTo>
                <a:cubicBezTo>
                  <a:pt x="98" y="23"/>
                  <a:pt x="104" y="16"/>
                  <a:pt x="113" y="10"/>
                </a:cubicBezTo>
                <a:cubicBezTo>
                  <a:pt x="121" y="3"/>
                  <a:pt x="131" y="0"/>
                  <a:pt x="142" y="0"/>
                </a:cubicBezTo>
                <a:cubicBezTo>
                  <a:pt x="154" y="0"/>
                  <a:pt x="163" y="4"/>
                  <a:pt x="169" y="11"/>
                </a:cubicBezTo>
                <a:cubicBezTo>
                  <a:pt x="175" y="18"/>
                  <a:pt x="178" y="25"/>
                  <a:pt x="178" y="33"/>
                </a:cubicBezTo>
                <a:cubicBezTo>
                  <a:pt x="178" y="38"/>
                  <a:pt x="171" y="68"/>
                  <a:pt x="157" y="124"/>
                </a:cubicBezTo>
                <a:cubicBezTo>
                  <a:pt x="143" y="180"/>
                  <a:pt x="136" y="215"/>
                  <a:pt x="136" y="230"/>
                </a:cubicBezTo>
                <a:cubicBezTo>
                  <a:pt x="136" y="262"/>
                  <a:pt x="152" y="278"/>
                  <a:pt x="183" y="278"/>
                </a:cubicBezTo>
                <a:cubicBezTo>
                  <a:pt x="201" y="278"/>
                  <a:pt x="217" y="272"/>
                  <a:pt x="231" y="261"/>
                </a:cubicBezTo>
                <a:cubicBezTo>
                  <a:pt x="246" y="249"/>
                  <a:pt x="256" y="240"/>
                  <a:pt x="261" y="232"/>
                </a:cubicBezTo>
                <a:cubicBezTo>
                  <a:pt x="261" y="231"/>
                  <a:pt x="270" y="199"/>
                  <a:pt x="286" y="135"/>
                </a:cubicBezTo>
                <a:cubicBezTo>
                  <a:pt x="301" y="71"/>
                  <a:pt x="310" y="39"/>
                  <a:pt x="311" y="37"/>
                </a:cubicBezTo>
                <a:cubicBezTo>
                  <a:pt x="320" y="16"/>
                  <a:pt x="336" y="5"/>
                  <a:pt x="358" y="5"/>
                </a:cubicBezTo>
                <a:cubicBezTo>
                  <a:pt x="369" y="5"/>
                  <a:pt x="378" y="9"/>
                  <a:pt x="384" y="16"/>
                </a:cubicBezTo>
                <a:cubicBezTo>
                  <a:pt x="391" y="22"/>
                  <a:pt x="394" y="30"/>
                  <a:pt x="394" y="37"/>
                </a:cubicBezTo>
                <a:cubicBezTo>
                  <a:pt x="394" y="42"/>
                  <a:pt x="390" y="59"/>
                  <a:pt x="383" y="89"/>
                </a:cubicBezTo>
                <a:cubicBezTo>
                  <a:pt x="376" y="120"/>
                  <a:pt x="368" y="152"/>
                  <a:pt x="359" y="186"/>
                </a:cubicBezTo>
                <a:cubicBezTo>
                  <a:pt x="350" y="220"/>
                  <a:pt x="345" y="239"/>
                  <a:pt x="344" y="244"/>
                </a:cubicBezTo>
                <a:cubicBezTo>
                  <a:pt x="343" y="249"/>
                  <a:pt x="343" y="254"/>
                  <a:pt x="343" y="258"/>
                </a:cubicBezTo>
                <a:cubicBezTo>
                  <a:pt x="343" y="272"/>
                  <a:pt x="347" y="278"/>
                  <a:pt x="355" y="278"/>
                </a:cubicBezTo>
                <a:cubicBezTo>
                  <a:pt x="365" y="278"/>
                  <a:pt x="374" y="271"/>
                  <a:pt x="381" y="256"/>
                </a:cubicBezTo>
                <a:cubicBezTo>
                  <a:pt x="385" y="247"/>
                  <a:pt x="390" y="234"/>
                  <a:pt x="394" y="216"/>
                </a:cubicBezTo>
                <a:cubicBezTo>
                  <a:pt x="397" y="207"/>
                  <a:pt x="398" y="201"/>
                  <a:pt x="400" y="200"/>
                </a:cubicBezTo>
                <a:cubicBezTo>
                  <a:pt x="401" y="199"/>
                  <a:pt x="406" y="198"/>
                  <a:pt x="415" y="197"/>
                </a:cubicBezTo>
                <a:lnTo>
                  <a:pt x="418" y="197"/>
                </a:lnTo>
                <a:lnTo>
                  <a:pt x="426" y="197"/>
                </a:lnTo>
                <a:cubicBezTo>
                  <a:pt x="435" y="197"/>
                  <a:pt x="439" y="200"/>
                  <a:pt x="439" y="207"/>
                </a:cubicBezTo>
                <a:cubicBezTo>
                  <a:pt x="439" y="209"/>
                  <a:pt x="438" y="213"/>
                  <a:pt x="437" y="217"/>
                </a:cubicBezTo>
                <a:cubicBezTo>
                  <a:pt x="436" y="222"/>
                  <a:pt x="433" y="231"/>
                  <a:pt x="428" y="243"/>
                </a:cubicBezTo>
                <a:cubicBezTo>
                  <a:pt x="422" y="256"/>
                  <a:pt x="417" y="266"/>
                  <a:pt x="411" y="275"/>
                </a:cubicBezTo>
                <a:cubicBezTo>
                  <a:pt x="406" y="284"/>
                  <a:pt x="397" y="292"/>
                  <a:pt x="385" y="301"/>
                </a:cubicBezTo>
                <a:cubicBezTo>
                  <a:pt x="373" y="309"/>
                  <a:pt x="361" y="313"/>
                  <a:pt x="348" y="312"/>
                </a:cubicBezTo>
                <a:cubicBezTo>
                  <a:pt x="337" y="312"/>
                  <a:pt x="327" y="311"/>
                  <a:pt x="317" y="309"/>
                </a:cubicBezTo>
                <a:cubicBezTo>
                  <a:pt x="308" y="307"/>
                  <a:pt x="300" y="303"/>
                  <a:pt x="294" y="299"/>
                </a:cubicBezTo>
                <a:cubicBezTo>
                  <a:pt x="288" y="295"/>
                  <a:pt x="284" y="292"/>
                  <a:pt x="279" y="288"/>
                </a:cubicBezTo>
                <a:cubicBezTo>
                  <a:pt x="275" y="285"/>
                  <a:pt x="272" y="282"/>
                  <a:pt x="270" y="280"/>
                </a:cubicBezTo>
                <a:lnTo>
                  <a:pt x="268" y="276"/>
                </a:lnTo>
                <a:cubicBezTo>
                  <a:pt x="240" y="300"/>
                  <a:pt x="210"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8" name=""/>
          <p:cNvSpPr/>
          <p:nvPr/>
        </p:nvSpPr>
        <p:spPr>
          <a:xfrm>
            <a:off x="6680160" y="1419120"/>
            <a:ext cx="81360" cy="25560"/>
          </a:xfrm>
          <a:custGeom>
            <a:avLst/>
            <a:gdLst/>
            <a:ahLst/>
            <a:rect l="0" t="0" r="r" b="b"/>
            <a:pathLst>
              <a:path w="226" h="71">
                <a:moveTo>
                  <a:pt x="66" y="47"/>
                </a:moveTo>
                <a:cubicBezTo>
                  <a:pt x="59" y="47"/>
                  <a:pt x="53" y="48"/>
                  <a:pt x="47" y="51"/>
                </a:cubicBezTo>
                <a:cubicBezTo>
                  <a:pt x="41" y="53"/>
                  <a:pt x="36" y="56"/>
                  <a:pt x="33" y="58"/>
                </a:cubicBezTo>
                <a:cubicBezTo>
                  <a:pt x="30" y="60"/>
                  <a:pt x="26" y="65"/>
                  <a:pt x="20" y="71"/>
                </a:cubicBezTo>
                <a:lnTo>
                  <a:pt x="10" y="63"/>
                </a:lnTo>
                <a:lnTo>
                  <a:pt x="0" y="55"/>
                </a:lnTo>
                <a:cubicBezTo>
                  <a:pt x="0" y="55"/>
                  <a:pt x="3" y="52"/>
                  <a:pt x="9" y="45"/>
                </a:cubicBezTo>
                <a:cubicBezTo>
                  <a:pt x="14" y="39"/>
                  <a:pt x="20" y="32"/>
                  <a:pt x="27" y="24"/>
                </a:cubicBezTo>
                <a:cubicBezTo>
                  <a:pt x="33" y="17"/>
                  <a:pt x="38" y="12"/>
                  <a:pt x="41" y="10"/>
                </a:cubicBezTo>
                <a:cubicBezTo>
                  <a:pt x="51" y="4"/>
                  <a:pt x="61" y="0"/>
                  <a:pt x="71" y="0"/>
                </a:cubicBezTo>
                <a:cubicBezTo>
                  <a:pt x="81" y="0"/>
                  <a:pt x="96" y="4"/>
                  <a:pt x="116" y="13"/>
                </a:cubicBezTo>
                <a:cubicBezTo>
                  <a:pt x="136" y="21"/>
                  <a:pt x="151" y="25"/>
                  <a:pt x="161" y="25"/>
                </a:cubicBezTo>
                <a:cubicBezTo>
                  <a:pt x="168" y="25"/>
                  <a:pt x="174" y="23"/>
                  <a:pt x="180" y="21"/>
                </a:cubicBezTo>
                <a:cubicBezTo>
                  <a:pt x="186" y="18"/>
                  <a:pt x="190" y="15"/>
                  <a:pt x="194" y="13"/>
                </a:cubicBezTo>
                <a:cubicBezTo>
                  <a:pt x="197" y="11"/>
                  <a:pt x="201" y="7"/>
                  <a:pt x="207" y="0"/>
                </a:cubicBezTo>
                <a:lnTo>
                  <a:pt x="217" y="9"/>
                </a:lnTo>
                <a:lnTo>
                  <a:pt x="226" y="16"/>
                </a:lnTo>
                <a:cubicBezTo>
                  <a:pt x="208" y="44"/>
                  <a:pt x="191" y="60"/>
                  <a:pt x="177" y="66"/>
                </a:cubicBezTo>
                <a:cubicBezTo>
                  <a:pt x="171" y="69"/>
                  <a:pt x="164" y="71"/>
                  <a:pt x="156" y="71"/>
                </a:cubicBezTo>
                <a:cubicBezTo>
                  <a:pt x="147" y="71"/>
                  <a:pt x="132" y="67"/>
                  <a:pt x="112" y="59"/>
                </a:cubicBezTo>
                <a:cubicBezTo>
                  <a:pt x="93" y="51"/>
                  <a:pt x="77" y="47"/>
                  <a:pt x="66" y="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69" name=""/>
          <p:cNvSpPr/>
          <p:nvPr/>
        </p:nvSpPr>
        <p:spPr>
          <a:xfrm>
            <a:off x="6810480" y="1508760"/>
            <a:ext cx="54000" cy="109800"/>
          </a:xfrm>
          <a:custGeom>
            <a:avLst/>
            <a:gdLst/>
            <a:ahLst/>
            <a:rect l="0" t="0" r="r" b="b"/>
            <a:pathLst>
              <a:path w="150" h="305">
                <a:moveTo>
                  <a:pt x="3" y="115"/>
                </a:moveTo>
                <a:cubicBezTo>
                  <a:pt x="1" y="113"/>
                  <a:pt x="0" y="111"/>
                  <a:pt x="0" y="110"/>
                </a:cubicBezTo>
                <a:cubicBezTo>
                  <a:pt x="0" y="109"/>
                  <a:pt x="1" y="106"/>
                  <a:pt x="1" y="103"/>
                </a:cubicBezTo>
                <a:cubicBezTo>
                  <a:pt x="2" y="99"/>
                  <a:pt x="3" y="97"/>
                  <a:pt x="4" y="96"/>
                </a:cubicBezTo>
                <a:cubicBezTo>
                  <a:pt x="5" y="94"/>
                  <a:pt x="6" y="94"/>
                  <a:pt x="8" y="94"/>
                </a:cubicBezTo>
                <a:cubicBezTo>
                  <a:pt x="10" y="94"/>
                  <a:pt x="19" y="93"/>
                  <a:pt x="33" y="93"/>
                </a:cubicBezTo>
                <a:lnTo>
                  <a:pt x="58" y="93"/>
                </a:lnTo>
                <a:lnTo>
                  <a:pt x="67" y="55"/>
                </a:lnTo>
                <a:cubicBezTo>
                  <a:pt x="68" y="51"/>
                  <a:pt x="69" y="47"/>
                  <a:pt x="70" y="41"/>
                </a:cubicBezTo>
                <a:cubicBezTo>
                  <a:pt x="72" y="35"/>
                  <a:pt x="73" y="31"/>
                  <a:pt x="74" y="29"/>
                </a:cubicBezTo>
                <a:cubicBezTo>
                  <a:pt x="75" y="26"/>
                  <a:pt x="76" y="23"/>
                  <a:pt x="77" y="19"/>
                </a:cubicBezTo>
                <a:cubicBezTo>
                  <a:pt x="77" y="15"/>
                  <a:pt x="79" y="12"/>
                  <a:pt x="80" y="11"/>
                </a:cubicBezTo>
                <a:cubicBezTo>
                  <a:pt x="82" y="9"/>
                  <a:pt x="84" y="7"/>
                  <a:pt x="85" y="5"/>
                </a:cubicBezTo>
                <a:cubicBezTo>
                  <a:pt x="87" y="3"/>
                  <a:pt x="89" y="1"/>
                  <a:pt x="92" y="1"/>
                </a:cubicBezTo>
                <a:cubicBezTo>
                  <a:pt x="95" y="0"/>
                  <a:pt x="98"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7" y="92"/>
                </a:lnTo>
                <a:cubicBezTo>
                  <a:pt x="97" y="93"/>
                  <a:pt x="106" y="93"/>
                  <a:pt x="122" y="93"/>
                </a:cubicBezTo>
                <a:lnTo>
                  <a:pt x="146" y="93"/>
                </a:lnTo>
                <a:cubicBezTo>
                  <a:pt x="149" y="95"/>
                  <a:pt x="150" y="97"/>
                  <a:pt x="150" y="98"/>
                </a:cubicBezTo>
                <a:cubicBezTo>
                  <a:pt x="150" y="105"/>
                  <a:pt x="148" y="111"/>
                  <a:pt x="144" y="115"/>
                </a:cubicBezTo>
                <a:lnTo>
                  <a:pt x="91" y="115"/>
                </a:lnTo>
                <a:lnTo>
                  <a:pt x="74" y="184"/>
                </a:lnTo>
                <a:cubicBezTo>
                  <a:pt x="62" y="236"/>
                  <a:pt x="56" y="264"/>
                  <a:pt x="56" y="268"/>
                </a:cubicBezTo>
                <a:cubicBezTo>
                  <a:pt x="56" y="281"/>
                  <a:pt x="60" y="288"/>
                  <a:pt x="68" y="288"/>
                </a:cubicBezTo>
                <a:cubicBezTo>
                  <a:pt x="80" y="288"/>
                  <a:pt x="90" y="282"/>
                  <a:pt x="102" y="271"/>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5" y="292"/>
                  <a:pt x="94" y="297"/>
                </a:cubicBezTo>
                <a:cubicBezTo>
                  <a:pt x="85" y="303"/>
                  <a:pt x="75" y="305"/>
                  <a:pt x="65" y="305"/>
                </a:cubicBezTo>
                <a:cubicBezTo>
                  <a:pt x="56" y="305"/>
                  <a:pt x="46" y="303"/>
                  <a:pt x="38" y="298"/>
                </a:cubicBezTo>
                <a:cubicBezTo>
                  <a:pt x="29" y="293"/>
                  <a:pt x="23" y="285"/>
                  <a:pt x="19" y="273"/>
                </a:cubicBezTo>
                <a:cubicBezTo>
                  <a:pt x="19"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0" name=""/>
          <p:cNvSpPr/>
          <p:nvPr/>
        </p:nvSpPr>
        <p:spPr>
          <a:xfrm>
            <a:off x="6904440" y="1397520"/>
            <a:ext cx="58680" cy="243720"/>
          </a:xfrm>
          <a:custGeom>
            <a:avLst/>
            <a:gdLst/>
            <a:ahLst/>
            <a:rect l="0" t="0" r="r" b="b"/>
            <a:pathLst>
              <a:path w="163" h="677">
                <a:moveTo>
                  <a:pt x="0" y="338"/>
                </a:moveTo>
                <a:cubicBezTo>
                  <a:pt x="0" y="307"/>
                  <a:pt x="2" y="277"/>
                  <a:pt x="7" y="249"/>
                </a:cubicBezTo>
                <a:cubicBezTo>
                  <a:pt x="11" y="221"/>
                  <a:pt x="16" y="197"/>
                  <a:pt x="22" y="177"/>
                </a:cubicBezTo>
                <a:cubicBezTo>
                  <a:pt x="28" y="156"/>
                  <a:pt x="37" y="137"/>
                  <a:pt x="47" y="117"/>
                </a:cubicBezTo>
                <a:cubicBezTo>
                  <a:pt x="58" y="98"/>
                  <a:pt x="68" y="83"/>
                  <a:pt x="74" y="72"/>
                </a:cubicBezTo>
                <a:cubicBezTo>
                  <a:pt x="80" y="61"/>
                  <a:pt x="90" y="49"/>
                  <a:pt x="102" y="37"/>
                </a:cubicBezTo>
                <a:cubicBezTo>
                  <a:pt x="115" y="24"/>
                  <a:pt x="122" y="16"/>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1"/>
                  <a:pt x="102" y="91"/>
                  <a:pt x="90" y="114"/>
                </a:cubicBezTo>
                <a:cubicBezTo>
                  <a:pt x="79" y="137"/>
                  <a:pt x="70" y="168"/>
                  <a:pt x="62" y="207"/>
                </a:cubicBezTo>
                <a:cubicBezTo>
                  <a:pt x="53" y="246"/>
                  <a:pt x="49" y="290"/>
                  <a:pt x="49" y="338"/>
                </a:cubicBezTo>
                <a:cubicBezTo>
                  <a:pt x="49" y="385"/>
                  <a:pt x="53" y="429"/>
                  <a:pt x="62" y="468"/>
                </a:cubicBezTo>
                <a:cubicBezTo>
                  <a:pt x="70" y="506"/>
                  <a:pt x="79" y="539"/>
                  <a:pt x="90" y="563"/>
                </a:cubicBezTo>
                <a:cubicBezTo>
                  <a:pt x="100" y="586"/>
                  <a:pt x="111" y="606"/>
                  <a:pt x="123" y="621"/>
                </a:cubicBezTo>
                <a:cubicBezTo>
                  <a:pt x="134" y="636"/>
                  <a:pt x="143" y="647"/>
                  <a:pt x="151" y="657"/>
                </a:cubicBezTo>
                <a:cubicBezTo>
                  <a:pt x="159" y="666"/>
                  <a:pt x="163" y="670"/>
                  <a:pt x="163" y="671"/>
                </a:cubicBezTo>
                <a:cubicBezTo>
                  <a:pt x="163" y="675"/>
                  <a:pt x="159" y="677"/>
                  <a:pt x="152" y="677"/>
                </a:cubicBezTo>
                <a:lnTo>
                  <a:pt x="150" y="677"/>
                </a:lnTo>
                <a:lnTo>
                  <a:pt x="142" y="677"/>
                </a:lnTo>
                <a:lnTo>
                  <a:pt x="123" y="661"/>
                </a:lnTo>
                <a:cubicBezTo>
                  <a:pt x="80" y="622"/>
                  <a:pt x="48" y="574"/>
                  <a:pt x="29" y="517"/>
                </a:cubicBezTo>
                <a:cubicBezTo>
                  <a:pt x="10"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1" name=""/>
          <p:cNvSpPr/>
          <p:nvPr/>
        </p:nvSpPr>
        <p:spPr>
          <a:xfrm>
            <a:off x="6981480" y="147168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59"/>
                </a:lnTo>
                <a:lnTo>
                  <a:pt x="65" y="259"/>
                </a:lnTo>
                <a:lnTo>
                  <a:pt x="151" y="157"/>
                </a:lnTo>
                <a:lnTo>
                  <a:pt x="59" y="42"/>
                </a:lnTo>
                <a:lnTo>
                  <a:pt x="3" y="42"/>
                </a:lnTo>
                <a:lnTo>
                  <a:pt x="3" y="0"/>
                </a:lnTo>
                <a:lnTo>
                  <a:pt x="8" y="0"/>
                </a:lnTo>
                <a:cubicBezTo>
                  <a:pt x="15" y="2"/>
                  <a:pt x="40" y="2"/>
                  <a:pt x="82" y="2"/>
                </a:cubicBezTo>
                <a:cubicBezTo>
                  <a:pt x="129" y="2"/>
                  <a:pt x="157" y="2"/>
                  <a:pt x="165" y="0"/>
                </a:cubicBezTo>
                <a:lnTo>
                  <a:pt x="171" y="0"/>
                </a:lnTo>
                <a:lnTo>
                  <a:pt x="171" y="42"/>
                </a:lnTo>
                <a:lnTo>
                  <a:pt x="152" y="42"/>
                </a:lnTo>
                <a:lnTo>
                  <a:pt x="176" y="71"/>
                </a:lnTo>
                <a:cubicBezTo>
                  <a:pt x="191" y="90"/>
                  <a:pt x="199" y="100"/>
                  <a:pt x="199" y="100"/>
                </a:cubicBezTo>
                <a:cubicBezTo>
                  <a:pt x="201" y="100"/>
                  <a:pt x="210" y="90"/>
                  <a:pt x="225" y="70"/>
                </a:cubicBezTo>
                <a:lnTo>
                  <a:pt x="249" y="42"/>
                </a:lnTo>
                <a:lnTo>
                  <a:pt x="224" y="42"/>
                </a:lnTo>
                <a:lnTo>
                  <a:pt x="224" y="0"/>
                </a:lnTo>
                <a:lnTo>
                  <a:pt x="229" y="0"/>
                </a:lnTo>
                <a:cubicBezTo>
                  <a:pt x="236" y="2"/>
                  <a:pt x="260" y="2"/>
                  <a:pt x="302" y="2"/>
                </a:cubicBezTo>
                <a:cubicBezTo>
                  <a:pt x="338" y="2"/>
                  <a:pt x="359" y="2"/>
                  <a:pt x="365" y="0"/>
                </a:cubicBezTo>
                <a:lnTo>
                  <a:pt x="369" y="0"/>
                </a:lnTo>
                <a:lnTo>
                  <a:pt x="369" y="42"/>
                </a:lnTo>
                <a:lnTo>
                  <a:pt x="305" y="42"/>
                </a:lnTo>
                <a:lnTo>
                  <a:pt x="226" y="134"/>
                </a:lnTo>
                <a:lnTo>
                  <a:pt x="327" y="258"/>
                </a:lnTo>
                <a:lnTo>
                  <a:pt x="355" y="259"/>
                </a:lnTo>
                <a:lnTo>
                  <a:pt x="383" y="259"/>
                </a:lnTo>
                <a:lnTo>
                  <a:pt x="383" y="302"/>
                </a:lnTo>
                <a:lnTo>
                  <a:pt x="377" y="302"/>
                </a:lnTo>
                <a:cubicBezTo>
                  <a:pt x="371" y="300"/>
                  <a:pt x="346" y="300"/>
                  <a:pt x="304" y="300"/>
                </a:cubicBezTo>
                <a:cubicBezTo>
                  <a:pt x="256" y="300"/>
                  <a:pt x="228" y="300"/>
                  <a:pt x="220" y="302"/>
                </a:cubicBezTo>
                <a:lnTo>
                  <a:pt x="214" y="302"/>
                </a:lnTo>
                <a:lnTo>
                  <a:pt x="214" y="259"/>
                </a:lnTo>
                <a:lnTo>
                  <a:pt x="233" y="259"/>
                </a:lnTo>
                <a:cubicBezTo>
                  <a:pt x="233" y="258"/>
                  <a:pt x="224" y="247"/>
                  <a:pt x="206" y="225"/>
                </a:cubicBezTo>
                <a:cubicBezTo>
                  <a:pt x="188" y="203"/>
                  <a:pt x="179" y="191"/>
                  <a:pt x="178" y="190"/>
                </a:cubicBezTo>
                <a:lnTo>
                  <a:pt x="119" y="258"/>
                </a:lnTo>
                <a:lnTo>
                  <a:pt x="132" y="259"/>
                </a:lnTo>
                <a:lnTo>
                  <a:pt x="144" y="259"/>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2" name=""/>
          <p:cNvSpPr/>
          <p:nvPr/>
        </p:nvSpPr>
        <p:spPr>
          <a:xfrm>
            <a:off x="7135200" y="1508760"/>
            <a:ext cx="54000" cy="109800"/>
          </a:xfrm>
          <a:custGeom>
            <a:avLst/>
            <a:gdLst/>
            <a:ahLst/>
            <a:rect l="0" t="0" r="r" b="b"/>
            <a:pathLst>
              <a:path w="150" h="305">
                <a:moveTo>
                  <a:pt x="4" y="115"/>
                </a:moveTo>
                <a:cubicBezTo>
                  <a:pt x="2" y="113"/>
                  <a:pt x="0" y="111"/>
                  <a:pt x="0" y="110"/>
                </a:cubicBezTo>
                <a:cubicBezTo>
                  <a:pt x="0" y="109"/>
                  <a:pt x="1" y="106"/>
                  <a:pt x="2" y="103"/>
                </a:cubicBezTo>
                <a:cubicBezTo>
                  <a:pt x="3" y="99"/>
                  <a:pt x="4" y="97"/>
                  <a:pt x="4" y="96"/>
                </a:cubicBezTo>
                <a:cubicBezTo>
                  <a:pt x="5" y="94"/>
                  <a:pt x="6" y="94"/>
                  <a:pt x="9" y="94"/>
                </a:cubicBezTo>
                <a:cubicBezTo>
                  <a:pt x="11" y="94"/>
                  <a:pt x="19" y="93"/>
                  <a:pt x="33" y="93"/>
                </a:cubicBezTo>
                <a:lnTo>
                  <a:pt x="58" y="93"/>
                </a:lnTo>
                <a:lnTo>
                  <a:pt x="67" y="55"/>
                </a:lnTo>
                <a:cubicBezTo>
                  <a:pt x="68" y="51"/>
                  <a:pt x="69" y="47"/>
                  <a:pt x="71" y="41"/>
                </a:cubicBezTo>
                <a:cubicBezTo>
                  <a:pt x="72" y="35"/>
                  <a:pt x="73" y="31"/>
                  <a:pt x="74" y="29"/>
                </a:cubicBezTo>
                <a:cubicBezTo>
                  <a:pt x="75" y="26"/>
                  <a:pt x="76" y="23"/>
                  <a:pt x="77" y="19"/>
                </a:cubicBezTo>
                <a:cubicBezTo>
                  <a:pt x="78" y="15"/>
                  <a:pt x="79" y="12"/>
                  <a:pt x="81" y="11"/>
                </a:cubicBezTo>
                <a:cubicBezTo>
                  <a:pt x="82" y="9"/>
                  <a:pt x="84" y="7"/>
                  <a:pt x="85"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4" y="184"/>
                </a:lnTo>
                <a:cubicBezTo>
                  <a:pt x="62" y="236"/>
                  <a:pt x="56" y="264"/>
                  <a:pt x="56" y="268"/>
                </a:cubicBezTo>
                <a:cubicBezTo>
                  <a:pt x="56" y="281"/>
                  <a:pt x="60" y="288"/>
                  <a:pt x="69" y="288"/>
                </a:cubicBezTo>
                <a:cubicBezTo>
                  <a:pt x="80" y="288"/>
                  <a:pt x="92"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5" y="303"/>
                  <a:pt x="75" y="305"/>
                  <a:pt x="65" y="305"/>
                </a:cubicBezTo>
                <a:cubicBezTo>
                  <a:pt x="56" y="305"/>
                  <a:pt x="47" y="303"/>
                  <a:pt x="38" y="298"/>
                </a:cubicBezTo>
                <a:cubicBezTo>
                  <a:pt x="30" y="293"/>
                  <a:pt x="23" y="285"/>
                  <a:pt x="20" y="273"/>
                </a:cubicBezTo>
                <a:cubicBezTo>
                  <a:pt x="19" y="271"/>
                  <a:pt x="19" y="267"/>
                  <a:pt x="19" y="260"/>
                </a:cubicBezTo>
                <a:lnTo>
                  <a:pt x="19" y="252"/>
                </a:lnTo>
                <a:lnTo>
                  <a:pt x="35" y="184"/>
                </a:lnTo>
                <a:cubicBezTo>
                  <a:pt x="46"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3" name=""/>
          <p:cNvSpPr/>
          <p:nvPr/>
        </p:nvSpPr>
        <p:spPr>
          <a:xfrm>
            <a:off x="7225200" y="1550520"/>
            <a:ext cx="32760" cy="77040"/>
          </a:xfrm>
          <a:custGeom>
            <a:avLst/>
            <a:gdLst/>
            <a:ahLst/>
            <a:rect l="0" t="0" r="r" b="b"/>
            <a:pathLst>
              <a:path w="91" h="214">
                <a:moveTo>
                  <a:pt x="0" y="58"/>
                </a:moveTo>
                <a:cubicBezTo>
                  <a:pt x="0" y="58"/>
                  <a:pt x="0" y="52"/>
                  <a:pt x="0" y="41"/>
                </a:cubicBezTo>
                <a:cubicBezTo>
                  <a:pt x="0" y="30"/>
                  <a:pt x="4" y="20"/>
                  <a:pt x="11" y="12"/>
                </a:cubicBezTo>
                <a:cubicBezTo>
                  <a:pt x="18" y="4"/>
                  <a:pt x="28" y="0"/>
                  <a:pt x="40" y="0"/>
                </a:cubicBezTo>
                <a:cubicBezTo>
                  <a:pt x="53" y="0"/>
                  <a:pt x="64" y="6"/>
                  <a:pt x="74" y="17"/>
                </a:cubicBezTo>
                <a:cubicBezTo>
                  <a:pt x="84" y="28"/>
                  <a:pt x="90" y="48"/>
                  <a:pt x="91" y="77"/>
                </a:cubicBezTo>
                <a:cubicBezTo>
                  <a:pt x="91" y="93"/>
                  <a:pt x="88" y="108"/>
                  <a:pt x="84" y="123"/>
                </a:cubicBezTo>
                <a:cubicBezTo>
                  <a:pt x="80" y="138"/>
                  <a:pt x="75" y="151"/>
                  <a:pt x="69" y="162"/>
                </a:cubicBezTo>
                <a:cubicBezTo>
                  <a:pt x="64" y="173"/>
                  <a:pt x="58" y="182"/>
                  <a:pt x="52" y="190"/>
                </a:cubicBezTo>
                <a:cubicBezTo>
                  <a:pt x="46" y="197"/>
                  <a:pt x="40" y="203"/>
                  <a:pt x="36" y="208"/>
                </a:cubicBezTo>
                <a:cubicBezTo>
                  <a:pt x="31" y="212"/>
                  <a:pt x="28" y="214"/>
                  <a:pt x="27" y="214"/>
                </a:cubicBezTo>
                <a:cubicBezTo>
                  <a:pt x="25" y="214"/>
                  <a:pt x="22" y="212"/>
                  <a:pt x="18" y="208"/>
                </a:cubicBezTo>
                <a:cubicBezTo>
                  <a:pt x="14" y="204"/>
                  <a:pt x="12" y="201"/>
                  <a:pt x="12" y="199"/>
                </a:cubicBezTo>
                <a:cubicBezTo>
                  <a:pt x="12" y="197"/>
                  <a:pt x="14" y="194"/>
                  <a:pt x="19" y="188"/>
                </a:cubicBezTo>
                <a:cubicBezTo>
                  <a:pt x="24" y="183"/>
                  <a:pt x="30" y="176"/>
                  <a:pt x="36" y="168"/>
                </a:cubicBezTo>
                <a:cubicBezTo>
                  <a:pt x="43" y="160"/>
                  <a:pt x="48" y="149"/>
                  <a:pt x="54" y="134"/>
                </a:cubicBezTo>
                <a:cubicBezTo>
                  <a:pt x="59" y="120"/>
                  <a:pt x="63" y="103"/>
                  <a:pt x="65" y="85"/>
                </a:cubicBezTo>
                <a:lnTo>
                  <a:pt x="65" y="77"/>
                </a:lnTo>
                <a:lnTo>
                  <a:pt x="64" y="77"/>
                </a:lnTo>
                <a:cubicBezTo>
                  <a:pt x="63" y="78"/>
                  <a:pt x="62" y="78"/>
                  <a:pt x="61" y="79"/>
                </a:cubicBezTo>
                <a:cubicBezTo>
                  <a:pt x="59" y="79"/>
                  <a:pt x="58" y="80"/>
                  <a:pt x="57" y="81"/>
                </a:cubicBezTo>
                <a:cubicBezTo>
                  <a:pt x="55" y="82"/>
                  <a:pt x="53" y="82"/>
                  <a:pt x="50" y="82"/>
                </a:cubicBezTo>
                <a:cubicBezTo>
                  <a:pt x="48" y="82"/>
                  <a:pt x="45" y="82"/>
                  <a:pt x="42" y="83"/>
                </a:cubicBezTo>
                <a:cubicBezTo>
                  <a:pt x="30" y="83"/>
                  <a:pt x="20" y="79"/>
                  <a:pt x="13"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4" name=""/>
          <p:cNvSpPr/>
          <p:nvPr/>
        </p:nvSpPr>
        <p:spPr>
          <a:xfrm>
            <a:off x="7319880" y="1471680"/>
            <a:ext cx="137880" cy="108720"/>
          </a:xfrm>
          <a:custGeom>
            <a:avLst/>
            <a:gdLst/>
            <a:ahLst/>
            <a:rect l="0" t="0" r="r" b="b"/>
            <a:pathLst>
              <a:path w="383" h="302">
                <a:moveTo>
                  <a:pt x="140" y="302"/>
                </a:moveTo>
                <a:cubicBezTo>
                  <a:pt x="133" y="300"/>
                  <a:pt x="109" y="300"/>
                  <a:pt x="67" y="300"/>
                </a:cubicBezTo>
                <a:cubicBezTo>
                  <a:pt x="31" y="300"/>
                  <a:pt x="10" y="300"/>
                  <a:pt x="4" y="302"/>
                </a:cubicBezTo>
                <a:lnTo>
                  <a:pt x="0" y="302"/>
                </a:lnTo>
                <a:lnTo>
                  <a:pt x="0" y="259"/>
                </a:lnTo>
                <a:lnTo>
                  <a:pt x="65" y="259"/>
                </a:lnTo>
                <a:lnTo>
                  <a:pt x="152" y="157"/>
                </a:lnTo>
                <a:lnTo>
                  <a:pt x="59" y="42"/>
                </a:lnTo>
                <a:lnTo>
                  <a:pt x="3" y="42"/>
                </a:lnTo>
                <a:lnTo>
                  <a:pt x="3" y="0"/>
                </a:lnTo>
                <a:lnTo>
                  <a:pt x="8" y="0"/>
                </a:lnTo>
                <a:cubicBezTo>
                  <a:pt x="15" y="2"/>
                  <a:pt x="40" y="2"/>
                  <a:pt x="82" y="2"/>
                </a:cubicBezTo>
                <a:cubicBezTo>
                  <a:pt x="130" y="2"/>
                  <a:pt x="158" y="2"/>
                  <a:pt x="166" y="0"/>
                </a:cubicBezTo>
                <a:lnTo>
                  <a:pt x="172" y="0"/>
                </a:lnTo>
                <a:lnTo>
                  <a:pt x="172" y="42"/>
                </a:lnTo>
                <a:lnTo>
                  <a:pt x="153" y="42"/>
                </a:lnTo>
                <a:lnTo>
                  <a:pt x="176" y="71"/>
                </a:lnTo>
                <a:cubicBezTo>
                  <a:pt x="192" y="90"/>
                  <a:pt x="200" y="100"/>
                  <a:pt x="200" y="100"/>
                </a:cubicBezTo>
                <a:cubicBezTo>
                  <a:pt x="202" y="100"/>
                  <a:pt x="211" y="90"/>
                  <a:pt x="226" y="70"/>
                </a:cubicBezTo>
                <a:lnTo>
                  <a:pt x="250" y="42"/>
                </a:lnTo>
                <a:lnTo>
                  <a:pt x="224" y="42"/>
                </a:lnTo>
                <a:lnTo>
                  <a:pt x="224" y="0"/>
                </a:lnTo>
                <a:lnTo>
                  <a:pt x="230" y="0"/>
                </a:lnTo>
                <a:cubicBezTo>
                  <a:pt x="237" y="2"/>
                  <a:pt x="261" y="2"/>
                  <a:pt x="302" y="2"/>
                </a:cubicBezTo>
                <a:cubicBezTo>
                  <a:pt x="338" y="2"/>
                  <a:pt x="359" y="2"/>
                  <a:pt x="364" y="0"/>
                </a:cubicBezTo>
                <a:lnTo>
                  <a:pt x="369" y="0"/>
                </a:lnTo>
                <a:lnTo>
                  <a:pt x="369" y="42"/>
                </a:lnTo>
                <a:lnTo>
                  <a:pt x="305" y="42"/>
                </a:lnTo>
                <a:lnTo>
                  <a:pt x="227" y="134"/>
                </a:lnTo>
                <a:lnTo>
                  <a:pt x="327" y="258"/>
                </a:lnTo>
                <a:lnTo>
                  <a:pt x="355" y="259"/>
                </a:lnTo>
                <a:lnTo>
                  <a:pt x="383" y="259"/>
                </a:lnTo>
                <a:lnTo>
                  <a:pt x="383" y="302"/>
                </a:lnTo>
                <a:lnTo>
                  <a:pt x="377" y="302"/>
                </a:lnTo>
                <a:cubicBezTo>
                  <a:pt x="371" y="300"/>
                  <a:pt x="346" y="300"/>
                  <a:pt x="304" y="300"/>
                </a:cubicBezTo>
                <a:cubicBezTo>
                  <a:pt x="257" y="300"/>
                  <a:pt x="229" y="300"/>
                  <a:pt x="221" y="302"/>
                </a:cubicBezTo>
                <a:lnTo>
                  <a:pt x="215" y="302"/>
                </a:lnTo>
                <a:lnTo>
                  <a:pt x="215" y="259"/>
                </a:lnTo>
                <a:lnTo>
                  <a:pt x="234" y="259"/>
                </a:lnTo>
                <a:cubicBezTo>
                  <a:pt x="234" y="258"/>
                  <a:pt x="225" y="247"/>
                  <a:pt x="207" y="225"/>
                </a:cubicBezTo>
                <a:cubicBezTo>
                  <a:pt x="189" y="203"/>
                  <a:pt x="180" y="191"/>
                  <a:pt x="179" y="190"/>
                </a:cubicBezTo>
                <a:lnTo>
                  <a:pt x="120" y="258"/>
                </a:lnTo>
                <a:lnTo>
                  <a:pt x="133" y="259"/>
                </a:lnTo>
                <a:lnTo>
                  <a:pt x="145" y="259"/>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5" name=""/>
          <p:cNvSpPr/>
          <p:nvPr/>
        </p:nvSpPr>
        <p:spPr>
          <a:xfrm>
            <a:off x="7477200" y="1501920"/>
            <a:ext cx="72720" cy="118800"/>
          </a:xfrm>
          <a:custGeom>
            <a:avLst/>
            <a:gdLst/>
            <a:ahLst/>
            <a:rect l="0" t="0" r="r" b="b"/>
            <a:pathLst>
              <a:path w="202" h="330">
                <a:moveTo>
                  <a:pt x="27" y="38"/>
                </a:moveTo>
                <a:cubicBezTo>
                  <a:pt x="46" y="13"/>
                  <a:pt x="70" y="0"/>
                  <a:pt x="101" y="0"/>
                </a:cubicBezTo>
                <a:cubicBezTo>
                  <a:pt x="117" y="0"/>
                  <a:pt x="132" y="4"/>
                  <a:pt x="147" y="12"/>
                </a:cubicBezTo>
                <a:cubicBezTo>
                  <a:pt x="163" y="20"/>
                  <a:pt x="175" y="35"/>
                  <a:pt x="184" y="56"/>
                </a:cubicBezTo>
                <a:cubicBezTo>
                  <a:pt x="196" y="83"/>
                  <a:pt x="202" y="119"/>
                  <a:pt x="202" y="165"/>
                </a:cubicBezTo>
                <a:cubicBezTo>
                  <a:pt x="202" y="215"/>
                  <a:pt x="195" y="252"/>
                  <a:pt x="182" y="279"/>
                </a:cubicBezTo>
                <a:cubicBezTo>
                  <a:pt x="175" y="293"/>
                  <a:pt x="166" y="304"/>
                  <a:pt x="155" y="312"/>
                </a:cubicBezTo>
                <a:cubicBezTo>
                  <a:pt x="144" y="319"/>
                  <a:pt x="134" y="324"/>
                  <a:pt x="126" y="326"/>
                </a:cubicBezTo>
                <a:cubicBezTo>
                  <a:pt x="118" y="328"/>
                  <a:pt x="110" y="329"/>
                  <a:pt x="102" y="330"/>
                </a:cubicBezTo>
                <a:cubicBezTo>
                  <a:pt x="93" y="330"/>
                  <a:pt x="85" y="329"/>
                  <a:pt x="77" y="327"/>
                </a:cubicBezTo>
                <a:cubicBezTo>
                  <a:pt x="69" y="325"/>
                  <a:pt x="59" y="320"/>
                  <a:pt x="48" y="312"/>
                </a:cubicBezTo>
                <a:cubicBezTo>
                  <a:pt x="37" y="303"/>
                  <a:pt x="27" y="293"/>
                  <a:pt x="20" y="279"/>
                </a:cubicBezTo>
                <a:cubicBezTo>
                  <a:pt x="7" y="252"/>
                  <a:pt x="0" y="215"/>
                  <a:pt x="0" y="165"/>
                </a:cubicBezTo>
                <a:cubicBezTo>
                  <a:pt x="0" y="110"/>
                  <a:pt x="9" y="67"/>
                  <a:pt x="27" y="38"/>
                </a:cubicBezTo>
                <a:moveTo>
                  <a:pt x="136" y="33"/>
                </a:moveTo>
                <a:cubicBezTo>
                  <a:pt x="126" y="23"/>
                  <a:pt x="115" y="17"/>
                  <a:pt x="102" y="17"/>
                </a:cubicBezTo>
                <a:cubicBezTo>
                  <a:pt x="88" y="17"/>
                  <a:pt x="77" y="23"/>
                  <a:pt x="67" y="33"/>
                </a:cubicBezTo>
                <a:cubicBezTo>
                  <a:pt x="59" y="41"/>
                  <a:pt x="54" y="52"/>
                  <a:pt x="52" y="67"/>
                </a:cubicBezTo>
                <a:cubicBezTo>
                  <a:pt x="49" y="82"/>
                  <a:pt x="48" y="112"/>
                  <a:pt x="48" y="159"/>
                </a:cubicBezTo>
                <a:cubicBezTo>
                  <a:pt x="48" y="209"/>
                  <a:pt x="49" y="242"/>
                  <a:pt x="52" y="259"/>
                </a:cubicBezTo>
                <a:cubicBezTo>
                  <a:pt x="54" y="275"/>
                  <a:pt x="60" y="288"/>
                  <a:pt x="69" y="297"/>
                </a:cubicBezTo>
                <a:cubicBezTo>
                  <a:pt x="78" y="307"/>
                  <a:pt x="89" y="312"/>
                  <a:pt x="102" y="312"/>
                </a:cubicBezTo>
                <a:cubicBezTo>
                  <a:pt x="115" y="312"/>
                  <a:pt x="125" y="307"/>
                  <a:pt x="134" y="297"/>
                </a:cubicBezTo>
                <a:cubicBezTo>
                  <a:pt x="144" y="288"/>
                  <a:pt x="149" y="274"/>
                  <a:pt x="152" y="256"/>
                </a:cubicBezTo>
                <a:cubicBezTo>
                  <a:pt x="154" y="239"/>
                  <a:pt x="155" y="206"/>
                  <a:pt x="155" y="159"/>
                </a:cubicBezTo>
                <a:cubicBezTo>
                  <a:pt x="155" y="113"/>
                  <a:pt x="154"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6" name=""/>
          <p:cNvSpPr/>
          <p:nvPr/>
        </p:nvSpPr>
        <p:spPr>
          <a:xfrm>
            <a:off x="7581960" y="139752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5" y="102"/>
                  <a:pt x="134" y="159"/>
                </a:cubicBezTo>
                <a:cubicBezTo>
                  <a:pt x="153" y="216"/>
                  <a:pt x="163" y="276"/>
                  <a:pt x="163" y="338"/>
                </a:cubicBezTo>
                <a:cubicBezTo>
                  <a:pt x="163" y="368"/>
                  <a:pt x="161" y="398"/>
                  <a:pt x="156" y="426"/>
                </a:cubicBezTo>
                <a:cubicBezTo>
                  <a:pt x="152" y="455"/>
                  <a:pt x="147" y="479"/>
                  <a:pt x="141" y="499"/>
                </a:cubicBezTo>
                <a:cubicBezTo>
                  <a:pt x="135" y="519"/>
                  <a:pt x="126" y="539"/>
                  <a:pt x="116" y="559"/>
                </a:cubicBezTo>
                <a:cubicBezTo>
                  <a:pt x="104" y="579"/>
                  <a:pt x="95" y="594"/>
                  <a:pt x="89" y="604"/>
                </a:cubicBezTo>
                <a:cubicBezTo>
                  <a:pt x="83" y="615"/>
                  <a:pt x="73" y="626"/>
                  <a:pt x="61" y="639"/>
                </a:cubicBezTo>
                <a:cubicBezTo>
                  <a:pt x="49" y="652"/>
                  <a:pt x="42" y="659"/>
                  <a:pt x="40" y="661"/>
                </a:cubicBezTo>
                <a:cubicBezTo>
                  <a:pt x="37" y="663"/>
                  <a:pt x="32" y="668"/>
                  <a:pt x="24" y="674"/>
                </a:cubicBezTo>
                <a:cubicBezTo>
                  <a:pt x="23" y="675"/>
                  <a:pt x="22" y="676"/>
                  <a:pt x="21" y="677"/>
                </a:cubicBezTo>
                <a:lnTo>
                  <a:pt x="13" y="677"/>
                </a:lnTo>
                <a:cubicBezTo>
                  <a:pt x="10" y="677"/>
                  <a:pt x="7" y="677"/>
                  <a:pt x="6" y="677"/>
                </a:cubicBezTo>
                <a:cubicBezTo>
                  <a:pt x="4" y="677"/>
                  <a:pt x="3" y="676"/>
                  <a:pt x="2" y="675"/>
                </a:cubicBezTo>
                <a:cubicBezTo>
                  <a:pt x="2" y="673"/>
                  <a:pt x="1" y="671"/>
                  <a:pt x="0" y="669"/>
                </a:cubicBezTo>
                <a:cubicBezTo>
                  <a:pt x="1" y="668"/>
                  <a:pt x="3" y="665"/>
                  <a:pt x="8" y="660"/>
                </a:cubicBezTo>
                <a:cubicBezTo>
                  <a:pt x="78" y="587"/>
                  <a:pt x="114" y="479"/>
                  <a:pt x="114" y="338"/>
                </a:cubicBezTo>
                <a:cubicBezTo>
                  <a:pt x="114" y="196"/>
                  <a:pt x="78" y="89"/>
                  <a:pt x="8" y="16"/>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7" name=""/>
          <p:cNvSpPr/>
          <p:nvPr/>
        </p:nvSpPr>
        <p:spPr>
          <a:xfrm>
            <a:off x="7682400" y="1550520"/>
            <a:ext cx="32400" cy="77040"/>
          </a:xfrm>
          <a:custGeom>
            <a:avLst/>
            <a:gdLst/>
            <a:ahLst/>
            <a:rect l="0" t="0" r="r" b="b"/>
            <a:pathLst>
              <a:path w="90" h="214">
                <a:moveTo>
                  <a:pt x="0" y="58"/>
                </a:moveTo>
                <a:cubicBezTo>
                  <a:pt x="0" y="58"/>
                  <a:pt x="0" y="52"/>
                  <a:pt x="0" y="41"/>
                </a:cubicBezTo>
                <a:cubicBezTo>
                  <a:pt x="0" y="30"/>
                  <a:pt x="4" y="20"/>
                  <a:pt x="11" y="12"/>
                </a:cubicBezTo>
                <a:cubicBezTo>
                  <a:pt x="18" y="4"/>
                  <a:pt x="28" y="0"/>
                  <a:pt x="40" y="0"/>
                </a:cubicBezTo>
                <a:cubicBezTo>
                  <a:pt x="53" y="0"/>
                  <a:pt x="64" y="6"/>
                  <a:pt x="75" y="17"/>
                </a:cubicBezTo>
                <a:cubicBezTo>
                  <a:pt x="85" y="28"/>
                  <a:pt x="90" y="48"/>
                  <a:pt x="90" y="77"/>
                </a:cubicBezTo>
                <a:cubicBezTo>
                  <a:pt x="90" y="93"/>
                  <a:pt x="88" y="108"/>
                  <a:pt x="84" y="123"/>
                </a:cubicBezTo>
                <a:cubicBezTo>
                  <a:pt x="80" y="138"/>
                  <a:pt x="75" y="151"/>
                  <a:pt x="70" y="162"/>
                </a:cubicBezTo>
                <a:cubicBezTo>
                  <a:pt x="64" y="173"/>
                  <a:pt x="58" y="182"/>
                  <a:pt x="51" y="190"/>
                </a:cubicBezTo>
                <a:cubicBezTo>
                  <a:pt x="45" y="197"/>
                  <a:pt x="40" y="203"/>
                  <a:pt x="35" y="208"/>
                </a:cubicBezTo>
                <a:cubicBezTo>
                  <a:pt x="31" y="212"/>
                  <a:pt x="28" y="214"/>
                  <a:pt x="26" y="214"/>
                </a:cubicBezTo>
                <a:cubicBezTo>
                  <a:pt x="25" y="214"/>
                  <a:pt x="22" y="212"/>
                  <a:pt x="18" y="208"/>
                </a:cubicBezTo>
                <a:cubicBezTo>
                  <a:pt x="14" y="204"/>
                  <a:pt x="12" y="201"/>
                  <a:pt x="12" y="199"/>
                </a:cubicBezTo>
                <a:cubicBezTo>
                  <a:pt x="12" y="197"/>
                  <a:pt x="14" y="194"/>
                  <a:pt x="19" y="188"/>
                </a:cubicBezTo>
                <a:cubicBezTo>
                  <a:pt x="24" y="183"/>
                  <a:pt x="30" y="176"/>
                  <a:pt x="36" y="168"/>
                </a:cubicBezTo>
                <a:cubicBezTo>
                  <a:pt x="42" y="160"/>
                  <a:pt x="48" y="149"/>
                  <a:pt x="53" y="134"/>
                </a:cubicBezTo>
                <a:cubicBezTo>
                  <a:pt x="59" y="120"/>
                  <a:pt x="62" y="103"/>
                  <a:pt x="64" y="85"/>
                </a:cubicBezTo>
                <a:lnTo>
                  <a:pt x="64" y="77"/>
                </a:lnTo>
                <a:cubicBezTo>
                  <a:pt x="63" y="78"/>
                  <a:pt x="62" y="78"/>
                  <a:pt x="60" y="79"/>
                </a:cubicBezTo>
                <a:cubicBezTo>
                  <a:pt x="59" y="79"/>
                  <a:pt x="57" y="80"/>
                  <a:pt x="56" y="81"/>
                </a:cubicBezTo>
                <a:cubicBezTo>
                  <a:pt x="55" y="82"/>
                  <a:pt x="53" y="82"/>
                  <a:pt x="50" y="82"/>
                </a:cubicBezTo>
                <a:cubicBezTo>
                  <a:pt x="47" y="82"/>
                  <a:pt x="45" y="82"/>
                  <a:pt x="42" y="83"/>
                </a:cubicBezTo>
                <a:cubicBezTo>
                  <a:pt x="30" y="83"/>
                  <a:pt x="20" y="79"/>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8" name=""/>
          <p:cNvSpPr/>
          <p:nvPr/>
        </p:nvSpPr>
        <p:spPr>
          <a:xfrm>
            <a:off x="7777080" y="1408320"/>
            <a:ext cx="134280" cy="219240"/>
          </a:xfrm>
          <a:custGeom>
            <a:avLst/>
            <a:gdLst/>
            <a:ahLst/>
            <a:rect l="0" t="0" r="r" b="b"/>
            <a:pathLst>
              <a:path w="373" h="609">
                <a:moveTo>
                  <a:pt x="5" y="609"/>
                </a:moveTo>
                <a:cubicBezTo>
                  <a:pt x="2" y="606"/>
                  <a:pt x="0" y="604"/>
                  <a:pt x="0" y="604"/>
                </a:cubicBezTo>
                <a:cubicBezTo>
                  <a:pt x="0" y="602"/>
                  <a:pt x="18" y="530"/>
                  <a:pt x="54" y="387"/>
                </a:cubicBezTo>
                <a:cubicBezTo>
                  <a:pt x="90" y="244"/>
                  <a:pt x="109" y="170"/>
                  <a:pt x="112" y="163"/>
                </a:cubicBezTo>
                <a:cubicBezTo>
                  <a:pt x="122" y="133"/>
                  <a:pt x="134" y="106"/>
                  <a:pt x="150" y="83"/>
                </a:cubicBezTo>
                <a:cubicBezTo>
                  <a:pt x="166" y="60"/>
                  <a:pt x="181" y="43"/>
                  <a:pt x="195" y="32"/>
                </a:cubicBezTo>
                <a:cubicBezTo>
                  <a:pt x="220" y="11"/>
                  <a:pt x="247" y="0"/>
                  <a:pt x="276" y="0"/>
                </a:cubicBezTo>
                <a:lnTo>
                  <a:pt x="277" y="0"/>
                </a:lnTo>
                <a:cubicBezTo>
                  <a:pt x="305" y="0"/>
                  <a:pt x="328" y="9"/>
                  <a:pt x="346" y="26"/>
                </a:cubicBezTo>
                <a:cubicBezTo>
                  <a:pt x="364" y="44"/>
                  <a:pt x="373" y="66"/>
                  <a:pt x="373" y="92"/>
                </a:cubicBezTo>
                <a:cubicBezTo>
                  <a:pt x="373" y="140"/>
                  <a:pt x="350" y="179"/>
                  <a:pt x="303" y="210"/>
                </a:cubicBezTo>
                <a:lnTo>
                  <a:pt x="312" y="219"/>
                </a:lnTo>
                <a:cubicBezTo>
                  <a:pt x="335" y="242"/>
                  <a:pt x="346" y="271"/>
                  <a:pt x="346" y="307"/>
                </a:cubicBezTo>
                <a:cubicBezTo>
                  <a:pt x="346" y="358"/>
                  <a:pt x="327" y="400"/>
                  <a:pt x="289" y="434"/>
                </a:cubicBezTo>
                <a:cubicBezTo>
                  <a:pt x="251" y="467"/>
                  <a:pt x="208" y="484"/>
                  <a:pt x="160" y="484"/>
                </a:cubicBezTo>
                <a:cubicBezTo>
                  <a:pt x="146" y="484"/>
                  <a:pt x="134" y="483"/>
                  <a:pt x="123" y="479"/>
                </a:cubicBezTo>
                <a:cubicBezTo>
                  <a:pt x="112" y="475"/>
                  <a:pt x="104" y="471"/>
                  <a:pt x="97" y="466"/>
                </a:cubicBezTo>
                <a:cubicBezTo>
                  <a:pt x="90" y="461"/>
                  <a:pt x="85" y="456"/>
                  <a:pt x="82" y="451"/>
                </a:cubicBezTo>
                <a:cubicBezTo>
                  <a:pt x="78" y="445"/>
                  <a:pt x="75" y="441"/>
                  <a:pt x="74" y="438"/>
                </a:cubicBezTo>
                <a:cubicBezTo>
                  <a:pt x="72" y="435"/>
                  <a:pt x="71" y="433"/>
                  <a:pt x="70" y="434"/>
                </a:cubicBezTo>
                <a:lnTo>
                  <a:pt x="27" y="605"/>
                </a:lnTo>
                <a:cubicBezTo>
                  <a:pt x="26" y="608"/>
                  <a:pt x="21" y="609"/>
                  <a:pt x="13" y="609"/>
                </a:cubicBezTo>
                <a:lnTo>
                  <a:pt x="5" y="609"/>
                </a:lnTo>
                <a:moveTo>
                  <a:pt x="225" y="186"/>
                </a:moveTo>
                <a:cubicBezTo>
                  <a:pt x="242" y="186"/>
                  <a:pt x="259" y="189"/>
                  <a:pt x="275" y="194"/>
                </a:cubicBezTo>
                <a:lnTo>
                  <a:pt x="278" y="192"/>
                </a:lnTo>
                <a:cubicBezTo>
                  <a:pt x="280" y="191"/>
                  <a:pt x="281" y="189"/>
                  <a:pt x="283" y="188"/>
                </a:cubicBezTo>
                <a:cubicBezTo>
                  <a:pt x="284" y="186"/>
                  <a:pt x="286" y="184"/>
                  <a:pt x="290" y="181"/>
                </a:cubicBezTo>
                <a:cubicBezTo>
                  <a:pt x="293" y="178"/>
                  <a:pt x="295" y="175"/>
                  <a:pt x="298" y="171"/>
                </a:cubicBezTo>
                <a:cubicBezTo>
                  <a:pt x="300" y="168"/>
                  <a:pt x="302" y="164"/>
                  <a:pt x="305" y="159"/>
                </a:cubicBezTo>
                <a:cubicBezTo>
                  <a:pt x="308" y="154"/>
                  <a:pt x="311" y="149"/>
                  <a:pt x="313" y="143"/>
                </a:cubicBezTo>
                <a:cubicBezTo>
                  <a:pt x="316" y="137"/>
                  <a:pt x="318" y="131"/>
                  <a:pt x="319" y="123"/>
                </a:cubicBezTo>
                <a:cubicBezTo>
                  <a:pt x="321" y="116"/>
                  <a:pt x="322" y="108"/>
                  <a:pt x="325" y="99"/>
                </a:cubicBezTo>
                <a:cubicBezTo>
                  <a:pt x="326" y="95"/>
                  <a:pt x="326" y="88"/>
                  <a:pt x="326" y="77"/>
                </a:cubicBezTo>
                <a:cubicBezTo>
                  <a:pt x="326" y="69"/>
                  <a:pt x="326" y="63"/>
                  <a:pt x="325" y="61"/>
                </a:cubicBezTo>
                <a:cubicBezTo>
                  <a:pt x="319" y="38"/>
                  <a:pt x="302" y="26"/>
                  <a:pt x="274" y="26"/>
                </a:cubicBezTo>
                <a:cubicBezTo>
                  <a:pt x="255" y="26"/>
                  <a:pt x="237" y="31"/>
                  <a:pt x="221" y="43"/>
                </a:cubicBezTo>
                <a:cubicBezTo>
                  <a:pt x="204" y="54"/>
                  <a:pt x="190" y="67"/>
                  <a:pt x="179" y="84"/>
                </a:cubicBezTo>
                <a:cubicBezTo>
                  <a:pt x="169" y="101"/>
                  <a:pt x="160" y="116"/>
                  <a:pt x="153" y="130"/>
                </a:cubicBezTo>
                <a:cubicBezTo>
                  <a:pt x="146" y="144"/>
                  <a:pt x="141" y="157"/>
                  <a:pt x="137" y="170"/>
                </a:cubicBezTo>
                <a:cubicBezTo>
                  <a:pt x="135" y="177"/>
                  <a:pt x="127" y="210"/>
                  <a:pt x="112" y="269"/>
                </a:cubicBezTo>
                <a:cubicBezTo>
                  <a:pt x="96" y="328"/>
                  <a:pt x="88" y="360"/>
                  <a:pt x="88" y="364"/>
                </a:cubicBezTo>
                <a:cubicBezTo>
                  <a:pt x="87" y="366"/>
                  <a:pt x="87" y="371"/>
                  <a:pt x="87" y="378"/>
                </a:cubicBezTo>
                <a:cubicBezTo>
                  <a:pt x="87" y="400"/>
                  <a:pt x="92" y="418"/>
                  <a:pt x="103" y="432"/>
                </a:cubicBezTo>
                <a:cubicBezTo>
                  <a:pt x="117" y="451"/>
                  <a:pt x="137" y="460"/>
                  <a:pt x="162" y="460"/>
                </a:cubicBezTo>
                <a:cubicBezTo>
                  <a:pt x="181" y="460"/>
                  <a:pt x="201" y="455"/>
                  <a:pt x="222" y="443"/>
                </a:cubicBezTo>
                <a:cubicBezTo>
                  <a:pt x="243" y="432"/>
                  <a:pt x="260" y="413"/>
                  <a:pt x="273" y="385"/>
                </a:cubicBezTo>
                <a:cubicBezTo>
                  <a:pt x="281" y="370"/>
                  <a:pt x="286" y="352"/>
                  <a:pt x="290" y="333"/>
                </a:cubicBezTo>
                <a:cubicBezTo>
                  <a:pt x="293" y="314"/>
                  <a:pt x="295" y="299"/>
                  <a:pt x="295" y="289"/>
                </a:cubicBezTo>
                <a:cubicBezTo>
                  <a:pt x="295" y="263"/>
                  <a:pt x="287" y="242"/>
                  <a:pt x="271" y="226"/>
                </a:cubicBezTo>
                <a:cubicBezTo>
                  <a:pt x="252" y="232"/>
                  <a:pt x="235" y="236"/>
                  <a:pt x="221" y="236"/>
                </a:cubicBezTo>
                <a:lnTo>
                  <a:pt x="214" y="236"/>
                </a:lnTo>
                <a:cubicBezTo>
                  <a:pt x="178" y="236"/>
                  <a:pt x="160" y="229"/>
                  <a:pt x="160" y="215"/>
                </a:cubicBezTo>
                <a:cubicBezTo>
                  <a:pt x="160" y="212"/>
                  <a:pt x="161" y="208"/>
                  <a:pt x="162" y="205"/>
                </a:cubicBezTo>
                <a:cubicBezTo>
                  <a:pt x="169" y="193"/>
                  <a:pt x="189" y="186"/>
                  <a:pt x="225"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9" name=""/>
          <p:cNvSpPr/>
          <p:nvPr/>
        </p:nvSpPr>
        <p:spPr>
          <a:xfrm>
            <a:off x="7820280" y="1357560"/>
            <a:ext cx="81360" cy="25560"/>
          </a:xfrm>
          <a:custGeom>
            <a:avLst/>
            <a:gdLst/>
            <a:ahLst/>
            <a:rect l="0" t="0" r="r" b="b"/>
            <a:pathLst>
              <a:path w="226" h="71">
                <a:moveTo>
                  <a:pt x="65" y="46"/>
                </a:moveTo>
                <a:cubicBezTo>
                  <a:pt x="58" y="46"/>
                  <a:pt x="52" y="47"/>
                  <a:pt x="46" y="50"/>
                </a:cubicBezTo>
                <a:cubicBezTo>
                  <a:pt x="40" y="52"/>
                  <a:pt x="35" y="55"/>
                  <a:pt x="32" y="57"/>
                </a:cubicBezTo>
                <a:cubicBezTo>
                  <a:pt x="29" y="60"/>
                  <a:pt x="25" y="65"/>
                  <a:pt x="19" y="71"/>
                </a:cubicBezTo>
                <a:lnTo>
                  <a:pt x="9" y="63"/>
                </a:lnTo>
                <a:lnTo>
                  <a:pt x="0" y="54"/>
                </a:lnTo>
                <a:cubicBezTo>
                  <a:pt x="0" y="54"/>
                  <a:pt x="2" y="51"/>
                  <a:pt x="8" y="44"/>
                </a:cubicBezTo>
                <a:cubicBezTo>
                  <a:pt x="13" y="38"/>
                  <a:pt x="19" y="31"/>
                  <a:pt x="25" y="24"/>
                </a:cubicBezTo>
                <a:cubicBezTo>
                  <a:pt x="32" y="17"/>
                  <a:pt x="36" y="12"/>
                  <a:pt x="40" y="10"/>
                </a:cubicBezTo>
                <a:cubicBezTo>
                  <a:pt x="50" y="3"/>
                  <a:pt x="60" y="0"/>
                  <a:pt x="70" y="0"/>
                </a:cubicBezTo>
                <a:cubicBezTo>
                  <a:pt x="80" y="0"/>
                  <a:pt x="95" y="4"/>
                  <a:pt x="115" y="12"/>
                </a:cubicBezTo>
                <a:cubicBezTo>
                  <a:pt x="135" y="21"/>
                  <a:pt x="150" y="25"/>
                  <a:pt x="160" y="25"/>
                </a:cubicBezTo>
                <a:cubicBezTo>
                  <a:pt x="167" y="25"/>
                  <a:pt x="173" y="23"/>
                  <a:pt x="179" y="21"/>
                </a:cubicBezTo>
                <a:cubicBezTo>
                  <a:pt x="185" y="18"/>
                  <a:pt x="189" y="15"/>
                  <a:pt x="192" y="13"/>
                </a:cubicBezTo>
                <a:cubicBezTo>
                  <a:pt x="196" y="11"/>
                  <a:pt x="200" y="7"/>
                  <a:pt x="206" y="0"/>
                </a:cubicBezTo>
                <a:lnTo>
                  <a:pt x="216" y="8"/>
                </a:lnTo>
                <a:lnTo>
                  <a:pt x="226" y="16"/>
                </a:lnTo>
                <a:cubicBezTo>
                  <a:pt x="206" y="42"/>
                  <a:pt x="190" y="60"/>
                  <a:pt x="176" y="66"/>
                </a:cubicBezTo>
                <a:cubicBezTo>
                  <a:pt x="170" y="69"/>
                  <a:pt x="163" y="71"/>
                  <a:pt x="155" y="71"/>
                </a:cubicBezTo>
                <a:cubicBezTo>
                  <a:pt x="146" y="71"/>
                  <a:pt x="131" y="67"/>
                  <a:pt x="111" y="58"/>
                </a:cubicBezTo>
                <a:cubicBezTo>
                  <a:pt x="91" y="50"/>
                  <a:pt x="76"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0" name=""/>
          <p:cNvSpPr/>
          <p:nvPr/>
        </p:nvSpPr>
        <p:spPr>
          <a:xfrm>
            <a:off x="7920720" y="1508760"/>
            <a:ext cx="54000" cy="109800"/>
          </a:xfrm>
          <a:custGeom>
            <a:avLst/>
            <a:gdLst/>
            <a:ahLst/>
            <a:rect l="0" t="0" r="r" b="b"/>
            <a:pathLst>
              <a:path w="150" h="305">
                <a:moveTo>
                  <a:pt x="3" y="115"/>
                </a:moveTo>
                <a:cubicBezTo>
                  <a:pt x="1" y="113"/>
                  <a:pt x="0" y="111"/>
                  <a:pt x="0" y="110"/>
                </a:cubicBezTo>
                <a:cubicBezTo>
                  <a:pt x="0" y="109"/>
                  <a:pt x="1" y="106"/>
                  <a:pt x="2" y="103"/>
                </a:cubicBezTo>
                <a:cubicBezTo>
                  <a:pt x="2" y="99"/>
                  <a:pt x="3" y="97"/>
                  <a:pt x="4" y="96"/>
                </a:cubicBezTo>
                <a:cubicBezTo>
                  <a:pt x="5" y="94"/>
                  <a:pt x="6" y="94"/>
                  <a:pt x="8" y="94"/>
                </a:cubicBezTo>
                <a:cubicBezTo>
                  <a:pt x="10" y="94"/>
                  <a:pt x="19" y="93"/>
                  <a:pt x="33" y="93"/>
                </a:cubicBezTo>
                <a:lnTo>
                  <a:pt x="58" y="93"/>
                </a:lnTo>
                <a:lnTo>
                  <a:pt x="67" y="55"/>
                </a:lnTo>
                <a:cubicBezTo>
                  <a:pt x="68" y="51"/>
                  <a:pt x="69" y="47"/>
                  <a:pt x="70" y="41"/>
                </a:cubicBezTo>
                <a:cubicBezTo>
                  <a:pt x="72" y="35"/>
                  <a:pt x="73" y="31"/>
                  <a:pt x="74" y="29"/>
                </a:cubicBezTo>
                <a:cubicBezTo>
                  <a:pt x="75" y="26"/>
                  <a:pt x="76" y="23"/>
                  <a:pt x="77" y="19"/>
                </a:cubicBezTo>
                <a:cubicBezTo>
                  <a:pt x="78" y="15"/>
                  <a:pt x="79" y="12"/>
                  <a:pt x="80" y="11"/>
                </a:cubicBezTo>
                <a:cubicBezTo>
                  <a:pt x="82" y="9"/>
                  <a:pt x="84" y="7"/>
                  <a:pt x="85" y="5"/>
                </a:cubicBezTo>
                <a:cubicBezTo>
                  <a:pt x="87" y="3"/>
                  <a:pt x="89" y="1"/>
                  <a:pt x="92" y="1"/>
                </a:cubicBezTo>
                <a:cubicBezTo>
                  <a:pt x="95" y="0"/>
                  <a:pt x="98" y="0"/>
                  <a:pt x="101" y="0"/>
                </a:cubicBezTo>
                <a:cubicBezTo>
                  <a:pt x="106" y="0"/>
                  <a:pt x="110" y="2"/>
                  <a:pt x="112" y="5"/>
                </a:cubicBezTo>
                <a:cubicBezTo>
                  <a:pt x="115" y="8"/>
                  <a:pt x="116" y="11"/>
                  <a:pt x="116" y="14"/>
                </a:cubicBezTo>
                <a:cubicBezTo>
                  <a:pt x="116" y="16"/>
                  <a:pt x="114" y="24"/>
                  <a:pt x="112" y="37"/>
                </a:cubicBezTo>
                <a:cubicBezTo>
                  <a:pt x="109" y="49"/>
                  <a:pt x="105" y="62"/>
                  <a:pt x="102" y="74"/>
                </a:cubicBezTo>
                <a:lnTo>
                  <a:pt x="97" y="92"/>
                </a:lnTo>
                <a:cubicBezTo>
                  <a:pt x="97" y="93"/>
                  <a:pt x="105" y="93"/>
                  <a:pt x="121" y="93"/>
                </a:cubicBezTo>
                <a:lnTo>
                  <a:pt x="146" y="93"/>
                </a:lnTo>
                <a:cubicBezTo>
                  <a:pt x="149" y="95"/>
                  <a:pt x="150" y="97"/>
                  <a:pt x="150" y="98"/>
                </a:cubicBezTo>
                <a:cubicBezTo>
                  <a:pt x="150" y="105"/>
                  <a:pt x="148" y="111"/>
                  <a:pt x="144" y="115"/>
                </a:cubicBezTo>
                <a:lnTo>
                  <a:pt x="91" y="115"/>
                </a:lnTo>
                <a:lnTo>
                  <a:pt x="74" y="184"/>
                </a:lnTo>
                <a:cubicBezTo>
                  <a:pt x="62" y="236"/>
                  <a:pt x="56" y="264"/>
                  <a:pt x="56" y="268"/>
                </a:cubicBezTo>
                <a:cubicBezTo>
                  <a:pt x="56" y="281"/>
                  <a:pt x="60" y="288"/>
                  <a:pt x="68" y="288"/>
                </a:cubicBezTo>
                <a:cubicBezTo>
                  <a:pt x="80" y="288"/>
                  <a:pt x="90" y="282"/>
                  <a:pt x="101" y="271"/>
                </a:cubicBezTo>
                <a:cubicBezTo>
                  <a:pt x="112" y="261"/>
                  <a:pt x="120"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7"/>
                </a:cubicBezTo>
                <a:cubicBezTo>
                  <a:pt x="143" y="242"/>
                  <a:pt x="140" y="248"/>
                  <a:pt x="136" y="255"/>
                </a:cubicBezTo>
                <a:cubicBezTo>
                  <a:pt x="132" y="262"/>
                  <a:pt x="126" y="269"/>
                  <a:pt x="119" y="277"/>
                </a:cubicBezTo>
                <a:cubicBezTo>
                  <a:pt x="112" y="285"/>
                  <a:pt x="104" y="292"/>
                  <a:pt x="94" y="297"/>
                </a:cubicBezTo>
                <a:cubicBezTo>
                  <a:pt x="85" y="303"/>
                  <a:pt x="75" y="305"/>
                  <a:pt x="65" y="305"/>
                </a:cubicBezTo>
                <a:cubicBezTo>
                  <a:pt x="56" y="305"/>
                  <a:pt x="46" y="303"/>
                  <a:pt x="38" y="298"/>
                </a:cubicBezTo>
                <a:cubicBezTo>
                  <a:pt x="29" y="293"/>
                  <a:pt x="23" y="285"/>
                  <a:pt x="19" y="273"/>
                </a:cubicBezTo>
                <a:cubicBezTo>
                  <a:pt x="19" y="271"/>
                  <a:pt x="18" y="267"/>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1" name=""/>
          <p:cNvSpPr/>
          <p:nvPr/>
        </p:nvSpPr>
        <p:spPr>
          <a:xfrm>
            <a:off x="7997760" y="1413000"/>
            <a:ext cx="94320" cy="167400"/>
          </a:xfrm>
          <a:custGeom>
            <a:avLst/>
            <a:gdLst/>
            <a:ahLst/>
            <a:rect l="0" t="0" r="r" b="b"/>
            <a:pathLst>
              <a:path w="262" h="465">
                <a:moveTo>
                  <a:pt x="253" y="465"/>
                </a:moveTo>
                <a:cubicBezTo>
                  <a:pt x="241" y="463"/>
                  <a:pt x="200" y="463"/>
                  <a:pt x="132" y="463"/>
                </a:cubicBezTo>
                <a:cubicBezTo>
                  <a:pt x="63" y="463"/>
                  <a:pt x="22" y="463"/>
                  <a:pt x="9" y="465"/>
                </a:cubicBezTo>
                <a:lnTo>
                  <a:pt x="0" y="465"/>
                </a:lnTo>
                <a:lnTo>
                  <a:pt x="0" y="423"/>
                </a:lnTo>
                <a:lnTo>
                  <a:pt x="78" y="423"/>
                </a:lnTo>
                <a:lnTo>
                  <a:pt x="78" y="43"/>
                </a:lnTo>
                <a:lnTo>
                  <a:pt x="0" y="43"/>
                </a:lnTo>
                <a:lnTo>
                  <a:pt x="0" y="0"/>
                </a:lnTo>
                <a:lnTo>
                  <a:pt x="9" y="0"/>
                </a:lnTo>
                <a:cubicBezTo>
                  <a:pt x="22" y="1"/>
                  <a:pt x="63" y="2"/>
                  <a:pt x="132" y="2"/>
                </a:cubicBezTo>
                <a:cubicBezTo>
                  <a:pt x="200" y="2"/>
                  <a:pt x="241" y="1"/>
                  <a:pt x="253" y="0"/>
                </a:cubicBezTo>
                <a:lnTo>
                  <a:pt x="262" y="0"/>
                </a:lnTo>
                <a:lnTo>
                  <a:pt x="262" y="43"/>
                </a:lnTo>
                <a:lnTo>
                  <a:pt x="185" y="43"/>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2" name=""/>
          <p:cNvSpPr/>
          <p:nvPr/>
        </p:nvSpPr>
        <p:spPr>
          <a:xfrm>
            <a:off x="8111520" y="1397520"/>
            <a:ext cx="58320" cy="243720"/>
          </a:xfrm>
          <a:custGeom>
            <a:avLst/>
            <a:gdLst/>
            <a:ahLst/>
            <a:rect l="0" t="0" r="r" b="b"/>
            <a:pathLst>
              <a:path w="162" h="677">
                <a:moveTo>
                  <a:pt x="3" y="0"/>
                </a:moveTo>
                <a:lnTo>
                  <a:pt x="6" y="0"/>
                </a:lnTo>
                <a:cubicBezTo>
                  <a:pt x="8" y="0"/>
                  <a:pt x="10" y="0"/>
                  <a:pt x="12" y="0"/>
                </a:cubicBezTo>
                <a:lnTo>
                  <a:pt x="20" y="0"/>
                </a:lnTo>
                <a:lnTo>
                  <a:pt x="39" y="16"/>
                </a:lnTo>
                <a:cubicBezTo>
                  <a:pt x="82" y="54"/>
                  <a:pt x="114" y="102"/>
                  <a:pt x="133" y="159"/>
                </a:cubicBezTo>
                <a:cubicBezTo>
                  <a:pt x="152" y="216"/>
                  <a:pt x="162" y="276"/>
                  <a:pt x="162" y="338"/>
                </a:cubicBezTo>
                <a:cubicBezTo>
                  <a:pt x="162" y="368"/>
                  <a:pt x="160" y="398"/>
                  <a:pt x="155" y="426"/>
                </a:cubicBezTo>
                <a:cubicBezTo>
                  <a:pt x="151" y="455"/>
                  <a:pt x="146" y="479"/>
                  <a:pt x="140" y="499"/>
                </a:cubicBezTo>
                <a:cubicBezTo>
                  <a:pt x="134" y="519"/>
                  <a:pt x="126" y="539"/>
                  <a:pt x="115" y="559"/>
                </a:cubicBezTo>
                <a:cubicBezTo>
                  <a:pt x="104" y="579"/>
                  <a:pt x="95" y="594"/>
                  <a:pt x="88" y="604"/>
                </a:cubicBezTo>
                <a:cubicBezTo>
                  <a:pt x="82" y="615"/>
                  <a:pt x="73" y="626"/>
                  <a:pt x="60" y="639"/>
                </a:cubicBezTo>
                <a:cubicBezTo>
                  <a:pt x="48" y="652"/>
                  <a:pt x="41" y="659"/>
                  <a:pt x="39" y="661"/>
                </a:cubicBezTo>
                <a:cubicBezTo>
                  <a:pt x="37" y="663"/>
                  <a:pt x="31" y="668"/>
                  <a:pt x="23" y="674"/>
                </a:cubicBezTo>
                <a:cubicBezTo>
                  <a:pt x="22" y="675"/>
                  <a:pt x="21" y="676"/>
                  <a:pt x="20" y="677"/>
                </a:cubicBezTo>
                <a:lnTo>
                  <a:pt x="12" y="677"/>
                </a:lnTo>
                <a:cubicBezTo>
                  <a:pt x="9" y="677"/>
                  <a:pt x="6" y="677"/>
                  <a:pt x="5" y="677"/>
                </a:cubicBezTo>
                <a:cubicBezTo>
                  <a:pt x="4" y="677"/>
                  <a:pt x="2" y="676"/>
                  <a:pt x="2" y="675"/>
                </a:cubicBezTo>
                <a:cubicBezTo>
                  <a:pt x="1" y="673"/>
                  <a:pt x="0" y="671"/>
                  <a:pt x="0" y="669"/>
                </a:cubicBezTo>
                <a:cubicBezTo>
                  <a:pt x="0" y="668"/>
                  <a:pt x="2" y="665"/>
                  <a:pt x="7" y="660"/>
                </a:cubicBezTo>
                <a:cubicBezTo>
                  <a:pt x="77" y="587"/>
                  <a:pt x="113" y="479"/>
                  <a:pt x="113" y="338"/>
                </a:cubicBezTo>
                <a:cubicBezTo>
                  <a:pt x="113" y="196"/>
                  <a:pt x="77" y="89"/>
                  <a:pt x="7" y="16"/>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3" name=""/>
          <p:cNvSpPr/>
          <p:nvPr/>
        </p:nvSpPr>
        <p:spPr>
          <a:xfrm>
            <a:off x="11522520" y="1397520"/>
            <a:ext cx="58680" cy="243720"/>
          </a:xfrm>
          <a:custGeom>
            <a:avLst/>
            <a:gdLst/>
            <a:ahLst/>
            <a:rect l="0" t="0" r="r" b="b"/>
            <a:pathLst>
              <a:path w="163" h="677">
                <a:moveTo>
                  <a:pt x="0" y="338"/>
                </a:moveTo>
                <a:cubicBezTo>
                  <a:pt x="0" y="307"/>
                  <a:pt x="2" y="277"/>
                  <a:pt x="7" y="249"/>
                </a:cubicBezTo>
                <a:cubicBezTo>
                  <a:pt x="12" y="221"/>
                  <a:pt x="17" y="197"/>
                  <a:pt x="23" y="177"/>
                </a:cubicBezTo>
                <a:cubicBezTo>
                  <a:pt x="28" y="156"/>
                  <a:pt x="37" y="137"/>
                  <a:pt x="48" y="117"/>
                </a:cubicBezTo>
                <a:cubicBezTo>
                  <a:pt x="58" y="98"/>
                  <a:pt x="67" y="83"/>
                  <a:pt x="73" y="72"/>
                </a:cubicBezTo>
                <a:cubicBezTo>
                  <a:pt x="80" y="61"/>
                  <a:pt x="89" y="49"/>
                  <a:pt x="102"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2" y="71"/>
                  <a:pt x="101" y="91"/>
                  <a:pt x="90" y="114"/>
                </a:cubicBezTo>
                <a:cubicBezTo>
                  <a:pt x="78" y="137"/>
                  <a:pt x="69" y="168"/>
                  <a:pt x="61" y="207"/>
                </a:cubicBezTo>
                <a:cubicBezTo>
                  <a:pt x="53" y="246"/>
                  <a:pt x="50" y="290"/>
                  <a:pt x="50" y="338"/>
                </a:cubicBezTo>
                <a:cubicBezTo>
                  <a:pt x="50" y="385"/>
                  <a:pt x="53" y="429"/>
                  <a:pt x="61" y="468"/>
                </a:cubicBezTo>
                <a:cubicBezTo>
                  <a:pt x="69" y="506"/>
                  <a:pt x="78" y="539"/>
                  <a:pt x="89" y="563"/>
                </a:cubicBezTo>
                <a:cubicBezTo>
                  <a:pt x="100" y="586"/>
                  <a:pt x="111" y="606"/>
                  <a:pt x="123" y="621"/>
                </a:cubicBezTo>
                <a:cubicBezTo>
                  <a:pt x="134" y="636"/>
                  <a:pt x="144" y="647"/>
                  <a:pt x="151" y="657"/>
                </a:cubicBezTo>
                <a:cubicBezTo>
                  <a:pt x="159" y="666"/>
                  <a:pt x="163" y="670"/>
                  <a:pt x="163" y="671"/>
                </a:cubicBezTo>
                <a:cubicBezTo>
                  <a:pt x="163" y="675"/>
                  <a:pt x="159" y="677"/>
                  <a:pt x="153" y="677"/>
                </a:cubicBezTo>
                <a:lnTo>
                  <a:pt x="151" y="677"/>
                </a:lnTo>
                <a:lnTo>
                  <a:pt x="142" y="677"/>
                </a:lnTo>
                <a:lnTo>
                  <a:pt x="123" y="661"/>
                </a:lnTo>
                <a:cubicBezTo>
                  <a:pt x="80" y="622"/>
                  <a:pt x="49" y="574"/>
                  <a:pt x="29" y="517"/>
                </a:cubicBezTo>
                <a:cubicBezTo>
                  <a:pt x="10" y="459"/>
                  <a:pt x="0" y="399"/>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4" name=""/>
          <p:cNvSpPr/>
          <p:nvPr/>
        </p:nvSpPr>
        <p:spPr>
          <a:xfrm>
            <a:off x="11604960" y="1417680"/>
            <a:ext cx="101160" cy="168120"/>
          </a:xfrm>
          <a:custGeom>
            <a:avLst/>
            <a:gdLst/>
            <a:ahLst/>
            <a:rect l="0" t="0" r="r" b="b"/>
            <a:pathLst>
              <a:path w="281" h="467">
                <a:moveTo>
                  <a:pt x="55" y="34"/>
                </a:moveTo>
                <a:cubicBezTo>
                  <a:pt x="79" y="12"/>
                  <a:pt x="107" y="1"/>
                  <a:pt x="138" y="0"/>
                </a:cubicBezTo>
                <a:cubicBezTo>
                  <a:pt x="170" y="0"/>
                  <a:pt x="199" y="10"/>
                  <a:pt x="224" y="30"/>
                </a:cubicBezTo>
                <a:cubicBezTo>
                  <a:pt x="248" y="49"/>
                  <a:pt x="261" y="73"/>
                  <a:pt x="261" y="103"/>
                </a:cubicBezTo>
                <a:cubicBezTo>
                  <a:pt x="261" y="117"/>
                  <a:pt x="258" y="130"/>
                  <a:pt x="253" y="141"/>
                </a:cubicBezTo>
                <a:cubicBezTo>
                  <a:pt x="248" y="153"/>
                  <a:pt x="243" y="163"/>
                  <a:pt x="236" y="170"/>
                </a:cubicBezTo>
                <a:cubicBezTo>
                  <a:pt x="229" y="177"/>
                  <a:pt x="222" y="183"/>
                  <a:pt x="215" y="189"/>
                </a:cubicBezTo>
                <a:cubicBezTo>
                  <a:pt x="208" y="194"/>
                  <a:pt x="202" y="198"/>
                  <a:pt x="197" y="201"/>
                </a:cubicBezTo>
                <a:cubicBezTo>
                  <a:pt x="193" y="204"/>
                  <a:pt x="190" y="205"/>
                  <a:pt x="190" y="206"/>
                </a:cubicBezTo>
                <a:lnTo>
                  <a:pt x="199" y="212"/>
                </a:lnTo>
                <a:cubicBezTo>
                  <a:pt x="206" y="217"/>
                  <a:pt x="212" y="221"/>
                  <a:pt x="218" y="226"/>
                </a:cubicBezTo>
                <a:cubicBezTo>
                  <a:pt x="225" y="230"/>
                  <a:pt x="228" y="233"/>
                  <a:pt x="229" y="233"/>
                </a:cubicBezTo>
                <a:cubicBezTo>
                  <a:pt x="263" y="260"/>
                  <a:pt x="281" y="293"/>
                  <a:pt x="281" y="334"/>
                </a:cubicBezTo>
                <a:cubicBezTo>
                  <a:pt x="281" y="370"/>
                  <a:pt x="267" y="401"/>
                  <a:pt x="241" y="427"/>
                </a:cubicBezTo>
                <a:cubicBezTo>
                  <a:pt x="214" y="453"/>
                  <a:pt x="181" y="466"/>
                  <a:pt x="139" y="467"/>
                </a:cubicBezTo>
                <a:cubicBezTo>
                  <a:pt x="99" y="467"/>
                  <a:pt x="65" y="455"/>
                  <a:pt x="39" y="432"/>
                </a:cubicBezTo>
                <a:cubicBezTo>
                  <a:pt x="13" y="409"/>
                  <a:pt x="0" y="381"/>
                  <a:pt x="0" y="347"/>
                </a:cubicBezTo>
                <a:cubicBezTo>
                  <a:pt x="0" y="298"/>
                  <a:pt x="29" y="258"/>
                  <a:pt x="87" y="225"/>
                </a:cubicBezTo>
                <a:lnTo>
                  <a:pt x="75" y="216"/>
                </a:lnTo>
                <a:cubicBezTo>
                  <a:pt x="65" y="211"/>
                  <a:pt x="59" y="206"/>
                  <a:pt x="57" y="203"/>
                </a:cubicBezTo>
                <a:cubicBezTo>
                  <a:pt x="31" y="181"/>
                  <a:pt x="18" y="152"/>
                  <a:pt x="18" y="118"/>
                </a:cubicBezTo>
                <a:cubicBezTo>
                  <a:pt x="18" y="83"/>
                  <a:pt x="30" y="55"/>
                  <a:pt x="55" y="34"/>
                </a:cubicBezTo>
                <a:moveTo>
                  <a:pt x="164" y="191"/>
                </a:moveTo>
                <a:lnTo>
                  <a:pt x="168" y="188"/>
                </a:lnTo>
                <a:cubicBezTo>
                  <a:pt x="171" y="186"/>
                  <a:pt x="173" y="185"/>
                  <a:pt x="174" y="184"/>
                </a:cubicBezTo>
                <a:cubicBezTo>
                  <a:pt x="176" y="183"/>
                  <a:pt x="178" y="181"/>
                  <a:pt x="181" y="179"/>
                </a:cubicBezTo>
                <a:cubicBezTo>
                  <a:pt x="184" y="177"/>
                  <a:pt x="187" y="175"/>
                  <a:pt x="189" y="172"/>
                </a:cubicBezTo>
                <a:cubicBezTo>
                  <a:pt x="191" y="170"/>
                  <a:pt x="194" y="167"/>
                  <a:pt x="197" y="164"/>
                </a:cubicBezTo>
                <a:cubicBezTo>
                  <a:pt x="199" y="161"/>
                  <a:pt x="202" y="158"/>
                  <a:pt x="204" y="156"/>
                </a:cubicBezTo>
                <a:cubicBezTo>
                  <a:pt x="206" y="153"/>
                  <a:pt x="209" y="149"/>
                  <a:pt x="211" y="145"/>
                </a:cubicBezTo>
                <a:cubicBezTo>
                  <a:pt x="213" y="140"/>
                  <a:pt x="215" y="136"/>
                  <a:pt x="217" y="133"/>
                </a:cubicBezTo>
                <a:cubicBezTo>
                  <a:pt x="219" y="130"/>
                  <a:pt x="220" y="126"/>
                  <a:pt x="220" y="120"/>
                </a:cubicBezTo>
                <a:cubicBezTo>
                  <a:pt x="221" y="114"/>
                  <a:pt x="221" y="109"/>
                  <a:pt x="222" y="105"/>
                </a:cubicBezTo>
                <a:cubicBezTo>
                  <a:pt x="222" y="85"/>
                  <a:pt x="215" y="69"/>
                  <a:pt x="202" y="55"/>
                </a:cubicBezTo>
                <a:cubicBezTo>
                  <a:pt x="189" y="42"/>
                  <a:pt x="174" y="33"/>
                  <a:pt x="157" y="30"/>
                </a:cubicBezTo>
                <a:cubicBezTo>
                  <a:pt x="154" y="29"/>
                  <a:pt x="146" y="29"/>
                  <a:pt x="134" y="29"/>
                </a:cubicBezTo>
                <a:cubicBezTo>
                  <a:pt x="116" y="29"/>
                  <a:pt x="99" y="35"/>
                  <a:pt x="82" y="47"/>
                </a:cubicBezTo>
                <a:cubicBezTo>
                  <a:pt x="66" y="58"/>
                  <a:pt x="58" y="73"/>
                  <a:pt x="57" y="91"/>
                </a:cubicBezTo>
                <a:cubicBezTo>
                  <a:pt x="57" y="101"/>
                  <a:pt x="60" y="110"/>
                  <a:pt x="66" y="119"/>
                </a:cubicBezTo>
                <a:cubicBezTo>
                  <a:pt x="72" y="128"/>
                  <a:pt x="78" y="134"/>
                  <a:pt x="84" y="139"/>
                </a:cubicBezTo>
                <a:cubicBezTo>
                  <a:pt x="90" y="143"/>
                  <a:pt x="101" y="150"/>
                  <a:pt x="117" y="160"/>
                </a:cubicBezTo>
                <a:cubicBezTo>
                  <a:pt x="121" y="163"/>
                  <a:pt x="123" y="164"/>
                  <a:pt x="125" y="165"/>
                </a:cubicBezTo>
                <a:lnTo>
                  <a:pt x="164" y="191"/>
                </a:lnTo>
                <a:moveTo>
                  <a:pt x="140" y="438"/>
                </a:moveTo>
                <a:cubicBezTo>
                  <a:pt x="166" y="438"/>
                  <a:pt x="189" y="430"/>
                  <a:pt x="207" y="415"/>
                </a:cubicBezTo>
                <a:cubicBezTo>
                  <a:pt x="226" y="399"/>
                  <a:pt x="236" y="381"/>
                  <a:pt x="236" y="359"/>
                </a:cubicBezTo>
                <a:cubicBezTo>
                  <a:pt x="236" y="351"/>
                  <a:pt x="235" y="344"/>
                  <a:pt x="232" y="337"/>
                </a:cubicBezTo>
                <a:cubicBezTo>
                  <a:pt x="230" y="331"/>
                  <a:pt x="228" y="325"/>
                  <a:pt x="224" y="321"/>
                </a:cubicBezTo>
                <a:cubicBezTo>
                  <a:pt x="221" y="316"/>
                  <a:pt x="216" y="311"/>
                  <a:pt x="209" y="306"/>
                </a:cubicBezTo>
                <a:cubicBezTo>
                  <a:pt x="203" y="300"/>
                  <a:pt x="198" y="296"/>
                  <a:pt x="194" y="293"/>
                </a:cubicBezTo>
                <a:cubicBezTo>
                  <a:pt x="190" y="291"/>
                  <a:pt x="184" y="286"/>
                  <a:pt x="174" y="281"/>
                </a:cubicBezTo>
                <a:cubicBezTo>
                  <a:pt x="165" y="275"/>
                  <a:pt x="159" y="271"/>
                  <a:pt x="156" y="269"/>
                </a:cubicBezTo>
                <a:cubicBezTo>
                  <a:pt x="150" y="265"/>
                  <a:pt x="143" y="261"/>
                  <a:pt x="136" y="256"/>
                </a:cubicBezTo>
                <a:cubicBezTo>
                  <a:pt x="129" y="252"/>
                  <a:pt x="123" y="248"/>
                  <a:pt x="118" y="245"/>
                </a:cubicBezTo>
                <a:lnTo>
                  <a:pt x="113" y="241"/>
                </a:lnTo>
                <a:cubicBezTo>
                  <a:pt x="110" y="241"/>
                  <a:pt x="104" y="245"/>
                  <a:pt x="93" y="253"/>
                </a:cubicBezTo>
                <a:cubicBezTo>
                  <a:pt x="83" y="261"/>
                  <a:pt x="72" y="273"/>
                  <a:pt x="61" y="290"/>
                </a:cubicBezTo>
                <a:cubicBezTo>
                  <a:pt x="49" y="307"/>
                  <a:pt x="44" y="326"/>
                  <a:pt x="43" y="346"/>
                </a:cubicBezTo>
                <a:cubicBezTo>
                  <a:pt x="43" y="372"/>
                  <a:pt x="53" y="394"/>
                  <a:pt x="72" y="411"/>
                </a:cubicBezTo>
                <a:cubicBezTo>
                  <a:pt x="92" y="428"/>
                  <a:pt x="114" y="437"/>
                  <a:pt x="140" y="4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5" name=""/>
          <p:cNvSpPr/>
          <p:nvPr/>
        </p:nvSpPr>
        <p:spPr>
          <a:xfrm>
            <a:off x="11729520" y="139752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6"/>
                  <a:pt x="163" y="276"/>
                  <a:pt x="163" y="338"/>
                </a:cubicBezTo>
                <a:cubicBezTo>
                  <a:pt x="163" y="368"/>
                  <a:pt x="160" y="398"/>
                  <a:pt x="156" y="426"/>
                </a:cubicBezTo>
                <a:cubicBezTo>
                  <a:pt x="151" y="455"/>
                  <a:pt x="146" y="479"/>
                  <a:pt x="140" y="499"/>
                </a:cubicBezTo>
                <a:cubicBezTo>
                  <a:pt x="135" y="519"/>
                  <a:pt x="126" y="539"/>
                  <a:pt x="115" y="559"/>
                </a:cubicBezTo>
                <a:cubicBezTo>
                  <a:pt x="105" y="579"/>
                  <a:pt x="96" y="594"/>
                  <a:pt x="90" y="604"/>
                </a:cubicBezTo>
                <a:cubicBezTo>
                  <a:pt x="83" y="615"/>
                  <a:pt x="74" y="626"/>
                  <a:pt x="62" y="639"/>
                </a:cubicBezTo>
                <a:cubicBezTo>
                  <a:pt x="50" y="652"/>
                  <a:pt x="43" y="659"/>
                  <a:pt x="40" y="661"/>
                </a:cubicBezTo>
                <a:cubicBezTo>
                  <a:pt x="38" y="663"/>
                  <a:pt x="33" y="668"/>
                  <a:pt x="25" y="674"/>
                </a:cubicBezTo>
                <a:cubicBezTo>
                  <a:pt x="23" y="675"/>
                  <a:pt x="22" y="676"/>
                  <a:pt x="22" y="677"/>
                </a:cubicBezTo>
                <a:lnTo>
                  <a:pt x="13" y="677"/>
                </a:lnTo>
                <a:cubicBezTo>
                  <a:pt x="9" y="677"/>
                  <a:pt x="7" y="677"/>
                  <a:pt x="5" y="677"/>
                </a:cubicBezTo>
                <a:cubicBezTo>
                  <a:pt x="4" y="677"/>
                  <a:pt x="3" y="676"/>
                  <a:pt x="2" y="675"/>
                </a:cubicBezTo>
                <a:cubicBezTo>
                  <a:pt x="1" y="673"/>
                  <a:pt x="1" y="671"/>
                  <a:pt x="0" y="669"/>
                </a:cubicBezTo>
                <a:cubicBezTo>
                  <a:pt x="1" y="668"/>
                  <a:pt x="3" y="665"/>
                  <a:pt x="8" y="660"/>
                </a:cubicBezTo>
                <a:cubicBezTo>
                  <a:pt x="78" y="587"/>
                  <a:pt x="113" y="479"/>
                  <a:pt x="113" y="338"/>
                </a:cubicBezTo>
                <a:cubicBezTo>
                  <a:pt x="113" y="196"/>
                  <a:pt x="78" y="89"/>
                  <a:pt x="8" y="16"/>
                </a:cubicBezTo>
                <a:cubicBezTo>
                  <a:pt x="3" y="11"/>
                  <a:pt x="1"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6" name=""/>
          <p:cNvSpPr txBox="1"/>
          <p:nvPr/>
        </p:nvSpPr>
        <p:spPr>
          <a:xfrm>
            <a:off x="4420800" y="897120"/>
            <a:ext cx="4762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で条件付けると解析的に計算可能になる </a:t>
            </a:r>
            <a:r>
              <a:rPr b="0" lang="en-US" sz="1560" strike="noStrike" u="none">
                <a:solidFill>
                  <a:srgbClr val="333333"/>
                </a:solidFill>
                <a:effectLst/>
                <a:uFillTx/>
                <a:latin typeface="NotoSansJP-Thin_"/>
                <a:ea typeface="NotoSansJP-Thin_"/>
              </a:rPr>
              <a:t>(Appendix)</a:t>
            </a:r>
            <a:endParaRPr b="0" lang="en-US" sz="1560" strike="noStrike" u="none">
              <a:solidFill>
                <a:srgbClr val="000000"/>
              </a:solidFill>
              <a:effectLst/>
              <a:uFillTx/>
              <a:latin typeface="Times New Roman"/>
            </a:endParaRPr>
          </a:p>
        </p:txBody>
      </p:sp>
      <p:sp>
        <p:nvSpPr>
          <p:cNvPr id="787" name=""/>
          <p:cNvSpPr/>
          <p:nvPr/>
        </p:nvSpPr>
        <p:spPr>
          <a:xfrm>
            <a:off x="4083120" y="2547720"/>
            <a:ext cx="158400" cy="162000"/>
          </a:xfrm>
          <a:custGeom>
            <a:avLst/>
            <a:gdLst/>
            <a:ahLst/>
            <a:rect l="0" t="0" r="r" b="b"/>
            <a:pathLst>
              <a:path w="440" h="450">
                <a:moveTo>
                  <a:pt x="176" y="311"/>
                </a:moveTo>
                <a:cubicBezTo>
                  <a:pt x="163" y="311"/>
                  <a:pt x="152" y="311"/>
                  <a:pt x="143" y="309"/>
                </a:cubicBezTo>
                <a:cubicBezTo>
                  <a:pt x="133" y="308"/>
                  <a:pt x="126" y="307"/>
                  <a:pt x="122" y="305"/>
                </a:cubicBezTo>
                <a:cubicBezTo>
                  <a:pt x="117" y="304"/>
                  <a:pt x="114" y="303"/>
                  <a:pt x="113" y="303"/>
                </a:cubicBezTo>
                <a:cubicBezTo>
                  <a:pt x="113" y="303"/>
                  <a:pt x="111" y="311"/>
                  <a:pt x="107" y="329"/>
                </a:cubicBezTo>
                <a:cubicBezTo>
                  <a:pt x="104" y="345"/>
                  <a:pt x="99" y="363"/>
                  <a:pt x="94" y="382"/>
                </a:cubicBezTo>
                <a:cubicBezTo>
                  <a:pt x="88" y="402"/>
                  <a:pt x="85" y="414"/>
                  <a:pt x="82" y="421"/>
                </a:cubicBezTo>
                <a:cubicBezTo>
                  <a:pt x="73" y="440"/>
                  <a:pt x="57" y="450"/>
                  <a:pt x="36" y="450"/>
                </a:cubicBezTo>
                <a:cubicBezTo>
                  <a:pt x="25" y="450"/>
                  <a:pt x="16" y="446"/>
                  <a:pt x="10" y="440"/>
                </a:cubicBezTo>
                <a:cubicBezTo>
                  <a:pt x="4" y="433"/>
                  <a:pt x="0" y="424"/>
                  <a:pt x="0" y="414"/>
                </a:cubicBezTo>
                <a:cubicBezTo>
                  <a:pt x="2" y="408"/>
                  <a:pt x="17" y="344"/>
                  <a:pt x="47" y="223"/>
                </a:cubicBezTo>
                <a:cubicBezTo>
                  <a:pt x="77" y="102"/>
                  <a:pt x="93" y="39"/>
                  <a:pt x="95" y="33"/>
                </a:cubicBezTo>
                <a:cubicBezTo>
                  <a:pt x="99" y="24"/>
                  <a:pt x="105" y="16"/>
                  <a:pt x="113" y="10"/>
                </a:cubicBezTo>
                <a:cubicBezTo>
                  <a:pt x="122" y="3"/>
                  <a:pt x="132" y="0"/>
                  <a:pt x="143" y="0"/>
                </a:cubicBezTo>
                <a:cubicBezTo>
                  <a:pt x="155" y="0"/>
                  <a:pt x="164" y="4"/>
                  <a:pt x="170" y="11"/>
                </a:cubicBezTo>
                <a:cubicBezTo>
                  <a:pt x="175" y="18"/>
                  <a:pt x="179" y="25"/>
                  <a:pt x="179" y="33"/>
                </a:cubicBezTo>
                <a:cubicBezTo>
                  <a:pt x="179" y="38"/>
                  <a:pt x="172" y="69"/>
                  <a:pt x="158" y="124"/>
                </a:cubicBezTo>
                <a:cubicBezTo>
                  <a:pt x="144" y="180"/>
                  <a:pt x="137" y="214"/>
                  <a:pt x="136" y="229"/>
                </a:cubicBezTo>
                <a:cubicBezTo>
                  <a:pt x="136" y="261"/>
                  <a:pt x="152" y="277"/>
                  <a:pt x="184" y="277"/>
                </a:cubicBezTo>
                <a:cubicBezTo>
                  <a:pt x="201" y="277"/>
                  <a:pt x="216" y="271"/>
                  <a:pt x="231" y="260"/>
                </a:cubicBezTo>
                <a:cubicBezTo>
                  <a:pt x="246" y="249"/>
                  <a:pt x="256" y="239"/>
                  <a:pt x="260" y="232"/>
                </a:cubicBezTo>
                <a:cubicBezTo>
                  <a:pt x="261" y="231"/>
                  <a:pt x="271" y="198"/>
                  <a:pt x="286" y="135"/>
                </a:cubicBezTo>
                <a:cubicBezTo>
                  <a:pt x="302" y="71"/>
                  <a:pt x="310" y="39"/>
                  <a:pt x="311" y="37"/>
                </a:cubicBezTo>
                <a:cubicBezTo>
                  <a:pt x="321" y="16"/>
                  <a:pt x="337" y="6"/>
                  <a:pt x="359" y="6"/>
                </a:cubicBezTo>
                <a:cubicBezTo>
                  <a:pt x="370" y="6"/>
                  <a:pt x="379" y="9"/>
                  <a:pt x="385" y="16"/>
                </a:cubicBezTo>
                <a:cubicBezTo>
                  <a:pt x="391" y="23"/>
                  <a:pt x="395" y="30"/>
                  <a:pt x="395" y="37"/>
                </a:cubicBezTo>
                <a:cubicBezTo>
                  <a:pt x="395" y="42"/>
                  <a:pt x="391" y="59"/>
                  <a:pt x="384" y="90"/>
                </a:cubicBezTo>
                <a:cubicBezTo>
                  <a:pt x="377" y="120"/>
                  <a:pt x="368" y="152"/>
                  <a:pt x="359" y="186"/>
                </a:cubicBezTo>
                <a:cubicBezTo>
                  <a:pt x="350" y="219"/>
                  <a:pt x="346" y="239"/>
                  <a:pt x="345" y="243"/>
                </a:cubicBezTo>
                <a:cubicBezTo>
                  <a:pt x="344" y="249"/>
                  <a:pt x="344" y="253"/>
                  <a:pt x="344" y="257"/>
                </a:cubicBezTo>
                <a:cubicBezTo>
                  <a:pt x="344" y="271"/>
                  <a:pt x="348" y="278"/>
                  <a:pt x="356" y="278"/>
                </a:cubicBezTo>
                <a:cubicBezTo>
                  <a:pt x="366" y="278"/>
                  <a:pt x="374" y="270"/>
                  <a:pt x="382" y="255"/>
                </a:cubicBezTo>
                <a:cubicBezTo>
                  <a:pt x="386" y="247"/>
                  <a:pt x="391" y="233"/>
                  <a:pt x="395" y="215"/>
                </a:cubicBezTo>
                <a:cubicBezTo>
                  <a:pt x="397" y="206"/>
                  <a:pt x="399" y="200"/>
                  <a:pt x="401" y="199"/>
                </a:cubicBezTo>
                <a:cubicBezTo>
                  <a:pt x="402" y="198"/>
                  <a:pt x="407" y="197"/>
                  <a:pt x="416" y="196"/>
                </a:cubicBezTo>
                <a:lnTo>
                  <a:pt x="419" y="196"/>
                </a:lnTo>
                <a:lnTo>
                  <a:pt x="426" y="196"/>
                </a:lnTo>
                <a:cubicBezTo>
                  <a:pt x="435" y="196"/>
                  <a:pt x="440" y="200"/>
                  <a:pt x="440" y="206"/>
                </a:cubicBezTo>
                <a:cubicBezTo>
                  <a:pt x="439" y="209"/>
                  <a:pt x="439" y="212"/>
                  <a:pt x="438" y="217"/>
                </a:cubicBezTo>
                <a:cubicBezTo>
                  <a:pt x="437" y="221"/>
                  <a:pt x="434" y="230"/>
                  <a:pt x="428" y="242"/>
                </a:cubicBezTo>
                <a:cubicBezTo>
                  <a:pt x="423" y="255"/>
                  <a:pt x="418" y="266"/>
                  <a:pt x="412" y="274"/>
                </a:cubicBezTo>
                <a:cubicBezTo>
                  <a:pt x="407" y="283"/>
                  <a:pt x="398" y="291"/>
                  <a:pt x="386" y="300"/>
                </a:cubicBezTo>
                <a:cubicBezTo>
                  <a:pt x="374" y="308"/>
                  <a:pt x="361" y="312"/>
                  <a:pt x="349" y="311"/>
                </a:cubicBezTo>
                <a:cubicBezTo>
                  <a:pt x="338" y="311"/>
                  <a:pt x="328" y="310"/>
                  <a:pt x="318" y="308"/>
                </a:cubicBezTo>
                <a:cubicBezTo>
                  <a:pt x="309" y="306"/>
                  <a:pt x="301" y="303"/>
                  <a:pt x="295" y="299"/>
                </a:cubicBezTo>
                <a:cubicBezTo>
                  <a:pt x="289" y="295"/>
                  <a:pt x="284" y="291"/>
                  <a:pt x="280" y="288"/>
                </a:cubicBezTo>
                <a:cubicBezTo>
                  <a:pt x="276" y="285"/>
                  <a:pt x="273" y="282"/>
                  <a:pt x="271" y="279"/>
                </a:cubicBezTo>
                <a:lnTo>
                  <a:pt x="269" y="275"/>
                </a:lnTo>
                <a:cubicBezTo>
                  <a:pt x="240"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8" name=""/>
          <p:cNvSpPr/>
          <p:nvPr/>
        </p:nvSpPr>
        <p:spPr>
          <a:xfrm>
            <a:off x="4128480" y="2497320"/>
            <a:ext cx="81360" cy="25200"/>
          </a:xfrm>
          <a:custGeom>
            <a:avLst/>
            <a:gdLst/>
            <a:ahLst/>
            <a:rect l="0" t="0" r="r" b="b"/>
            <a:pathLst>
              <a:path w="226" h="70">
                <a:moveTo>
                  <a:pt x="65" y="45"/>
                </a:moveTo>
                <a:cubicBezTo>
                  <a:pt x="58" y="45"/>
                  <a:pt x="51" y="46"/>
                  <a:pt x="46" y="49"/>
                </a:cubicBezTo>
                <a:cubicBezTo>
                  <a:pt x="40" y="52"/>
                  <a:pt x="35" y="54"/>
                  <a:pt x="32" y="56"/>
                </a:cubicBezTo>
                <a:cubicBezTo>
                  <a:pt x="29" y="59"/>
                  <a:pt x="24" y="63"/>
                  <a:pt x="19" y="70"/>
                </a:cubicBezTo>
                <a:lnTo>
                  <a:pt x="9" y="61"/>
                </a:lnTo>
                <a:lnTo>
                  <a:pt x="0" y="54"/>
                </a:lnTo>
                <a:cubicBezTo>
                  <a:pt x="0" y="53"/>
                  <a:pt x="2" y="50"/>
                  <a:pt x="8" y="43"/>
                </a:cubicBezTo>
                <a:cubicBezTo>
                  <a:pt x="13" y="37"/>
                  <a:pt x="19" y="30"/>
                  <a:pt x="25" y="23"/>
                </a:cubicBezTo>
                <a:cubicBezTo>
                  <a:pt x="32" y="16"/>
                  <a:pt x="36" y="11"/>
                  <a:pt x="39" y="9"/>
                </a:cubicBezTo>
                <a:cubicBezTo>
                  <a:pt x="50" y="3"/>
                  <a:pt x="60" y="0"/>
                  <a:pt x="70" y="0"/>
                </a:cubicBezTo>
                <a:cubicBezTo>
                  <a:pt x="80" y="0"/>
                  <a:pt x="95" y="4"/>
                  <a:pt x="115" y="12"/>
                </a:cubicBezTo>
                <a:cubicBezTo>
                  <a:pt x="135" y="20"/>
                  <a:pt x="151" y="24"/>
                  <a:pt x="161" y="24"/>
                </a:cubicBezTo>
                <a:cubicBezTo>
                  <a:pt x="168" y="24"/>
                  <a:pt x="174" y="23"/>
                  <a:pt x="180" y="20"/>
                </a:cubicBezTo>
                <a:cubicBezTo>
                  <a:pt x="186" y="17"/>
                  <a:pt x="190" y="15"/>
                  <a:pt x="193" y="12"/>
                </a:cubicBezTo>
                <a:cubicBezTo>
                  <a:pt x="197" y="10"/>
                  <a:pt x="201" y="6"/>
                  <a:pt x="207" y="0"/>
                </a:cubicBezTo>
                <a:lnTo>
                  <a:pt x="216" y="8"/>
                </a:lnTo>
                <a:lnTo>
                  <a:pt x="226" y="15"/>
                </a:lnTo>
                <a:cubicBezTo>
                  <a:pt x="207" y="42"/>
                  <a:pt x="191" y="58"/>
                  <a:pt x="177" y="64"/>
                </a:cubicBezTo>
                <a:cubicBezTo>
                  <a:pt x="171" y="69"/>
                  <a:pt x="164" y="70"/>
                  <a:pt x="156" y="70"/>
                </a:cubicBezTo>
                <a:cubicBezTo>
                  <a:pt x="147" y="70"/>
                  <a:pt x="132" y="65"/>
                  <a:pt x="111" y="57"/>
                </a:cubicBezTo>
                <a:cubicBezTo>
                  <a:pt x="91" y="49"/>
                  <a:pt x="76" y="45"/>
                  <a:pt x="65" y="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9" name=""/>
          <p:cNvSpPr/>
          <p:nvPr/>
        </p:nvSpPr>
        <p:spPr>
          <a:xfrm>
            <a:off x="4258800" y="258660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5"/>
                  <a:pt x="73" y="31"/>
                  <a:pt x="74" y="29"/>
                </a:cubicBezTo>
                <a:cubicBezTo>
                  <a:pt x="74" y="26"/>
                  <a:pt x="75" y="23"/>
                  <a:pt x="76" y="19"/>
                </a:cubicBezTo>
                <a:cubicBezTo>
                  <a:pt x="77" y="15"/>
                  <a:pt x="79" y="13"/>
                  <a:pt x="80" y="11"/>
                </a:cubicBezTo>
                <a:cubicBezTo>
                  <a:pt x="82" y="9"/>
                  <a:pt x="83" y="8"/>
                  <a:pt x="86" y="5"/>
                </a:cubicBezTo>
                <a:cubicBezTo>
                  <a:pt x="88" y="3"/>
                  <a:pt x="90" y="2"/>
                  <a:pt x="93" y="1"/>
                </a:cubicBezTo>
                <a:cubicBezTo>
                  <a:pt x="96" y="0"/>
                  <a:pt x="98" y="0"/>
                  <a:pt x="101" y="0"/>
                </a:cubicBezTo>
                <a:cubicBezTo>
                  <a:pt x="107" y="0"/>
                  <a:pt x="111" y="2"/>
                  <a:pt x="113" y="5"/>
                </a:cubicBezTo>
                <a:cubicBezTo>
                  <a:pt x="116"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6"/>
                  <a:pt x="150" y="97"/>
                  <a:pt x="150" y="99"/>
                </a:cubicBezTo>
                <a:cubicBezTo>
                  <a:pt x="150" y="106"/>
                  <a:pt x="148" y="111"/>
                  <a:pt x="143" y="115"/>
                </a:cubicBezTo>
                <a:lnTo>
                  <a:pt x="92" y="115"/>
                </a:lnTo>
                <a:lnTo>
                  <a:pt x="74" y="185"/>
                </a:lnTo>
                <a:cubicBezTo>
                  <a:pt x="62" y="236"/>
                  <a:pt x="55" y="264"/>
                  <a:pt x="55" y="268"/>
                </a:cubicBezTo>
                <a:cubicBezTo>
                  <a:pt x="55" y="281"/>
                  <a:pt x="60" y="288"/>
                  <a:pt x="68" y="288"/>
                </a:cubicBezTo>
                <a:cubicBezTo>
                  <a:pt x="79" y="288"/>
                  <a:pt x="91" y="283"/>
                  <a:pt x="102" y="272"/>
                </a:cubicBezTo>
                <a:cubicBezTo>
                  <a:pt x="112" y="260"/>
                  <a:pt x="121" y="247"/>
                  <a:pt x="127" y="231"/>
                </a:cubicBezTo>
                <a:cubicBezTo>
                  <a:pt x="128" y="229"/>
                  <a:pt x="129" y="228"/>
                  <a:pt x="130" y="227"/>
                </a:cubicBezTo>
                <a:cubicBezTo>
                  <a:pt x="130" y="227"/>
                  <a:pt x="133" y="227"/>
                  <a:pt x="137" y="226"/>
                </a:cubicBezTo>
                <a:lnTo>
                  <a:pt x="139" y="226"/>
                </a:lnTo>
                <a:cubicBezTo>
                  <a:pt x="143" y="226"/>
                  <a:pt x="146" y="228"/>
                  <a:pt x="146" y="230"/>
                </a:cubicBezTo>
                <a:cubicBezTo>
                  <a:pt x="146" y="231"/>
                  <a:pt x="145" y="233"/>
                  <a:pt x="144" y="236"/>
                </a:cubicBezTo>
                <a:cubicBezTo>
                  <a:pt x="143" y="241"/>
                  <a:pt x="140" y="247"/>
                  <a:pt x="136" y="254"/>
                </a:cubicBezTo>
                <a:cubicBezTo>
                  <a:pt x="132" y="261"/>
                  <a:pt x="126" y="270"/>
                  <a:pt x="119" y="278"/>
                </a:cubicBezTo>
                <a:cubicBezTo>
                  <a:pt x="113" y="286"/>
                  <a:pt x="105" y="292"/>
                  <a:pt x="95" y="298"/>
                </a:cubicBezTo>
                <a:cubicBezTo>
                  <a:pt x="86" y="303"/>
                  <a:pt x="75" y="306"/>
                  <a:pt x="65" y="306"/>
                </a:cubicBezTo>
                <a:cubicBezTo>
                  <a:pt x="55" y="306"/>
                  <a:pt x="46" y="303"/>
                  <a:pt x="38" y="299"/>
                </a:cubicBezTo>
                <a:cubicBezTo>
                  <a:pt x="29" y="294"/>
                  <a:pt x="23" y="286"/>
                  <a:pt x="19" y="274"/>
                </a:cubicBezTo>
                <a:cubicBezTo>
                  <a:pt x="18" y="271"/>
                  <a:pt x="18" y="267"/>
                  <a:pt x="18" y="260"/>
                </a:cubicBezTo>
                <a:lnTo>
                  <a:pt x="18" y="251"/>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0" name=""/>
          <p:cNvSpPr/>
          <p:nvPr/>
        </p:nvSpPr>
        <p:spPr>
          <a:xfrm>
            <a:off x="4352760" y="2475360"/>
            <a:ext cx="58680" cy="243720"/>
          </a:xfrm>
          <a:custGeom>
            <a:avLst/>
            <a:gdLst/>
            <a:ahLst/>
            <a:rect l="0" t="0" r="r" b="b"/>
            <a:pathLst>
              <a:path w="163" h="677">
                <a:moveTo>
                  <a:pt x="0" y="339"/>
                </a:moveTo>
                <a:cubicBezTo>
                  <a:pt x="0" y="308"/>
                  <a:pt x="2" y="278"/>
                  <a:pt x="7" y="250"/>
                </a:cubicBezTo>
                <a:cubicBezTo>
                  <a:pt x="11" y="221"/>
                  <a:pt x="16" y="197"/>
                  <a:pt x="22" y="177"/>
                </a:cubicBezTo>
                <a:cubicBezTo>
                  <a:pt x="28" y="157"/>
                  <a:pt x="36" y="137"/>
                  <a:pt x="47" y="117"/>
                </a:cubicBezTo>
                <a:cubicBezTo>
                  <a:pt x="58" y="98"/>
                  <a:pt x="68" y="83"/>
                  <a:pt x="74" y="72"/>
                </a:cubicBezTo>
                <a:cubicBezTo>
                  <a:pt x="80" y="61"/>
                  <a:pt x="90" y="49"/>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1" y="91"/>
                  <a:pt x="90" y="114"/>
                </a:cubicBezTo>
                <a:cubicBezTo>
                  <a:pt x="79" y="137"/>
                  <a:pt x="69" y="168"/>
                  <a:pt x="61" y="207"/>
                </a:cubicBezTo>
                <a:cubicBezTo>
                  <a:pt x="53" y="248"/>
                  <a:pt x="49" y="291"/>
                  <a:pt x="49" y="339"/>
                </a:cubicBezTo>
                <a:cubicBezTo>
                  <a:pt x="49" y="387"/>
                  <a:pt x="53" y="430"/>
                  <a:pt x="61" y="469"/>
                </a:cubicBezTo>
                <a:cubicBezTo>
                  <a:pt x="69" y="508"/>
                  <a:pt x="79" y="539"/>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1" name=""/>
          <p:cNvSpPr/>
          <p:nvPr/>
        </p:nvSpPr>
        <p:spPr>
          <a:xfrm>
            <a:off x="4429800" y="2549880"/>
            <a:ext cx="137880" cy="108360"/>
          </a:xfrm>
          <a:custGeom>
            <a:avLst/>
            <a:gdLst/>
            <a:ahLst/>
            <a:rect l="0" t="0" r="r" b="b"/>
            <a:pathLst>
              <a:path w="383" h="301">
                <a:moveTo>
                  <a:pt x="140" y="301"/>
                </a:moveTo>
                <a:cubicBezTo>
                  <a:pt x="133" y="300"/>
                  <a:pt x="108" y="299"/>
                  <a:pt x="67" y="299"/>
                </a:cubicBezTo>
                <a:cubicBezTo>
                  <a:pt x="31" y="299"/>
                  <a:pt x="10" y="300"/>
                  <a:pt x="4" y="301"/>
                </a:cubicBezTo>
                <a:lnTo>
                  <a:pt x="0" y="301"/>
                </a:lnTo>
                <a:lnTo>
                  <a:pt x="0" y="258"/>
                </a:lnTo>
                <a:lnTo>
                  <a:pt x="65" y="258"/>
                </a:lnTo>
                <a:lnTo>
                  <a:pt x="152" y="156"/>
                </a:lnTo>
                <a:lnTo>
                  <a:pt x="59" y="42"/>
                </a:lnTo>
                <a:lnTo>
                  <a:pt x="3" y="42"/>
                </a:lnTo>
                <a:lnTo>
                  <a:pt x="3" y="0"/>
                </a:lnTo>
                <a:lnTo>
                  <a:pt x="8" y="0"/>
                </a:lnTo>
                <a:cubicBezTo>
                  <a:pt x="15" y="1"/>
                  <a:pt x="40" y="2"/>
                  <a:pt x="82"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7"/>
                </a:lnTo>
                <a:lnTo>
                  <a:pt x="355" y="258"/>
                </a:lnTo>
                <a:lnTo>
                  <a:pt x="383" y="258"/>
                </a:lnTo>
                <a:lnTo>
                  <a:pt x="383" y="301"/>
                </a:lnTo>
                <a:lnTo>
                  <a:pt x="378" y="301"/>
                </a:lnTo>
                <a:cubicBezTo>
                  <a:pt x="371" y="300"/>
                  <a:pt x="346" y="299"/>
                  <a:pt x="304" y="299"/>
                </a:cubicBezTo>
                <a:cubicBezTo>
                  <a:pt x="257" y="299"/>
                  <a:pt x="229" y="300"/>
                  <a:pt x="221" y="301"/>
                </a:cubicBezTo>
                <a:lnTo>
                  <a:pt x="215" y="301"/>
                </a:lnTo>
                <a:lnTo>
                  <a:pt x="215" y="258"/>
                </a:lnTo>
                <a:lnTo>
                  <a:pt x="234" y="258"/>
                </a:lnTo>
                <a:cubicBezTo>
                  <a:pt x="234" y="258"/>
                  <a:pt x="225" y="246"/>
                  <a:pt x="207" y="224"/>
                </a:cubicBezTo>
                <a:cubicBezTo>
                  <a:pt x="189" y="202"/>
                  <a:pt x="180" y="191"/>
                  <a:pt x="179" y="190"/>
                </a:cubicBezTo>
                <a:lnTo>
                  <a:pt x="120" y="257"/>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2" name=""/>
          <p:cNvSpPr/>
          <p:nvPr/>
        </p:nvSpPr>
        <p:spPr>
          <a:xfrm>
            <a:off x="4583880" y="258660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7" y="52"/>
                  <a:pt x="70" y="47"/>
                  <a:pt x="71" y="41"/>
                </a:cubicBezTo>
                <a:cubicBezTo>
                  <a:pt x="72" y="35"/>
                  <a:pt x="73" y="31"/>
                  <a:pt x="74" y="29"/>
                </a:cubicBezTo>
                <a:cubicBezTo>
                  <a:pt x="75" y="26"/>
                  <a:pt x="76" y="23"/>
                  <a:pt x="77" y="19"/>
                </a:cubicBezTo>
                <a:cubicBezTo>
                  <a:pt x="78" y="15"/>
                  <a:pt x="79" y="13"/>
                  <a:pt x="81" y="11"/>
                </a:cubicBezTo>
                <a:cubicBezTo>
                  <a:pt x="82" y="9"/>
                  <a:pt x="84" y="8"/>
                  <a:pt x="86" y="5"/>
                </a:cubicBezTo>
                <a:cubicBezTo>
                  <a:pt x="87" y="3"/>
                  <a:pt x="90"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5"/>
                </a:lnTo>
                <a:cubicBezTo>
                  <a:pt x="61" y="236"/>
                  <a:pt x="55" y="264"/>
                  <a:pt x="55" y="268"/>
                </a:cubicBezTo>
                <a:cubicBezTo>
                  <a:pt x="55" y="281"/>
                  <a:pt x="59" y="288"/>
                  <a:pt x="68" y="288"/>
                </a:cubicBezTo>
                <a:cubicBezTo>
                  <a:pt x="80" y="288"/>
                  <a:pt x="91" y="283"/>
                  <a:pt x="101" y="272"/>
                </a:cubicBezTo>
                <a:cubicBezTo>
                  <a:pt x="112" y="260"/>
                  <a:pt x="120" y="247"/>
                  <a:pt x="127" y="231"/>
                </a:cubicBezTo>
                <a:cubicBezTo>
                  <a:pt x="127" y="229"/>
                  <a:pt x="128" y="228"/>
                  <a:pt x="129" y="227"/>
                </a:cubicBezTo>
                <a:cubicBezTo>
                  <a:pt x="130" y="227"/>
                  <a:pt x="133" y="227"/>
                  <a:pt x="136" y="226"/>
                </a:cubicBezTo>
                <a:lnTo>
                  <a:pt x="138" y="226"/>
                </a:lnTo>
                <a:cubicBezTo>
                  <a:pt x="143" y="226"/>
                  <a:pt x="145" y="228"/>
                  <a:pt x="145" y="230"/>
                </a:cubicBezTo>
                <a:cubicBezTo>
                  <a:pt x="145" y="231"/>
                  <a:pt x="145" y="233"/>
                  <a:pt x="144" y="236"/>
                </a:cubicBezTo>
                <a:cubicBezTo>
                  <a:pt x="142" y="241"/>
                  <a:pt x="140" y="247"/>
                  <a:pt x="135" y="254"/>
                </a:cubicBezTo>
                <a:cubicBezTo>
                  <a:pt x="131" y="261"/>
                  <a:pt x="126" y="270"/>
                  <a:pt x="119" y="278"/>
                </a:cubicBezTo>
                <a:cubicBezTo>
                  <a:pt x="112" y="286"/>
                  <a:pt x="104" y="292"/>
                  <a:pt x="95" y="298"/>
                </a:cubicBezTo>
                <a:cubicBezTo>
                  <a:pt x="85" y="303"/>
                  <a:pt x="75" y="306"/>
                  <a:pt x="65" y="306"/>
                </a:cubicBezTo>
                <a:cubicBezTo>
                  <a:pt x="55" y="306"/>
                  <a:pt x="46" y="303"/>
                  <a:pt x="37" y="299"/>
                </a:cubicBezTo>
                <a:cubicBezTo>
                  <a:pt x="29" y="294"/>
                  <a:pt x="22" y="286"/>
                  <a:pt x="19" y="274"/>
                </a:cubicBezTo>
                <a:cubicBezTo>
                  <a:pt x="18" y="271"/>
                  <a:pt x="18" y="267"/>
                  <a:pt x="18" y="260"/>
                </a:cubicBezTo>
                <a:lnTo>
                  <a:pt x="18" y="251"/>
                </a:lnTo>
                <a:lnTo>
                  <a:pt x="34"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3" name=""/>
          <p:cNvSpPr/>
          <p:nvPr/>
        </p:nvSpPr>
        <p:spPr>
          <a:xfrm>
            <a:off x="4673880" y="2628360"/>
            <a:ext cx="32400" cy="77040"/>
          </a:xfrm>
          <a:custGeom>
            <a:avLst/>
            <a:gdLst/>
            <a:ahLst/>
            <a:rect l="0" t="0" r="r" b="b"/>
            <a:pathLst>
              <a:path w="90" h="214">
                <a:moveTo>
                  <a:pt x="0" y="59"/>
                </a:moveTo>
                <a:cubicBezTo>
                  <a:pt x="0" y="59"/>
                  <a:pt x="0" y="54"/>
                  <a:pt x="0" y="41"/>
                </a:cubicBezTo>
                <a:cubicBezTo>
                  <a:pt x="0" y="30"/>
                  <a:pt x="3" y="20"/>
                  <a:pt x="11" y="12"/>
                </a:cubicBezTo>
                <a:cubicBezTo>
                  <a:pt x="18" y="4"/>
                  <a:pt x="27" y="0"/>
                  <a:pt x="40" y="0"/>
                </a:cubicBezTo>
                <a:cubicBezTo>
                  <a:pt x="52" y="0"/>
                  <a:pt x="65" y="6"/>
                  <a:pt x="74" y="17"/>
                </a:cubicBezTo>
                <a:cubicBezTo>
                  <a:pt x="84" y="28"/>
                  <a:pt x="90" y="49"/>
                  <a:pt x="90" y="78"/>
                </a:cubicBezTo>
                <a:cubicBezTo>
                  <a:pt x="90" y="93"/>
                  <a:pt x="88" y="109"/>
                  <a:pt x="84" y="124"/>
                </a:cubicBezTo>
                <a:cubicBezTo>
                  <a:pt x="80" y="138"/>
                  <a:pt x="75" y="151"/>
                  <a:pt x="70" y="162"/>
                </a:cubicBezTo>
                <a:cubicBezTo>
                  <a:pt x="64" y="173"/>
                  <a:pt x="58" y="182"/>
                  <a:pt x="51" y="190"/>
                </a:cubicBezTo>
                <a:cubicBezTo>
                  <a:pt x="45" y="198"/>
                  <a:pt x="39" y="204"/>
                  <a:pt x="35" y="208"/>
                </a:cubicBezTo>
                <a:cubicBezTo>
                  <a:pt x="30" y="213"/>
                  <a:pt x="27" y="215"/>
                  <a:pt x="26" y="214"/>
                </a:cubicBezTo>
                <a:cubicBezTo>
                  <a:pt x="24" y="214"/>
                  <a:pt x="21" y="212"/>
                  <a:pt x="17" y="208"/>
                </a:cubicBezTo>
                <a:cubicBezTo>
                  <a:pt x="13" y="204"/>
                  <a:pt x="11" y="201"/>
                  <a:pt x="11" y="199"/>
                </a:cubicBezTo>
                <a:cubicBezTo>
                  <a:pt x="11" y="198"/>
                  <a:pt x="14" y="194"/>
                  <a:pt x="19" y="189"/>
                </a:cubicBezTo>
                <a:cubicBezTo>
                  <a:pt x="24" y="183"/>
                  <a:pt x="29" y="176"/>
                  <a:pt x="36" y="168"/>
                </a:cubicBezTo>
                <a:cubicBezTo>
                  <a:pt x="42" y="160"/>
                  <a:pt x="48" y="149"/>
                  <a:pt x="53" y="134"/>
                </a:cubicBezTo>
                <a:cubicBezTo>
                  <a:pt x="60" y="120"/>
                  <a:pt x="63" y="104"/>
                  <a:pt x="65" y="85"/>
                </a:cubicBezTo>
                <a:lnTo>
                  <a:pt x="65" y="77"/>
                </a:lnTo>
                <a:lnTo>
                  <a:pt x="64" y="78"/>
                </a:lnTo>
                <a:cubicBezTo>
                  <a:pt x="63" y="78"/>
                  <a:pt x="62" y="79"/>
                  <a:pt x="61" y="79"/>
                </a:cubicBezTo>
                <a:cubicBezTo>
                  <a:pt x="60" y="79"/>
                  <a:pt x="58" y="80"/>
                  <a:pt x="57" y="81"/>
                </a:cubicBezTo>
                <a:cubicBezTo>
                  <a:pt x="54" y="82"/>
                  <a:pt x="52" y="82"/>
                  <a:pt x="50" y="82"/>
                </a:cubicBezTo>
                <a:cubicBezTo>
                  <a:pt x="47" y="82"/>
                  <a:pt x="44" y="83"/>
                  <a:pt x="42" y="83"/>
                </a:cubicBezTo>
                <a:cubicBezTo>
                  <a:pt x="29" y="83"/>
                  <a:pt x="20" y="79"/>
                  <a:pt x="12"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4" name=""/>
          <p:cNvSpPr/>
          <p:nvPr/>
        </p:nvSpPr>
        <p:spPr>
          <a:xfrm>
            <a:off x="4768200" y="254988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8"/>
                </a:lnTo>
                <a:lnTo>
                  <a:pt x="65" y="258"/>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1" y="2"/>
                </a:cubicBezTo>
                <a:cubicBezTo>
                  <a:pt x="339" y="2"/>
                  <a:pt x="360" y="1"/>
                  <a:pt x="365" y="0"/>
                </a:cubicBezTo>
                <a:lnTo>
                  <a:pt x="370" y="0"/>
                </a:lnTo>
                <a:lnTo>
                  <a:pt x="370" y="42"/>
                </a:lnTo>
                <a:lnTo>
                  <a:pt x="304" y="42"/>
                </a:lnTo>
                <a:lnTo>
                  <a:pt x="226" y="134"/>
                </a:lnTo>
                <a:lnTo>
                  <a:pt x="328" y="257"/>
                </a:lnTo>
                <a:lnTo>
                  <a:pt x="355" y="258"/>
                </a:lnTo>
                <a:lnTo>
                  <a:pt x="383" y="258"/>
                </a:lnTo>
                <a:lnTo>
                  <a:pt x="383" y="301"/>
                </a:lnTo>
                <a:lnTo>
                  <a:pt x="378" y="301"/>
                </a:lnTo>
                <a:cubicBezTo>
                  <a:pt x="371" y="300"/>
                  <a:pt x="346" y="299"/>
                  <a:pt x="303" y="299"/>
                </a:cubicBezTo>
                <a:cubicBezTo>
                  <a:pt x="256" y="299"/>
                  <a:pt x="229" y="300"/>
                  <a:pt x="221" y="301"/>
                </a:cubicBezTo>
                <a:lnTo>
                  <a:pt x="214" y="301"/>
                </a:lnTo>
                <a:lnTo>
                  <a:pt x="214" y="258"/>
                </a:lnTo>
                <a:lnTo>
                  <a:pt x="233" y="258"/>
                </a:lnTo>
                <a:cubicBezTo>
                  <a:pt x="233" y="258"/>
                  <a:pt x="224" y="246"/>
                  <a:pt x="206" y="224"/>
                </a:cubicBezTo>
                <a:cubicBezTo>
                  <a:pt x="188" y="202"/>
                  <a:pt x="179" y="191"/>
                  <a:pt x="179" y="190"/>
                </a:cubicBezTo>
                <a:lnTo>
                  <a:pt x="120" y="257"/>
                </a:lnTo>
                <a:lnTo>
                  <a:pt x="133" y="258"/>
                </a:lnTo>
                <a:lnTo>
                  <a:pt x="145" y="258"/>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5" name=""/>
          <p:cNvSpPr/>
          <p:nvPr/>
        </p:nvSpPr>
        <p:spPr>
          <a:xfrm>
            <a:off x="4925520" y="2579760"/>
            <a:ext cx="73080" cy="118800"/>
          </a:xfrm>
          <a:custGeom>
            <a:avLst/>
            <a:gdLst/>
            <a:ahLst/>
            <a:rect l="0" t="0" r="r" b="b"/>
            <a:pathLst>
              <a:path w="203" h="330">
                <a:moveTo>
                  <a:pt x="28" y="39"/>
                </a:moveTo>
                <a:cubicBezTo>
                  <a:pt x="46" y="13"/>
                  <a:pt x="70" y="0"/>
                  <a:pt x="102" y="0"/>
                </a:cubicBezTo>
                <a:cubicBezTo>
                  <a:pt x="117" y="0"/>
                  <a:pt x="132" y="4"/>
                  <a:pt x="148" y="12"/>
                </a:cubicBezTo>
                <a:cubicBezTo>
                  <a:pt x="163" y="21"/>
                  <a:pt x="175" y="35"/>
                  <a:pt x="185" y="56"/>
                </a:cubicBezTo>
                <a:cubicBezTo>
                  <a:pt x="197" y="83"/>
                  <a:pt x="203" y="119"/>
                  <a:pt x="203" y="165"/>
                </a:cubicBezTo>
                <a:cubicBezTo>
                  <a:pt x="203" y="215"/>
                  <a:pt x="196" y="254"/>
                  <a:pt x="182" y="280"/>
                </a:cubicBezTo>
                <a:cubicBezTo>
                  <a:pt x="176" y="293"/>
                  <a:pt x="167" y="304"/>
                  <a:pt x="156" y="312"/>
                </a:cubicBezTo>
                <a:cubicBezTo>
                  <a:pt x="145" y="320"/>
                  <a:pt x="135" y="325"/>
                  <a:pt x="127" y="327"/>
                </a:cubicBezTo>
                <a:cubicBezTo>
                  <a:pt x="118" y="329"/>
                  <a:pt x="110" y="330"/>
                  <a:pt x="102" y="330"/>
                </a:cubicBezTo>
                <a:cubicBezTo>
                  <a:pt x="94" y="330"/>
                  <a:pt x="85" y="329"/>
                  <a:pt x="76" y="327"/>
                </a:cubicBezTo>
                <a:cubicBezTo>
                  <a:pt x="68" y="325"/>
                  <a:pt x="58" y="320"/>
                  <a:pt x="47" y="312"/>
                </a:cubicBezTo>
                <a:cubicBezTo>
                  <a:pt x="36" y="304"/>
                  <a:pt x="27" y="293"/>
                  <a:pt x="21" y="280"/>
                </a:cubicBezTo>
                <a:cubicBezTo>
                  <a:pt x="7" y="254"/>
                  <a:pt x="0" y="215"/>
                  <a:pt x="0" y="165"/>
                </a:cubicBezTo>
                <a:cubicBezTo>
                  <a:pt x="0" y="110"/>
                  <a:pt x="9" y="68"/>
                  <a:pt x="28" y="39"/>
                </a:cubicBezTo>
                <a:moveTo>
                  <a:pt x="136" y="33"/>
                </a:moveTo>
                <a:cubicBezTo>
                  <a:pt x="127" y="23"/>
                  <a:pt x="115" y="18"/>
                  <a:pt x="102" y="18"/>
                </a:cubicBezTo>
                <a:cubicBezTo>
                  <a:pt x="89" y="18"/>
                  <a:pt x="76" y="23"/>
                  <a:pt x="67" y="33"/>
                </a:cubicBezTo>
                <a:cubicBezTo>
                  <a:pt x="59" y="41"/>
                  <a:pt x="54" y="53"/>
                  <a:pt x="51" y="67"/>
                </a:cubicBezTo>
                <a:cubicBezTo>
                  <a:pt x="49" y="82"/>
                  <a:pt x="47" y="113"/>
                  <a:pt x="47" y="159"/>
                </a:cubicBezTo>
                <a:cubicBezTo>
                  <a:pt x="47" y="210"/>
                  <a:pt x="49" y="244"/>
                  <a:pt x="51" y="260"/>
                </a:cubicBezTo>
                <a:cubicBezTo>
                  <a:pt x="54" y="276"/>
                  <a:pt x="59" y="288"/>
                  <a:pt x="68" y="297"/>
                </a:cubicBezTo>
                <a:cubicBezTo>
                  <a:pt x="77" y="307"/>
                  <a:pt x="89" y="312"/>
                  <a:pt x="102" y="312"/>
                </a:cubicBezTo>
                <a:cubicBezTo>
                  <a:pt x="115" y="312"/>
                  <a:pt x="126" y="307"/>
                  <a:pt x="135" y="297"/>
                </a:cubicBezTo>
                <a:cubicBezTo>
                  <a:pt x="144" y="288"/>
                  <a:pt x="150" y="275"/>
                  <a:pt x="152" y="257"/>
                </a:cubicBezTo>
                <a:cubicBezTo>
                  <a:pt x="154" y="240"/>
                  <a:pt x="156" y="207"/>
                  <a:pt x="156" y="159"/>
                </a:cubicBezTo>
                <a:cubicBezTo>
                  <a:pt x="156" y="113"/>
                  <a:pt x="155"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6" name=""/>
          <p:cNvSpPr/>
          <p:nvPr/>
        </p:nvSpPr>
        <p:spPr>
          <a:xfrm>
            <a:off x="5030640" y="2475360"/>
            <a:ext cx="58680" cy="243720"/>
          </a:xfrm>
          <a:custGeom>
            <a:avLst/>
            <a:gdLst/>
            <a:ahLst/>
            <a:rect l="0" t="0" r="r" b="b"/>
            <a:pathLst>
              <a:path w="163" h="677">
                <a:moveTo>
                  <a:pt x="3" y="0"/>
                </a:moveTo>
                <a:lnTo>
                  <a:pt x="6" y="0"/>
                </a:lnTo>
                <a:cubicBezTo>
                  <a:pt x="8" y="0"/>
                  <a:pt x="11" y="0"/>
                  <a:pt x="13" y="0"/>
                </a:cubicBezTo>
                <a:lnTo>
                  <a:pt x="21" y="0"/>
                </a:lnTo>
                <a:lnTo>
                  <a:pt x="40" y="16"/>
                </a:lnTo>
                <a:cubicBezTo>
                  <a:pt x="82" y="54"/>
                  <a:pt x="113" y="102"/>
                  <a:pt x="134" y="159"/>
                </a:cubicBezTo>
                <a:cubicBezTo>
                  <a:pt x="153" y="217"/>
                  <a:pt x="163" y="277"/>
                  <a:pt x="163" y="339"/>
                </a:cubicBezTo>
                <a:cubicBezTo>
                  <a:pt x="163" y="370"/>
                  <a:pt x="160" y="399"/>
                  <a:pt x="156" y="428"/>
                </a:cubicBezTo>
                <a:cubicBezTo>
                  <a:pt x="151" y="456"/>
                  <a:pt x="146" y="480"/>
                  <a:pt x="140" y="500"/>
                </a:cubicBezTo>
                <a:cubicBezTo>
                  <a:pt x="134" y="520"/>
                  <a:pt x="126" y="540"/>
                  <a:pt x="115" y="559"/>
                </a:cubicBezTo>
                <a:cubicBezTo>
                  <a:pt x="103" y="579"/>
                  <a:pt x="95" y="594"/>
                  <a:pt x="89" y="605"/>
                </a:cubicBezTo>
                <a:cubicBezTo>
                  <a:pt x="82" y="615"/>
                  <a:pt x="73" y="627"/>
                  <a:pt x="61" y="639"/>
                </a:cubicBezTo>
                <a:cubicBezTo>
                  <a:pt x="49" y="652"/>
                  <a:pt x="41" y="659"/>
                  <a:pt x="39" y="662"/>
                </a:cubicBezTo>
                <a:cubicBezTo>
                  <a:pt x="37" y="664"/>
                  <a:pt x="32" y="668"/>
                  <a:pt x="24" y="674"/>
                </a:cubicBezTo>
                <a:cubicBezTo>
                  <a:pt x="22" y="676"/>
                  <a:pt x="21" y="677"/>
                  <a:pt x="21" y="677"/>
                </a:cubicBezTo>
                <a:lnTo>
                  <a:pt x="13" y="677"/>
                </a:lnTo>
                <a:cubicBezTo>
                  <a:pt x="9" y="677"/>
                  <a:pt x="7" y="677"/>
                  <a:pt x="5" y="677"/>
                </a:cubicBezTo>
                <a:cubicBezTo>
                  <a:pt x="4" y="677"/>
                  <a:pt x="3" y="676"/>
                  <a:pt x="2" y="675"/>
                </a:cubicBezTo>
                <a:cubicBezTo>
                  <a:pt x="1" y="674"/>
                  <a:pt x="0" y="672"/>
                  <a:pt x="0" y="669"/>
                </a:cubicBezTo>
                <a:cubicBezTo>
                  <a:pt x="0" y="669"/>
                  <a:pt x="3" y="666"/>
                  <a:pt x="7" y="660"/>
                </a:cubicBezTo>
                <a:cubicBezTo>
                  <a:pt x="77" y="588"/>
                  <a:pt x="112" y="481"/>
                  <a:pt x="112" y="339"/>
                </a:cubicBezTo>
                <a:cubicBezTo>
                  <a:pt x="112" y="196"/>
                  <a:pt x="77"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7" name=""/>
          <p:cNvSpPr/>
          <p:nvPr/>
        </p:nvSpPr>
        <p:spPr>
          <a:xfrm>
            <a:off x="5198760" y="2553120"/>
            <a:ext cx="29520" cy="105120"/>
          </a:xfrm>
          <a:custGeom>
            <a:avLst/>
            <a:gdLst/>
            <a:ahLst/>
            <a:rect l="0" t="0" r="r" b="b"/>
            <a:pathLst>
              <a:path w="82" h="292">
                <a:moveTo>
                  <a:pt x="0" y="42"/>
                </a:moveTo>
                <a:cubicBezTo>
                  <a:pt x="0" y="31"/>
                  <a:pt x="3" y="21"/>
                  <a:pt x="11" y="12"/>
                </a:cubicBezTo>
                <a:cubicBezTo>
                  <a:pt x="20" y="4"/>
                  <a:pt x="29" y="0"/>
                  <a:pt x="41" y="0"/>
                </a:cubicBezTo>
                <a:cubicBezTo>
                  <a:pt x="52" y="0"/>
                  <a:pt x="61" y="4"/>
                  <a:pt x="70" y="11"/>
                </a:cubicBezTo>
                <a:cubicBezTo>
                  <a:pt x="78" y="19"/>
                  <a:pt x="82" y="29"/>
                  <a:pt x="82" y="41"/>
                </a:cubicBezTo>
                <a:cubicBezTo>
                  <a:pt x="82" y="52"/>
                  <a:pt x="79" y="62"/>
                  <a:pt x="71" y="70"/>
                </a:cubicBezTo>
                <a:cubicBezTo>
                  <a:pt x="63" y="78"/>
                  <a:pt x="54" y="82"/>
                  <a:pt x="42" y="82"/>
                </a:cubicBezTo>
                <a:cubicBezTo>
                  <a:pt x="30" y="82"/>
                  <a:pt x="20" y="78"/>
                  <a:pt x="12" y="71"/>
                </a:cubicBezTo>
                <a:cubicBezTo>
                  <a:pt x="4" y="63"/>
                  <a:pt x="0" y="53"/>
                  <a:pt x="0" y="42"/>
                </a:cubicBezTo>
                <a:moveTo>
                  <a:pt x="0" y="251"/>
                </a:moveTo>
                <a:cubicBezTo>
                  <a:pt x="0" y="241"/>
                  <a:pt x="3" y="231"/>
                  <a:pt x="11" y="223"/>
                </a:cubicBezTo>
                <a:cubicBezTo>
                  <a:pt x="20" y="215"/>
                  <a:pt x="29" y="211"/>
                  <a:pt x="41" y="211"/>
                </a:cubicBezTo>
                <a:cubicBezTo>
                  <a:pt x="52" y="211"/>
                  <a:pt x="61" y="214"/>
                  <a:pt x="70" y="222"/>
                </a:cubicBezTo>
                <a:cubicBezTo>
                  <a:pt x="78" y="229"/>
                  <a:pt x="82" y="239"/>
                  <a:pt x="82" y="251"/>
                </a:cubicBezTo>
                <a:cubicBezTo>
                  <a:pt x="82" y="262"/>
                  <a:pt x="79" y="272"/>
                  <a:pt x="71" y="280"/>
                </a:cubicBezTo>
                <a:cubicBezTo>
                  <a:pt x="63" y="288"/>
                  <a:pt x="54" y="292"/>
                  <a:pt x="42" y="292"/>
                </a:cubicBezTo>
                <a:cubicBezTo>
                  <a:pt x="30" y="292"/>
                  <a:pt x="20" y="288"/>
                  <a:pt x="12" y="281"/>
                </a:cubicBezTo>
                <a:cubicBezTo>
                  <a:pt x="4" y="273"/>
                  <a:pt x="0"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8" name=""/>
          <p:cNvSpPr/>
          <p:nvPr/>
        </p:nvSpPr>
        <p:spPr>
          <a:xfrm>
            <a:off x="5261040" y="256860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3"/>
                  <a:pt x="442" y="26"/>
                </a:cubicBezTo>
                <a:lnTo>
                  <a:pt x="227" y="27"/>
                </a:lnTo>
                <a:lnTo>
                  <a:pt x="11" y="27"/>
                </a:lnTo>
                <a:cubicBezTo>
                  <a:pt x="3" y="25"/>
                  <a:pt x="0" y="20"/>
                  <a:pt x="0" y="13"/>
                </a:cubicBezTo>
                <a:moveTo>
                  <a:pt x="0" y="146"/>
                </a:moveTo>
                <a:cubicBezTo>
                  <a:pt x="0" y="139"/>
                  <a:pt x="3" y="134"/>
                  <a:pt x="11" y="132"/>
                </a:cubicBezTo>
                <a:lnTo>
                  <a:pt x="442" y="132"/>
                </a:lnTo>
                <a:cubicBezTo>
                  <a:pt x="448" y="136"/>
                  <a:pt x="451" y="141"/>
                  <a:pt x="451" y="146"/>
                </a:cubicBezTo>
                <a:cubicBezTo>
                  <a:pt x="451" y="151"/>
                  <a:pt x="448" y="156"/>
                  <a:pt x="441" y="159"/>
                </a:cubicBezTo>
                <a:lnTo>
                  <a:pt x="9"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99" name=""/>
          <p:cNvSpPr/>
          <p:nvPr/>
        </p:nvSpPr>
        <p:spPr>
          <a:xfrm>
            <a:off x="5740200" y="2331000"/>
            <a:ext cx="84240" cy="162720"/>
          </a:xfrm>
          <a:custGeom>
            <a:avLst/>
            <a:gdLst/>
            <a:ahLst/>
            <a:rect l="0" t="0" r="r" b="b"/>
            <a:pathLst>
              <a:path w="234" h="452">
                <a:moveTo>
                  <a:pt x="88" y="61"/>
                </a:moveTo>
                <a:lnTo>
                  <a:pt x="80" y="64"/>
                </a:lnTo>
                <a:cubicBezTo>
                  <a:pt x="73" y="66"/>
                  <a:pt x="64" y="69"/>
                  <a:pt x="52" y="71"/>
                </a:cubicBezTo>
                <a:cubicBezTo>
                  <a:pt x="41" y="73"/>
                  <a:pt x="28" y="75"/>
                  <a:pt x="13" y="76"/>
                </a:cubicBezTo>
                <a:lnTo>
                  <a:pt x="0" y="76"/>
                </a:lnTo>
                <a:lnTo>
                  <a:pt x="0" y="43"/>
                </a:lnTo>
                <a:lnTo>
                  <a:pt x="13" y="43"/>
                </a:lnTo>
                <a:cubicBezTo>
                  <a:pt x="34" y="43"/>
                  <a:pt x="54" y="39"/>
                  <a:pt x="72" y="33"/>
                </a:cubicBezTo>
                <a:cubicBezTo>
                  <a:pt x="90" y="27"/>
                  <a:pt x="103" y="22"/>
                  <a:pt x="110" y="17"/>
                </a:cubicBezTo>
                <a:cubicBezTo>
                  <a:pt x="117" y="12"/>
                  <a:pt x="124" y="7"/>
                  <a:pt x="129" y="2"/>
                </a:cubicBezTo>
                <a:cubicBezTo>
                  <a:pt x="130" y="1"/>
                  <a:pt x="133" y="0"/>
                  <a:pt x="137" y="0"/>
                </a:cubicBezTo>
                <a:cubicBezTo>
                  <a:pt x="141" y="0"/>
                  <a:pt x="145" y="1"/>
                  <a:pt x="149" y="4"/>
                </a:cubicBezTo>
                <a:lnTo>
                  <a:pt x="149" y="207"/>
                </a:lnTo>
                <a:lnTo>
                  <a:pt x="149" y="410"/>
                </a:lnTo>
                <a:cubicBezTo>
                  <a:pt x="152" y="414"/>
                  <a:pt x="155" y="416"/>
                  <a:pt x="157" y="417"/>
                </a:cubicBezTo>
                <a:cubicBezTo>
                  <a:pt x="160" y="417"/>
                  <a:pt x="165" y="418"/>
                  <a:pt x="174" y="419"/>
                </a:cubicBezTo>
                <a:cubicBezTo>
                  <a:pt x="183" y="420"/>
                  <a:pt x="197" y="421"/>
                  <a:pt x="217" y="421"/>
                </a:cubicBezTo>
                <a:lnTo>
                  <a:pt x="234" y="421"/>
                </a:lnTo>
                <a:lnTo>
                  <a:pt x="234" y="452"/>
                </a:lnTo>
                <a:lnTo>
                  <a:pt x="227" y="452"/>
                </a:lnTo>
                <a:cubicBezTo>
                  <a:pt x="217" y="450"/>
                  <a:pt x="181" y="450"/>
                  <a:pt x="118" y="450"/>
                </a:cubicBezTo>
                <a:cubicBezTo>
                  <a:pt x="57" y="450"/>
                  <a:pt x="21" y="450"/>
                  <a:pt x="12" y="452"/>
                </a:cubicBezTo>
                <a:lnTo>
                  <a:pt x="4" y="452"/>
                </a:lnTo>
                <a:lnTo>
                  <a:pt x="4" y="421"/>
                </a:lnTo>
                <a:lnTo>
                  <a:pt x="21" y="421"/>
                </a:lnTo>
                <a:cubicBezTo>
                  <a:pt x="31" y="421"/>
                  <a:pt x="40" y="421"/>
                  <a:pt x="47" y="421"/>
                </a:cubicBezTo>
                <a:cubicBezTo>
                  <a:pt x="54" y="421"/>
                  <a:pt x="60" y="420"/>
                  <a:pt x="64" y="420"/>
                </a:cubicBezTo>
                <a:cubicBezTo>
                  <a:pt x="68" y="419"/>
                  <a:pt x="72" y="419"/>
                  <a:pt x="75" y="418"/>
                </a:cubicBezTo>
                <a:cubicBezTo>
                  <a:pt x="78" y="417"/>
                  <a:pt x="80" y="417"/>
                  <a:pt x="80" y="417"/>
                </a:cubicBezTo>
                <a:cubicBezTo>
                  <a:pt x="81" y="417"/>
                  <a:pt x="82" y="415"/>
                  <a:pt x="84" y="413"/>
                </a:cubicBezTo>
                <a:cubicBezTo>
                  <a:pt x="87" y="411"/>
                  <a:pt x="88" y="410"/>
                  <a:pt x="88" y="410"/>
                </a:cubicBezTo>
                <a:lnTo>
                  <a:pt x="88"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0" name=""/>
          <p:cNvSpPr/>
          <p:nvPr/>
        </p:nvSpPr>
        <p:spPr>
          <a:xfrm>
            <a:off x="5774040" y="2728080"/>
            <a:ext cx="138960" cy="110520"/>
          </a:xfrm>
          <a:custGeom>
            <a:avLst/>
            <a:gdLst/>
            <a:ahLst/>
            <a:rect l="0" t="0" r="r" b="b"/>
            <a:pathLst>
              <a:path w="386" h="307">
                <a:moveTo>
                  <a:pt x="0" y="193"/>
                </a:moveTo>
                <a:cubicBezTo>
                  <a:pt x="0" y="142"/>
                  <a:pt x="19" y="97"/>
                  <a:pt x="58" y="58"/>
                </a:cubicBezTo>
                <a:cubicBezTo>
                  <a:pt x="97" y="19"/>
                  <a:pt x="140" y="0"/>
                  <a:pt x="186" y="0"/>
                </a:cubicBezTo>
                <a:cubicBezTo>
                  <a:pt x="218" y="0"/>
                  <a:pt x="243" y="9"/>
                  <a:pt x="262" y="27"/>
                </a:cubicBezTo>
                <a:cubicBezTo>
                  <a:pt x="282" y="45"/>
                  <a:pt x="295" y="67"/>
                  <a:pt x="301" y="93"/>
                </a:cubicBezTo>
                <a:cubicBezTo>
                  <a:pt x="304" y="106"/>
                  <a:pt x="306" y="121"/>
                  <a:pt x="306" y="138"/>
                </a:cubicBezTo>
                <a:lnTo>
                  <a:pt x="306" y="158"/>
                </a:lnTo>
                <a:cubicBezTo>
                  <a:pt x="328" y="125"/>
                  <a:pt x="345" y="87"/>
                  <a:pt x="357" y="46"/>
                </a:cubicBezTo>
                <a:cubicBezTo>
                  <a:pt x="359" y="39"/>
                  <a:pt x="360" y="36"/>
                  <a:pt x="361" y="35"/>
                </a:cubicBezTo>
                <a:cubicBezTo>
                  <a:pt x="362" y="34"/>
                  <a:pt x="365" y="33"/>
                  <a:pt x="372" y="33"/>
                </a:cubicBezTo>
                <a:cubicBezTo>
                  <a:pt x="381" y="33"/>
                  <a:pt x="386" y="35"/>
                  <a:pt x="386" y="38"/>
                </a:cubicBezTo>
                <a:cubicBezTo>
                  <a:pt x="386" y="42"/>
                  <a:pt x="384" y="51"/>
                  <a:pt x="380" y="65"/>
                </a:cubicBezTo>
                <a:cubicBezTo>
                  <a:pt x="376" y="78"/>
                  <a:pt x="368" y="97"/>
                  <a:pt x="356" y="122"/>
                </a:cubicBezTo>
                <a:cubicBezTo>
                  <a:pt x="343" y="147"/>
                  <a:pt x="330" y="169"/>
                  <a:pt x="314" y="190"/>
                </a:cubicBezTo>
                <a:lnTo>
                  <a:pt x="307" y="199"/>
                </a:lnTo>
                <a:lnTo>
                  <a:pt x="307" y="215"/>
                </a:lnTo>
                <a:cubicBezTo>
                  <a:pt x="308" y="242"/>
                  <a:pt x="310" y="259"/>
                  <a:pt x="313" y="268"/>
                </a:cubicBezTo>
                <a:cubicBezTo>
                  <a:pt x="316" y="277"/>
                  <a:pt x="320" y="282"/>
                  <a:pt x="326" y="282"/>
                </a:cubicBezTo>
                <a:cubicBezTo>
                  <a:pt x="332" y="281"/>
                  <a:pt x="338" y="279"/>
                  <a:pt x="343" y="275"/>
                </a:cubicBezTo>
                <a:cubicBezTo>
                  <a:pt x="349" y="271"/>
                  <a:pt x="353" y="265"/>
                  <a:pt x="355" y="259"/>
                </a:cubicBezTo>
                <a:cubicBezTo>
                  <a:pt x="356" y="256"/>
                  <a:pt x="357" y="254"/>
                  <a:pt x="358" y="254"/>
                </a:cubicBezTo>
                <a:cubicBezTo>
                  <a:pt x="360" y="253"/>
                  <a:pt x="363" y="253"/>
                  <a:pt x="368" y="252"/>
                </a:cubicBezTo>
                <a:cubicBezTo>
                  <a:pt x="377" y="252"/>
                  <a:pt x="382" y="254"/>
                  <a:pt x="382" y="258"/>
                </a:cubicBezTo>
                <a:cubicBezTo>
                  <a:pt x="382" y="260"/>
                  <a:pt x="381" y="265"/>
                  <a:pt x="378" y="271"/>
                </a:cubicBezTo>
                <a:cubicBezTo>
                  <a:pt x="372" y="281"/>
                  <a:pt x="365" y="290"/>
                  <a:pt x="354" y="296"/>
                </a:cubicBezTo>
                <a:cubicBezTo>
                  <a:pt x="344" y="303"/>
                  <a:pt x="334" y="306"/>
                  <a:pt x="324" y="306"/>
                </a:cubicBezTo>
                <a:lnTo>
                  <a:pt x="320" y="306"/>
                </a:lnTo>
                <a:cubicBezTo>
                  <a:pt x="289" y="306"/>
                  <a:pt x="268" y="290"/>
                  <a:pt x="257" y="258"/>
                </a:cubicBezTo>
                <a:lnTo>
                  <a:pt x="255" y="253"/>
                </a:lnTo>
                <a:lnTo>
                  <a:pt x="248" y="258"/>
                </a:lnTo>
                <a:cubicBezTo>
                  <a:pt x="243" y="262"/>
                  <a:pt x="236" y="266"/>
                  <a:pt x="227" y="272"/>
                </a:cubicBezTo>
                <a:cubicBezTo>
                  <a:pt x="218" y="277"/>
                  <a:pt x="208" y="282"/>
                  <a:pt x="197" y="287"/>
                </a:cubicBezTo>
                <a:cubicBezTo>
                  <a:pt x="186" y="292"/>
                  <a:pt x="173" y="297"/>
                  <a:pt x="158" y="301"/>
                </a:cubicBezTo>
                <a:cubicBezTo>
                  <a:pt x="143" y="305"/>
                  <a:pt x="128" y="307"/>
                  <a:pt x="114" y="307"/>
                </a:cubicBezTo>
                <a:cubicBezTo>
                  <a:pt x="79" y="307"/>
                  <a:pt x="51" y="296"/>
                  <a:pt x="30" y="273"/>
                </a:cubicBezTo>
                <a:cubicBezTo>
                  <a:pt x="10" y="251"/>
                  <a:pt x="0" y="223"/>
                  <a:pt x="0" y="193"/>
                </a:cubicBezTo>
                <a:moveTo>
                  <a:pt x="118" y="282"/>
                </a:moveTo>
                <a:cubicBezTo>
                  <a:pt x="140" y="282"/>
                  <a:pt x="162" y="277"/>
                  <a:pt x="184" y="268"/>
                </a:cubicBezTo>
                <a:cubicBezTo>
                  <a:pt x="206" y="258"/>
                  <a:pt x="223" y="249"/>
                  <a:pt x="233" y="239"/>
                </a:cubicBezTo>
                <a:lnTo>
                  <a:pt x="250" y="223"/>
                </a:lnTo>
                <a:cubicBezTo>
                  <a:pt x="249" y="158"/>
                  <a:pt x="247" y="118"/>
                  <a:pt x="245" y="102"/>
                </a:cubicBezTo>
                <a:cubicBezTo>
                  <a:pt x="239" y="51"/>
                  <a:pt x="218" y="25"/>
                  <a:pt x="183" y="25"/>
                </a:cubicBezTo>
                <a:cubicBezTo>
                  <a:pt x="152" y="25"/>
                  <a:pt x="124" y="41"/>
                  <a:pt x="101" y="74"/>
                </a:cubicBezTo>
                <a:cubicBezTo>
                  <a:pt x="89" y="92"/>
                  <a:pt x="79" y="116"/>
                  <a:pt x="71" y="147"/>
                </a:cubicBezTo>
                <a:cubicBezTo>
                  <a:pt x="63" y="178"/>
                  <a:pt x="59" y="201"/>
                  <a:pt x="59" y="217"/>
                </a:cubicBezTo>
                <a:cubicBezTo>
                  <a:pt x="59" y="241"/>
                  <a:pt x="65" y="257"/>
                  <a:pt x="76" y="266"/>
                </a:cubicBezTo>
                <a:cubicBezTo>
                  <a:pt x="87" y="276"/>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1" name=""/>
          <p:cNvSpPr/>
          <p:nvPr/>
        </p:nvSpPr>
        <p:spPr>
          <a:xfrm>
            <a:off x="5932800" y="2764440"/>
            <a:ext cx="54000" cy="109800"/>
          </a:xfrm>
          <a:custGeom>
            <a:avLst/>
            <a:gdLst/>
            <a:ahLst/>
            <a:rect l="0" t="0" r="r" b="b"/>
            <a:pathLst>
              <a:path w="150" h="305">
                <a:moveTo>
                  <a:pt x="4" y="116"/>
                </a:moveTo>
                <a:cubicBezTo>
                  <a:pt x="2" y="114"/>
                  <a:pt x="0" y="112"/>
                  <a:pt x="0" y="111"/>
                </a:cubicBezTo>
                <a:cubicBezTo>
                  <a:pt x="0" y="110"/>
                  <a:pt x="1" y="107"/>
                  <a:pt x="2" y="103"/>
                </a:cubicBezTo>
                <a:cubicBezTo>
                  <a:pt x="3" y="100"/>
                  <a:pt x="4" y="97"/>
                  <a:pt x="4" y="97"/>
                </a:cubicBezTo>
                <a:cubicBezTo>
                  <a:pt x="5" y="95"/>
                  <a:pt x="6" y="94"/>
                  <a:pt x="9" y="94"/>
                </a:cubicBezTo>
                <a:cubicBezTo>
                  <a:pt x="11" y="94"/>
                  <a:pt x="19" y="94"/>
                  <a:pt x="34" y="94"/>
                </a:cubicBezTo>
                <a:lnTo>
                  <a:pt x="59" y="94"/>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6" y="185"/>
                </a:lnTo>
                <a:cubicBezTo>
                  <a:pt x="63" y="236"/>
                  <a:pt x="57" y="264"/>
                  <a:pt x="57" y="268"/>
                </a:cubicBezTo>
                <a:cubicBezTo>
                  <a:pt x="57" y="281"/>
                  <a:pt x="61" y="288"/>
                  <a:pt x="70" y="288"/>
                </a:cubicBezTo>
                <a:cubicBezTo>
                  <a:pt x="81" y="288"/>
                  <a:pt x="92"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5" y="292"/>
                  <a:pt x="96" y="297"/>
                </a:cubicBezTo>
                <a:cubicBezTo>
                  <a:pt x="86" y="303"/>
                  <a:pt x="76" y="305"/>
                  <a:pt x="66" y="305"/>
                </a:cubicBezTo>
                <a:cubicBezTo>
                  <a:pt x="57" y="305"/>
                  <a:pt x="48" y="303"/>
                  <a:pt x="39" y="298"/>
                </a:cubicBezTo>
                <a:cubicBezTo>
                  <a:pt x="31" y="293"/>
                  <a:pt x="24" y="285"/>
                  <a:pt x="20" y="273"/>
                </a:cubicBezTo>
                <a:cubicBezTo>
                  <a:pt x="19" y="271"/>
                  <a:pt x="19" y="266"/>
                  <a:pt x="19" y="260"/>
                </a:cubicBezTo>
                <a:lnTo>
                  <a:pt x="19" y="252"/>
                </a:lnTo>
                <a:lnTo>
                  <a:pt x="36" y="185"/>
                </a:lnTo>
                <a:cubicBezTo>
                  <a:pt x="47" y="140"/>
                  <a:pt x="53" y="117"/>
                  <a:pt x="54" y="117"/>
                </a:cubicBezTo>
                <a:cubicBezTo>
                  <a:pt x="54"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2" name=""/>
          <p:cNvSpPr/>
          <p:nvPr/>
        </p:nvSpPr>
        <p:spPr>
          <a:xfrm>
            <a:off x="5575680" y="2662920"/>
            <a:ext cx="190440" cy="243720"/>
          </a:xfrm>
          <a:custGeom>
            <a:avLst/>
            <a:gdLst/>
            <a:ahLst/>
            <a:rect l="0" t="0" r="r" b="b"/>
            <a:pathLst>
              <a:path w="529" h="677">
                <a:moveTo>
                  <a:pt x="15" y="421"/>
                </a:moveTo>
                <a:cubicBezTo>
                  <a:pt x="13" y="421"/>
                  <a:pt x="9" y="420"/>
                  <a:pt x="6" y="416"/>
                </a:cubicBezTo>
                <a:cubicBezTo>
                  <a:pt x="2" y="412"/>
                  <a:pt x="0" y="409"/>
                  <a:pt x="0" y="406"/>
                </a:cubicBezTo>
                <a:cubicBezTo>
                  <a:pt x="-1" y="404"/>
                  <a:pt x="6" y="397"/>
                  <a:pt x="21" y="386"/>
                </a:cubicBezTo>
                <a:cubicBezTo>
                  <a:pt x="35" y="374"/>
                  <a:pt x="50" y="363"/>
                  <a:pt x="65" y="351"/>
                </a:cubicBezTo>
                <a:cubicBezTo>
                  <a:pt x="81" y="340"/>
                  <a:pt x="90" y="333"/>
                  <a:pt x="92" y="332"/>
                </a:cubicBezTo>
                <a:cubicBezTo>
                  <a:pt x="93" y="331"/>
                  <a:pt x="94" y="330"/>
                  <a:pt x="95" y="330"/>
                </a:cubicBezTo>
                <a:lnTo>
                  <a:pt x="96" y="330"/>
                </a:lnTo>
                <a:cubicBezTo>
                  <a:pt x="99" y="330"/>
                  <a:pt x="102" y="334"/>
                  <a:pt x="106" y="342"/>
                </a:cubicBezTo>
                <a:cubicBezTo>
                  <a:pt x="109" y="350"/>
                  <a:pt x="121" y="376"/>
                  <a:pt x="142" y="422"/>
                </a:cubicBezTo>
                <a:cubicBezTo>
                  <a:pt x="151" y="441"/>
                  <a:pt x="158" y="457"/>
                  <a:pt x="163" y="469"/>
                </a:cubicBezTo>
                <a:lnTo>
                  <a:pt x="221" y="594"/>
                </a:lnTo>
                <a:cubicBezTo>
                  <a:pt x="221" y="594"/>
                  <a:pt x="244" y="546"/>
                  <a:pt x="291" y="450"/>
                </a:cubicBezTo>
                <a:cubicBezTo>
                  <a:pt x="337" y="353"/>
                  <a:pt x="384" y="256"/>
                  <a:pt x="430" y="159"/>
                </a:cubicBezTo>
                <a:cubicBezTo>
                  <a:pt x="477" y="61"/>
                  <a:pt x="501" y="11"/>
                  <a:pt x="503" y="9"/>
                </a:cubicBezTo>
                <a:cubicBezTo>
                  <a:pt x="505" y="3"/>
                  <a:pt x="510" y="0"/>
                  <a:pt x="516" y="0"/>
                </a:cubicBezTo>
                <a:cubicBezTo>
                  <a:pt x="519" y="0"/>
                  <a:pt x="522" y="1"/>
                  <a:pt x="524" y="4"/>
                </a:cubicBezTo>
                <a:cubicBezTo>
                  <a:pt x="527" y="6"/>
                  <a:pt x="528" y="9"/>
                  <a:pt x="529" y="12"/>
                </a:cubicBezTo>
                <a:lnTo>
                  <a:pt x="529" y="16"/>
                </a:lnTo>
                <a:lnTo>
                  <a:pt x="371" y="343"/>
                </a:lnTo>
                <a:lnTo>
                  <a:pt x="212" y="672"/>
                </a:lnTo>
                <a:cubicBezTo>
                  <a:pt x="211" y="675"/>
                  <a:pt x="206" y="677"/>
                  <a:pt x="200" y="677"/>
                </a:cubicBezTo>
                <a:cubicBezTo>
                  <a:pt x="196" y="677"/>
                  <a:pt x="193" y="676"/>
                  <a:pt x="191" y="675"/>
                </a:cubicBezTo>
                <a:cubicBezTo>
                  <a:pt x="191" y="674"/>
                  <a:pt x="168" y="626"/>
                  <a:pt x="125" y="532"/>
                </a:cubicBezTo>
                <a:lnTo>
                  <a:pt x="59" y="390"/>
                </a:lnTo>
                <a:lnTo>
                  <a:pt x="48" y="397"/>
                </a:lnTo>
                <a:cubicBezTo>
                  <a:pt x="42" y="402"/>
                  <a:pt x="35" y="408"/>
                  <a:pt x="27" y="413"/>
                </a:cubicBezTo>
                <a:cubicBezTo>
                  <a:pt x="20" y="419"/>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3" name=""/>
          <p:cNvSpPr/>
          <p:nvPr/>
        </p:nvSpPr>
        <p:spPr>
          <a:xfrm>
            <a:off x="5765760" y="266292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4" name=""/>
          <p:cNvSpPr/>
          <p:nvPr/>
        </p:nvSpPr>
        <p:spPr>
          <a:xfrm>
            <a:off x="5533560" y="2589840"/>
            <a:ext cx="495000" cy="14760"/>
          </a:xfrm>
          <a:custGeom>
            <a:avLst/>
            <a:gdLst/>
            <a:ahLst/>
            <a:rect l="0" t="0" r="r" b="b"/>
            <a:pathLst>
              <a:path w="1375" h="41">
                <a:moveTo>
                  <a:pt x="0" y="0"/>
                </a:moveTo>
                <a:lnTo>
                  <a:pt x="1375" y="0"/>
                </a:lnTo>
                <a:lnTo>
                  <a:pt x="1375"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5" name=""/>
          <p:cNvSpPr/>
          <p:nvPr/>
        </p:nvSpPr>
        <p:spPr>
          <a:xfrm>
            <a:off x="6108480" y="2304720"/>
            <a:ext cx="120240" cy="584640"/>
          </a:xfrm>
          <a:custGeom>
            <a:avLst/>
            <a:gdLst/>
            <a:ahLst/>
            <a:rect l="0" t="0" r="r" b="b"/>
            <a:pathLst>
              <a:path w="334" h="1624">
                <a:moveTo>
                  <a:pt x="334" y="1618"/>
                </a:moveTo>
                <a:cubicBezTo>
                  <a:pt x="334" y="1620"/>
                  <a:pt x="333" y="1622"/>
                  <a:pt x="330" y="1624"/>
                </a:cubicBezTo>
                <a:lnTo>
                  <a:pt x="309" y="1624"/>
                </a:lnTo>
                <a:cubicBezTo>
                  <a:pt x="308" y="1623"/>
                  <a:pt x="302" y="1617"/>
                  <a:pt x="290" y="1606"/>
                </a:cubicBezTo>
                <a:cubicBezTo>
                  <a:pt x="278" y="1595"/>
                  <a:pt x="268" y="1585"/>
                  <a:pt x="259" y="1577"/>
                </a:cubicBezTo>
                <a:cubicBezTo>
                  <a:pt x="251" y="1569"/>
                  <a:pt x="239" y="1555"/>
                  <a:pt x="223" y="1536"/>
                </a:cubicBezTo>
                <a:cubicBezTo>
                  <a:pt x="207" y="1516"/>
                  <a:pt x="193" y="1498"/>
                  <a:pt x="181" y="1481"/>
                </a:cubicBezTo>
                <a:cubicBezTo>
                  <a:pt x="169" y="1464"/>
                  <a:pt x="155" y="1441"/>
                  <a:pt x="138" y="1413"/>
                </a:cubicBezTo>
                <a:cubicBezTo>
                  <a:pt x="121" y="1384"/>
                  <a:pt x="107" y="1356"/>
                  <a:pt x="95" y="1328"/>
                </a:cubicBezTo>
                <a:cubicBezTo>
                  <a:pt x="84" y="1300"/>
                  <a:pt x="71" y="1266"/>
                  <a:pt x="58" y="1227"/>
                </a:cubicBezTo>
                <a:cubicBezTo>
                  <a:pt x="45" y="1188"/>
                  <a:pt x="35" y="1148"/>
                  <a:pt x="28" y="1108"/>
                </a:cubicBezTo>
                <a:cubicBezTo>
                  <a:pt x="21" y="1068"/>
                  <a:pt x="14" y="1022"/>
                  <a:pt x="8" y="971"/>
                </a:cubicBezTo>
                <a:cubicBezTo>
                  <a:pt x="2" y="919"/>
                  <a:pt x="0" y="866"/>
                  <a:pt x="0" y="812"/>
                </a:cubicBezTo>
                <a:cubicBezTo>
                  <a:pt x="0" y="491"/>
                  <a:pt x="82" y="241"/>
                  <a:pt x="247" y="61"/>
                </a:cubicBezTo>
                <a:cubicBezTo>
                  <a:pt x="258" y="49"/>
                  <a:pt x="267" y="39"/>
                  <a:pt x="276" y="31"/>
                </a:cubicBezTo>
                <a:cubicBezTo>
                  <a:pt x="285" y="22"/>
                  <a:pt x="293" y="15"/>
                  <a:pt x="299" y="9"/>
                </a:cubicBezTo>
                <a:cubicBezTo>
                  <a:pt x="305" y="3"/>
                  <a:pt x="308" y="0"/>
                  <a:pt x="309" y="0"/>
                </a:cubicBezTo>
                <a:lnTo>
                  <a:pt x="330" y="0"/>
                </a:lnTo>
                <a:cubicBezTo>
                  <a:pt x="333" y="3"/>
                  <a:pt x="334" y="5"/>
                  <a:pt x="334" y="7"/>
                </a:cubicBezTo>
                <a:cubicBezTo>
                  <a:pt x="334" y="9"/>
                  <a:pt x="329" y="15"/>
                  <a:pt x="320" y="24"/>
                </a:cubicBezTo>
                <a:cubicBezTo>
                  <a:pt x="311" y="34"/>
                  <a:pt x="300" y="47"/>
                  <a:pt x="285" y="64"/>
                </a:cubicBezTo>
                <a:cubicBezTo>
                  <a:pt x="271" y="81"/>
                  <a:pt x="255" y="103"/>
                  <a:pt x="236" y="128"/>
                </a:cubicBezTo>
                <a:cubicBezTo>
                  <a:pt x="218" y="154"/>
                  <a:pt x="200" y="186"/>
                  <a:pt x="182" y="225"/>
                </a:cubicBezTo>
                <a:cubicBezTo>
                  <a:pt x="163" y="264"/>
                  <a:pt x="146" y="307"/>
                  <a:pt x="129" y="354"/>
                </a:cubicBezTo>
                <a:cubicBezTo>
                  <a:pt x="113" y="402"/>
                  <a:pt x="100" y="458"/>
                  <a:pt x="89" y="525"/>
                </a:cubicBezTo>
                <a:cubicBezTo>
                  <a:pt x="77" y="591"/>
                  <a:pt x="70" y="662"/>
                  <a:pt x="67" y="738"/>
                </a:cubicBezTo>
                <a:cubicBezTo>
                  <a:pt x="66" y="756"/>
                  <a:pt x="66" y="780"/>
                  <a:pt x="66" y="812"/>
                </a:cubicBezTo>
                <a:cubicBezTo>
                  <a:pt x="66" y="989"/>
                  <a:pt x="87" y="1142"/>
                  <a:pt x="129" y="1273"/>
                </a:cubicBezTo>
                <a:cubicBezTo>
                  <a:pt x="173" y="1404"/>
                  <a:pt x="238" y="1516"/>
                  <a:pt x="326" y="1607"/>
                </a:cubicBezTo>
                <a:cubicBezTo>
                  <a:pt x="331" y="1613"/>
                  <a:pt x="334" y="1616"/>
                  <a:pt x="334" y="161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6" name=""/>
          <p:cNvSpPr/>
          <p:nvPr/>
        </p:nvSpPr>
        <p:spPr>
          <a:xfrm>
            <a:off x="6242040" y="254988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58"/>
                </a:lnTo>
                <a:lnTo>
                  <a:pt x="66" y="258"/>
                </a:lnTo>
                <a:lnTo>
                  <a:pt x="152" y="156"/>
                </a:lnTo>
                <a:lnTo>
                  <a:pt x="60" y="42"/>
                </a:lnTo>
                <a:lnTo>
                  <a:pt x="3" y="42"/>
                </a:lnTo>
                <a:lnTo>
                  <a:pt x="3" y="0"/>
                </a:lnTo>
                <a:lnTo>
                  <a:pt x="9" y="0"/>
                </a:lnTo>
                <a:cubicBezTo>
                  <a:pt x="15" y="1"/>
                  <a:pt x="40"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8" y="257"/>
                </a:lnTo>
                <a:lnTo>
                  <a:pt x="355" y="258"/>
                </a:lnTo>
                <a:lnTo>
                  <a:pt x="383" y="258"/>
                </a:lnTo>
                <a:lnTo>
                  <a:pt x="383" y="301"/>
                </a:lnTo>
                <a:lnTo>
                  <a:pt x="378" y="301"/>
                </a:lnTo>
                <a:cubicBezTo>
                  <a:pt x="371" y="300"/>
                  <a:pt x="346" y="299"/>
                  <a:pt x="304" y="299"/>
                </a:cubicBezTo>
                <a:cubicBezTo>
                  <a:pt x="257" y="299"/>
                  <a:pt x="229" y="300"/>
                  <a:pt x="221" y="301"/>
                </a:cubicBezTo>
                <a:lnTo>
                  <a:pt x="215" y="301"/>
                </a:lnTo>
                <a:lnTo>
                  <a:pt x="215" y="258"/>
                </a:lnTo>
                <a:lnTo>
                  <a:pt x="234" y="258"/>
                </a:lnTo>
                <a:cubicBezTo>
                  <a:pt x="234" y="258"/>
                  <a:pt x="225" y="246"/>
                  <a:pt x="207" y="224"/>
                </a:cubicBezTo>
                <a:cubicBezTo>
                  <a:pt x="189" y="202"/>
                  <a:pt x="180" y="191"/>
                  <a:pt x="179" y="190"/>
                </a:cubicBezTo>
                <a:lnTo>
                  <a:pt x="121" y="257"/>
                </a:lnTo>
                <a:lnTo>
                  <a:pt x="133" y="258"/>
                </a:lnTo>
                <a:lnTo>
                  <a:pt x="146" y="258"/>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7" name=""/>
          <p:cNvSpPr/>
          <p:nvPr/>
        </p:nvSpPr>
        <p:spPr>
          <a:xfrm>
            <a:off x="6396120" y="2586600"/>
            <a:ext cx="53640" cy="110160"/>
          </a:xfrm>
          <a:custGeom>
            <a:avLst/>
            <a:gdLst/>
            <a:ahLst/>
            <a:rect l="0" t="0" r="r" b="b"/>
            <a:pathLst>
              <a:path w="149" h="306">
                <a:moveTo>
                  <a:pt x="3" y="115"/>
                </a:moveTo>
                <a:cubicBezTo>
                  <a:pt x="1" y="113"/>
                  <a:pt x="0" y="112"/>
                  <a:pt x="0" y="111"/>
                </a:cubicBezTo>
                <a:cubicBezTo>
                  <a:pt x="0" y="109"/>
                  <a:pt x="0" y="107"/>
                  <a:pt x="1" y="103"/>
                </a:cubicBezTo>
                <a:cubicBezTo>
                  <a:pt x="2" y="99"/>
                  <a:pt x="3" y="97"/>
                  <a:pt x="3" y="96"/>
                </a:cubicBezTo>
                <a:cubicBezTo>
                  <a:pt x="4" y="95"/>
                  <a:pt x="6" y="94"/>
                  <a:pt x="8" y="94"/>
                </a:cubicBezTo>
                <a:cubicBezTo>
                  <a:pt x="10" y="94"/>
                  <a:pt x="18" y="94"/>
                  <a:pt x="32" y="93"/>
                </a:cubicBezTo>
                <a:lnTo>
                  <a:pt x="58" y="93"/>
                </a:lnTo>
                <a:lnTo>
                  <a:pt x="68" y="55"/>
                </a:lnTo>
                <a:cubicBezTo>
                  <a:pt x="69" y="52"/>
                  <a:pt x="70" y="47"/>
                  <a:pt x="71" y="41"/>
                </a:cubicBezTo>
                <a:cubicBezTo>
                  <a:pt x="72" y="35"/>
                  <a:pt x="73" y="31"/>
                  <a:pt x="74" y="29"/>
                </a:cubicBezTo>
                <a:cubicBezTo>
                  <a:pt x="75" y="26"/>
                  <a:pt x="76" y="23"/>
                  <a:pt x="77" y="19"/>
                </a:cubicBezTo>
                <a:cubicBezTo>
                  <a:pt x="78" y="15"/>
                  <a:pt x="79" y="13"/>
                  <a:pt x="81" y="11"/>
                </a:cubicBezTo>
                <a:cubicBezTo>
                  <a:pt x="83" y="9"/>
                  <a:pt x="84" y="8"/>
                  <a:pt x="86" y="5"/>
                </a:cubicBezTo>
                <a:cubicBezTo>
                  <a:pt x="87" y="3"/>
                  <a:pt x="90"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3"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5"/>
                </a:lnTo>
                <a:cubicBezTo>
                  <a:pt x="61" y="236"/>
                  <a:pt x="55" y="264"/>
                  <a:pt x="55" y="268"/>
                </a:cubicBezTo>
                <a:cubicBezTo>
                  <a:pt x="55" y="281"/>
                  <a:pt x="59" y="288"/>
                  <a:pt x="69" y="288"/>
                </a:cubicBezTo>
                <a:cubicBezTo>
                  <a:pt x="80" y="288"/>
                  <a:pt x="91" y="283"/>
                  <a:pt x="102" y="272"/>
                </a:cubicBezTo>
                <a:cubicBezTo>
                  <a:pt x="112" y="260"/>
                  <a:pt x="121" y="247"/>
                  <a:pt x="127" y="231"/>
                </a:cubicBezTo>
                <a:cubicBezTo>
                  <a:pt x="128" y="229"/>
                  <a:pt x="128" y="228"/>
                  <a:pt x="129" y="227"/>
                </a:cubicBezTo>
                <a:cubicBezTo>
                  <a:pt x="130" y="227"/>
                  <a:pt x="133" y="227"/>
                  <a:pt x="136" y="226"/>
                </a:cubicBezTo>
                <a:lnTo>
                  <a:pt x="138" y="226"/>
                </a:lnTo>
                <a:cubicBezTo>
                  <a:pt x="143" y="226"/>
                  <a:pt x="146" y="228"/>
                  <a:pt x="146" y="230"/>
                </a:cubicBezTo>
                <a:cubicBezTo>
                  <a:pt x="146" y="231"/>
                  <a:pt x="145" y="233"/>
                  <a:pt x="144" y="236"/>
                </a:cubicBezTo>
                <a:cubicBezTo>
                  <a:pt x="143" y="241"/>
                  <a:pt x="140" y="247"/>
                  <a:pt x="136" y="254"/>
                </a:cubicBezTo>
                <a:cubicBezTo>
                  <a:pt x="131" y="261"/>
                  <a:pt x="126" y="270"/>
                  <a:pt x="119" y="278"/>
                </a:cubicBezTo>
                <a:cubicBezTo>
                  <a:pt x="113" y="286"/>
                  <a:pt x="104" y="292"/>
                  <a:pt x="95" y="298"/>
                </a:cubicBezTo>
                <a:cubicBezTo>
                  <a:pt x="85" y="303"/>
                  <a:pt x="76" y="306"/>
                  <a:pt x="65" y="306"/>
                </a:cubicBezTo>
                <a:cubicBezTo>
                  <a:pt x="55" y="306"/>
                  <a:pt x="46" y="303"/>
                  <a:pt x="37" y="299"/>
                </a:cubicBezTo>
                <a:cubicBezTo>
                  <a:pt x="29" y="294"/>
                  <a:pt x="23" y="286"/>
                  <a:pt x="19" y="274"/>
                </a:cubicBezTo>
                <a:cubicBezTo>
                  <a:pt x="18" y="271"/>
                  <a:pt x="18" y="267"/>
                  <a:pt x="18" y="260"/>
                </a:cubicBezTo>
                <a:lnTo>
                  <a:pt x="18" y="251"/>
                </a:lnTo>
                <a:lnTo>
                  <a:pt x="35"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8" name=""/>
          <p:cNvSpPr/>
          <p:nvPr/>
        </p:nvSpPr>
        <p:spPr>
          <a:xfrm>
            <a:off x="6541560" y="2592000"/>
            <a:ext cx="149040" cy="10080"/>
          </a:xfrm>
          <a:custGeom>
            <a:avLst/>
            <a:gdLst/>
            <a:ahLst/>
            <a:rect l="0" t="0" r="r" b="b"/>
            <a:pathLst>
              <a:path w="414" h="28">
                <a:moveTo>
                  <a:pt x="10" y="0"/>
                </a:moveTo>
                <a:lnTo>
                  <a:pt x="404" y="0"/>
                </a:lnTo>
                <a:cubicBezTo>
                  <a:pt x="411" y="4"/>
                  <a:pt x="414" y="8"/>
                  <a:pt x="414" y="14"/>
                </a:cubicBezTo>
                <a:cubicBezTo>
                  <a:pt x="414" y="19"/>
                  <a:pt x="411" y="25"/>
                  <a:pt x="404" y="28"/>
                </a:cubicBezTo>
                <a:lnTo>
                  <a:pt x="10" y="28"/>
                </a:lnTo>
                <a:cubicBezTo>
                  <a:pt x="3" y="25"/>
                  <a:pt x="0" y="20"/>
                  <a:pt x="0" y="14"/>
                </a:cubicBezTo>
                <a:cubicBezTo>
                  <a:pt x="0" y="8"/>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9" name=""/>
          <p:cNvSpPr/>
          <p:nvPr/>
        </p:nvSpPr>
        <p:spPr>
          <a:xfrm>
            <a:off x="6942600" y="2331000"/>
            <a:ext cx="83880" cy="162720"/>
          </a:xfrm>
          <a:custGeom>
            <a:avLst/>
            <a:gdLst/>
            <a:ahLst/>
            <a:rect l="0" t="0" r="r" b="b"/>
            <a:pathLst>
              <a:path w="233" h="452">
                <a:moveTo>
                  <a:pt x="89" y="61"/>
                </a:moveTo>
                <a:lnTo>
                  <a:pt x="79" y="64"/>
                </a:lnTo>
                <a:cubicBezTo>
                  <a:pt x="72" y="66"/>
                  <a:pt x="63" y="69"/>
                  <a:pt x="52" y="71"/>
                </a:cubicBezTo>
                <a:cubicBezTo>
                  <a:pt x="40" y="73"/>
                  <a:pt x="27" y="75"/>
                  <a:pt x="12" y="76"/>
                </a:cubicBezTo>
                <a:lnTo>
                  <a:pt x="0" y="76"/>
                </a:lnTo>
                <a:lnTo>
                  <a:pt x="0" y="43"/>
                </a:lnTo>
                <a:lnTo>
                  <a:pt x="12" y="43"/>
                </a:lnTo>
                <a:cubicBezTo>
                  <a:pt x="34" y="43"/>
                  <a:pt x="53" y="39"/>
                  <a:pt x="71" y="33"/>
                </a:cubicBezTo>
                <a:cubicBezTo>
                  <a:pt x="90" y="27"/>
                  <a:pt x="103" y="22"/>
                  <a:pt x="110" y="17"/>
                </a:cubicBezTo>
                <a:cubicBezTo>
                  <a:pt x="117" y="12"/>
                  <a:pt x="124" y="7"/>
                  <a:pt x="129" y="2"/>
                </a:cubicBezTo>
                <a:cubicBezTo>
                  <a:pt x="130" y="1"/>
                  <a:pt x="133" y="0"/>
                  <a:pt x="137" y="0"/>
                </a:cubicBezTo>
                <a:cubicBezTo>
                  <a:pt x="141" y="0"/>
                  <a:pt x="145" y="1"/>
                  <a:pt x="149" y="4"/>
                </a:cubicBezTo>
                <a:lnTo>
                  <a:pt x="149" y="207"/>
                </a:lnTo>
                <a:lnTo>
                  <a:pt x="149" y="410"/>
                </a:lnTo>
                <a:cubicBezTo>
                  <a:pt x="153" y="414"/>
                  <a:pt x="155" y="416"/>
                  <a:pt x="158" y="417"/>
                </a:cubicBezTo>
                <a:cubicBezTo>
                  <a:pt x="160" y="417"/>
                  <a:pt x="165" y="418"/>
                  <a:pt x="174" y="419"/>
                </a:cubicBezTo>
                <a:cubicBezTo>
                  <a:pt x="182" y="420"/>
                  <a:pt x="196" y="421"/>
                  <a:pt x="216" y="421"/>
                </a:cubicBezTo>
                <a:lnTo>
                  <a:pt x="233" y="421"/>
                </a:lnTo>
                <a:lnTo>
                  <a:pt x="233" y="452"/>
                </a:lnTo>
                <a:lnTo>
                  <a:pt x="226" y="452"/>
                </a:lnTo>
                <a:cubicBezTo>
                  <a:pt x="216" y="450"/>
                  <a:pt x="181" y="450"/>
                  <a:pt x="118" y="450"/>
                </a:cubicBezTo>
                <a:cubicBezTo>
                  <a:pt x="56" y="450"/>
                  <a:pt x="21" y="450"/>
                  <a:pt x="11" y="452"/>
                </a:cubicBezTo>
                <a:lnTo>
                  <a:pt x="3" y="452"/>
                </a:lnTo>
                <a:lnTo>
                  <a:pt x="3" y="421"/>
                </a:lnTo>
                <a:lnTo>
                  <a:pt x="21" y="421"/>
                </a:lnTo>
                <a:cubicBezTo>
                  <a:pt x="30" y="421"/>
                  <a:pt x="39" y="421"/>
                  <a:pt x="46" y="421"/>
                </a:cubicBezTo>
                <a:cubicBezTo>
                  <a:pt x="53" y="421"/>
                  <a:pt x="59" y="420"/>
                  <a:pt x="63" y="420"/>
                </a:cubicBezTo>
                <a:cubicBezTo>
                  <a:pt x="67" y="419"/>
                  <a:pt x="71" y="419"/>
                  <a:pt x="74" y="418"/>
                </a:cubicBezTo>
                <a:cubicBezTo>
                  <a:pt x="77" y="417"/>
                  <a:pt x="79" y="417"/>
                  <a:pt x="79" y="417"/>
                </a:cubicBezTo>
                <a:cubicBezTo>
                  <a:pt x="80" y="417"/>
                  <a:pt x="81" y="415"/>
                  <a:pt x="83" y="413"/>
                </a:cubicBezTo>
                <a:cubicBezTo>
                  <a:pt x="86" y="411"/>
                  <a:pt x="88" y="410"/>
                  <a:pt x="89" y="410"/>
                </a:cubicBezTo>
                <a:lnTo>
                  <a:pt x="89"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0" name=""/>
          <p:cNvSpPr/>
          <p:nvPr/>
        </p:nvSpPr>
        <p:spPr>
          <a:xfrm>
            <a:off x="7118640" y="2427480"/>
            <a:ext cx="148680" cy="10080"/>
          </a:xfrm>
          <a:custGeom>
            <a:avLst/>
            <a:gdLst/>
            <a:ahLst/>
            <a:rect l="0" t="0" r="r" b="b"/>
            <a:pathLst>
              <a:path w="413" h="28">
                <a:moveTo>
                  <a:pt x="9" y="0"/>
                </a:moveTo>
                <a:lnTo>
                  <a:pt x="403" y="0"/>
                </a:lnTo>
                <a:cubicBezTo>
                  <a:pt x="410" y="4"/>
                  <a:pt x="413" y="8"/>
                  <a:pt x="413" y="14"/>
                </a:cubicBezTo>
                <a:cubicBezTo>
                  <a:pt x="413" y="19"/>
                  <a:pt x="410" y="24"/>
                  <a:pt x="403" y="28"/>
                </a:cubicBezTo>
                <a:lnTo>
                  <a:pt x="9" y="28"/>
                </a:lnTo>
                <a:cubicBezTo>
                  <a:pt x="3" y="25"/>
                  <a:pt x="0" y="19"/>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1" name=""/>
          <p:cNvSpPr/>
          <p:nvPr/>
        </p:nvSpPr>
        <p:spPr>
          <a:xfrm>
            <a:off x="7350120" y="2385720"/>
            <a:ext cx="138960" cy="110520"/>
          </a:xfrm>
          <a:custGeom>
            <a:avLst/>
            <a:gdLst/>
            <a:ahLst/>
            <a:rect l="0" t="0" r="r" b="b"/>
            <a:pathLst>
              <a:path w="386" h="307">
                <a:moveTo>
                  <a:pt x="0" y="193"/>
                </a:moveTo>
                <a:cubicBezTo>
                  <a:pt x="0" y="142"/>
                  <a:pt x="19" y="97"/>
                  <a:pt x="58" y="58"/>
                </a:cubicBezTo>
                <a:cubicBezTo>
                  <a:pt x="97" y="19"/>
                  <a:pt x="140" y="0"/>
                  <a:pt x="187" y="0"/>
                </a:cubicBezTo>
                <a:cubicBezTo>
                  <a:pt x="218" y="0"/>
                  <a:pt x="244" y="9"/>
                  <a:pt x="262" y="27"/>
                </a:cubicBezTo>
                <a:cubicBezTo>
                  <a:pt x="281" y="45"/>
                  <a:pt x="294" y="67"/>
                  <a:pt x="301" y="93"/>
                </a:cubicBezTo>
                <a:cubicBezTo>
                  <a:pt x="304" y="106"/>
                  <a:pt x="305" y="121"/>
                  <a:pt x="306" y="138"/>
                </a:cubicBezTo>
                <a:lnTo>
                  <a:pt x="306" y="158"/>
                </a:lnTo>
                <a:cubicBezTo>
                  <a:pt x="328" y="125"/>
                  <a:pt x="345" y="87"/>
                  <a:pt x="356" y="46"/>
                </a:cubicBezTo>
                <a:cubicBezTo>
                  <a:pt x="358" y="39"/>
                  <a:pt x="360" y="36"/>
                  <a:pt x="361" y="35"/>
                </a:cubicBezTo>
                <a:cubicBezTo>
                  <a:pt x="361" y="34"/>
                  <a:pt x="365" y="33"/>
                  <a:pt x="371" y="33"/>
                </a:cubicBezTo>
                <a:cubicBezTo>
                  <a:pt x="381" y="33"/>
                  <a:pt x="386" y="35"/>
                  <a:pt x="386" y="38"/>
                </a:cubicBezTo>
                <a:cubicBezTo>
                  <a:pt x="386" y="42"/>
                  <a:pt x="384" y="51"/>
                  <a:pt x="379" y="65"/>
                </a:cubicBezTo>
                <a:cubicBezTo>
                  <a:pt x="375" y="78"/>
                  <a:pt x="367" y="97"/>
                  <a:pt x="355" y="122"/>
                </a:cubicBezTo>
                <a:cubicBezTo>
                  <a:pt x="343" y="147"/>
                  <a:pt x="329" y="169"/>
                  <a:pt x="314" y="190"/>
                </a:cubicBezTo>
                <a:lnTo>
                  <a:pt x="306" y="199"/>
                </a:lnTo>
                <a:lnTo>
                  <a:pt x="307" y="215"/>
                </a:lnTo>
                <a:cubicBezTo>
                  <a:pt x="308" y="241"/>
                  <a:pt x="310" y="258"/>
                  <a:pt x="313" y="268"/>
                </a:cubicBezTo>
                <a:cubicBezTo>
                  <a:pt x="315" y="277"/>
                  <a:pt x="320" y="282"/>
                  <a:pt x="325" y="282"/>
                </a:cubicBezTo>
                <a:cubicBezTo>
                  <a:pt x="332" y="281"/>
                  <a:pt x="338" y="279"/>
                  <a:pt x="343" y="275"/>
                </a:cubicBezTo>
                <a:cubicBezTo>
                  <a:pt x="348" y="271"/>
                  <a:pt x="352" y="265"/>
                  <a:pt x="354" y="259"/>
                </a:cubicBezTo>
                <a:cubicBezTo>
                  <a:pt x="355" y="255"/>
                  <a:pt x="356" y="253"/>
                  <a:pt x="358" y="253"/>
                </a:cubicBezTo>
                <a:cubicBezTo>
                  <a:pt x="359" y="252"/>
                  <a:pt x="363" y="252"/>
                  <a:pt x="368" y="251"/>
                </a:cubicBezTo>
                <a:cubicBezTo>
                  <a:pt x="377" y="251"/>
                  <a:pt x="382" y="253"/>
                  <a:pt x="382" y="257"/>
                </a:cubicBezTo>
                <a:cubicBezTo>
                  <a:pt x="382" y="260"/>
                  <a:pt x="380" y="265"/>
                  <a:pt x="377" y="271"/>
                </a:cubicBezTo>
                <a:cubicBezTo>
                  <a:pt x="372" y="281"/>
                  <a:pt x="364" y="290"/>
                  <a:pt x="354" y="296"/>
                </a:cubicBezTo>
                <a:cubicBezTo>
                  <a:pt x="343" y="303"/>
                  <a:pt x="333" y="306"/>
                  <a:pt x="324" y="306"/>
                </a:cubicBezTo>
                <a:lnTo>
                  <a:pt x="319" y="306"/>
                </a:lnTo>
                <a:cubicBezTo>
                  <a:pt x="289" y="306"/>
                  <a:pt x="269" y="290"/>
                  <a:pt x="258" y="257"/>
                </a:cubicBezTo>
                <a:lnTo>
                  <a:pt x="256" y="252"/>
                </a:lnTo>
                <a:lnTo>
                  <a:pt x="248" y="257"/>
                </a:lnTo>
                <a:cubicBezTo>
                  <a:pt x="244" y="262"/>
                  <a:pt x="237" y="267"/>
                  <a:pt x="228" y="272"/>
                </a:cubicBezTo>
                <a:cubicBezTo>
                  <a:pt x="219" y="277"/>
                  <a:pt x="209" y="283"/>
                  <a:pt x="198" y="288"/>
                </a:cubicBezTo>
                <a:cubicBezTo>
                  <a:pt x="186" y="292"/>
                  <a:pt x="173" y="297"/>
                  <a:pt x="158" y="301"/>
                </a:cubicBezTo>
                <a:cubicBezTo>
                  <a:pt x="143" y="305"/>
                  <a:pt x="129" y="307"/>
                  <a:pt x="114" y="307"/>
                </a:cubicBezTo>
                <a:cubicBezTo>
                  <a:pt x="78" y="307"/>
                  <a:pt x="50" y="296"/>
                  <a:pt x="30" y="273"/>
                </a:cubicBezTo>
                <a:cubicBezTo>
                  <a:pt x="10" y="250"/>
                  <a:pt x="0" y="223"/>
                  <a:pt x="0" y="193"/>
                </a:cubicBezTo>
                <a:moveTo>
                  <a:pt x="117" y="282"/>
                </a:moveTo>
                <a:cubicBezTo>
                  <a:pt x="140" y="282"/>
                  <a:pt x="163" y="277"/>
                  <a:pt x="185" y="268"/>
                </a:cubicBezTo>
                <a:cubicBezTo>
                  <a:pt x="207" y="257"/>
                  <a:pt x="223" y="248"/>
                  <a:pt x="234" y="238"/>
                </a:cubicBezTo>
                <a:lnTo>
                  <a:pt x="250" y="223"/>
                </a:lnTo>
                <a:cubicBezTo>
                  <a:pt x="249" y="158"/>
                  <a:pt x="248" y="118"/>
                  <a:pt x="246" y="103"/>
                </a:cubicBezTo>
                <a:cubicBezTo>
                  <a:pt x="239" y="51"/>
                  <a:pt x="218" y="25"/>
                  <a:pt x="183" y="25"/>
                </a:cubicBezTo>
                <a:cubicBezTo>
                  <a:pt x="152" y="25"/>
                  <a:pt x="124" y="41"/>
                  <a:pt x="100" y="74"/>
                </a:cubicBezTo>
                <a:cubicBezTo>
                  <a:pt x="88" y="92"/>
                  <a:pt x="78" y="116"/>
                  <a:pt x="71" y="147"/>
                </a:cubicBezTo>
                <a:cubicBezTo>
                  <a:pt x="63" y="178"/>
                  <a:pt x="59" y="201"/>
                  <a:pt x="58" y="218"/>
                </a:cubicBezTo>
                <a:cubicBezTo>
                  <a:pt x="58" y="240"/>
                  <a:pt x="64" y="256"/>
                  <a:pt x="75" y="267"/>
                </a:cubicBezTo>
                <a:cubicBezTo>
                  <a:pt x="87" y="276"/>
                  <a:pt x="101" y="282"/>
                  <a:pt x="117"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2" name=""/>
          <p:cNvSpPr/>
          <p:nvPr/>
        </p:nvSpPr>
        <p:spPr>
          <a:xfrm>
            <a:off x="7508880" y="2422080"/>
            <a:ext cx="54000" cy="109800"/>
          </a:xfrm>
          <a:custGeom>
            <a:avLst/>
            <a:gdLst/>
            <a:ahLst/>
            <a:rect l="0" t="0" r="r" b="b"/>
            <a:pathLst>
              <a:path w="150" h="305">
                <a:moveTo>
                  <a:pt x="3" y="116"/>
                </a:moveTo>
                <a:cubicBezTo>
                  <a:pt x="1" y="114"/>
                  <a:pt x="0" y="111"/>
                  <a:pt x="0" y="110"/>
                </a:cubicBezTo>
                <a:cubicBezTo>
                  <a:pt x="0" y="109"/>
                  <a:pt x="0" y="106"/>
                  <a:pt x="1" y="103"/>
                </a:cubicBezTo>
                <a:cubicBezTo>
                  <a:pt x="2" y="99"/>
                  <a:pt x="3" y="97"/>
                  <a:pt x="4" y="96"/>
                </a:cubicBezTo>
                <a:cubicBezTo>
                  <a:pt x="4" y="94"/>
                  <a:pt x="6" y="94"/>
                  <a:pt x="8" y="94"/>
                </a:cubicBezTo>
                <a:cubicBezTo>
                  <a:pt x="10" y="94"/>
                  <a:pt x="19" y="93"/>
                  <a:pt x="33" y="93"/>
                </a:cubicBezTo>
                <a:lnTo>
                  <a:pt x="58" y="93"/>
                </a:lnTo>
                <a:lnTo>
                  <a:pt x="67" y="55"/>
                </a:lnTo>
                <a:cubicBezTo>
                  <a:pt x="68" y="51"/>
                  <a:pt x="69" y="47"/>
                  <a:pt x="70" y="41"/>
                </a:cubicBezTo>
                <a:cubicBezTo>
                  <a:pt x="72" y="35"/>
                  <a:pt x="73" y="31"/>
                  <a:pt x="74" y="28"/>
                </a:cubicBezTo>
                <a:cubicBezTo>
                  <a:pt x="75" y="26"/>
                  <a:pt x="76" y="23"/>
                  <a:pt x="77" y="19"/>
                </a:cubicBezTo>
                <a:cubicBezTo>
                  <a:pt x="77" y="15"/>
                  <a:pt x="79" y="12"/>
                  <a:pt x="80" y="11"/>
                </a:cubicBezTo>
                <a:cubicBezTo>
                  <a:pt x="82"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8" y="92"/>
                </a:lnTo>
                <a:cubicBezTo>
                  <a:pt x="98" y="93"/>
                  <a:pt x="106" y="93"/>
                  <a:pt x="122" y="93"/>
                </a:cubicBezTo>
                <a:lnTo>
                  <a:pt x="146" y="93"/>
                </a:lnTo>
                <a:cubicBezTo>
                  <a:pt x="149" y="95"/>
                  <a:pt x="150" y="97"/>
                  <a:pt x="150" y="98"/>
                </a:cubicBezTo>
                <a:cubicBezTo>
                  <a:pt x="150" y="105"/>
                  <a:pt x="148" y="111"/>
                  <a:pt x="144" y="116"/>
                </a:cubicBezTo>
                <a:lnTo>
                  <a:pt x="92" y="116"/>
                </a:lnTo>
                <a:lnTo>
                  <a:pt x="74" y="185"/>
                </a:lnTo>
                <a:cubicBezTo>
                  <a:pt x="62" y="236"/>
                  <a:pt x="55" y="264"/>
                  <a:pt x="55" y="268"/>
                </a:cubicBezTo>
                <a:cubicBezTo>
                  <a:pt x="55" y="281"/>
                  <a:pt x="60" y="288"/>
                  <a:pt x="68" y="288"/>
                </a:cubicBezTo>
                <a:cubicBezTo>
                  <a:pt x="80" y="288"/>
                  <a:pt x="91" y="282"/>
                  <a:pt x="102" y="271"/>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7"/>
                </a:cubicBezTo>
                <a:cubicBezTo>
                  <a:pt x="143" y="242"/>
                  <a:pt x="140" y="248"/>
                  <a:pt x="136" y="255"/>
                </a:cubicBezTo>
                <a:cubicBezTo>
                  <a:pt x="132" y="262"/>
                  <a:pt x="126" y="269"/>
                  <a:pt x="120" y="277"/>
                </a:cubicBezTo>
                <a:cubicBezTo>
                  <a:pt x="113" y="285"/>
                  <a:pt x="105" y="292"/>
                  <a:pt x="95" y="297"/>
                </a:cubicBezTo>
                <a:cubicBezTo>
                  <a:pt x="86" y="303"/>
                  <a:pt x="75" y="305"/>
                  <a:pt x="65" y="305"/>
                </a:cubicBezTo>
                <a:cubicBezTo>
                  <a:pt x="55" y="305"/>
                  <a:pt x="46" y="303"/>
                  <a:pt x="38" y="298"/>
                </a:cubicBezTo>
                <a:cubicBezTo>
                  <a:pt x="29" y="293"/>
                  <a:pt x="23" y="285"/>
                  <a:pt x="19" y="273"/>
                </a:cubicBezTo>
                <a:cubicBezTo>
                  <a:pt x="19" y="271"/>
                  <a:pt x="18" y="267"/>
                  <a:pt x="18" y="260"/>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3" name=""/>
          <p:cNvSpPr/>
          <p:nvPr/>
        </p:nvSpPr>
        <p:spPr>
          <a:xfrm>
            <a:off x="7046280" y="2703960"/>
            <a:ext cx="84240" cy="162360"/>
          </a:xfrm>
          <a:custGeom>
            <a:avLst/>
            <a:gdLst/>
            <a:ahLst/>
            <a:rect l="0" t="0" r="r" b="b"/>
            <a:pathLst>
              <a:path w="234" h="451">
                <a:moveTo>
                  <a:pt x="89" y="59"/>
                </a:moveTo>
                <a:lnTo>
                  <a:pt x="80" y="63"/>
                </a:lnTo>
                <a:cubicBezTo>
                  <a:pt x="74" y="65"/>
                  <a:pt x="65" y="67"/>
                  <a:pt x="53" y="70"/>
                </a:cubicBezTo>
                <a:cubicBezTo>
                  <a:pt x="41" y="72"/>
                  <a:pt x="27" y="73"/>
                  <a:pt x="13" y="74"/>
                </a:cubicBezTo>
                <a:lnTo>
                  <a:pt x="0" y="74"/>
                </a:lnTo>
                <a:lnTo>
                  <a:pt x="0" y="43"/>
                </a:lnTo>
                <a:lnTo>
                  <a:pt x="13" y="43"/>
                </a:lnTo>
                <a:cubicBezTo>
                  <a:pt x="35" y="42"/>
                  <a:pt x="55" y="39"/>
                  <a:pt x="73" y="33"/>
                </a:cubicBezTo>
                <a:cubicBezTo>
                  <a:pt x="91" y="27"/>
                  <a:pt x="103" y="22"/>
                  <a:pt x="111" y="17"/>
                </a:cubicBezTo>
                <a:cubicBezTo>
                  <a:pt x="118" y="12"/>
                  <a:pt x="124" y="7"/>
                  <a:pt x="130" y="2"/>
                </a:cubicBezTo>
                <a:cubicBezTo>
                  <a:pt x="131" y="1"/>
                  <a:pt x="133" y="0"/>
                  <a:pt x="138" y="0"/>
                </a:cubicBezTo>
                <a:cubicBezTo>
                  <a:pt x="142" y="0"/>
                  <a:pt x="146" y="1"/>
                  <a:pt x="149" y="4"/>
                </a:cubicBezTo>
                <a:lnTo>
                  <a:pt x="149" y="206"/>
                </a:lnTo>
                <a:lnTo>
                  <a:pt x="150" y="410"/>
                </a:lnTo>
                <a:cubicBezTo>
                  <a:pt x="153" y="413"/>
                  <a:pt x="156" y="415"/>
                  <a:pt x="158" y="416"/>
                </a:cubicBezTo>
                <a:cubicBezTo>
                  <a:pt x="160" y="417"/>
                  <a:pt x="166" y="418"/>
                  <a:pt x="174" y="419"/>
                </a:cubicBezTo>
                <a:cubicBezTo>
                  <a:pt x="183" y="420"/>
                  <a:pt x="197" y="420"/>
                  <a:pt x="216" y="420"/>
                </a:cubicBezTo>
                <a:lnTo>
                  <a:pt x="234" y="420"/>
                </a:lnTo>
                <a:lnTo>
                  <a:pt x="234" y="451"/>
                </a:lnTo>
                <a:lnTo>
                  <a:pt x="226" y="451"/>
                </a:lnTo>
                <a:cubicBezTo>
                  <a:pt x="217" y="450"/>
                  <a:pt x="181" y="449"/>
                  <a:pt x="119" y="449"/>
                </a:cubicBezTo>
                <a:cubicBezTo>
                  <a:pt x="57" y="449"/>
                  <a:pt x="21" y="450"/>
                  <a:pt x="12" y="451"/>
                </a:cubicBezTo>
                <a:lnTo>
                  <a:pt x="3" y="451"/>
                </a:lnTo>
                <a:lnTo>
                  <a:pt x="3" y="420"/>
                </a:lnTo>
                <a:lnTo>
                  <a:pt x="21" y="420"/>
                </a:lnTo>
                <a:cubicBezTo>
                  <a:pt x="32" y="420"/>
                  <a:pt x="41" y="420"/>
                  <a:pt x="48" y="420"/>
                </a:cubicBezTo>
                <a:cubicBezTo>
                  <a:pt x="55" y="420"/>
                  <a:pt x="61" y="420"/>
                  <a:pt x="65" y="420"/>
                </a:cubicBezTo>
                <a:cubicBezTo>
                  <a:pt x="69" y="419"/>
                  <a:pt x="72" y="419"/>
                  <a:pt x="76" y="418"/>
                </a:cubicBezTo>
                <a:cubicBezTo>
                  <a:pt x="79" y="417"/>
                  <a:pt x="80" y="416"/>
                  <a:pt x="81" y="416"/>
                </a:cubicBezTo>
                <a:cubicBezTo>
                  <a:pt x="81" y="416"/>
                  <a:pt x="83" y="415"/>
                  <a:pt x="85" y="413"/>
                </a:cubicBezTo>
                <a:cubicBezTo>
                  <a:pt x="87" y="411"/>
                  <a:pt x="89" y="410"/>
                  <a:pt x="89" y="410"/>
                </a:cubicBezTo>
                <a:lnTo>
                  <a:pt x="89"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4" name=""/>
          <p:cNvSpPr/>
          <p:nvPr/>
        </p:nvSpPr>
        <p:spPr>
          <a:xfrm>
            <a:off x="7222320" y="2800440"/>
            <a:ext cx="149040" cy="10080"/>
          </a:xfrm>
          <a:custGeom>
            <a:avLst/>
            <a:gdLst/>
            <a:ahLst/>
            <a:rect l="0" t="0" r="r" b="b"/>
            <a:pathLst>
              <a:path w="414" h="28">
                <a:moveTo>
                  <a:pt x="10" y="0"/>
                </a:moveTo>
                <a:lnTo>
                  <a:pt x="404" y="0"/>
                </a:lnTo>
                <a:cubicBezTo>
                  <a:pt x="411" y="3"/>
                  <a:pt x="414" y="8"/>
                  <a:pt x="414" y="14"/>
                </a:cubicBezTo>
                <a:cubicBezTo>
                  <a:pt x="414" y="20"/>
                  <a:pt x="411" y="24"/>
                  <a:pt x="404" y="28"/>
                </a:cubicBezTo>
                <a:lnTo>
                  <a:pt x="10" y="28"/>
                </a:lnTo>
                <a:cubicBezTo>
                  <a:pt x="4" y="25"/>
                  <a:pt x="0" y="20"/>
                  <a:pt x="0" y="14"/>
                </a:cubicBezTo>
                <a:cubicBezTo>
                  <a:pt x="0" y="8"/>
                  <a:pt x="4"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5" name=""/>
          <p:cNvSpPr/>
          <p:nvPr/>
        </p:nvSpPr>
        <p:spPr>
          <a:xfrm>
            <a:off x="7453800" y="2758320"/>
            <a:ext cx="138960" cy="110880"/>
          </a:xfrm>
          <a:custGeom>
            <a:avLst/>
            <a:gdLst/>
            <a:ahLst/>
            <a:rect l="0" t="0" r="r" b="b"/>
            <a:pathLst>
              <a:path w="386" h="308">
                <a:moveTo>
                  <a:pt x="0" y="195"/>
                </a:moveTo>
                <a:cubicBezTo>
                  <a:pt x="0" y="144"/>
                  <a:pt x="20" y="97"/>
                  <a:pt x="58" y="59"/>
                </a:cubicBezTo>
                <a:cubicBezTo>
                  <a:pt x="97" y="20"/>
                  <a:pt x="140" y="0"/>
                  <a:pt x="186" y="0"/>
                </a:cubicBezTo>
                <a:cubicBezTo>
                  <a:pt x="218" y="0"/>
                  <a:pt x="244" y="10"/>
                  <a:pt x="263" y="28"/>
                </a:cubicBezTo>
                <a:cubicBezTo>
                  <a:pt x="282" y="46"/>
                  <a:pt x="295" y="68"/>
                  <a:pt x="302" y="94"/>
                </a:cubicBezTo>
                <a:cubicBezTo>
                  <a:pt x="304" y="107"/>
                  <a:pt x="306" y="122"/>
                  <a:pt x="306" y="139"/>
                </a:cubicBezTo>
                <a:lnTo>
                  <a:pt x="306" y="160"/>
                </a:lnTo>
                <a:cubicBezTo>
                  <a:pt x="328" y="125"/>
                  <a:pt x="345" y="88"/>
                  <a:pt x="357" y="46"/>
                </a:cubicBezTo>
                <a:cubicBezTo>
                  <a:pt x="359" y="40"/>
                  <a:pt x="360" y="37"/>
                  <a:pt x="361" y="36"/>
                </a:cubicBezTo>
                <a:cubicBezTo>
                  <a:pt x="362" y="35"/>
                  <a:pt x="366" y="34"/>
                  <a:pt x="372" y="34"/>
                </a:cubicBezTo>
                <a:cubicBezTo>
                  <a:pt x="381" y="34"/>
                  <a:pt x="386" y="35"/>
                  <a:pt x="386" y="39"/>
                </a:cubicBezTo>
                <a:cubicBezTo>
                  <a:pt x="386" y="43"/>
                  <a:pt x="384" y="52"/>
                  <a:pt x="380" y="65"/>
                </a:cubicBezTo>
                <a:cubicBezTo>
                  <a:pt x="376" y="79"/>
                  <a:pt x="368" y="98"/>
                  <a:pt x="356" y="123"/>
                </a:cubicBezTo>
                <a:cubicBezTo>
                  <a:pt x="343" y="149"/>
                  <a:pt x="330" y="171"/>
                  <a:pt x="314" y="192"/>
                </a:cubicBezTo>
                <a:lnTo>
                  <a:pt x="307" y="201"/>
                </a:lnTo>
                <a:lnTo>
                  <a:pt x="308" y="217"/>
                </a:lnTo>
                <a:cubicBezTo>
                  <a:pt x="309" y="243"/>
                  <a:pt x="310" y="260"/>
                  <a:pt x="313" y="269"/>
                </a:cubicBezTo>
                <a:cubicBezTo>
                  <a:pt x="316" y="278"/>
                  <a:pt x="320" y="282"/>
                  <a:pt x="326" y="283"/>
                </a:cubicBezTo>
                <a:cubicBezTo>
                  <a:pt x="332" y="282"/>
                  <a:pt x="338" y="280"/>
                  <a:pt x="343" y="275"/>
                </a:cubicBezTo>
                <a:cubicBezTo>
                  <a:pt x="349" y="271"/>
                  <a:pt x="353" y="266"/>
                  <a:pt x="355" y="260"/>
                </a:cubicBezTo>
                <a:cubicBezTo>
                  <a:pt x="356" y="257"/>
                  <a:pt x="357" y="255"/>
                  <a:pt x="358" y="254"/>
                </a:cubicBezTo>
                <a:cubicBezTo>
                  <a:pt x="360" y="254"/>
                  <a:pt x="363" y="254"/>
                  <a:pt x="369" y="253"/>
                </a:cubicBezTo>
                <a:cubicBezTo>
                  <a:pt x="378" y="253"/>
                  <a:pt x="382" y="255"/>
                  <a:pt x="382" y="259"/>
                </a:cubicBezTo>
                <a:cubicBezTo>
                  <a:pt x="382" y="261"/>
                  <a:pt x="381" y="266"/>
                  <a:pt x="378" y="271"/>
                </a:cubicBezTo>
                <a:cubicBezTo>
                  <a:pt x="373" y="282"/>
                  <a:pt x="365" y="291"/>
                  <a:pt x="354" y="297"/>
                </a:cubicBezTo>
                <a:cubicBezTo>
                  <a:pt x="344" y="303"/>
                  <a:pt x="334" y="307"/>
                  <a:pt x="325" y="307"/>
                </a:cubicBezTo>
                <a:lnTo>
                  <a:pt x="320" y="307"/>
                </a:lnTo>
                <a:cubicBezTo>
                  <a:pt x="290" y="307"/>
                  <a:pt x="269" y="291"/>
                  <a:pt x="258" y="259"/>
                </a:cubicBezTo>
                <a:lnTo>
                  <a:pt x="256" y="254"/>
                </a:lnTo>
                <a:lnTo>
                  <a:pt x="249" y="259"/>
                </a:lnTo>
                <a:cubicBezTo>
                  <a:pt x="244" y="263"/>
                  <a:pt x="237" y="267"/>
                  <a:pt x="228" y="273"/>
                </a:cubicBezTo>
                <a:cubicBezTo>
                  <a:pt x="218" y="278"/>
                  <a:pt x="208" y="283"/>
                  <a:pt x="197" y="288"/>
                </a:cubicBezTo>
                <a:cubicBezTo>
                  <a:pt x="186" y="293"/>
                  <a:pt x="173" y="298"/>
                  <a:pt x="158" y="302"/>
                </a:cubicBezTo>
                <a:cubicBezTo>
                  <a:pt x="143" y="306"/>
                  <a:pt x="128" y="308"/>
                  <a:pt x="115" y="308"/>
                </a:cubicBezTo>
                <a:cubicBezTo>
                  <a:pt x="79" y="308"/>
                  <a:pt x="51" y="297"/>
                  <a:pt x="31" y="274"/>
                </a:cubicBezTo>
                <a:cubicBezTo>
                  <a:pt x="10" y="252"/>
                  <a:pt x="0" y="225"/>
                  <a:pt x="0" y="195"/>
                </a:cubicBezTo>
                <a:moveTo>
                  <a:pt x="118" y="283"/>
                </a:moveTo>
                <a:cubicBezTo>
                  <a:pt x="140" y="283"/>
                  <a:pt x="162" y="278"/>
                  <a:pt x="184" y="269"/>
                </a:cubicBezTo>
                <a:cubicBezTo>
                  <a:pt x="206" y="259"/>
                  <a:pt x="224" y="250"/>
                  <a:pt x="235" y="240"/>
                </a:cubicBezTo>
                <a:lnTo>
                  <a:pt x="251" y="225"/>
                </a:lnTo>
                <a:cubicBezTo>
                  <a:pt x="250" y="160"/>
                  <a:pt x="248" y="119"/>
                  <a:pt x="246" y="103"/>
                </a:cubicBezTo>
                <a:cubicBezTo>
                  <a:pt x="240" y="51"/>
                  <a:pt x="218" y="26"/>
                  <a:pt x="183" y="26"/>
                </a:cubicBezTo>
                <a:cubicBezTo>
                  <a:pt x="152" y="26"/>
                  <a:pt x="124" y="42"/>
                  <a:pt x="101" y="75"/>
                </a:cubicBezTo>
                <a:cubicBezTo>
                  <a:pt x="89" y="93"/>
                  <a:pt x="79" y="117"/>
                  <a:pt x="71" y="149"/>
                </a:cubicBezTo>
                <a:cubicBezTo>
                  <a:pt x="64" y="180"/>
                  <a:pt x="59"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6" name=""/>
          <p:cNvSpPr/>
          <p:nvPr/>
        </p:nvSpPr>
        <p:spPr>
          <a:xfrm>
            <a:off x="7486200" y="272160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7" name=""/>
          <p:cNvSpPr/>
          <p:nvPr/>
        </p:nvSpPr>
        <p:spPr>
          <a:xfrm>
            <a:off x="7612920" y="2795040"/>
            <a:ext cx="53640" cy="109800"/>
          </a:xfrm>
          <a:custGeom>
            <a:avLst/>
            <a:gdLst/>
            <a:ahLst/>
            <a:rect l="0" t="0" r="r" b="b"/>
            <a:pathLst>
              <a:path w="149" h="305">
                <a:moveTo>
                  <a:pt x="3" y="115"/>
                </a:moveTo>
                <a:cubicBezTo>
                  <a:pt x="1" y="113"/>
                  <a:pt x="0" y="111"/>
                  <a:pt x="0" y="110"/>
                </a:cubicBezTo>
                <a:cubicBezTo>
                  <a:pt x="0" y="109"/>
                  <a:pt x="0" y="106"/>
                  <a:pt x="1" y="102"/>
                </a:cubicBezTo>
                <a:cubicBezTo>
                  <a:pt x="2" y="99"/>
                  <a:pt x="3" y="96"/>
                  <a:pt x="3" y="96"/>
                </a:cubicBezTo>
                <a:cubicBezTo>
                  <a:pt x="4" y="94"/>
                  <a:pt x="5" y="93"/>
                  <a:pt x="8" y="93"/>
                </a:cubicBezTo>
                <a:cubicBezTo>
                  <a:pt x="10" y="93"/>
                  <a:pt x="18" y="93"/>
                  <a:pt x="32" y="93"/>
                </a:cubicBezTo>
                <a:lnTo>
                  <a:pt x="57" y="93"/>
                </a:lnTo>
                <a:lnTo>
                  <a:pt x="67" y="55"/>
                </a:lnTo>
                <a:cubicBezTo>
                  <a:pt x="67" y="51"/>
                  <a:pt x="69" y="46"/>
                  <a:pt x="70" y="41"/>
                </a:cubicBezTo>
                <a:cubicBezTo>
                  <a:pt x="71" y="35"/>
                  <a:pt x="72" y="31"/>
                  <a:pt x="73" y="28"/>
                </a:cubicBezTo>
                <a:cubicBezTo>
                  <a:pt x="74" y="26"/>
                  <a:pt x="75" y="23"/>
                  <a:pt x="76" y="19"/>
                </a:cubicBezTo>
                <a:cubicBezTo>
                  <a:pt x="77" y="15"/>
                  <a:pt x="78" y="12"/>
                  <a:pt x="80" y="11"/>
                </a:cubicBezTo>
                <a:cubicBezTo>
                  <a:pt x="81" y="9"/>
                  <a:pt x="83" y="7"/>
                  <a:pt x="85" y="5"/>
                </a:cubicBezTo>
                <a:cubicBezTo>
                  <a:pt x="86" y="3"/>
                  <a:pt x="89" y="1"/>
                  <a:pt x="92" y="1"/>
                </a:cubicBezTo>
                <a:cubicBezTo>
                  <a:pt x="95" y="0"/>
                  <a:pt x="98" y="0"/>
                  <a:pt x="101" y="0"/>
                </a:cubicBezTo>
                <a:cubicBezTo>
                  <a:pt x="107" y="0"/>
                  <a:pt x="111" y="2"/>
                  <a:pt x="113" y="5"/>
                </a:cubicBezTo>
                <a:cubicBezTo>
                  <a:pt x="115" y="8"/>
                  <a:pt x="116" y="11"/>
                  <a:pt x="116" y="14"/>
                </a:cubicBezTo>
                <a:cubicBezTo>
                  <a:pt x="116" y="16"/>
                  <a:pt x="115" y="24"/>
                  <a:pt x="112" y="36"/>
                </a:cubicBezTo>
                <a:cubicBezTo>
                  <a:pt x="109" y="49"/>
                  <a:pt x="106" y="62"/>
                  <a:pt x="102" y="74"/>
                </a:cubicBezTo>
                <a:lnTo>
                  <a:pt x="98" y="92"/>
                </a:lnTo>
                <a:cubicBezTo>
                  <a:pt x="98" y="93"/>
                  <a:pt x="106" y="93"/>
                  <a:pt x="122" y="93"/>
                </a:cubicBezTo>
                <a:lnTo>
                  <a:pt x="146" y="93"/>
                </a:lnTo>
                <a:cubicBezTo>
                  <a:pt x="148" y="95"/>
                  <a:pt x="149" y="97"/>
                  <a:pt x="149" y="98"/>
                </a:cubicBezTo>
                <a:cubicBezTo>
                  <a:pt x="149" y="105"/>
                  <a:pt x="147" y="111"/>
                  <a:pt x="143" y="115"/>
                </a:cubicBezTo>
                <a:lnTo>
                  <a:pt x="92" y="115"/>
                </a:lnTo>
                <a:lnTo>
                  <a:pt x="74" y="184"/>
                </a:lnTo>
                <a:cubicBezTo>
                  <a:pt x="61" y="235"/>
                  <a:pt x="55" y="263"/>
                  <a:pt x="55" y="266"/>
                </a:cubicBezTo>
                <a:cubicBezTo>
                  <a:pt x="55" y="280"/>
                  <a:pt x="59" y="287"/>
                  <a:pt x="68" y="287"/>
                </a:cubicBezTo>
                <a:cubicBezTo>
                  <a:pt x="79" y="287"/>
                  <a:pt x="90" y="281"/>
                  <a:pt x="101" y="270"/>
                </a:cubicBezTo>
                <a:cubicBezTo>
                  <a:pt x="112" y="259"/>
                  <a:pt x="120" y="246"/>
                  <a:pt x="127" y="230"/>
                </a:cubicBezTo>
                <a:cubicBezTo>
                  <a:pt x="127" y="228"/>
                  <a:pt x="128" y="227"/>
                  <a:pt x="129" y="227"/>
                </a:cubicBezTo>
                <a:cubicBezTo>
                  <a:pt x="130" y="226"/>
                  <a:pt x="133" y="226"/>
                  <a:pt x="136" y="226"/>
                </a:cubicBezTo>
                <a:lnTo>
                  <a:pt x="138" y="226"/>
                </a:lnTo>
                <a:cubicBezTo>
                  <a:pt x="143" y="226"/>
                  <a:pt x="145" y="227"/>
                  <a:pt x="145" y="230"/>
                </a:cubicBezTo>
                <a:cubicBezTo>
                  <a:pt x="145" y="231"/>
                  <a:pt x="145" y="232"/>
                  <a:pt x="144" y="235"/>
                </a:cubicBezTo>
                <a:cubicBezTo>
                  <a:pt x="142" y="240"/>
                  <a:pt x="140" y="247"/>
                  <a:pt x="135" y="254"/>
                </a:cubicBezTo>
                <a:cubicBezTo>
                  <a:pt x="131" y="261"/>
                  <a:pt x="126" y="268"/>
                  <a:pt x="119" y="276"/>
                </a:cubicBezTo>
                <a:cubicBezTo>
                  <a:pt x="112" y="284"/>
                  <a:pt x="104" y="291"/>
                  <a:pt x="95" y="297"/>
                </a:cubicBezTo>
                <a:cubicBezTo>
                  <a:pt x="84" y="303"/>
                  <a:pt x="74" y="305"/>
                  <a:pt x="65" y="305"/>
                </a:cubicBezTo>
                <a:cubicBezTo>
                  <a:pt x="55" y="305"/>
                  <a:pt x="46" y="303"/>
                  <a:pt x="37" y="298"/>
                </a:cubicBezTo>
                <a:cubicBezTo>
                  <a:pt x="29" y="293"/>
                  <a:pt x="23" y="284"/>
                  <a:pt x="19" y="272"/>
                </a:cubicBezTo>
                <a:cubicBezTo>
                  <a:pt x="18" y="270"/>
                  <a:pt x="18" y="265"/>
                  <a:pt x="18" y="259"/>
                </a:cubicBezTo>
                <a:lnTo>
                  <a:pt x="18" y="251"/>
                </a:lnTo>
                <a:lnTo>
                  <a:pt x="34"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8" name=""/>
          <p:cNvSpPr/>
          <p:nvPr/>
        </p:nvSpPr>
        <p:spPr>
          <a:xfrm>
            <a:off x="6836040" y="2662920"/>
            <a:ext cx="190440" cy="243720"/>
          </a:xfrm>
          <a:custGeom>
            <a:avLst/>
            <a:gdLst/>
            <a:ahLst/>
            <a:rect l="0" t="0" r="r" b="b"/>
            <a:pathLst>
              <a:path w="529" h="677">
                <a:moveTo>
                  <a:pt x="15" y="421"/>
                </a:moveTo>
                <a:cubicBezTo>
                  <a:pt x="12" y="421"/>
                  <a:pt x="9" y="420"/>
                  <a:pt x="6" y="416"/>
                </a:cubicBezTo>
                <a:cubicBezTo>
                  <a:pt x="2" y="412"/>
                  <a:pt x="0" y="409"/>
                  <a:pt x="0" y="406"/>
                </a:cubicBezTo>
                <a:cubicBezTo>
                  <a:pt x="-1" y="404"/>
                  <a:pt x="6" y="397"/>
                  <a:pt x="21" y="386"/>
                </a:cubicBezTo>
                <a:cubicBezTo>
                  <a:pt x="35" y="374"/>
                  <a:pt x="50" y="363"/>
                  <a:pt x="65" y="351"/>
                </a:cubicBezTo>
                <a:cubicBezTo>
                  <a:pt x="81" y="340"/>
                  <a:pt x="89" y="333"/>
                  <a:pt x="91" y="332"/>
                </a:cubicBezTo>
                <a:cubicBezTo>
                  <a:pt x="92" y="331"/>
                  <a:pt x="93" y="330"/>
                  <a:pt x="94" y="330"/>
                </a:cubicBezTo>
                <a:lnTo>
                  <a:pt x="95" y="330"/>
                </a:lnTo>
                <a:cubicBezTo>
                  <a:pt x="98" y="330"/>
                  <a:pt x="101" y="334"/>
                  <a:pt x="104" y="342"/>
                </a:cubicBezTo>
                <a:cubicBezTo>
                  <a:pt x="108" y="350"/>
                  <a:pt x="120" y="376"/>
                  <a:pt x="141" y="422"/>
                </a:cubicBezTo>
                <a:cubicBezTo>
                  <a:pt x="150" y="441"/>
                  <a:pt x="157" y="457"/>
                  <a:pt x="162" y="469"/>
                </a:cubicBezTo>
                <a:lnTo>
                  <a:pt x="219" y="594"/>
                </a:lnTo>
                <a:cubicBezTo>
                  <a:pt x="220" y="594"/>
                  <a:pt x="243" y="546"/>
                  <a:pt x="291" y="450"/>
                </a:cubicBezTo>
                <a:cubicBezTo>
                  <a:pt x="337" y="353"/>
                  <a:pt x="384" y="256"/>
                  <a:pt x="430" y="159"/>
                </a:cubicBezTo>
                <a:cubicBezTo>
                  <a:pt x="477" y="61"/>
                  <a:pt x="501" y="11"/>
                  <a:pt x="503" y="9"/>
                </a:cubicBezTo>
                <a:cubicBezTo>
                  <a:pt x="505" y="3"/>
                  <a:pt x="510" y="0"/>
                  <a:pt x="516" y="0"/>
                </a:cubicBezTo>
                <a:cubicBezTo>
                  <a:pt x="519" y="0"/>
                  <a:pt x="522" y="1"/>
                  <a:pt x="524" y="4"/>
                </a:cubicBezTo>
                <a:cubicBezTo>
                  <a:pt x="526" y="6"/>
                  <a:pt x="528" y="9"/>
                  <a:pt x="529" y="12"/>
                </a:cubicBezTo>
                <a:lnTo>
                  <a:pt x="529" y="16"/>
                </a:lnTo>
                <a:lnTo>
                  <a:pt x="371" y="343"/>
                </a:lnTo>
                <a:lnTo>
                  <a:pt x="211" y="672"/>
                </a:lnTo>
                <a:cubicBezTo>
                  <a:pt x="210" y="675"/>
                  <a:pt x="205" y="677"/>
                  <a:pt x="198" y="677"/>
                </a:cubicBezTo>
                <a:cubicBezTo>
                  <a:pt x="194" y="677"/>
                  <a:pt x="192" y="676"/>
                  <a:pt x="190" y="675"/>
                </a:cubicBezTo>
                <a:cubicBezTo>
                  <a:pt x="189" y="674"/>
                  <a:pt x="167" y="626"/>
                  <a:pt x="124" y="532"/>
                </a:cubicBezTo>
                <a:lnTo>
                  <a:pt x="59" y="390"/>
                </a:lnTo>
                <a:lnTo>
                  <a:pt x="48" y="397"/>
                </a:lnTo>
                <a:cubicBezTo>
                  <a:pt x="42" y="402"/>
                  <a:pt x="35" y="408"/>
                  <a:pt x="27" y="413"/>
                </a:cubicBezTo>
                <a:cubicBezTo>
                  <a:pt x="20" y="419"/>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19" name=""/>
          <p:cNvSpPr/>
          <p:nvPr/>
        </p:nvSpPr>
        <p:spPr>
          <a:xfrm>
            <a:off x="7026120" y="266292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0" name=""/>
          <p:cNvSpPr/>
          <p:nvPr/>
        </p:nvSpPr>
        <p:spPr>
          <a:xfrm>
            <a:off x="6793920" y="2589840"/>
            <a:ext cx="914760" cy="14760"/>
          </a:xfrm>
          <a:custGeom>
            <a:avLst/>
            <a:gdLst/>
            <a:ahLst/>
            <a:rect l="0" t="0" r="r" b="b"/>
            <a:pathLst>
              <a:path w="2541" h="41">
                <a:moveTo>
                  <a:pt x="0" y="0"/>
                </a:moveTo>
                <a:lnTo>
                  <a:pt x="2541" y="0"/>
                </a:lnTo>
                <a:lnTo>
                  <a:pt x="2541"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1" name=""/>
          <p:cNvSpPr/>
          <p:nvPr/>
        </p:nvSpPr>
        <p:spPr>
          <a:xfrm>
            <a:off x="7748280" y="2549880"/>
            <a:ext cx="99000" cy="110160"/>
          </a:xfrm>
          <a:custGeom>
            <a:avLst/>
            <a:gdLst/>
            <a:ahLst/>
            <a:rect l="0" t="0" r="r" b="b"/>
            <a:pathLst>
              <a:path w="275" h="306">
                <a:moveTo>
                  <a:pt x="251" y="241"/>
                </a:moveTo>
                <a:cubicBezTo>
                  <a:pt x="254" y="241"/>
                  <a:pt x="257" y="244"/>
                  <a:pt x="261" y="251"/>
                </a:cubicBezTo>
                <a:cubicBezTo>
                  <a:pt x="264" y="258"/>
                  <a:pt x="265" y="264"/>
                  <a:pt x="266" y="270"/>
                </a:cubicBezTo>
                <a:cubicBezTo>
                  <a:pt x="266" y="271"/>
                  <a:pt x="265" y="273"/>
                  <a:pt x="264" y="275"/>
                </a:cubicBezTo>
                <a:cubicBezTo>
                  <a:pt x="264" y="276"/>
                  <a:pt x="259" y="278"/>
                  <a:pt x="254" y="281"/>
                </a:cubicBezTo>
                <a:cubicBezTo>
                  <a:pt x="249" y="285"/>
                  <a:pt x="240" y="289"/>
                  <a:pt x="227" y="294"/>
                </a:cubicBezTo>
                <a:cubicBezTo>
                  <a:pt x="214" y="299"/>
                  <a:pt x="201" y="302"/>
                  <a:pt x="188" y="304"/>
                </a:cubicBezTo>
                <a:cubicBezTo>
                  <a:pt x="183" y="305"/>
                  <a:pt x="173" y="306"/>
                  <a:pt x="160" y="306"/>
                </a:cubicBezTo>
                <a:cubicBezTo>
                  <a:pt x="131" y="306"/>
                  <a:pt x="105" y="302"/>
                  <a:pt x="83" y="294"/>
                </a:cubicBezTo>
                <a:cubicBezTo>
                  <a:pt x="62" y="287"/>
                  <a:pt x="45" y="277"/>
                  <a:pt x="33" y="264"/>
                </a:cubicBezTo>
                <a:cubicBezTo>
                  <a:pt x="22" y="252"/>
                  <a:pt x="13" y="240"/>
                  <a:pt x="8" y="227"/>
                </a:cubicBezTo>
                <a:cubicBezTo>
                  <a:pt x="2" y="214"/>
                  <a:pt x="0" y="201"/>
                  <a:pt x="0" y="188"/>
                </a:cubicBezTo>
                <a:lnTo>
                  <a:pt x="0" y="179"/>
                </a:lnTo>
                <a:cubicBezTo>
                  <a:pt x="0" y="142"/>
                  <a:pt x="11" y="109"/>
                  <a:pt x="33" y="77"/>
                </a:cubicBezTo>
                <a:cubicBezTo>
                  <a:pt x="38" y="71"/>
                  <a:pt x="44" y="65"/>
                  <a:pt x="50" y="59"/>
                </a:cubicBezTo>
                <a:cubicBezTo>
                  <a:pt x="57" y="52"/>
                  <a:pt x="67" y="45"/>
                  <a:pt x="79" y="36"/>
                </a:cubicBezTo>
                <a:cubicBezTo>
                  <a:pt x="92" y="26"/>
                  <a:pt x="108" y="19"/>
                  <a:pt x="128" y="12"/>
                </a:cubicBezTo>
                <a:cubicBezTo>
                  <a:pt x="148" y="6"/>
                  <a:pt x="169" y="2"/>
                  <a:pt x="191" y="0"/>
                </a:cubicBezTo>
                <a:cubicBezTo>
                  <a:pt x="192" y="0"/>
                  <a:pt x="196" y="0"/>
                  <a:pt x="205" y="0"/>
                </a:cubicBezTo>
                <a:cubicBezTo>
                  <a:pt x="214" y="0"/>
                  <a:pt x="222" y="0"/>
                  <a:pt x="229" y="0"/>
                </a:cubicBezTo>
                <a:cubicBezTo>
                  <a:pt x="252" y="0"/>
                  <a:pt x="266" y="1"/>
                  <a:pt x="270" y="4"/>
                </a:cubicBezTo>
                <a:cubicBezTo>
                  <a:pt x="273" y="7"/>
                  <a:pt x="275" y="12"/>
                  <a:pt x="275" y="19"/>
                </a:cubicBezTo>
                <a:cubicBezTo>
                  <a:pt x="273" y="29"/>
                  <a:pt x="268" y="37"/>
                  <a:pt x="257" y="41"/>
                </a:cubicBezTo>
                <a:lnTo>
                  <a:pt x="224" y="42"/>
                </a:lnTo>
                <a:cubicBezTo>
                  <a:pt x="193" y="42"/>
                  <a:pt x="171" y="45"/>
                  <a:pt x="158" y="50"/>
                </a:cubicBezTo>
                <a:cubicBezTo>
                  <a:pt x="136" y="59"/>
                  <a:pt x="120" y="76"/>
                  <a:pt x="111" y="102"/>
                </a:cubicBezTo>
                <a:cubicBezTo>
                  <a:pt x="106" y="111"/>
                  <a:pt x="104" y="117"/>
                  <a:pt x="104" y="120"/>
                </a:cubicBezTo>
                <a:cubicBezTo>
                  <a:pt x="104" y="120"/>
                  <a:pt x="125" y="120"/>
                  <a:pt x="167" y="120"/>
                </a:cubicBezTo>
                <a:cubicBezTo>
                  <a:pt x="173" y="120"/>
                  <a:pt x="181" y="120"/>
                  <a:pt x="190" y="120"/>
                </a:cubicBezTo>
                <a:cubicBezTo>
                  <a:pt x="199" y="120"/>
                  <a:pt x="205" y="120"/>
                  <a:pt x="209" y="120"/>
                </a:cubicBezTo>
                <a:cubicBezTo>
                  <a:pt x="222" y="120"/>
                  <a:pt x="231" y="121"/>
                  <a:pt x="236" y="123"/>
                </a:cubicBezTo>
                <a:cubicBezTo>
                  <a:pt x="241" y="125"/>
                  <a:pt x="244" y="130"/>
                  <a:pt x="244" y="138"/>
                </a:cubicBezTo>
                <a:cubicBezTo>
                  <a:pt x="244" y="150"/>
                  <a:pt x="239" y="158"/>
                  <a:pt x="227" y="162"/>
                </a:cubicBezTo>
                <a:cubicBezTo>
                  <a:pt x="225" y="162"/>
                  <a:pt x="202" y="162"/>
                  <a:pt x="159" y="162"/>
                </a:cubicBezTo>
                <a:cubicBezTo>
                  <a:pt x="115" y="162"/>
                  <a:pt x="94" y="163"/>
                  <a:pt x="94" y="164"/>
                </a:cubicBezTo>
                <a:cubicBezTo>
                  <a:pt x="90" y="176"/>
                  <a:pt x="88" y="190"/>
                  <a:pt x="88" y="206"/>
                </a:cubicBezTo>
                <a:cubicBezTo>
                  <a:pt x="88" y="230"/>
                  <a:pt x="95" y="247"/>
                  <a:pt x="111" y="257"/>
                </a:cubicBezTo>
                <a:cubicBezTo>
                  <a:pt x="126" y="267"/>
                  <a:pt x="145" y="272"/>
                  <a:pt x="167" y="272"/>
                </a:cubicBezTo>
                <a:cubicBezTo>
                  <a:pt x="169" y="272"/>
                  <a:pt x="171" y="272"/>
                  <a:pt x="173" y="272"/>
                </a:cubicBezTo>
                <a:cubicBezTo>
                  <a:pt x="175" y="272"/>
                  <a:pt x="177" y="272"/>
                  <a:pt x="178" y="271"/>
                </a:cubicBezTo>
                <a:cubicBezTo>
                  <a:pt x="191" y="269"/>
                  <a:pt x="206" y="263"/>
                  <a:pt x="221" y="254"/>
                </a:cubicBezTo>
                <a:cubicBezTo>
                  <a:pt x="237" y="245"/>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2" name=""/>
          <p:cNvSpPr/>
          <p:nvPr/>
        </p:nvSpPr>
        <p:spPr>
          <a:xfrm>
            <a:off x="7866360" y="258660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3" y="93"/>
                </a:cubicBezTo>
                <a:lnTo>
                  <a:pt x="58" y="93"/>
                </a:lnTo>
                <a:lnTo>
                  <a:pt x="67" y="55"/>
                </a:lnTo>
                <a:cubicBezTo>
                  <a:pt x="68" y="52"/>
                  <a:pt x="69" y="47"/>
                  <a:pt x="70" y="41"/>
                </a:cubicBezTo>
                <a:cubicBezTo>
                  <a:pt x="72" y="35"/>
                  <a:pt x="73" y="31"/>
                  <a:pt x="74" y="29"/>
                </a:cubicBezTo>
                <a:cubicBezTo>
                  <a:pt x="75" y="26"/>
                  <a:pt x="76" y="23"/>
                  <a:pt x="77" y="19"/>
                </a:cubicBezTo>
                <a:cubicBezTo>
                  <a:pt x="77" y="15"/>
                  <a:pt x="79" y="13"/>
                  <a:pt x="80" y="11"/>
                </a:cubicBezTo>
                <a:cubicBezTo>
                  <a:pt x="82" y="9"/>
                  <a:pt x="84" y="8"/>
                  <a:pt x="85" y="5"/>
                </a:cubicBezTo>
                <a:cubicBezTo>
                  <a:pt x="87" y="3"/>
                  <a:pt x="89" y="2"/>
                  <a:pt x="92" y="1"/>
                </a:cubicBezTo>
                <a:cubicBezTo>
                  <a:pt x="95" y="0"/>
                  <a:pt x="98" y="0"/>
                  <a:pt x="100" y="0"/>
                </a:cubicBezTo>
                <a:cubicBezTo>
                  <a:pt x="106" y="0"/>
                  <a:pt x="110" y="2"/>
                  <a:pt x="112" y="5"/>
                </a:cubicBezTo>
                <a:cubicBezTo>
                  <a:pt x="115" y="9"/>
                  <a:pt x="116" y="12"/>
                  <a:pt x="116" y="14"/>
                </a:cubicBezTo>
                <a:cubicBezTo>
                  <a:pt x="116" y="17"/>
                  <a:pt x="114" y="24"/>
                  <a:pt x="111" y="37"/>
                </a:cubicBezTo>
                <a:cubicBezTo>
                  <a:pt x="109" y="50"/>
                  <a:pt x="105" y="62"/>
                  <a:pt x="102" y="75"/>
                </a:cubicBezTo>
                <a:lnTo>
                  <a:pt x="97" y="92"/>
                </a:lnTo>
                <a:cubicBezTo>
                  <a:pt x="97" y="93"/>
                  <a:pt x="105" y="93"/>
                  <a:pt x="121" y="93"/>
                </a:cubicBezTo>
                <a:lnTo>
                  <a:pt x="146" y="93"/>
                </a:lnTo>
                <a:cubicBezTo>
                  <a:pt x="149" y="96"/>
                  <a:pt x="150" y="97"/>
                  <a:pt x="150" y="99"/>
                </a:cubicBezTo>
                <a:cubicBezTo>
                  <a:pt x="150" y="106"/>
                  <a:pt x="148" y="111"/>
                  <a:pt x="144" y="115"/>
                </a:cubicBezTo>
                <a:lnTo>
                  <a:pt x="91" y="115"/>
                </a:lnTo>
                <a:lnTo>
                  <a:pt x="74" y="185"/>
                </a:lnTo>
                <a:cubicBezTo>
                  <a:pt x="62" y="236"/>
                  <a:pt x="55" y="264"/>
                  <a:pt x="55" y="268"/>
                </a:cubicBezTo>
                <a:cubicBezTo>
                  <a:pt x="55" y="281"/>
                  <a:pt x="60" y="288"/>
                  <a:pt x="68" y="288"/>
                </a:cubicBezTo>
                <a:cubicBezTo>
                  <a:pt x="80" y="288"/>
                  <a:pt x="90" y="283"/>
                  <a:pt x="101" y="272"/>
                </a:cubicBezTo>
                <a:cubicBezTo>
                  <a:pt x="111" y="260"/>
                  <a:pt x="120" y="247"/>
                  <a:pt x="126" y="231"/>
                </a:cubicBezTo>
                <a:cubicBezTo>
                  <a:pt x="128" y="229"/>
                  <a:pt x="129" y="228"/>
                  <a:pt x="130" y="227"/>
                </a:cubicBezTo>
                <a:cubicBezTo>
                  <a:pt x="131" y="227"/>
                  <a:pt x="133" y="227"/>
                  <a:pt x="137" y="226"/>
                </a:cubicBezTo>
                <a:lnTo>
                  <a:pt x="139" y="226"/>
                </a:lnTo>
                <a:cubicBezTo>
                  <a:pt x="144" y="226"/>
                  <a:pt x="146" y="228"/>
                  <a:pt x="146" y="230"/>
                </a:cubicBezTo>
                <a:cubicBezTo>
                  <a:pt x="146" y="231"/>
                  <a:pt x="145" y="233"/>
                  <a:pt x="144" y="236"/>
                </a:cubicBezTo>
                <a:cubicBezTo>
                  <a:pt x="143" y="241"/>
                  <a:pt x="140" y="247"/>
                  <a:pt x="136" y="254"/>
                </a:cubicBezTo>
                <a:cubicBezTo>
                  <a:pt x="132" y="261"/>
                  <a:pt x="125" y="270"/>
                  <a:pt x="119" y="278"/>
                </a:cubicBezTo>
                <a:cubicBezTo>
                  <a:pt x="112"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0"/>
                </a:cubicBezTo>
                <a:lnTo>
                  <a:pt x="18" y="251"/>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3" name=""/>
          <p:cNvSpPr/>
          <p:nvPr/>
        </p:nvSpPr>
        <p:spPr>
          <a:xfrm>
            <a:off x="7945560" y="2304720"/>
            <a:ext cx="120240" cy="584640"/>
          </a:xfrm>
          <a:custGeom>
            <a:avLst/>
            <a:gdLst/>
            <a:ahLst/>
            <a:rect l="0" t="0" r="r" b="b"/>
            <a:pathLst>
              <a:path w="334" h="1624">
                <a:moveTo>
                  <a:pt x="0" y="9"/>
                </a:moveTo>
                <a:cubicBezTo>
                  <a:pt x="0" y="5"/>
                  <a:pt x="1" y="3"/>
                  <a:pt x="2" y="2"/>
                </a:cubicBezTo>
                <a:cubicBezTo>
                  <a:pt x="4" y="1"/>
                  <a:pt x="8" y="0"/>
                  <a:pt x="12" y="0"/>
                </a:cubicBezTo>
                <a:lnTo>
                  <a:pt x="16" y="0"/>
                </a:lnTo>
                <a:lnTo>
                  <a:pt x="26" y="0"/>
                </a:lnTo>
                <a:cubicBezTo>
                  <a:pt x="27" y="1"/>
                  <a:pt x="34" y="7"/>
                  <a:pt x="45" y="19"/>
                </a:cubicBezTo>
                <a:cubicBezTo>
                  <a:pt x="57" y="30"/>
                  <a:pt x="67" y="40"/>
                  <a:pt x="76" y="48"/>
                </a:cubicBezTo>
                <a:cubicBezTo>
                  <a:pt x="84" y="56"/>
                  <a:pt x="97" y="70"/>
                  <a:pt x="112" y="89"/>
                </a:cubicBezTo>
                <a:cubicBezTo>
                  <a:pt x="128" y="108"/>
                  <a:pt x="142" y="127"/>
                  <a:pt x="154" y="144"/>
                </a:cubicBezTo>
                <a:cubicBezTo>
                  <a:pt x="167" y="161"/>
                  <a:pt x="181" y="184"/>
                  <a:pt x="197" y="212"/>
                </a:cubicBezTo>
                <a:cubicBezTo>
                  <a:pt x="213" y="241"/>
                  <a:pt x="227" y="269"/>
                  <a:pt x="239" y="296"/>
                </a:cubicBezTo>
                <a:cubicBezTo>
                  <a:pt x="251" y="324"/>
                  <a:pt x="263" y="357"/>
                  <a:pt x="276" y="397"/>
                </a:cubicBezTo>
                <a:cubicBezTo>
                  <a:pt x="289" y="437"/>
                  <a:pt x="299" y="476"/>
                  <a:pt x="307" y="516"/>
                </a:cubicBezTo>
                <a:cubicBezTo>
                  <a:pt x="314" y="556"/>
                  <a:pt x="320" y="601"/>
                  <a:pt x="326" y="653"/>
                </a:cubicBezTo>
                <a:cubicBezTo>
                  <a:pt x="332" y="705"/>
                  <a:pt x="335" y="758"/>
                  <a:pt x="334" y="812"/>
                </a:cubicBezTo>
                <a:cubicBezTo>
                  <a:pt x="334" y="864"/>
                  <a:pt x="333" y="910"/>
                  <a:pt x="330" y="946"/>
                </a:cubicBezTo>
                <a:cubicBezTo>
                  <a:pt x="308" y="1204"/>
                  <a:pt x="228" y="1410"/>
                  <a:pt x="88" y="1564"/>
                </a:cubicBezTo>
                <a:cubicBezTo>
                  <a:pt x="78" y="1575"/>
                  <a:pt x="68" y="1585"/>
                  <a:pt x="59" y="1594"/>
                </a:cubicBezTo>
                <a:cubicBezTo>
                  <a:pt x="50" y="1602"/>
                  <a:pt x="42" y="1610"/>
                  <a:pt x="37" y="1616"/>
                </a:cubicBezTo>
                <a:cubicBezTo>
                  <a:pt x="31" y="1621"/>
                  <a:pt x="27" y="1624"/>
                  <a:pt x="26" y="1624"/>
                </a:cubicBezTo>
                <a:lnTo>
                  <a:pt x="16" y="1624"/>
                </a:lnTo>
                <a:cubicBezTo>
                  <a:pt x="10" y="1624"/>
                  <a:pt x="6" y="1624"/>
                  <a:pt x="4" y="1623"/>
                </a:cubicBezTo>
                <a:cubicBezTo>
                  <a:pt x="2" y="1622"/>
                  <a:pt x="1" y="1620"/>
                  <a:pt x="0" y="1616"/>
                </a:cubicBezTo>
                <a:cubicBezTo>
                  <a:pt x="26" y="1592"/>
                  <a:pt x="50" y="1564"/>
                  <a:pt x="73" y="1532"/>
                </a:cubicBezTo>
                <a:cubicBezTo>
                  <a:pt x="203" y="1360"/>
                  <a:pt x="268" y="1120"/>
                  <a:pt x="268" y="812"/>
                </a:cubicBezTo>
                <a:cubicBezTo>
                  <a:pt x="268" y="720"/>
                  <a:pt x="262" y="635"/>
                  <a:pt x="250" y="557"/>
                </a:cubicBezTo>
                <a:cubicBezTo>
                  <a:pt x="239" y="478"/>
                  <a:pt x="224" y="411"/>
                  <a:pt x="207" y="358"/>
                </a:cubicBezTo>
                <a:cubicBezTo>
                  <a:pt x="190" y="304"/>
                  <a:pt x="169" y="253"/>
                  <a:pt x="144" y="206"/>
                </a:cubicBezTo>
                <a:cubicBezTo>
                  <a:pt x="119" y="159"/>
                  <a:pt x="97" y="122"/>
                  <a:pt x="77" y="96"/>
                </a:cubicBezTo>
                <a:cubicBezTo>
                  <a:pt x="56" y="70"/>
                  <a:pt x="34" y="43"/>
                  <a:pt x="10" y="17"/>
                </a:cubicBezTo>
                <a:cubicBezTo>
                  <a:pt x="9" y="16"/>
                  <a:pt x="8" y="16"/>
                  <a:pt x="6" y="15"/>
                </a:cubicBezTo>
                <a:cubicBezTo>
                  <a:pt x="5" y="14"/>
                  <a:pt x="4" y="13"/>
                  <a:pt x="4" y="12"/>
                </a:cubicBezTo>
                <a:cubicBezTo>
                  <a:pt x="3" y="11"/>
                  <a:pt x="3" y="10"/>
                  <a:pt x="2" y="10"/>
                </a:cubicBezTo>
                <a:lnTo>
                  <a:pt x="0" y="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4" name=""/>
          <p:cNvSpPr/>
          <p:nvPr/>
        </p:nvSpPr>
        <p:spPr>
          <a:xfrm>
            <a:off x="11522520" y="2475360"/>
            <a:ext cx="58680" cy="243720"/>
          </a:xfrm>
          <a:custGeom>
            <a:avLst/>
            <a:gdLst/>
            <a:ahLst/>
            <a:rect l="0" t="0" r="r" b="b"/>
            <a:pathLst>
              <a:path w="163" h="677">
                <a:moveTo>
                  <a:pt x="0" y="339"/>
                </a:moveTo>
                <a:cubicBezTo>
                  <a:pt x="0" y="308"/>
                  <a:pt x="2" y="278"/>
                  <a:pt x="7" y="250"/>
                </a:cubicBezTo>
                <a:cubicBezTo>
                  <a:pt x="11" y="221"/>
                  <a:pt x="16" y="197"/>
                  <a:pt x="22" y="177"/>
                </a:cubicBezTo>
                <a:cubicBezTo>
                  <a:pt x="28" y="157"/>
                  <a:pt x="36" y="137"/>
                  <a:pt x="47" y="117"/>
                </a:cubicBezTo>
                <a:cubicBezTo>
                  <a:pt x="58" y="98"/>
                  <a:pt x="67" y="83"/>
                  <a:pt x="73" y="72"/>
                </a:cubicBezTo>
                <a:cubicBezTo>
                  <a:pt x="79" y="61"/>
                  <a:pt x="89" y="49"/>
                  <a:pt x="101" y="37"/>
                </a:cubicBezTo>
                <a:cubicBezTo>
                  <a:pt x="115" y="24"/>
                  <a:pt x="123"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1" y="91"/>
                  <a:pt x="89" y="114"/>
                </a:cubicBezTo>
                <a:cubicBezTo>
                  <a:pt x="78" y="137"/>
                  <a:pt x="69" y="168"/>
                  <a:pt x="61" y="207"/>
                </a:cubicBezTo>
                <a:cubicBezTo>
                  <a:pt x="53" y="248"/>
                  <a:pt x="49" y="291"/>
                  <a:pt x="49" y="339"/>
                </a:cubicBezTo>
                <a:cubicBezTo>
                  <a:pt x="49" y="387"/>
                  <a:pt x="53" y="430"/>
                  <a:pt x="61" y="469"/>
                </a:cubicBezTo>
                <a:cubicBezTo>
                  <a:pt x="69" y="508"/>
                  <a:pt x="78" y="539"/>
                  <a:pt x="89" y="563"/>
                </a:cubicBezTo>
                <a:cubicBezTo>
                  <a:pt x="99" y="587"/>
                  <a:pt x="110" y="606"/>
                  <a:pt x="123" y="621"/>
                </a:cubicBezTo>
                <a:cubicBezTo>
                  <a:pt x="134" y="636"/>
                  <a:pt x="143" y="648"/>
                  <a:pt x="151" y="657"/>
                </a:cubicBezTo>
                <a:cubicBezTo>
                  <a:pt x="159" y="666"/>
                  <a:pt x="163" y="671"/>
                  <a:pt x="163" y="671"/>
                </a:cubicBezTo>
                <a:cubicBezTo>
                  <a:pt x="163" y="675"/>
                  <a:pt x="159" y="677"/>
                  <a:pt x="153" y="677"/>
                </a:cubicBezTo>
                <a:lnTo>
                  <a:pt x="150" y="677"/>
                </a:lnTo>
                <a:lnTo>
                  <a:pt x="142" y="677"/>
                </a:lnTo>
                <a:lnTo>
                  <a:pt x="123" y="661"/>
                </a:lnTo>
                <a:cubicBezTo>
                  <a:pt x="79" y="623"/>
                  <a:pt x="48"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5" name=""/>
          <p:cNvSpPr/>
          <p:nvPr/>
        </p:nvSpPr>
        <p:spPr>
          <a:xfrm>
            <a:off x="11604600" y="2495520"/>
            <a:ext cx="101160" cy="168120"/>
          </a:xfrm>
          <a:custGeom>
            <a:avLst/>
            <a:gdLst/>
            <a:ahLst/>
            <a:rect l="0" t="0" r="r" b="b"/>
            <a:pathLst>
              <a:path w="281" h="467">
                <a:moveTo>
                  <a:pt x="211" y="257"/>
                </a:moveTo>
                <a:cubicBezTo>
                  <a:pt x="189" y="292"/>
                  <a:pt x="162" y="309"/>
                  <a:pt x="129" y="309"/>
                </a:cubicBezTo>
                <a:cubicBezTo>
                  <a:pt x="93" y="309"/>
                  <a:pt x="64" y="296"/>
                  <a:pt x="42" y="268"/>
                </a:cubicBezTo>
                <a:cubicBezTo>
                  <a:pt x="19" y="242"/>
                  <a:pt x="6" y="213"/>
                  <a:pt x="1" y="183"/>
                </a:cubicBezTo>
                <a:cubicBezTo>
                  <a:pt x="0" y="176"/>
                  <a:pt x="0" y="167"/>
                  <a:pt x="0" y="156"/>
                </a:cubicBezTo>
                <a:lnTo>
                  <a:pt x="0" y="151"/>
                </a:lnTo>
                <a:cubicBezTo>
                  <a:pt x="0" y="109"/>
                  <a:pt x="16" y="72"/>
                  <a:pt x="47" y="41"/>
                </a:cubicBezTo>
                <a:cubicBezTo>
                  <a:pt x="74" y="14"/>
                  <a:pt x="103" y="0"/>
                  <a:pt x="137" y="0"/>
                </a:cubicBezTo>
                <a:cubicBezTo>
                  <a:pt x="138" y="0"/>
                  <a:pt x="139" y="0"/>
                  <a:pt x="141" y="0"/>
                </a:cubicBezTo>
                <a:cubicBezTo>
                  <a:pt x="143" y="0"/>
                  <a:pt x="145" y="1"/>
                  <a:pt x="146" y="1"/>
                </a:cubicBezTo>
                <a:lnTo>
                  <a:pt x="149" y="1"/>
                </a:lnTo>
                <a:cubicBezTo>
                  <a:pt x="155" y="1"/>
                  <a:pt x="160" y="2"/>
                  <a:pt x="166" y="2"/>
                </a:cubicBezTo>
                <a:cubicBezTo>
                  <a:pt x="172" y="3"/>
                  <a:pt x="180" y="6"/>
                  <a:pt x="191" y="11"/>
                </a:cubicBezTo>
                <a:cubicBezTo>
                  <a:pt x="202" y="15"/>
                  <a:pt x="212" y="22"/>
                  <a:pt x="223" y="32"/>
                </a:cubicBezTo>
                <a:cubicBezTo>
                  <a:pt x="233" y="42"/>
                  <a:pt x="243" y="55"/>
                  <a:pt x="252" y="72"/>
                </a:cubicBezTo>
                <a:cubicBezTo>
                  <a:pt x="271" y="112"/>
                  <a:pt x="281" y="163"/>
                  <a:pt x="281" y="225"/>
                </a:cubicBezTo>
                <a:cubicBezTo>
                  <a:pt x="281" y="289"/>
                  <a:pt x="267" y="343"/>
                  <a:pt x="240" y="386"/>
                </a:cubicBezTo>
                <a:cubicBezTo>
                  <a:pt x="225" y="412"/>
                  <a:pt x="206" y="431"/>
                  <a:pt x="184" y="445"/>
                </a:cubicBezTo>
                <a:cubicBezTo>
                  <a:pt x="162" y="459"/>
                  <a:pt x="138" y="466"/>
                  <a:pt x="113" y="467"/>
                </a:cubicBezTo>
                <a:cubicBezTo>
                  <a:pt x="85" y="467"/>
                  <a:pt x="62" y="460"/>
                  <a:pt x="45" y="447"/>
                </a:cubicBezTo>
                <a:cubicBezTo>
                  <a:pt x="27" y="434"/>
                  <a:pt x="18" y="415"/>
                  <a:pt x="18" y="389"/>
                </a:cubicBezTo>
                <a:cubicBezTo>
                  <a:pt x="17" y="363"/>
                  <a:pt x="29" y="351"/>
                  <a:pt x="53" y="351"/>
                </a:cubicBezTo>
                <a:cubicBezTo>
                  <a:pt x="63" y="351"/>
                  <a:pt x="72" y="354"/>
                  <a:pt x="78" y="361"/>
                </a:cubicBezTo>
                <a:cubicBezTo>
                  <a:pt x="85" y="367"/>
                  <a:pt x="89" y="376"/>
                  <a:pt x="89" y="387"/>
                </a:cubicBezTo>
                <a:cubicBezTo>
                  <a:pt x="89" y="395"/>
                  <a:pt x="87" y="402"/>
                  <a:pt x="82" y="408"/>
                </a:cubicBezTo>
                <a:cubicBezTo>
                  <a:pt x="78" y="414"/>
                  <a:pt x="75" y="418"/>
                  <a:pt x="72" y="419"/>
                </a:cubicBezTo>
                <a:cubicBezTo>
                  <a:pt x="69" y="420"/>
                  <a:pt x="66" y="421"/>
                  <a:pt x="63" y="422"/>
                </a:cubicBezTo>
                <a:lnTo>
                  <a:pt x="60" y="423"/>
                </a:lnTo>
                <a:cubicBezTo>
                  <a:pt x="60" y="424"/>
                  <a:pt x="62" y="425"/>
                  <a:pt x="65" y="427"/>
                </a:cubicBezTo>
                <a:cubicBezTo>
                  <a:pt x="68" y="429"/>
                  <a:pt x="74" y="431"/>
                  <a:pt x="82" y="434"/>
                </a:cubicBezTo>
                <a:cubicBezTo>
                  <a:pt x="91" y="436"/>
                  <a:pt x="101" y="438"/>
                  <a:pt x="112" y="437"/>
                </a:cubicBezTo>
                <a:lnTo>
                  <a:pt x="116" y="437"/>
                </a:lnTo>
                <a:cubicBezTo>
                  <a:pt x="143" y="437"/>
                  <a:pt x="166" y="423"/>
                  <a:pt x="184" y="394"/>
                </a:cubicBezTo>
                <a:cubicBezTo>
                  <a:pt x="202" y="369"/>
                  <a:pt x="211" y="325"/>
                  <a:pt x="211" y="262"/>
                </a:cubicBezTo>
                <a:lnTo>
                  <a:pt x="211" y="257"/>
                </a:lnTo>
                <a:moveTo>
                  <a:pt x="138" y="284"/>
                </a:moveTo>
                <a:cubicBezTo>
                  <a:pt x="159" y="284"/>
                  <a:pt x="177" y="272"/>
                  <a:pt x="190" y="250"/>
                </a:cubicBezTo>
                <a:cubicBezTo>
                  <a:pt x="203" y="228"/>
                  <a:pt x="210" y="198"/>
                  <a:pt x="210" y="160"/>
                </a:cubicBezTo>
                <a:cubicBezTo>
                  <a:pt x="210" y="125"/>
                  <a:pt x="208" y="100"/>
                  <a:pt x="205" y="84"/>
                </a:cubicBezTo>
                <a:cubicBezTo>
                  <a:pt x="204" y="80"/>
                  <a:pt x="202" y="75"/>
                  <a:pt x="201" y="71"/>
                </a:cubicBezTo>
                <a:cubicBezTo>
                  <a:pt x="199" y="66"/>
                  <a:pt x="196" y="60"/>
                  <a:pt x="191" y="53"/>
                </a:cubicBezTo>
                <a:cubicBezTo>
                  <a:pt x="187" y="46"/>
                  <a:pt x="180" y="40"/>
                  <a:pt x="171" y="35"/>
                </a:cubicBezTo>
                <a:cubicBezTo>
                  <a:pt x="162" y="30"/>
                  <a:pt x="151" y="28"/>
                  <a:pt x="139" y="28"/>
                </a:cubicBezTo>
                <a:cubicBezTo>
                  <a:pt x="122" y="28"/>
                  <a:pt x="107" y="34"/>
                  <a:pt x="94" y="46"/>
                </a:cubicBezTo>
                <a:cubicBezTo>
                  <a:pt x="85" y="56"/>
                  <a:pt x="78" y="68"/>
                  <a:pt x="76" y="82"/>
                </a:cubicBezTo>
                <a:cubicBezTo>
                  <a:pt x="73" y="95"/>
                  <a:pt x="71" y="119"/>
                  <a:pt x="71" y="153"/>
                </a:cubicBezTo>
                <a:cubicBezTo>
                  <a:pt x="71" y="190"/>
                  <a:pt x="72" y="215"/>
                  <a:pt x="74" y="228"/>
                </a:cubicBezTo>
                <a:cubicBezTo>
                  <a:pt x="77" y="242"/>
                  <a:pt x="81" y="252"/>
                  <a:pt x="88" y="260"/>
                </a:cubicBezTo>
                <a:cubicBezTo>
                  <a:pt x="99" y="277"/>
                  <a:pt x="116" y="284"/>
                  <a:pt x="138"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6" name=""/>
          <p:cNvSpPr/>
          <p:nvPr/>
        </p:nvSpPr>
        <p:spPr>
          <a:xfrm>
            <a:off x="11729520" y="247536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7"/>
                  <a:pt x="163" y="339"/>
                </a:cubicBezTo>
                <a:cubicBezTo>
                  <a:pt x="163" y="370"/>
                  <a:pt x="160" y="399"/>
                  <a:pt x="156" y="428"/>
                </a:cubicBezTo>
                <a:cubicBezTo>
                  <a:pt x="151" y="456"/>
                  <a:pt x="146" y="480"/>
                  <a:pt x="140" y="500"/>
                </a:cubicBezTo>
                <a:cubicBezTo>
                  <a:pt x="134" y="520"/>
                  <a:pt x="126" y="540"/>
                  <a:pt x="115" y="559"/>
                </a:cubicBezTo>
                <a:cubicBezTo>
                  <a:pt x="105" y="579"/>
                  <a:pt x="96" y="594"/>
                  <a:pt x="90" y="605"/>
                </a:cubicBezTo>
                <a:cubicBezTo>
                  <a:pt x="83" y="615"/>
                  <a:pt x="74" y="627"/>
                  <a:pt x="62" y="639"/>
                </a:cubicBezTo>
                <a:cubicBezTo>
                  <a:pt x="50" y="652"/>
                  <a:pt x="42" y="659"/>
                  <a:pt x="40" y="662"/>
                </a:cubicBezTo>
                <a:cubicBezTo>
                  <a:pt x="38" y="664"/>
                  <a:pt x="33" y="668"/>
                  <a:pt x="25" y="674"/>
                </a:cubicBezTo>
                <a:cubicBezTo>
                  <a:pt x="23" y="676"/>
                  <a:pt x="22" y="677"/>
                  <a:pt x="22" y="677"/>
                </a:cubicBezTo>
                <a:lnTo>
                  <a:pt x="13" y="677"/>
                </a:lnTo>
                <a:cubicBezTo>
                  <a:pt x="9" y="677"/>
                  <a:pt x="7" y="677"/>
                  <a:pt x="5" y="677"/>
                </a:cubicBezTo>
                <a:cubicBezTo>
                  <a:pt x="4" y="677"/>
                  <a:pt x="3" y="676"/>
                  <a:pt x="2" y="675"/>
                </a:cubicBezTo>
                <a:cubicBezTo>
                  <a:pt x="1" y="674"/>
                  <a:pt x="0" y="672"/>
                  <a:pt x="0" y="669"/>
                </a:cubicBezTo>
                <a:cubicBezTo>
                  <a:pt x="0" y="669"/>
                  <a:pt x="3" y="666"/>
                  <a:pt x="7" y="660"/>
                </a:cubicBezTo>
                <a:cubicBezTo>
                  <a:pt x="78" y="588"/>
                  <a:pt x="113" y="481"/>
                  <a:pt x="113" y="339"/>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7" name=""/>
          <p:cNvSpPr txBox="1"/>
          <p:nvPr/>
        </p:nvSpPr>
        <p:spPr>
          <a:xfrm>
            <a:off x="380880" y="1878120"/>
            <a:ext cx="595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ここで</a:t>
            </a:r>
            <a:endParaRPr b="0" lang="en-US" sz="1560" strike="noStrike" u="none">
              <a:solidFill>
                <a:srgbClr val="000000"/>
              </a:solidFill>
              <a:effectLst/>
              <a:uFillTx/>
              <a:latin typeface="Times New Roman"/>
            </a:endParaRPr>
          </a:p>
        </p:txBody>
      </p:sp>
      <p:sp>
        <p:nvSpPr>
          <p:cNvPr id="828" name=""/>
          <p:cNvSpPr/>
          <p:nvPr/>
        </p:nvSpPr>
        <p:spPr>
          <a:xfrm>
            <a:off x="658080" y="3219120"/>
            <a:ext cx="99360" cy="110160"/>
          </a:xfrm>
          <a:custGeom>
            <a:avLst/>
            <a:gdLst/>
            <a:ahLst/>
            <a:rect l="0" t="0" r="r" b="b"/>
            <a:pathLst>
              <a:path w="276" h="306">
                <a:moveTo>
                  <a:pt x="252" y="241"/>
                </a:moveTo>
                <a:cubicBezTo>
                  <a:pt x="256" y="241"/>
                  <a:pt x="259" y="245"/>
                  <a:pt x="262" y="252"/>
                </a:cubicBezTo>
                <a:cubicBezTo>
                  <a:pt x="264" y="258"/>
                  <a:pt x="266" y="265"/>
                  <a:pt x="266" y="270"/>
                </a:cubicBezTo>
                <a:cubicBezTo>
                  <a:pt x="266" y="272"/>
                  <a:pt x="266" y="273"/>
                  <a:pt x="265" y="275"/>
                </a:cubicBezTo>
                <a:cubicBezTo>
                  <a:pt x="264" y="277"/>
                  <a:pt x="261" y="279"/>
                  <a:pt x="256" y="282"/>
                </a:cubicBezTo>
                <a:cubicBezTo>
                  <a:pt x="250" y="285"/>
                  <a:pt x="241" y="289"/>
                  <a:pt x="229" y="294"/>
                </a:cubicBezTo>
                <a:cubicBezTo>
                  <a:pt x="215" y="299"/>
                  <a:pt x="202" y="303"/>
                  <a:pt x="188" y="305"/>
                </a:cubicBezTo>
                <a:cubicBezTo>
                  <a:pt x="183" y="306"/>
                  <a:pt x="174" y="306"/>
                  <a:pt x="161" y="306"/>
                </a:cubicBezTo>
                <a:cubicBezTo>
                  <a:pt x="131" y="306"/>
                  <a:pt x="106" y="302"/>
                  <a:pt x="84" y="295"/>
                </a:cubicBezTo>
                <a:cubicBezTo>
                  <a:pt x="63" y="287"/>
                  <a:pt x="46" y="277"/>
                  <a:pt x="34" y="265"/>
                </a:cubicBezTo>
                <a:cubicBezTo>
                  <a:pt x="23" y="253"/>
                  <a:pt x="14" y="240"/>
                  <a:pt x="9" y="227"/>
                </a:cubicBezTo>
                <a:cubicBezTo>
                  <a:pt x="3" y="214"/>
                  <a:pt x="0" y="201"/>
                  <a:pt x="0" y="189"/>
                </a:cubicBezTo>
                <a:lnTo>
                  <a:pt x="0" y="179"/>
                </a:lnTo>
                <a:cubicBezTo>
                  <a:pt x="0" y="143"/>
                  <a:pt x="12" y="109"/>
                  <a:pt x="34" y="79"/>
                </a:cubicBezTo>
                <a:cubicBezTo>
                  <a:pt x="39" y="73"/>
                  <a:pt x="44" y="67"/>
                  <a:pt x="51" y="60"/>
                </a:cubicBezTo>
                <a:cubicBezTo>
                  <a:pt x="58" y="54"/>
                  <a:pt x="68" y="46"/>
                  <a:pt x="80" y="37"/>
                </a:cubicBezTo>
                <a:cubicBezTo>
                  <a:pt x="93" y="28"/>
                  <a:pt x="109" y="20"/>
                  <a:pt x="129" y="13"/>
                </a:cubicBezTo>
                <a:cubicBezTo>
                  <a:pt x="149" y="7"/>
                  <a:pt x="170" y="3"/>
                  <a:pt x="192" y="1"/>
                </a:cubicBezTo>
                <a:cubicBezTo>
                  <a:pt x="192" y="1"/>
                  <a:pt x="197" y="1"/>
                  <a:pt x="206" y="1"/>
                </a:cubicBezTo>
                <a:cubicBezTo>
                  <a:pt x="215" y="1"/>
                  <a:pt x="223" y="1"/>
                  <a:pt x="231" y="0"/>
                </a:cubicBezTo>
                <a:cubicBezTo>
                  <a:pt x="254" y="0"/>
                  <a:pt x="267" y="2"/>
                  <a:pt x="270" y="4"/>
                </a:cubicBezTo>
                <a:cubicBezTo>
                  <a:pt x="274" y="8"/>
                  <a:pt x="276" y="13"/>
                  <a:pt x="276" y="19"/>
                </a:cubicBezTo>
                <a:cubicBezTo>
                  <a:pt x="274" y="31"/>
                  <a:pt x="268" y="39"/>
                  <a:pt x="258" y="43"/>
                </a:cubicBezTo>
                <a:lnTo>
                  <a:pt x="225" y="43"/>
                </a:lnTo>
                <a:cubicBezTo>
                  <a:pt x="193" y="44"/>
                  <a:pt x="171" y="47"/>
                  <a:pt x="159" y="52"/>
                </a:cubicBezTo>
                <a:cubicBezTo>
                  <a:pt x="137" y="61"/>
                  <a:pt x="121" y="78"/>
                  <a:pt x="111" y="103"/>
                </a:cubicBezTo>
                <a:cubicBezTo>
                  <a:pt x="107" y="112"/>
                  <a:pt x="105" y="118"/>
                  <a:pt x="105" y="120"/>
                </a:cubicBezTo>
                <a:cubicBezTo>
                  <a:pt x="105" y="121"/>
                  <a:pt x="126" y="121"/>
                  <a:pt x="167" y="121"/>
                </a:cubicBezTo>
                <a:cubicBezTo>
                  <a:pt x="174" y="121"/>
                  <a:pt x="181" y="121"/>
                  <a:pt x="190" y="121"/>
                </a:cubicBezTo>
                <a:cubicBezTo>
                  <a:pt x="199" y="121"/>
                  <a:pt x="206" y="121"/>
                  <a:pt x="209" y="120"/>
                </a:cubicBezTo>
                <a:cubicBezTo>
                  <a:pt x="223" y="120"/>
                  <a:pt x="233" y="122"/>
                  <a:pt x="238" y="124"/>
                </a:cubicBezTo>
                <a:cubicBezTo>
                  <a:pt x="243" y="126"/>
                  <a:pt x="246" y="131"/>
                  <a:pt x="246" y="139"/>
                </a:cubicBezTo>
                <a:cubicBezTo>
                  <a:pt x="246" y="151"/>
                  <a:pt x="240" y="159"/>
                  <a:pt x="229" y="162"/>
                </a:cubicBezTo>
                <a:cubicBezTo>
                  <a:pt x="225" y="163"/>
                  <a:pt x="203" y="163"/>
                  <a:pt x="159" y="163"/>
                </a:cubicBezTo>
                <a:cubicBezTo>
                  <a:pt x="116" y="163"/>
                  <a:pt x="94" y="163"/>
                  <a:pt x="94" y="164"/>
                </a:cubicBezTo>
                <a:cubicBezTo>
                  <a:pt x="90" y="176"/>
                  <a:pt x="88" y="191"/>
                  <a:pt x="88" y="207"/>
                </a:cubicBezTo>
                <a:cubicBezTo>
                  <a:pt x="88" y="231"/>
                  <a:pt x="96" y="248"/>
                  <a:pt x="111" y="258"/>
                </a:cubicBezTo>
                <a:cubicBezTo>
                  <a:pt x="127" y="268"/>
                  <a:pt x="146" y="272"/>
                  <a:pt x="168" y="272"/>
                </a:cubicBezTo>
                <a:cubicBezTo>
                  <a:pt x="169" y="272"/>
                  <a:pt x="171" y="272"/>
                  <a:pt x="173" y="272"/>
                </a:cubicBezTo>
                <a:cubicBezTo>
                  <a:pt x="176" y="272"/>
                  <a:pt x="177" y="272"/>
                  <a:pt x="178" y="272"/>
                </a:cubicBezTo>
                <a:cubicBezTo>
                  <a:pt x="192" y="270"/>
                  <a:pt x="206" y="264"/>
                  <a:pt x="222"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29" name=""/>
          <p:cNvSpPr/>
          <p:nvPr/>
        </p:nvSpPr>
        <p:spPr>
          <a:xfrm>
            <a:off x="776520" y="325620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6"/>
                  <a:pt x="3" y="96"/>
                </a:cubicBezTo>
                <a:cubicBezTo>
                  <a:pt x="4" y="94"/>
                  <a:pt x="5" y="93"/>
                  <a:pt x="8" y="93"/>
                </a:cubicBezTo>
                <a:cubicBezTo>
                  <a:pt x="10" y="93"/>
                  <a:pt x="18" y="93"/>
                  <a:pt x="32" y="93"/>
                </a:cubicBezTo>
                <a:lnTo>
                  <a:pt x="57" y="93"/>
                </a:lnTo>
                <a:lnTo>
                  <a:pt x="66" y="55"/>
                </a:lnTo>
                <a:cubicBezTo>
                  <a:pt x="67" y="51"/>
                  <a:pt x="69" y="47"/>
                  <a:pt x="70" y="41"/>
                </a:cubicBezTo>
                <a:cubicBezTo>
                  <a:pt x="71" y="35"/>
                  <a:pt x="72" y="31"/>
                  <a:pt x="73" y="28"/>
                </a:cubicBezTo>
                <a:cubicBezTo>
                  <a:pt x="74" y="26"/>
                  <a:pt x="75" y="23"/>
                  <a:pt x="76" y="19"/>
                </a:cubicBezTo>
                <a:cubicBezTo>
                  <a:pt x="77" y="15"/>
                  <a:pt x="78" y="12"/>
                  <a:pt x="80" y="11"/>
                </a:cubicBezTo>
                <a:cubicBezTo>
                  <a:pt x="81" y="9"/>
                  <a:pt x="83" y="7"/>
                  <a:pt x="85" y="5"/>
                </a:cubicBezTo>
                <a:cubicBezTo>
                  <a:pt x="86" y="3"/>
                  <a:pt x="88" y="1"/>
                  <a:pt x="91" y="1"/>
                </a:cubicBezTo>
                <a:cubicBezTo>
                  <a:pt x="94" y="0"/>
                  <a:pt x="97" y="0"/>
                  <a:pt x="100" y="0"/>
                </a:cubicBezTo>
                <a:cubicBezTo>
                  <a:pt x="106" y="0"/>
                  <a:pt x="110" y="2"/>
                  <a:pt x="112" y="5"/>
                </a:cubicBezTo>
                <a:cubicBezTo>
                  <a:pt x="114" y="8"/>
                  <a:pt x="115" y="11"/>
                  <a:pt x="115" y="14"/>
                </a:cubicBezTo>
                <a:cubicBezTo>
                  <a:pt x="115" y="16"/>
                  <a:pt x="114" y="24"/>
                  <a:pt x="111" y="37"/>
                </a:cubicBezTo>
                <a:cubicBezTo>
                  <a:pt x="108" y="49"/>
                  <a:pt x="105" y="62"/>
                  <a:pt x="101" y="74"/>
                </a:cubicBezTo>
                <a:lnTo>
                  <a:pt x="97" y="92"/>
                </a:lnTo>
                <a:cubicBezTo>
                  <a:pt x="97" y="93"/>
                  <a:pt x="105" y="93"/>
                  <a:pt x="120" y="93"/>
                </a:cubicBezTo>
                <a:lnTo>
                  <a:pt x="146" y="93"/>
                </a:lnTo>
                <a:cubicBezTo>
                  <a:pt x="148" y="95"/>
                  <a:pt x="149" y="97"/>
                  <a:pt x="149" y="98"/>
                </a:cubicBezTo>
                <a:cubicBezTo>
                  <a:pt x="149" y="105"/>
                  <a:pt x="147" y="111"/>
                  <a:pt x="143" y="115"/>
                </a:cubicBezTo>
                <a:lnTo>
                  <a:pt x="91" y="115"/>
                </a:lnTo>
                <a:lnTo>
                  <a:pt x="74" y="184"/>
                </a:lnTo>
                <a:cubicBezTo>
                  <a:pt x="61" y="236"/>
                  <a:pt x="55" y="264"/>
                  <a:pt x="55" y="267"/>
                </a:cubicBezTo>
                <a:cubicBezTo>
                  <a:pt x="55" y="281"/>
                  <a:pt x="59" y="288"/>
                  <a:pt x="68" y="288"/>
                </a:cubicBezTo>
                <a:cubicBezTo>
                  <a:pt x="79" y="288"/>
                  <a:pt x="90" y="282"/>
                  <a:pt x="100" y="271"/>
                </a:cubicBezTo>
                <a:cubicBezTo>
                  <a:pt x="111" y="260"/>
                  <a:pt x="119" y="247"/>
                  <a:pt x="126" y="231"/>
                </a:cubicBezTo>
                <a:cubicBezTo>
                  <a:pt x="126" y="229"/>
                  <a:pt x="127" y="228"/>
                  <a:pt x="128" y="228"/>
                </a:cubicBezTo>
                <a:cubicBezTo>
                  <a:pt x="129" y="226"/>
                  <a:pt x="131" y="226"/>
                  <a:pt x="135" y="226"/>
                </a:cubicBezTo>
                <a:lnTo>
                  <a:pt x="138" y="226"/>
                </a:lnTo>
                <a:cubicBezTo>
                  <a:pt x="143" y="226"/>
                  <a:pt x="145" y="228"/>
                  <a:pt x="145" y="231"/>
                </a:cubicBezTo>
                <a:cubicBezTo>
                  <a:pt x="145" y="232"/>
                  <a:pt x="145" y="234"/>
                  <a:pt x="144" y="236"/>
                </a:cubicBezTo>
                <a:cubicBezTo>
                  <a:pt x="142" y="241"/>
                  <a:pt x="139" y="248"/>
                  <a:pt x="134" y="255"/>
                </a:cubicBezTo>
                <a:cubicBezTo>
                  <a:pt x="130" y="262"/>
                  <a:pt x="125" y="269"/>
                  <a:pt x="118" y="277"/>
                </a:cubicBezTo>
                <a:cubicBezTo>
                  <a:pt x="111" y="285"/>
                  <a:pt x="103" y="292"/>
                  <a:pt x="94" y="297"/>
                </a:cubicBezTo>
                <a:cubicBezTo>
                  <a:pt x="84" y="302"/>
                  <a:pt x="74" y="305"/>
                  <a:pt x="65" y="305"/>
                </a:cubicBezTo>
                <a:cubicBezTo>
                  <a:pt x="55" y="305"/>
                  <a:pt x="46" y="303"/>
                  <a:pt x="37" y="298"/>
                </a:cubicBezTo>
                <a:cubicBezTo>
                  <a:pt x="29" y="293"/>
                  <a:pt x="23" y="285"/>
                  <a:pt x="19" y="273"/>
                </a:cubicBezTo>
                <a:cubicBezTo>
                  <a:pt x="18" y="271"/>
                  <a:pt x="18" y="266"/>
                  <a:pt x="18" y="260"/>
                </a:cubicBezTo>
                <a:lnTo>
                  <a:pt x="18" y="252"/>
                </a:lnTo>
                <a:lnTo>
                  <a:pt x="34" y="184"/>
                </a:lnTo>
                <a:cubicBezTo>
                  <a:pt x="46" y="139"/>
                  <a:pt x="51"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0" name=""/>
          <p:cNvSpPr txBox="1"/>
          <p:nvPr/>
        </p:nvSpPr>
        <p:spPr>
          <a:xfrm>
            <a:off x="380880" y="3144960"/>
            <a:ext cx="298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831" name=""/>
          <p:cNvSpPr/>
          <p:nvPr/>
        </p:nvSpPr>
        <p:spPr>
          <a:xfrm>
            <a:off x="1176480" y="3219120"/>
            <a:ext cx="137880" cy="108720"/>
          </a:xfrm>
          <a:custGeom>
            <a:avLst/>
            <a:gdLst/>
            <a:ahLst/>
            <a:rect l="0" t="0" r="r" b="b"/>
            <a:pathLst>
              <a:path w="383" h="302">
                <a:moveTo>
                  <a:pt x="140" y="302"/>
                </a:moveTo>
                <a:cubicBezTo>
                  <a:pt x="133" y="300"/>
                  <a:pt x="109" y="300"/>
                  <a:pt x="68" y="300"/>
                </a:cubicBezTo>
                <a:cubicBezTo>
                  <a:pt x="31" y="300"/>
                  <a:pt x="10" y="300"/>
                  <a:pt x="5" y="302"/>
                </a:cubicBezTo>
                <a:lnTo>
                  <a:pt x="0" y="302"/>
                </a:lnTo>
                <a:lnTo>
                  <a:pt x="0" y="260"/>
                </a:lnTo>
                <a:lnTo>
                  <a:pt x="65" y="260"/>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2" y="42"/>
                </a:lnTo>
                <a:lnTo>
                  <a:pt x="176" y="71"/>
                </a:lnTo>
                <a:cubicBezTo>
                  <a:pt x="191" y="90"/>
                  <a:pt x="199" y="100"/>
                  <a:pt x="200" y="100"/>
                </a:cubicBezTo>
                <a:cubicBezTo>
                  <a:pt x="202" y="100"/>
                  <a:pt x="210" y="90"/>
                  <a:pt x="225" y="70"/>
                </a:cubicBezTo>
                <a:lnTo>
                  <a:pt x="249" y="42"/>
                </a:lnTo>
                <a:lnTo>
                  <a:pt x="224" y="42"/>
                </a:lnTo>
                <a:lnTo>
                  <a:pt x="224" y="0"/>
                </a:lnTo>
                <a:lnTo>
                  <a:pt x="230" y="0"/>
                </a:lnTo>
                <a:cubicBezTo>
                  <a:pt x="236" y="2"/>
                  <a:pt x="260" y="2"/>
                  <a:pt x="301" y="2"/>
                </a:cubicBezTo>
                <a:cubicBezTo>
                  <a:pt x="338" y="2"/>
                  <a:pt x="360" y="2"/>
                  <a:pt x="365" y="0"/>
                </a:cubicBezTo>
                <a:lnTo>
                  <a:pt x="370" y="0"/>
                </a:lnTo>
                <a:lnTo>
                  <a:pt x="370" y="42"/>
                </a:lnTo>
                <a:lnTo>
                  <a:pt x="305" y="42"/>
                </a:lnTo>
                <a:lnTo>
                  <a:pt x="226" y="134"/>
                </a:lnTo>
                <a:lnTo>
                  <a:pt x="327" y="259"/>
                </a:lnTo>
                <a:lnTo>
                  <a:pt x="356" y="260"/>
                </a:lnTo>
                <a:lnTo>
                  <a:pt x="383" y="260"/>
                </a:lnTo>
                <a:lnTo>
                  <a:pt x="383" y="302"/>
                </a:lnTo>
                <a:lnTo>
                  <a:pt x="378" y="302"/>
                </a:lnTo>
                <a:cubicBezTo>
                  <a:pt x="371" y="300"/>
                  <a:pt x="346" y="300"/>
                  <a:pt x="303" y="300"/>
                </a:cubicBezTo>
                <a:cubicBezTo>
                  <a:pt x="256" y="300"/>
                  <a:pt x="229" y="300"/>
                  <a:pt x="221" y="302"/>
                </a:cubicBezTo>
                <a:lnTo>
                  <a:pt x="215" y="302"/>
                </a:lnTo>
                <a:lnTo>
                  <a:pt x="215" y="260"/>
                </a:lnTo>
                <a:lnTo>
                  <a:pt x="234" y="260"/>
                </a:lnTo>
                <a:cubicBezTo>
                  <a:pt x="234" y="259"/>
                  <a:pt x="225" y="248"/>
                  <a:pt x="207" y="226"/>
                </a:cubicBezTo>
                <a:cubicBezTo>
                  <a:pt x="188" y="203"/>
                  <a:pt x="179" y="191"/>
                  <a:pt x="179" y="190"/>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2" name=""/>
          <p:cNvSpPr/>
          <p:nvPr/>
        </p:nvSpPr>
        <p:spPr>
          <a:xfrm>
            <a:off x="1330560" y="3256200"/>
            <a:ext cx="53640" cy="109800"/>
          </a:xfrm>
          <a:custGeom>
            <a:avLst/>
            <a:gdLst/>
            <a:ahLst/>
            <a:rect l="0" t="0" r="r" b="b"/>
            <a:pathLst>
              <a:path w="149" h="305">
                <a:moveTo>
                  <a:pt x="3" y="115"/>
                </a:moveTo>
                <a:cubicBezTo>
                  <a:pt x="1" y="113"/>
                  <a:pt x="0" y="111"/>
                  <a:pt x="0" y="110"/>
                </a:cubicBezTo>
                <a:cubicBezTo>
                  <a:pt x="0" y="109"/>
                  <a:pt x="0" y="106"/>
                  <a:pt x="1" y="103"/>
                </a:cubicBezTo>
                <a:cubicBezTo>
                  <a:pt x="2" y="99"/>
                  <a:pt x="3" y="96"/>
                  <a:pt x="4" y="96"/>
                </a:cubicBezTo>
                <a:cubicBezTo>
                  <a:pt x="4" y="94"/>
                  <a:pt x="6" y="93"/>
                  <a:pt x="8" y="93"/>
                </a:cubicBezTo>
                <a:cubicBezTo>
                  <a:pt x="10" y="93"/>
                  <a:pt x="18" y="93"/>
                  <a:pt x="32" y="93"/>
                </a:cubicBezTo>
                <a:lnTo>
                  <a:pt x="58" y="93"/>
                </a:lnTo>
                <a:lnTo>
                  <a:pt x="67" y="55"/>
                </a:lnTo>
                <a:cubicBezTo>
                  <a:pt x="68" y="51"/>
                  <a:pt x="69" y="47"/>
                  <a:pt x="70" y="41"/>
                </a:cubicBezTo>
                <a:cubicBezTo>
                  <a:pt x="71" y="35"/>
                  <a:pt x="72" y="31"/>
                  <a:pt x="73" y="28"/>
                </a:cubicBezTo>
                <a:cubicBezTo>
                  <a:pt x="74" y="26"/>
                  <a:pt x="75" y="23"/>
                  <a:pt x="76" y="19"/>
                </a:cubicBezTo>
                <a:cubicBezTo>
                  <a:pt x="77" y="15"/>
                  <a:pt x="80" y="12"/>
                  <a:pt x="81" y="11"/>
                </a:cubicBezTo>
                <a:cubicBezTo>
                  <a:pt x="83" y="9"/>
                  <a:pt x="84" y="7"/>
                  <a:pt x="86" y="5"/>
                </a:cubicBezTo>
                <a:cubicBezTo>
                  <a:pt x="88" y="3"/>
                  <a:pt x="90" y="1"/>
                  <a:pt x="93" y="1"/>
                </a:cubicBezTo>
                <a:cubicBezTo>
                  <a:pt x="95"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8" y="95"/>
                  <a:pt x="149" y="97"/>
                  <a:pt x="149" y="98"/>
                </a:cubicBezTo>
                <a:cubicBezTo>
                  <a:pt x="149" y="105"/>
                  <a:pt x="147" y="111"/>
                  <a:pt x="143" y="115"/>
                </a:cubicBezTo>
                <a:lnTo>
                  <a:pt x="92" y="115"/>
                </a:lnTo>
                <a:lnTo>
                  <a:pt x="74" y="184"/>
                </a:lnTo>
                <a:cubicBezTo>
                  <a:pt x="62" y="236"/>
                  <a:pt x="55" y="264"/>
                  <a:pt x="55" y="267"/>
                </a:cubicBezTo>
                <a:cubicBezTo>
                  <a:pt x="55" y="281"/>
                  <a:pt x="60" y="288"/>
                  <a:pt x="68" y="288"/>
                </a:cubicBezTo>
                <a:cubicBezTo>
                  <a:pt x="80" y="288"/>
                  <a:pt x="91" y="282"/>
                  <a:pt x="102" y="271"/>
                </a:cubicBezTo>
                <a:cubicBezTo>
                  <a:pt x="112" y="260"/>
                  <a:pt x="121" y="247"/>
                  <a:pt x="127" y="231"/>
                </a:cubicBezTo>
                <a:cubicBezTo>
                  <a:pt x="128" y="229"/>
                  <a:pt x="128" y="228"/>
                  <a:pt x="129" y="228"/>
                </a:cubicBezTo>
                <a:cubicBezTo>
                  <a:pt x="130" y="226"/>
                  <a:pt x="133" y="226"/>
                  <a:pt x="137" y="226"/>
                </a:cubicBezTo>
                <a:lnTo>
                  <a:pt x="138" y="226"/>
                </a:lnTo>
                <a:cubicBezTo>
                  <a:pt x="143" y="226"/>
                  <a:pt x="146" y="228"/>
                  <a:pt x="146" y="231"/>
                </a:cubicBezTo>
                <a:cubicBezTo>
                  <a:pt x="146" y="232"/>
                  <a:pt x="145" y="234"/>
                  <a:pt x="144" y="236"/>
                </a:cubicBezTo>
                <a:cubicBezTo>
                  <a:pt x="143" y="241"/>
                  <a:pt x="140" y="248"/>
                  <a:pt x="136" y="255"/>
                </a:cubicBezTo>
                <a:cubicBezTo>
                  <a:pt x="131" y="262"/>
                  <a:pt x="126" y="269"/>
                  <a:pt x="119" y="277"/>
                </a:cubicBezTo>
                <a:cubicBezTo>
                  <a:pt x="113" y="285"/>
                  <a:pt x="105" y="292"/>
                  <a:pt x="95" y="297"/>
                </a:cubicBezTo>
                <a:cubicBezTo>
                  <a:pt x="85" y="302"/>
                  <a:pt x="75" y="305"/>
                  <a:pt x="65" y="305"/>
                </a:cubicBezTo>
                <a:cubicBezTo>
                  <a:pt x="55" y="305"/>
                  <a:pt x="46" y="303"/>
                  <a:pt x="38" y="298"/>
                </a:cubicBezTo>
                <a:cubicBezTo>
                  <a:pt x="29" y="293"/>
                  <a:pt x="23" y="285"/>
                  <a:pt x="19" y="273"/>
                </a:cubicBezTo>
                <a:cubicBezTo>
                  <a:pt x="18"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3" name=""/>
          <p:cNvSpPr txBox="1"/>
          <p:nvPr/>
        </p:nvSpPr>
        <p:spPr>
          <a:xfrm>
            <a:off x="847080" y="314496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834" name=""/>
          <p:cNvSpPr/>
          <p:nvPr/>
        </p:nvSpPr>
        <p:spPr>
          <a:xfrm>
            <a:off x="388800" y="3619440"/>
            <a:ext cx="150120" cy="167040"/>
          </a:xfrm>
          <a:custGeom>
            <a:avLst/>
            <a:gdLst/>
            <a:ahLst/>
            <a:rect l="0" t="0" r="r" b="b"/>
            <a:pathLst>
              <a:path w="417" h="464">
                <a:moveTo>
                  <a:pt x="132" y="31"/>
                </a:moveTo>
                <a:cubicBezTo>
                  <a:pt x="117" y="31"/>
                  <a:pt x="109" y="30"/>
                  <a:pt x="108" y="28"/>
                </a:cubicBezTo>
                <a:cubicBezTo>
                  <a:pt x="107" y="27"/>
                  <a:pt x="107" y="25"/>
                  <a:pt x="107" y="23"/>
                </a:cubicBezTo>
                <a:cubicBezTo>
                  <a:pt x="107" y="12"/>
                  <a:pt x="110" y="4"/>
                  <a:pt x="115" y="0"/>
                </a:cubicBezTo>
                <a:cubicBezTo>
                  <a:pt x="115" y="0"/>
                  <a:pt x="119" y="0"/>
                  <a:pt x="125" y="0"/>
                </a:cubicBezTo>
                <a:cubicBezTo>
                  <a:pt x="149" y="1"/>
                  <a:pt x="178" y="2"/>
                  <a:pt x="211" y="2"/>
                </a:cubicBezTo>
                <a:cubicBezTo>
                  <a:pt x="274" y="2"/>
                  <a:pt x="311" y="1"/>
                  <a:pt x="320" y="0"/>
                </a:cubicBezTo>
                <a:lnTo>
                  <a:pt x="328" y="0"/>
                </a:lnTo>
                <a:cubicBezTo>
                  <a:pt x="331" y="2"/>
                  <a:pt x="332" y="4"/>
                  <a:pt x="332" y="6"/>
                </a:cubicBezTo>
                <a:cubicBezTo>
                  <a:pt x="332" y="7"/>
                  <a:pt x="332" y="11"/>
                  <a:pt x="331" y="18"/>
                </a:cubicBezTo>
                <a:cubicBezTo>
                  <a:pt x="329" y="25"/>
                  <a:pt x="327" y="29"/>
                  <a:pt x="325" y="31"/>
                </a:cubicBezTo>
                <a:lnTo>
                  <a:pt x="299" y="31"/>
                </a:lnTo>
                <a:cubicBezTo>
                  <a:pt x="268" y="31"/>
                  <a:pt x="250" y="33"/>
                  <a:pt x="244" y="37"/>
                </a:cubicBezTo>
                <a:cubicBezTo>
                  <a:pt x="241" y="39"/>
                  <a:pt x="238" y="45"/>
                  <a:pt x="235" y="56"/>
                </a:cubicBezTo>
                <a:cubicBezTo>
                  <a:pt x="232" y="67"/>
                  <a:pt x="217" y="126"/>
                  <a:pt x="190" y="234"/>
                </a:cubicBezTo>
                <a:cubicBezTo>
                  <a:pt x="182" y="264"/>
                  <a:pt x="175" y="295"/>
                  <a:pt x="167" y="328"/>
                </a:cubicBezTo>
                <a:cubicBezTo>
                  <a:pt x="159" y="362"/>
                  <a:pt x="152" y="386"/>
                  <a:pt x="148" y="403"/>
                </a:cubicBezTo>
                <a:lnTo>
                  <a:pt x="142" y="428"/>
                </a:lnTo>
                <a:cubicBezTo>
                  <a:pt x="142" y="429"/>
                  <a:pt x="144" y="430"/>
                  <a:pt x="148" y="430"/>
                </a:cubicBezTo>
                <a:cubicBezTo>
                  <a:pt x="152" y="430"/>
                  <a:pt x="166" y="431"/>
                  <a:pt x="188" y="432"/>
                </a:cubicBezTo>
                <a:lnTo>
                  <a:pt x="200" y="432"/>
                </a:lnTo>
                <a:cubicBezTo>
                  <a:pt x="214" y="432"/>
                  <a:pt x="226" y="431"/>
                  <a:pt x="234" y="431"/>
                </a:cubicBezTo>
                <a:cubicBezTo>
                  <a:pt x="243" y="430"/>
                  <a:pt x="254" y="429"/>
                  <a:pt x="267" y="426"/>
                </a:cubicBezTo>
                <a:cubicBezTo>
                  <a:pt x="281" y="423"/>
                  <a:pt x="292" y="419"/>
                  <a:pt x="301" y="414"/>
                </a:cubicBezTo>
                <a:cubicBezTo>
                  <a:pt x="310" y="409"/>
                  <a:pt x="320" y="401"/>
                  <a:pt x="331" y="391"/>
                </a:cubicBezTo>
                <a:cubicBezTo>
                  <a:pt x="342" y="381"/>
                  <a:pt x="351" y="369"/>
                  <a:pt x="359" y="354"/>
                </a:cubicBezTo>
                <a:cubicBezTo>
                  <a:pt x="367" y="339"/>
                  <a:pt x="373" y="324"/>
                  <a:pt x="381" y="307"/>
                </a:cubicBezTo>
                <a:cubicBezTo>
                  <a:pt x="387" y="291"/>
                  <a:pt x="391" y="281"/>
                  <a:pt x="392" y="279"/>
                </a:cubicBezTo>
                <a:cubicBezTo>
                  <a:pt x="395" y="278"/>
                  <a:pt x="398" y="277"/>
                  <a:pt x="404" y="277"/>
                </a:cubicBezTo>
                <a:lnTo>
                  <a:pt x="413" y="277"/>
                </a:lnTo>
                <a:cubicBezTo>
                  <a:pt x="415" y="281"/>
                  <a:pt x="417" y="284"/>
                  <a:pt x="417" y="284"/>
                </a:cubicBezTo>
                <a:cubicBezTo>
                  <a:pt x="417" y="285"/>
                  <a:pt x="412" y="299"/>
                  <a:pt x="403" y="324"/>
                </a:cubicBezTo>
                <a:cubicBezTo>
                  <a:pt x="394" y="351"/>
                  <a:pt x="384" y="378"/>
                  <a:pt x="372" y="407"/>
                </a:cubicBezTo>
                <a:cubicBezTo>
                  <a:pt x="361" y="435"/>
                  <a:pt x="356" y="452"/>
                  <a:pt x="355" y="457"/>
                </a:cubicBezTo>
                <a:cubicBezTo>
                  <a:pt x="354" y="459"/>
                  <a:pt x="353" y="460"/>
                  <a:pt x="352" y="461"/>
                </a:cubicBezTo>
                <a:cubicBezTo>
                  <a:pt x="351" y="461"/>
                  <a:pt x="348" y="462"/>
                  <a:pt x="341" y="463"/>
                </a:cubicBezTo>
                <a:cubicBezTo>
                  <a:pt x="335" y="464"/>
                  <a:pt x="325" y="464"/>
                  <a:pt x="312" y="463"/>
                </a:cubicBezTo>
                <a:cubicBezTo>
                  <a:pt x="307" y="463"/>
                  <a:pt x="290" y="463"/>
                  <a:pt x="261" y="463"/>
                </a:cubicBezTo>
                <a:cubicBezTo>
                  <a:pt x="231" y="463"/>
                  <a:pt x="203" y="463"/>
                  <a:pt x="177" y="463"/>
                </a:cubicBezTo>
                <a:lnTo>
                  <a:pt x="56" y="463"/>
                </a:lnTo>
                <a:cubicBezTo>
                  <a:pt x="19" y="463"/>
                  <a:pt x="0" y="460"/>
                  <a:pt x="0" y="456"/>
                </a:cubicBezTo>
                <a:cubicBezTo>
                  <a:pt x="0" y="453"/>
                  <a:pt x="0" y="450"/>
                  <a:pt x="1" y="446"/>
                </a:cubicBezTo>
                <a:cubicBezTo>
                  <a:pt x="3" y="438"/>
                  <a:pt x="5" y="433"/>
                  <a:pt x="8" y="432"/>
                </a:cubicBezTo>
                <a:cubicBezTo>
                  <a:pt x="9" y="432"/>
                  <a:pt x="13" y="432"/>
                  <a:pt x="18" y="432"/>
                </a:cubicBezTo>
                <a:lnTo>
                  <a:pt x="22" y="432"/>
                </a:lnTo>
                <a:cubicBezTo>
                  <a:pt x="34" y="432"/>
                  <a:pt x="48" y="431"/>
                  <a:pt x="62" y="430"/>
                </a:cubicBezTo>
                <a:cubicBezTo>
                  <a:pt x="69" y="428"/>
                  <a:pt x="73" y="426"/>
                  <a:pt x="75" y="421"/>
                </a:cubicBezTo>
                <a:cubicBezTo>
                  <a:pt x="77" y="420"/>
                  <a:pt x="93" y="357"/>
                  <a:pt x="124" y="232"/>
                </a:cubicBezTo>
                <a:cubicBezTo>
                  <a:pt x="155" y="109"/>
                  <a:pt x="171" y="44"/>
                  <a:pt x="171" y="37"/>
                </a:cubicBezTo>
                <a:cubicBezTo>
                  <a:pt x="171" y="34"/>
                  <a:pt x="158" y="32"/>
                  <a:pt x="132"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5" name=""/>
          <p:cNvSpPr/>
          <p:nvPr/>
        </p:nvSpPr>
        <p:spPr>
          <a:xfrm>
            <a:off x="558000" y="3714480"/>
            <a:ext cx="54000" cy="109800"/>
          </a:xfrm>
          <a:custGeom>
            <a:avLst/>
            <a:gdLst/>
            <a:ahLst/>
            <a:rect l="0" t="0" r="r" b="b"/>
            <a:pathLst>
              <a:path w="150" h="305">
                <a:moveTo>
                  <a:pt x="3" y="115"/>
                </a:moveTo>
                <a:cubicBezTo>
                  <a:pt x="1" y="113"/>
                  <a:pt x="0" y="111"/>
                  <a:pt x="0" y="110"/>
                </a:cubicBezTo>
                <a:cubicBezTo>
                  <a:pt x="0" y="109"/>
                  <a:pt x="1" y="106"/>
                  <a:pt x="1" y="103"/>
                </a:cubicBezTo>
                <a:cubicBezTo>
                  <a:pt x="2" y="99"/>
                  <a:pt x="3" y="97"/>
                  <a:pt x="5" y="96"/>
                </a:cubicBezTo>
                <a:cubicBezTo>
                  <a:pt x="5" y="94"/>
                  <a:pt x="7" y="94"/>
                  <a:pt x="9" y="94"/>
                </a:cubicBezTo>
                <a:cubicBezTo>
                  <a:pt x="11" y="94"/>
                  <a:pt x="20" y="93"/>
                  <a:pt x="34" y="93"/>
                </a:cubicBezTo>
                <a:lnTo>
                  <a:pt x="59" y="93"/>
                </a:lnTo>
                <a:lnTo>
                  <a:pt x="68" y="55"/>
                </a:lnTo>
                <a:cubicBezTo>
                  <a:pt x="69" y="51"/>
                  <a:pt x="70" y="47"/>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4"/>
                </a:cubicBezTo>
                <a:lnTo>
                  <a:pt x="98" y="92"/>
                </a:lnTo>
                <a:cubicBezTo>
                  <a:pt x="98" y="93"/>
                  <a:pt x="106" y="93"/>
                  <a:pt x="122" y="93"/>
                </a:cubicBezTo>
                <a:lnTo>
                  <a:pt x="146" y="93"/>
                </a:lnTo>
                <a:cubicBezTo>
                  <a:pt x="149" y="95"/>
                  <a:pt x="150" y="97"/>
                  <a:pt x="150" y="98"/>
                </a:cubicBezTo>
                <a:cubicBezTo>
                  <a:pt x="150" y="105"/>
                  <a:pt x="148" y="111"/>
                  <a:pt x="144" y="115"/>
                </a:cubicBezTo>
                <a:lnTo>
                  <a:pt x="92" y="115"/>
                </a:lnTo>
                <a:lnTo>
                  <a:pt x="75" y="185"/>
                </a:lnTo>
                <a:cubicBezTo>
                  <a:pt x="63" y="236"/>
                  <a:pt x="57" y="264"/>
                  <a:pt x="57" y="268"/>
                </a:cubicBezTo>
                <a:cubicBezTo>
                  <a:pt x="57" y="281"/>
                  <a:pt x="61" y="288"/>
                  <a:pt x="69" y="288"/>
                </a:cubicBezTo>
                <a:cubicBezTo>
                  <a:pt x="81" y="288"/>
                  <a:pt x="91" y="282"/>
                  <a:pt x="102" y="271"/>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7"/>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7" y="303"/>
                  <a:pt x="39" y="298"/>
                </a:cubicBezTo>
                <a:cubicBezTo>
                  <a:pt x="30" y="293"/>
                  <a:pt x="24" y="285"/>
                  <a:pt x="20" y="273"/>
                </a:cubicBezTo>
                <a:cubicBezTo>
                  <a:pt x="20" y="271"/>
                  <a:pt x="19" y="267"/>
                  <a:pt x="19" y="260"/>
                </a:cubicBezTo>
                <a:lnTo>
                  <a:pt x="19" y="252"/>
                </a:lnTo>
                <a:lnTo>
                  <a:pt x="36" y="185"/>
                </a:lnTo>
                <a:cubicBezTo>
                  <a:pt x="47" y="139"/>
                  <a:pt x="53" y="116"/>
                  <a:pt x="53" y="116"/>
                </a:cubicBezTo>
                <a:cubicBezTo>
                  <a:pt x="53" y="115"/>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6" name=""/>
          <p:cNvSpPr/>
          <p:nvPr/>
        </p:nvSpPr>
        <p:spPr>
          <a:xfrm>
            <a:off x="631440" y="3775680"/>
            <a:ext cx="105480" cy="7200"/>
          </a:xfrm>
          <a:custGeom>
            <a:avLst/>
            <a:gdLst/>
            <a:ahLst/>
            <a:rect l="0" t="0" r="r" b="b"/>
            <a:pathLst>
              <a:path w="293" h="20">
                <a:moveTo>
                  <a:pt x="6" y="0"/>
                </a:moveTo>
                <a:lnTo>
                  <a:pt x="285" y="0"/>
                </a:lnTo>
                <a:cubicBezTo>
                  <a:pt x="290" y="3"/>
                  <a:pt x="293" y="6"/>
                  <a:pt x="293" y="11"/>
                </a:cubicBezTo>
                <a:cubicBezTo>
                  <a:pt x="293" y="14"/>
                  <a:pt x="290" y="18"/>
                  <a:pt x="285" y="20"/>
                </a:cubicBezTo>
                <a:lnTo>
                  <a:pt x="6" y="20"/>
                </a:lnTo>
                <a:cubicBezTo>
                  <a:pt x="2" y="18"/>
                  <a:pt x="0" y="15"/>
                  <a:pt x="0" y="11"/>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7" name=""/>
          <p:cNvSpPr/>
          <p:nvPr/>
        </p:nvSpPr>
        <p:spPr>
          <a:xfrm>
            <a:off x="765000" y="3707640"/>
            <a:ext cx="59760" cy="114840"/>
          </a:xfrm>
          <a:custGeom>
            <a:avLst/>
            <a:gdLst/>
            <a:ahLst/>
            <a:rect l="0" t="0" r="r" b="b"/>
            <a:pathLst>
              <a:path w="166" h="319">
                <a:moveTo>
                  <a:pt x="63" y="43"/>
                </a:moveTo>
                <a:lnTo>
                  <a:pt x="56" y="45"/>
                </a:lnTo>
                <a:cubicBezTo>
                  <a:pt x="52" y="47"/>
                  <a:pt x="46" y="48"/>
                  <a:pt x="37" y="50"/>
                </a:cubicBezTo>
                <a:cubicBezTo>
                  <a:pt x="29" y="52"/>
                  <a:pt x="20" y="53"/>
                  <a:pt x="9" y="53"/>
                </a:cubicBezTo>
                <a:lnTo>
                  <a:pt x="0" y="53"/>
                </a:lnTo>
                <a:lnTo>
                  <a:pt x="0" y="30"/>
                </a:lnTo>
                <a:lnTo>
                  <a:pt x="9" y="30"/>
                </a:lnTo>
                <a:cubicBezTo>
                  <a:pt x="24" y="30"/>
                  <a:pt x="38" y="27"/>
                  <a:pt x="51" y="23"/>
                </a:cubicBezTo>
                <a:cubicBezTo>
                  <a:pt x="64" y="19"/>
                  <a:pt x="73" y="15"/>
                  <a:pt x="78" y="12"/>
                </a:cubicBezTo>
                <a:cubicBezTo>
                  <a:pt x="83" y="8"/>
                  <a:pt x="87" y="5"/>
                  <a:pt x="92" y="1"/>
                </a:cubicBezTo>
                <a:cubicBezTo>
                  <a:pt x="93" y="0"/>
                  <a:pt x="95" y="0"/>
                  <a:pt x="98" y="0"/>
                </a:cubicBezTo>
                <a:cubicBezTo>
                  <a:pt x="101" y="0"/>
                  <a:pt x="104" y="1"/>
                  <a:pt x="106" y="3"/>
                </a:cubicBezTo>
                <a:lnTo>
                  <a:pt x="106" y="147"/>
                </a:lnTo>
                <a:lnTo>
                  <a:pt x="107" y="290"/>
                </a:lnTo>
                <a:cubicBezTo>
                  <a:pt x="109" y="292"/>
                  <a:pt x="111" y="294"/>
                  <a:pt x="112" y="294"/>
                </a:cubicBezTo>
                <a:cubicBezTo>
                  <a:pt x="114" y="295"/>
                  <a:pt x="118" y="296"/>
                  <a:pt x="124" y="296"/>
                </a:cubicBezTo>
                <a:cubicBezTo>
                  <a:pt x="130" y="297"/>
                  <a:pt x="140" y="297"/>
                  <a:pt x="153" y="297"/>
                </a:cubicBezTo>
                <a:lnTo>
                  <a:pt x="166" y="297"/>
                </a:lnTo>
                <a:lnTo>
                  <a:pt x="166" y="319"/>
                </a:lnTo>
                <a:lnTo>
                  <a:pt x="161" y="319"/>
                </a:lnTo>
                <a:cubicBezTo>
                  <a:pt x="154" y="318"/>
                  <a:pt x="129" y="318"/>
                  <a:pt x="84" y="318"/>
                </a:cubicBezTo>
                <a:cubicBezTo>
                  <a:pt x="40" y="318"/>
                  <a:pt x="15" y="318"/>
                  <a:pt x="9" y="319"/>
                </a:cubicBezTo>
                <a:lnTo>
                  <a:pt x="3" y="319"/>
                </a:lnTo>
                <a:lnTo>
                  <a:pt x="3" y="297"/>
                </a:lnTo>
                <a:lnTo>
                  <a:pt x="15" y="297"/>
                </a:lnTo>
                <a:cubicBezTo>
                  <a:pt x="22" y="297"/>
                  <a:pt x="28" y="297"/>
                  <a:pt x="33" y="297"/>
                </a:cubicBezTo>
                <a:cubicBezTo>
                  <a:pt x="38" y="297"/>
                  <a:pt x="42" y="297"/>
                  <a:pt x="45" y="297"/>
                </a:cubicBezTo>
                <a:cubicBezTo>
                  <a:pt x="48" y="296"/>
                  <a:pt x="51" y="296"/>
                  <a:pt x="53" y="295"/>
                </a:cubicBezTo>
                <a:cubicBezTo>
                  <a:pt x="55" y="295"/>
                  <a:pt x="57" y="294"/>
                  <a:pt x="57" y="294"/>
                </a:cubicBezTo>
                <a:cubicBezTo>
                  <a:pt x="57" y="294"/>
                  <a:pt x="58" y="294"/>
                  <a:pt x="60" y="292"/>
                </a:cubicBezTo>
                <a:cubicBezTo>
                  <a:pt x="61" y="290"/>
                  <a:pt x="62" y="290"/>
                  <a:pt x="63" y="290"/>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8" name=""/>
          <p:cNvSpPr txBox="1"/>
          <p:nvPr/>
        </p:nvSpPr>
        <p:spPr>
          <a:xfrm>
            <a:off x="1400040" y="3144960"/>
            <a:ext cx="2477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の生成に使われたノイズ）</a:t>
            </a:r>
            <a:endParaRPr b="0" lang="en-US" sz="1560" strike="noStrike" u="none">
              <a:solidFill>
                <a:srgbClr val="000000"/>
              </a:solidFill>
              <a:effectLst/>
              <a:uFillTx/>
              <a:latin typeface="Times New Roman"/>
            </a:endParaRPr>
          </a:p>
        </p:txBody>
      </p:sp>
      <p:sp>
        <p:nvSpPr>
          <p:cNvPr id="839" name=""/>
          <p:cNvSpPr/>
          <p:nvPr/>
        </p:nvSpPr>
        <p:spPr>
          <a:xfrm>
            <a:off x="2703960" y="3677400"/>
            <a:ext cx="162720" cy="166680"/>
          </a:xfrm>
          <a:custGeom>
            <a:avLst/>
            <a:gdLst/>
            <a:ahLst/>
            <a:rect l="0" t="0" r="r" b="b"/>
            <a:pathLst>
              <a:path w="452" h="463">
                <a:moveTo>
                  <a:pt x="181" y="322"/>
                </a:moveTo>
                <a:cubicBezTo>
                  <a:pt x="168" y="322"/>
                  <a:pt x="156" y="321"/>
                  <a:pt x="146" y="320"/>
                </a:cubicBezTo>
                <a:cubicBezTo>
                  <a:pt x="136" y="318"/>
                  <a:pt x="129" y="317"/>
                  <a:pt x="125" y="316"/>
                </a:cubicBezTo>
                <a:cubicBezTo>
                  <a:pt x="120" y="314"/>
                  <a:pt x="117" y="314"/>
                  <a:pt x="116" y="314"/>
                </a:cubicBezTo>
                <a:cubicBezTo>
                  <a:pt x="116" y="314"/>
                  <a:pt x="114" y="322"/>
                  <a:pt x="110" y="339"/>
                </a:cubicBezTo>
                <a:cubicBezTo>
                  <a:pt x="106" y="355"/>
                  <a:pt x="102" y="374"/>
                  <a:pt x="96" y="394"/>
                </a:cubicBezTo>
                <a:cubicBezTo>
                  <a:pt x="90" y="414"/>
                  <a:pt x="87" y="427"/>
                  <a:pt x="84" y="433"/>
                </a:cubicBezTo>
                <a:cubicBezTo>
                  <a:pt x="74" y="453"/>
                  <a:pt x="58" y="463"/>
                  <a:pt x="36" y="463"/>
                </a:cubicBezTo>
                <a:cubicBezTo>
                  <a:pt x="25" y="463"/>
                  <a:pt x="16" y="460"/>
                  <a:pt x="10" y="453"/>
                </a:cubicBezTo>
                <a:cubicBezTo>
                  <a:pt x="3" y="446"/>
                  <a:pt x="0" y="437"/>
                  <a:pt x="0" y="426"/>
                </a:cubicBezTo>
                <a:cubicBezTo>
                  <a:pt x="1" y="420"/>
                  <a:pt x="17" y="355"/>
                  <a:pt x="48" y="231"/>
                </a:cubicBezTo>
                <a:cubicBezTo>
                  <a:pt x="79" y="106"/>
                  <a:pt x="95" y="40"/>
                  <a:pt x="97" y="34"/>
                </a:cubicBezTo>
                <a:cubicBezTo>
                  <a:pt x="101" y="25"/>
                  <a:pt x="107" y="17"/>
                  <a:pt x="116" y="10"/>
                </a:cubicBezTo>
                <a:cubicBezTo>
                  <a:pt x="125" y="4"/>
                  <a:pt x="135" y="0"/>
                  <a:pt x="146" y="0"/>
                </a:cubicBezTo>
                <a:cubicBezTo>
                  <a:pt x="159" y="0"/>
                  <a:pt x="168" y="4"/>
                  <a:pt x="174" y="12"/>
                </a:cubicBezTo>
                <a:cubicBezTo>
                  <a:pt x="180" y="19"/>
                  <a:pt x="183" y="26"/>
                  <a:pt x="184" y="34"/>
                </a:cubicBezTo>
                <a:cubicBezTo>
                  <a:pt x="184" y="39"/>
                  <a:pt x="177" y="71"/>
                  <a:pt x="162" y="128"/>
                </a:cubicBezTo>
                <a:cubicBezTo>
                  <a:pt x="148" y="186"/>
                  <a:pt x="140" y="222"/>
                  <a:pt x="140" y="237"/>
                </a:cubicBezTo>
                <a:cubicBezTo>
                  <a:pt x="140" y="270"/>
                  <a:pt x="156" y="286"/>
                  <a:pt x="189" y="286"/>
                </a:cubicBezTo>
                <a:cubicBezTo>
                  <a:pt x="206" y="286"/>
                  <a:pt x="222" y="281"/>
                  <a:pt x="237" y="269"/>
                </a:cubicBezTo>
                <a:cubicBezTo>
                  <a:pt x="253" y="257"/>
                  <a:pt x="263" y="248"/>
                  <a:pt x="267" y="240"/>
                </a:cubicBezTo>
                <a:cubicBezTo>
                  <a:pt x="268" y="239"/>
                  <a:pt x="277" y="206"/>
                  <a:pt x="293" y="139"/>
                </a:cubicBezTo>
                <a:cubicBezTo>
                  <a:pt x="309" y="74"/>
                  <a:pt x="318" y="40"/>
                  <a:pt x="319" y="39"/>
                </a:cubicBezTo>
                <a:cubicBezTo>
                  <a:pt x="329" y="17"/>
                  <a:pt x="345" y="6"/>
                  <a:pt x="368" y="6"/>
                </a:cubicBezTo>
                <a:cubicBezTo>
                  <a:pt x="379" y="6"/>
                  <a:pt x="389" y="10"/>
                  <a:pt x="396" y="17"/>
                </a:cubicBezTo>
                <a:cubicBezTo>
                  <a:pt x="402" y="23"/>
                  <a:pt x="406" y="31"/>
                  <a:pt x="406" y="39"/>
                </a:cubicBezTo>
                <a:cubicBezTo>
                  <a:pt x="406" y="43"/>
                  <a:pt x="402" y="61"/>
                  <a:pt x="394" y="92"/>
                </a:cubicBezTo>
                <a:cubicBezTo>
                  <a:pt x="387" y="124"/>
                  <a:pt x="378" y="157"/>
                  <a:pt x="368" y="192"/>
                </a:cubicBezTo>
                <a:cubicBezTo>
                  <a:pt x="359" y="227"/>
                  <a:pt x="354" y="247"/>
                  <a:pt x="354" y="252"/>
                </a:cubicBezTo>
                <a:cubicBezTo>
                  <a:pt x="353" y="257"/>
                  <a:pt x="352" y="262"/>
                  <a:pt x="352" y="266"/>
                </a:cubicBezTo>
                <a:cubicBezTo>
                  <a:pt x="352" y="280"/>
                  <a:pt x="357" y="287"/>
                  <a:pt x="365" y="287"/>
                </a:cubicBezTo>
                <a:cubicBezTo>
                  <a:pt x="375" y="287"/>
                  <a:pt x="385" y="279"/>
                  <a:pt x="392" y="264"/>
                </a:cubicBezTo>
                <a:cubicBezTo>
                  <a:pt x="397" y="255"/>
                  <a:pt x="402" y="242"/>
                  <a:pt x="406" y="223"/>
                </a:cubicBezTo>
                <a:cubicBezTo>
                  <a:pt x="409" y="213"/>
                  <a:pt x="410" y="208"/>
                  <a:pt x="412" y="206"/>
                </a:cubicBezTo>
                <a:cubicBezTo>
                  <a:pt x="413" y="205"/>
                  <a:pt x="418" y="204"/>
                  <a:pt x="427" y="203"/>
                </a:cubicBezTo>
                <a:lnTo>
                  <a:pt x="431" y="203"/>
                </a:lnTo>
                <a:lnTo>
                  <a:pt x="438" y="203"/>
                </a:lnTo>
                <a:cubicBezTo>
                  <a:pt x="448" y="203"/>
                  <a:pt x="452" y="207"/>
                  <a:pt x="452" y="213"/>
                </a:cubicBezTo>
                <a:cubicBezTo>
                  <a:pt x="452" y="216"/>
                  <a:pt x="451" y="220"/>
                  <a:pt x="450" y="224"/>
                </a:cubicBezTo>
                <a:cubicBezTo>
                  <a:pt x="449" y="229"/>
                  <a:pt x="446" y="238"/>
                  <a:pt x="440" y="251"/>
                </a:cubicBezTo>
                <a:cubicBezTo>
                  <a:pt x="435" y="264"/>
                  <a:pt x="429" y="275"/>
                  <a:pt x="424" y="284"/>
                </a:cubicBezTo>
                <a:cubicBezTo>
                  <a:pt x="418" y="292"/>
                  <a:pt x="409" y="301"/>
                  <a:pt x="397" y="310"/>
                </a:cubicBezTo>
                <a:cubicBezTo>
                  <a:pt x="384" y="319"/>
                  <a:pt x="370" y="323"/>
                  <a:pt x="358" y="322"/>
                </a:cubicBezTo>
                <a:cubicBezTo>
                  <a:pt x="346" y="322"/>
                  <a:pt x="336" y="321"/>
                  <a:pt x="326" y="318"/>
                </a:cubicBezTo>
                <a:cubicBezTo>
                  <a:pt x="316" y="316"/>
                  <a:pt x="308" y="313"/>
                  <a:pt x="302" y="309"/>
                </a:cubicBezTo>
                <a:cubicBezTo>
                  <a:pt x="296" y="304"/>
                  <a:pt x="291" y="301"/>
                  <a:pt x="287" y="298"/>
                </a:cubicBezTo>
                <a:cubicBezTo>
                  <a:pt x="283" y="294"/>
                  <a:pt x="279" y="291"/>
                  <a:pt x="277" y="288"/>
                </a:cubicBezTo>
                <a:lnTo>
                  <a:pt x="275" y="284"/>
                </a:lnTo>
                <a:cubicBezTo>
                  <a:pt x="246" y="309"/>
                  <a:pt x="215" y="322"/>
                  <a:pt x="181" y="3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0" name=""/>
          <p:cNvSpPr/>
          <p:nvPr/>
        </p:nvSpPr>
        <p:spPr>
          <a:xfrm>
            <a:off x="2750400" y="3625560"/>
            <a:ext cx="83880" cy="25920"/>
          </a:xfrm>
          <a:custGeom>
            <a:avLst/>
            <a:gdLst/>
            <a:ahLst/>
            <a:rect l="0" t="0" r="r" b="b"/>
            <a:pathLst>
              <a:path w="233" h="72">
                <a:moveTo>
                  <a:pt x="67" y="46"/>
                </a:moveTo>
                <a:cubicBezTo>
                  <a:pt x="60" y="46"/>
                  <a:pt x="53" y="49"/>
                  <a:pt x="47" y="51"/>
                </a:cubicBezTo>
                <a:cubicBezTo>
                  <a:pt x="41" y="54"/>
                  <a:pt x="36" y="57"/>
                  <a:pt x="33" y="59"/>
                </a:cubicBezTo>
                <a:cubicBezTo>
                  <a:pt x="30" y="61"/>
                  <a:pt x="25" y="66"/>
                  <a:pt x="19" y="72"/>
                </a:cubicBezTo>
                <a:lnTo>
                  <a:pt x="9" y="64"/>
                </a:lnTo>
                <a:lnTo>
                  <a:pt x="0" y="56"/>
                </a:lnTo>
                <a:cubicBezTo>
                  <a:pt x="0" y="56"/>
                  <a:pt x="2" y="52"/>
                  <a:pt x="8" y="45"/>
                </a:cubicBezTo>
                <a:cubicBezTo>
                  <a:pt x="14" y="38"/>
                  <a:pt x="20" y="31"/>
                  <a:pt x="26" y="24"/>
                </a:cubicBezTo>
                <a:cubicBezTo>
                  <a:pt x="33" y="17"/>
                  <a:pt x="38" y="12"/>
                  <a:pt x="41" y="9"/>
                </a:cubicBezTo>
                <a:cubicBezTo>
                  <a:pt x="51" y="3"/>
                  <a:pt x="62" y="0"/>
                  <a:pt x="72" y="0"/>
                </a:cubicBezTo>
                <a:cubicBezTo>
                  <a:pt x="82" y="0"/>
                  <a:pt x="98" y="4"/>
                  <a:pt x="119" y="12"/>
                </a:cubicBezTo>
                <a:cubicBezTo>
                  <a:pt x="140" y="20"/>
                  <a:pt x="155" y="25"/>
                  <a:pt x="166" y="25"/>
                </a:cubicBezTo>
                <a:cubicBezTo>
                  <a:pt x="173" y="25"/>
                  <a:pt x="179" y="23"/>
                  <a:pt x="185" y="20"/>
                </a:cubicBezTo>
                <a:cubicBezTo>
                  <a:pt x="191" y="18"/>
                  <a:pt x="196" y="15"/>
                  <a:pt x="199" y="13"/>
                </a:cubicBezTo>
                <a:cubicBezTo>
                  <a:pt x="202" y="11"/>
                  <a:pt x="207" y="6"/>
                  <a:pt x="213" y="0"/>
                </a:cubicBezTo>
                <a:lnTo>
                  <a:pt x="223" y="8"/>
                </a:lnTo>
                <a:lnTo>
                  <a:pt x="233" y="16"/>
                </a:lnTo>
                <a:cubicBezTo>
                  <a:pt x="214" y="43"/>
                  <a:pt x="197" y="61"/>
                  <a:pt x="183" y="67"/>
                </a:cubicBezTo>
                <a:cubicBezTo>
                  <a:pt x="176" y="71"/>
                  <a:pt x="169" y="72"/>
                  <a:pt x="161" y="72"/>
                </a:cubicBezTo>
                <a:cubicBezTo>
                  <a:pt x="151" y="72"/>
                  <a:pt x="136" y="68"/>
                  <a:pt x="116" y="60"/>
                </a:cubicBezTo>
                <a:cubicBezTo>
                  <a:pt x="94" y="51"/>
                  <a:pt x="78" y="46"/>
                  <a:pt x="67"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1" name=""/>
          <p:cNvSpPr/>
          <p:nvPr/>
        </p:nvSpPr>
        <p:spPr>
          <a:xfrm>
            <a:off x="2884680" y="3717720"/>
            <a:ext cx="55440" cy="113040"/>
          </a:xfrm>
          <a:custGeom>
            <a:avLst/>
            <a:gdLst/>
            <a:ahLst/>
            <a:rect l="0" t="0" r="r" b="b"/>
            <a:pathLst>
              <a:path w="154" h="314">
                <a:moveTo>
                  <a:pt x="3" y="118"/>
                </a:moveTo>
                <a:cubicBezTo>
                  <a:pt x="1" y="116"/>
                  <a:pt x="0" y="114"/>
                  <a:pt x="0" y="113"/>
                </a:cubicBezTo>
                <a:cubicBezTo>
                  <a:pt x="0" y="112"/>
                  <a:pt x="0" y="109"/>
                  <a:pt x="1" y="105"/>
                </a:cubicBezTo>
                <a:cubicBezTo>
                  <a:pt x="2" y="101"/>
                  <a:pt x="3" y="99"/>
                  <a:pt x="4" y="99"/>
                </a:cubicBezTo>
                <a:cubicBezTo>
                  <a:pt x="4" y="97"/>
                  <a:pt x="6" y="96"/>
                  <a:pt x="8" y="96"/>
                </a:cubicBezTo>
                <a:cubicBezTo>
                  <a:pt x="10" y="96"/>
                  <a:pt x="19" y="96"/>
                  <a:pt x="34" y="96"/>
                </a:cubicBezTo>
                <a:lnTo>
                  <a:pt x="60" y="96"/>
                </a:lnTo>
                <a:lnTo>
                  <a:pt x="70" y="56"/>
                </a:lnTo>
                <a:cubicBezTo>
                  <a:pt x="71" y="53"/>
                  <a:pt x="72" y="48"/>
                  <a:pt x="73" y="42"/>
                </a:cubicBezTo>
                <a:cubicBezTo>
                  <a:pt x="74" y="36"/>
                  <a:pt x="76" y="32"/>
                  <a:pt x="77" y="29"/>
                </a:cubicBezTo>
                <a:cubicBezTo>
                  <a:pt x="78" y="26"/>
                  <a:pt x="79" y="23"/>
                  <a:pt x="80" y="19"/>
                </a:cubicBezTo>
                <a:cubicBezTo>
                  <a:pt x="81" y="15"/>
                  <a:pt x="82" y="12"/>
                  <a:pt x="83" y="11"/>
                </a:cubicBezTo>
                <a:cubicBezTo>
                  <a:pt x="85" y="9"/>
                  <a:pt x="87" y="7"/>
                  <a:pt x="88" y="5"/>
                </a:cubicBezTo>
                <a:cubicBezTo>
                  <a:pt x="90" y="3"/>
                  <a:pt x="92" y="1"/>
                  <a:pt x="95" y="1"/>
                </a:cubicBezTo>
                <a:cubicBezTo>
                  <a:pt x="98" y="0"/>
                  <a:pt x="101" y="0"/>
                  <a:pt x="104" y="0"/>
                </a:cubicBezTo>
                <a:cubicBezTo>
                  <a:pt x="110" y="0"/>
                  <a:pt x="114" y="2"/>
                  <a:pt x="116" y="5"/>
                </a:cubicBezTo>
                <a:cubicBezTo>
                  <a:pt x="119" y="8"/>
                  <a:pt x="120" y="11"/>
                  <a:pt x="120" y="14"/>
                </a:cubicBezTo>
                <a:cubicBezTo>
                  <a:pt x="120" y="17"/>
                  <a:pt x="118" y="24"/>
                  <a:pt x="115" y="37"/>
                </a:cubicBezTo>
                <a:cubicBezTo>
                  <a:pt x="113" y="51"/>
                  <a:pt x="109" y="64"/>
                  <a:pt x="106" y="76"/>
                </a:cubicBezTo>
                <a:lnTo>
                  <a:pt x="101" y="95"/>
                </a:lnTo>
                <a:cubicBezTo>
                  <a:pt x="101" y="95"/>
                  <a:pt x="109" y="96"/>
                  <a:pt x="125" y="96"/>
                </a:cubicBezTo>
                <a:lnTo>
                  <a:pt x="150" y="96"/>
                </a:lnTo>
                <a:cubicBezTo>
                  <a:pt x="153" y="98"/>
                  <a:pt x="154" y="100"/>
                  <a:pt x="154" y="101"/>
                </a:cubicBezTo>
                <a:cubicBezTo>
                  <a:pt x="154" y="108"/>
                  <a:pt x="152" y="114"/>
                  <a:pt x="148" y="118"/>
                </a:cubicBezTo>
                <a:lnTo>
                  <a:pt x="95" y="118"/>
                </a:lnTo>
                <a:lnTo>
                  <a:pt x="77" y="191"/>
                </a:lnTo>
                <a:cubicBezTo>
                  <a:pt x="64" y="243"/>
                  <a:pt x="58" y="271"/>
                  <a:pt x="58" y="275"/>
                </a:cubicBezTo>
                <a:cubicBezTo>
                  <a:pt x="58" y="289"/>
                  <a:pt x="62" y="296"/>
                  <a:pt x="71" y="296"/>
                </a:cubicBezTo>
                <a:cubicBezTo>
                  <a:pt x="83" y="296"/>
                  <a:pt x="94" y="290"/>
                  <a:pt x="105" y="279"/>
                </a:cubicBezTo>
                <a:cubicBezTo>
                  <a:pt x="115" y="268"/>
                  <a:pt x="124" y="254"/>
                  <a:pt x="131" y="238"/>
                </a:cubicBezTo>
                <a:cubicBezTo>
                  <a:pt x="131" y="236"/>
                  <a:pt x="132" y="235"/>
                  <a:pt x="133" y="234"/>
                </a:cubicBezTo>
                <a:cubicBezTo>
                  <a:pt x="134" y="234"/>
                  <a:pt x="137" y="234"/>
                  <a:pt x="141" y="233"/>
                </a:cubicBezTo>
                <a:lnTo>
                  <a:pt x="143" y="233"/>
                </a:lnTo>
                <a:cubicBezTo>
                  <a:pt x="148" y="233"/>
                  <a:pt x="150" y="235"/>
                  <a:pt x="150" y="237"/>
                </a:cubicBezTo>
                <a:cubicBezTo>
                  <a:pt x="150" y="238"/>
                  <a:pt x="149" y="240"/>
                  <a:pt x="148" y="243"/>
                </a:cubicBezTo>
                <a:cubicBezTo>
                  <a:pt x="147" y="249"/>
                  <a:pt x="144" y="255"/>
                  <a:pt x="140" y="262"/>
                </a:cubicBezTo>
                <a:cubicBezTo>
                  <a:pt x="135" y="269"/>
                  <a:pt x="130" y="277"/>
                  <a:pt x="123" y="285"/>
                </a:cubicBezTo>
                <a:cubicBezTo>
                  <a:pt x="116" y="293"/>
                  <a:pt x="108" y="300"/>
                  <a:pt x="98" y="306"/>
                </a:cubicBezTo>
                <a:cubicBezTo>
                  <a:pt x="88" y="311"/>
                  <a:pt x="78" y="314"/>
                  <a:pt x="68" y="314"/>
                </a:cubicBezTo>
                <a:cubicBezTo>
                  <a:pt x="58" y="314"/>
                  <a:pt x="49" y="312"/>
                  <a:pt x="40" y="307"/>
                </a:cubicBezTo>
                <a:cubicBezTo>
                  <a:pt x="31" y="302"/>
                  <a:pt x="24" y="293"/>
                  <a:pt x="19" y="281"/>
                </a:cubicBezTo>
                <a:cubicBezTo>
                  <a:pt x="19" y="279"/>
                  <a:pt x="18" y="274"/>
                  <a:pt x="18" y="268"/>
                </a:cubicBezTo>
                <a:lnTo>
                  <a:pt x="18" y="259"/>
                </a:lnTo>
                <a:lnTo>
                  <a:pt x="37" y="190"/>
                </a:lnTo>
                <a:cubicBezTo>
                  <a:pt x="48" y="143"/>
                  <a:pt x="54" y="120"/>
                  <a:pt x="54" y="119"/>
                </a:cubicBezTo>
                <a:cubicBezTo>
                  <a:pt x="54" y="119"/>
                  <a:pt x="46" y="118"/>
                  <a:pt x="29" y="118"/>
                </a:cubicBezTo>
                <a:lnTo>
                  <a:pt x="3" y="11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2" name=""/>
          <p:cNvSpPr txBox="1"/>
          <p:nvPr/>
        </p:nvSpPr>
        <p:spPr>
          <a:xfrm>
            <a:off x="849240" y="3611520"/>
            <a:ext cx="1883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は、この </a:t>
            </a:r>
            <a:r>
              <a:rPr b="1" lang="zh-CN" sz="1560" strike="noStrike" u="none">
                <a:solidFill>
                  <a:srgbClr val="333333"/>
                </a:solidFill>
                <a:effectLst/>
                <a:uFillTx/>
                <a:latin typeface="NotoSansJP-Thin_"/>
                <a:ea typeface="NotoSansJP-Thin_"/>
              </a:rPr>
              <a:t>真の平均 </a:t>
            </a:r>
            <a:endParaRPr b="0" lang="en-US" sz="1560" strike="noStrike" u="none">
              <a:solidFill>
                <a:srgbClr val="000000"/>
              </a:solidFill>
              <a:effectLst/>
              <a:uFillTx/>
              <a:latin typeface="Times New Roman"/>
            </a:endParaRPr>
          </a:p>
        </p:txBody>
      </p:sp>
      <p:sp>
        <p:nvSpPr>
          <p:cNvPr id="843" name=""/>
          <p:cNvSpPr/>
          <p:nvPr/>
        </p:nvSpPr>
        <p:spPr>
          <a:xfrm>
            <a:off x="4304160" y="3676320"/>
            <a:ext cx="162720" cy="166680"/>
          </a:xfrm>
          <a:custGeom>
            <a:avLst/>
            <a:gdLst/>
            <a:ahLst/>
            <a:rect l="0" t="0" r="r" b="b"/>
            <a:pathLst>
              <a:path w="452" h="463">
                <a:moveTo>
                  <a:pt x="181" y="322"/>
                </a:moveTo>
                <a:cubicBezTo>
                  <a:pt x="168" y="322"/>
                  <a:pt x="156" y="321"/>
                  <a:pt x="146" y="320"/>
                </a:cubicBezTo>
                <a:cubicBezTo>
                  <a:pt x="137" y="318"/>
                  <a:pt x="129" y="317"/>
                  <a:pt x="125" y="316"/>
                </a:cubicBezTo>
                <a:cubicBezTo>
                  <a:pt x="120" y="314"/>
                  <a:pt x="117" y="313"/>
                  <a:pt x="116" y="313"/>
                </a:cubicBezTo>
                <a:cubicBezTo>
                  <a:pt x="116" y="313"/>
                  <a:pt x="114" y="322"/>
                  <a:pt x="110" y="339"/>
                </a:cubicBezTo>
                <a:cubicBezTo>
                  <a:pt x="106" y="355"/>
                  <a:pt x="102" y="374"/>
                  <a:pt x="96" y="394"/>
                </a:cubicBezTo>
                <a:cubicBezTo>
                  <a:pt x="91" y="414"/>
                  <a:pt x="87" y="427"/>
                  <a:pt x="84" y="433"/>
                </a:cubicBezTo>
                <a:cubicBezTo>
                  <a:pt x="75" y="453"/>
                  <a:pt x="59" y="463"/>
                  <a:pt x="36" y="463"/>
                </a:cubicBezTo>
                <a:cubicBezTo>
                  <a:pt x="25" y="463"/>
                  <a:pt x="16" y="460"/>
                  <a:pt x="10" y="453"/>
                </a:cubicBezTo>
                <a:cubicBezTo>
                  <a:pt x="3" y="446"/>
                  <a:pt x="0" y="437"/>
                  <a:pt x="0" y="426"/>
                </a:cubicBezTo>
                <a:cubicBezTo>
                  <a:pt x="1" y="420"/>
                  <a:pt x="17" y="355"/>
                  <a:pt x="48" y="231"/>
                </a:cubicBezTo>
                <a:cubicBezTo>
                  <a:pt x="79" y="106"/>
                  <a:pt x="95" y="40"/>
                  <a:pt x="98" y="34"/>
                </a:cubicBezTo>
                <a:cubicBezTo>
                  <a:pt x="101" y="25"/>
                  <a:pt x="108" y="17"/>
                  <a:pt x="116" y="10"/>
                </a:cubicBezTo>
                <a:cubicBezTo>
                  <a:pt x="125" y="4"/>
                  <a:pt x="135" y="0"/>
                  <a:pt x="146" y="0"/>
                </a:cubicBezTo>
                <a:cubicBezTo>
                  <a:pt x="159" y="0"/>
                  <a:pt x="168" y="4"/>
                  <a:pt x="174" y="12"/>
                </a:cubicBezTo>
                <a:cubicBezTo>
                  <a:pt x="180" y="19"/>
                  <a:pt x="183" y="26"/>
                  <a:pt x="184" y="34"/>
                </a:cubicBezTo>
                <a:cubicBezTo>
                  <a:pt x="184" y="39"/>
                  <a:pt x="177" y="71"/>
                  <a:pt x="162" y="128"/>
                </a:cubicBezTo>
                <a:cubicBezTo>
                  <a:pt x="148" y="186"/>
                  <a:pt x="140" y="222"/>
                  <a:pt x="140" y="237"/>
                </a:cubicBezTo>
                <a:cubicBezTo>
                  <a:pt x="140" y="270"/>
                  <a:pt x="156" y="286"/>
                  <a:pt x="189" y="286"/>
                </a:cubicBezTo>
                <a:cubicBezTo>
                  <a:pt x="206" y="286"/>
                  <a:pt x="222" y="280"/>
                  <a:pt x="238" y="269"/>
                </a:cubicBezTo>
                <a:cubicBezTo>
                  <a:pt x="253" y="257"/>
                  <a:pt x="263" y="248"/>
                  <a:pt x="267" y="240"/>
                </a:cubicBezTo>
                <a:cubicBezTo>
                  <a:pt x="268" y="239"/>
                  <a:pt x="277" y="205"/>
                  <a:pt x="293" y="139"/>
                </a:cubicBezTo>
                <a:cubicBezTo>
                  <a:pt x="310" y="74"/>
                  <a:pt x="318" y="40"/>
                  <a:pt x="319" y="39"/>
                </a:cubicBezTo>
                <a:cubicBezTo>
                  <a:pt x="329" y="17"/>
                  <a:pt x="345" y="6"/>
                  <a:pt x="368" y="6"/>
                </a:cubicBezTo>
                <a:cubicBezTo>
                  <a:pt x="379" y="6"/>
                  <a:pt x="388" y="9"/>
                  <a:pt x="395" y="16"/>
                </a:cubicBezTo>
                <a:cubicBezTo>
                  <a:pt x="401" y="23"/>
                  <a:pt x="405" y="31"/>
                  <a:pt x="405" y="39"/>
                </a:cubicBezTo>
                <a:cubicBezTo>
                  <a:pt x="405" y="43"/>
                  <a:pt x="401" y="61"/>
                  <a:pt x="394" y="92"/>
                </a:cubicBezTo>
                <a:cubicBezTo>
                  <a:pt x="386" y="123"/>
                  <a:pt x="378" y="156"/>
                  <a:pt x="368" y="192"/>
                </a:cubicBezTo>
                <a:cubicBezTo>
                  <a:pt x="359" y="227"/>
                  <a:pt x="354" y="247"/>
                  <a:pt x="354" y="251"/>
                </a:cubicBezTo>
                <a:cubicBezTo>
                  <a:pt x="353" y="257"/>
                  <a:pt x="352" y="262"/>
                  <a:pt x="352" y="266"/>
                </a:cubicBezTo>
                <a:cubicBezTo>
                  <a:pt x="352" y="280"/>
                  <a:pt x="357" y="287"/>
                  <a:pt x="365" y="287"/>
                </a:cubicBezTo>
                <a:cubicBezTo>
                  <a:pt x="375" y="287"/>
                  <a:pt x="384" y="279"/>
                  <a:pt x="391" y="264"/>
                </a:cubicBezTo>
                <a:cubicBezTo>
                  <a:pt x="396" y="255"/>
                  <a:pt x="401" y="241"/>
                  <a:pt x="405" y="223"/>
                </a:cubicBezTo>
                <a:cubicBezTo>
                  <a:pt x="408" y="213"/>
                  <a:pt x="410" y="208"/>
                  <a:pt x="411" y="206"/>
                </a:cubicBezTo>
                <a:cubicBezTo>
                  <a:pt x="412" y="205"/>
                  <a:pt x="417" y="204"/>
                  <a:pt x="426" y="203"/>
                </a:cubicBezTo>
                <a:lnTo>
                  <a:pt x="430" y="203"/>
                </a:lnTo>
                <a:lnTo>
                  <a:pt x="437" y="203"/>
                </a:lnTo>
                <a:cubicBezTo>
                  <a:pt x="448" y="203"/>
                  <a:pt x="452" y="207"/>
                  <a:pt x="452" y="213"/>
                </a:cubicBezTo>
                <a:cubicBezTo>
                  <a:pt x="452" y="216"/>
                  <a:pt x="451" y="220"/>
                  <a:pt x="450" y="224"/>
                </a:cubicBezTo>
                <a:cubicBezTo>
                  <a:pt x="449" y="229"/>
                  <a:pt x="445" y="238"/>
                  <a:pt x="440" y="251"/>
                </a:cubicBezTo>
                <a:cubicBezTo>
                  <a:pt x="434" y="264"/>
                  <a:pt x="428" y="275"/>
                  <a:pt x="423" y="283"/>
                </a:cubicBezTo>
                <a:cubicBezTo>
                  <a:pt x="417" y="292"/>
                  <a:pt x="408" y="301"/>
                  <a:pt x="396" y="310"/>
                </a:cubicBezTo>
                <a:cubicBezTo>
                  <a:pt x="383" y="319"/>
                  <a:pt x="371" y="323"/>
                  <a:pt x="358" y="322"/>
                </a:cubicBezTo>
                <a:cubicBezTo>
                  <a:pt x="346" y="322"/>
                  <a:pt x="336" y="321"/>
                  <a:pt x="326" y="318"/>
                </a:cubicBezTo>
                <a:cubicBezTo>
                  <a:pt x="316" y="316"/>
                  <a:pt x="308" y="313"/>
                  <a:pt x="302" y="309"/>
                </a:cubicBezTo>
                <a:cubicBezTo>
                  <a:pt x="296" y="304"/>
                  <a:pt x="291" y="301"/>
                  <a:pt x="287" y="297"/>
                </a:cubicBezTo>
                <a:cubicBezTo>
                  <a:pt x="283" y="294"/>
                  <a:pt x="280" y="291"/>
                  <a:pt x="277" y="288"/>
                </a:cubicBezTo>
                <a:lnTo>
                  <a:pt x="275" y="284"/>
                </a:lnTo>
                <a:cubicBezTo>
                  <a:pt x="246" y="309"/>
                  <a:pt x="215" y="322"/>
                  <a:pt x="181" y="3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4" name=""/>
          <p:cNvSpPr/>
          <p:nvPr/>
        </p:nvSpPr>
        <p:spPr>
          <a:xfrm>
            <a:off x="4487760" y="3702600"/>
            <a:ext cx="75960" cy="127080"/>
          </a:xfrm>
          <a:custGeom>
            <a:avLst/>
            <a:gdLst/>
            <a:ahLst/>
            <a:rect l="0" t="0" r="r" b="b"/>
            <a:pathLst>
              <a:path w="211" h="353">
                <a:moveTo>
                  <a:pt x="0" y="249"/>
                </a:moveTo>
                <a:cubicBezTo>
                  <a:pt x="0" y="216"/>
                  <a:pt x="6" y="180"/>
                  <a:pt x="19" y="143"/>
                </a:cubicBezTo>
                <a:cubicBezTo>
                  <a:pt x="33" y="106"/>
                  <a:pt x="50" y="73"/>
                  <a:pt x="72" y="46"/>
                </a:cubicBezTo>
                <a:cubicBezTo>
                  <a:pt x="94" y="19"/>
                  <a:pt x="117" y="4"/>
                  <a:pt x="141" y="0"/>
                </a:cubicBezTo>
                <a:cubicBezTo>
                  <a:pt x="141" y="0"/>
                  <a:pt x="142" y="0"/>
                  <a:pt x="144" y="0"/>
                </a:cubicBezTo>
                <a:cubicBezTo>
                  <a:pt x="147" y="0"/>
                  <a:pt x="149" y="0"/>
                  <a:pt x="150" y="0"/>
                </a:cubicBezTo>
                <a:cubicBezTo>
                  <a:pt x="168" y="1"/>
                  <a:pt x="182" y="9"/>
                  <a:pt x="192" y="24"/>
                </a:cubicBezTo>
                <a:cubicBezTo>
                  <a:pt x="205" y="43"/>
                  <a:pt x="211" y="70"/>
                  <a:pt x="211" y="104"/>
                </a:cubicBezTo>
                <a:cubicBezTo>
                  <a:pt x="211" y="142"/>
                  <a:pt x="204" y="180"/>
                  <a:pt x="189" y="219"/>
                </a:cubicBezTo>
                <a:cubicBezTo>
                  <a:pt x="174" y="258"/>
                  <a:pt x="155" y="290"/>
                  <a:pt x="132" y="315"/>
                </a:cubicBezTo>
                <a:cubicBezTo>
                  <a:pt x="109" y="340"/>
                  <a:pt x="87" y="353"/>
                  <a:pt x="66" y="353"/>
                </a:cubicBezTo>
                <a:lnTo>
                  <a:pt x="63" y="353"/>
                </a:lnTo>
                <a:cubicBezTo>
                  <a:pt x="51" y="353"/>
                  <a:pt x="41" y="349"/>
                  <a:pt x="32" y="343"/>
                </a:cubicBezTo>
                <a:cubicBezTo>
                  <a:pt x="23" y="336"/>
                  <a:pt x="16" y="328"/>
                  <a:pt x="12" y="317"/>
                </a:cubicBezTo>
                <a:cubicBezTo>
                  <a:pt x="8" y="306"/>
                  <a:pt x="5" y="295"/>
                  <a:pt x="3" y="284"/>
                </a:cubicBezTo>
                <a:cubicBezTo>
                  <a:pt x="1" y="273"/>
                  <a:pt x="0" y="261"/>
                  <a:pt x="0" y="249"/>
                </a:cubicBezTo>
                <a:moveTo>
                  <a:pt x="172" y="68"/>
                </a:moveTo>
                <a:cubicBezTo>
                  <a:pt x="172" y="35"/>
                  <a:pt x="163" y="18"/>
                  <a:pt x="146" y="18"/>
                </a:cubicBezTo>
                <a:cubicBezTo>
                  <a:pt x="134" y="18"/>
                  <a:pt x="123" y="25"/>
                  <a:pt x="111" y="40"/>
                </a:cubicBezTo>
                <a:cubicBezTo>
                  <a:pt x="100" y="55"/>
                  <a:pt x="91" y="71"/>
                  <a:pt x="84" y="90"/>
                </a:cubicBezTo>
                <a:cubicBezTo>
                  <a:pt x="77" y="110"/>
                  <a:pt x="71" y="126"/>
                  <a:pt x="67" y="140"/>
                </a:cubicBezTo>
                <a:cubicBezTo>
                  <a:pt x="63" y="155"/>
                  <a:pt x="61" y="163"/>
                  <a:pt x="61" y="165"/>
                </a:cubicBezTo>
                <a:cubicBezTo>
                  <a:pt x="77" y="165"/>
                  <a:pt x="93" y="166"/>
                  <a:pt x="109" y="166"/>
                </a:cubicBezTo>
                <a:lnTo>
                  <a:pt x="156" y="165"/>
                </a:lnTo>
                <a:cubicBezTo>
                  <a:pt x="157" y="165"/>
                  <a:pt x="158" y="159"/>
                  <a:pt x="160" y="149"/>
                </a:cubicBezTo>
                <a:cubicBezTo>
                  <a:pt x="163" y="138"/>
                  <a:pt x="165" y="125"/>
                  <a:pt x="168" y="109"/>
                </a:cubicBezTo>
                <a:cubicBezTo>
                  <a:pt x="171" y="93"/>
                  <a:pt x="172" y="79"/>
                  <a:pt x="172" y="68"/>
                </a:cubicBezTo>
                <a:moveTo>
                  <a:pt x="39" y="283"/>
                </a:moveTo>
                <a:cubicBezTo>
                  <a:pt x="39" y="318"/>
                  <a:pt x="48" y="335"/>
                  <a:pt x="65" y="335"/>
                </a:cubicBezTo>
                <a:cubicBezTo>
                  <a:pt x="70" y="335"/>
                  <a:pt x="75" y="333"/>
                  <a:pt x="81" y="330"/>
                </a:cubicBezTo>
                <a:cubicBezTo>
                  <a:pt x="87" y="327"/>
                  <a:pt x="93" y="320"/>
                  <a:pt x="101" y="311"/>
                </a:cubicBezTo>
                <a:cubicBezTo>
                  <a:pt x="109" y="302"/>
                  <a:pt x="117" y="288"/>
                  <a:pt x="125" y="268"/>
                </a:cubicBezTo>
                <a:cubicBezTo>
                  <a:pt x="133" y="249"/>
                  <a:pt x="141" y="225"/>
                  <a:pt x="148" y="197"/>
                </a:cubicBezTo>
                <a:lnTo>
                  <a:pt x="151" y="188"/>
                </a:lnTo>
                <a:lnTo>
                  <a:pt x="55" y="188"/>
                </a:lnTo>
                <a:cubicBezTo>
                  <a:pt x="55" y="189"/>
                  <a:pt x="53" y="195"/>
                  <a:pt x="50" y="207"/>
                </a:cubicBezTo>
                <a:cubicBezTo>
                  <a:pt x="47" y="218"/>
                  <a:pt x="45" y="231"/>
                  <a:pt x="43" y="245"/>
                </a:cubicBezTo>
                <a:cubicBezTo>
                  <a:pt x="40" y="259"/>
                  <a:pt x="39" y="272"/>
                  <a:pt x="3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5" name=""/>
          <p:cNvSpPr txBox="1"/>
          <p:nvPr/>
        </p:nvSpPr>
        <p:spPr>
          <a:xfrm>
            <a:off x="2961360" y="3611520"/>
            <a:ext cx="14605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r>
              <a:rPr b="1" lang="en-US" sz="1560" strike="noStrike" u="none">
                <a:solidFill>
                  <a:srgbClr val="333333"/>
                </a:solidFill>
                <a:effectLst/>
                <a:uFillTx/>
                <a:latin typeface="NotoSansJP-Thin_"/>
                <a:ea typeface="NotoSansJP-Thin_"/>
              </a:rPr>
              <a:t>NN</a:t>
            </a:r>
            <a:r>
              <a:rPr b="1" lang="zh-CN" sz="1560" strike="noStrike" u="none">
                <a:solidFill>
                  <a:srgbClr val="333333"/>
                </a:solidFill>
                <a:effectLst/>
                <a:uFillTx/>
                <a:latin typeface="NotoSansJP-Thin_"/>
                <a:ea typeface="NotoSansJP-Thin_"/>
              </a:rPr>
              <a:t>の予測 </a:t>
            </a:r>
            <a:endParaRPr b="0" lang="en-US" sz="1560" strike="noStrike" u="none">
              <a:solidFill>
                <a:srgbClr val="000000"/>
              </a:solidFill>
              <a:effectLst/>
              <a:uFillTx/>
              <a:latin typeface="Times New Roman"/>
            </a:endParaRPr>
          </a:p>
        </p:txBody>
      </p:sp>
      <p:sp>
        <p:nvSpPr>
          <p:cNvPr id="846"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47" name=""/>
          <p:cNvSpPr txBox="1"/>
          <p:nvPr/>
        </p:nvSpPr>
        <p:spPr>
          <a:xfrm>
            <a:off x="4573080" y="3611520"/>
            <a:ext cx="1882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の差を測る項になる</a:t>
            </a:r>
            <a:endParaRPr b="0" lang="en-US" sz="1560" strike="noStrike" u="none">
              <a:solidFill>
                <a:srgbClr val="000000"/>
              </a:solidFill>
              <a:effectLst/>
              <a:uFillTx/>
              <a:latin typeface="Times New Roman"/>
            </a:endParaRPr>
          </a:p>
        </p:txBody>
      </p:sp>
      <p:sp>
        <p:nvSpPr>
          <p:cNvPr id="848" name=""/>
          <p:cNvSpPr txBox="1"/>
          <p:nvPr/>
        </p:nvSpPr>
        <p:spPr>
          <a:xfrm>
            <a:off x="237960" y="188280"/>
            <a:ext cx="27255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3.1. </a:t>
            </a:r>
            <a:r>
              <a:rPr b="1" lang="zh-CN" sz="2340" strike="noStrike" u="none">
                <a:solidFill>
                  <a:srgbClr val="ffffff"/>
                </a:solidFill>
                <a:effectLst/>
                <a:uFillTx/>
                <a:latin typeface="NotoSansJP-Thin_"/>
                <a:ea typeface="NotoSansJP-Thin_"/>
              </a:rPr>
              <a:t>損失関数の導出</a:t>
            </a:r>
            <a:endParaRPr b="0" lang="en-US" sz="2340" strike="noStrike" u="none">
              <a:solidFill>
                <a:srgbClr val="000000"/>
              </a:solidFill>
              <a:effectLst/>
              <a:uFillTx/>
              <a:latin typeface="Times New Roman"/>
            </a:endParaRPr>
          </a:p>
        </p:txBody>
      </p:sp>
      <p:sp>
        <p:nvSpPr>
          <p:cNvPr id="849"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14/28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5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5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853" name=""/>
          <p:cNvSpPr/>
          <p:nvPr/>
        </p:nvSpPr>
        <p:spPr>
          <a:xfrm>
            <a:off x="391320" y="914040"/>
            <a:ext cx="200880" cy="223560"/>
          </a:xfrm>
          <a:custGeom>
            <a:avLst/>
            <a:gdLst/>
            <a:ahLst/>
            <a:rect l="0" t="0" r="r" b="b"/>
            <a:pathLst>
              <a:path w="558" h="621">
                <a:moveTo>
                  <a:pt x="178" y="42"/>
                </a:moveTo>
                <a:cubicBezTo>
                  <a:pt x="157" y="42"/>
                  <a:pt x="146" y="41"/>
                  <a:pt x="145" y="39"/>
                </a:cubicBezTo>
                <a:cubicBezTo>
                  <a:pt x="144" y="37"/>
                  <a:pt x="144" y="35"/>
                  <a:pt x="144" y="31"/>
                </a:cubicBezTo>
                <a:cubicBezTo>
                  <a:pt x="144" y="17"/>
                  <a:pt x="147" y="7"/>
                  <a:pt x="154" y="1"/>
                </a:cubicBezTo>
                <a:cubicBezTo>
                  <a:pt x="155" y="1"/>
                  <a:pt x="160" y="0"/>
                  <a:pt x="168" y="0"/>
                </a:cubicBezTo>
                <a:cubicBezTo>
                  <a:pt x="200" y="2"/>
                  <a:pt x="238" y="3"/>
                  <a:pt x="283" y="3"/>
                </a:cubicBezTo>
                <a:cubicBezTo>
                  <a:pt x="369" y="3"/>
                  <a:pt x="418" y="2"/>
                  <a:pt x="430" y="0"/>
                </a:cubicBezTo>
                <a:lnTo>
                  <a:pt x="441" y="0"/>
                </a:lnTo>
                <a:cubicBezTo>
                  <a:pt x="445" y="4"/>
                  <a:pt x="447" y="7"/>
                  <a:pt x="447" y="9"/>
                </a:cubicBezTo>
                <a:cubicBezTo>
                  <a:pt x="447" y="10"/>
                  <a:pt x="446" y="16"/>
                  <a:pt x="445" y="25"/>
                </a:cubicBezTo>
                <a:cubicBezTo>
                  <a:pt x="442" y="34"/>
                  <a:pt x="439" y="40"/>
                  <a:pt x="437" y="42"/>
                </a:cubicBezTo>
                <a:lnTo>
                  <a:pt x="402" y="42"/>
                </a:lnTo>
                <a:cubicBezTo>
                  <a:pt x="361" y="43"/>
                  <a:pt x="336" y="45"/>
                  <a:pt x="329" y="50"/>
                </a:cubicBezTo>
                <a:cubicBezTo>
                  <a:pt x="325" y="53"/>
                  <a:pt x="320" y="61"/>
                  <a:pt x="316" y="76"/>
                </a:cubicBezTo>
                <a:cubicBezTo>
                  <a:pt x="312" y="90"/>
                  <a:pt x="291" y="170"/>
                  <a:pt x="255" y="316"/>
                </a:cubicBezTo>
                <a:cubicBezTo>
                  <a:pt x="245" y="355"/>
                  <a:pt x="235" y="397"/>
                  <a:pt x="224" y="441"/>
                </a:cubicBezTo>
                <a:cubicBezTo>
                  <a:pt x="213" y="485"/>
                  <a:pt x="205" y="518"/>
                  <a:pt x="199" y="541"/>
                </a:cubicBezTo>
                <a:lnTo>
                  <a:pt x="191" y="573"/>
                </a:lnTo>
                <a:cubicBezTo>
                  <a:pt x="191" y="576"/>
                  <a:pt x="194" y="577"/>
                  <a:pt x="199" y="577"/>
                </a:cubicBezTo>
                <a:cubicBezTo>
                  <a:pt x="205" y="577"/>
                  <a:pt x="222" y="577"/>
                  <a:pt x="253" y="579"/>
                </a:cubicBezTo>
                <a:lnTo>
                  <a:pt x="268" y="579"/>
                </a:lnTo>
                <a:cubicBezTo>
                  <a:pt x="287" y="579"/>
                  <a:pt x="303" y="578"/>
                  <a:pt x="315" y="578"/>
                </a:cubicBezTo>
                <a:cubicBezTo>
                  <a:pt x="327" y="577"/>
                  <a:pt x="342" y="575"/>
                  <a:pt x="360" y="571"/>
                </a:cubicBezTo>
                <a:cubicBezTo>
                  <a:pt x="378" y="568"/>
                  <a:pt x="393" y="562"/>
                  <a:pt x="405" y="555"/>
                </a:cubicBezTo>
                <a:cubicBezTo>
                  <a:pt x="417" y="548"/>
                  <a:pt x="430" y="537"/>
                  <a:pt x="445" y="524"/>
                </a:cubicBezTo>
                <a:cubicBezTo>
                  <a:pt x="459" y="511"/>
                  <a:pt x="472" y="494"/>
                  <a:pt x="483" y="474"/>
                </a:cubicBezTo>
                <a:cubicBezTo>
                  <a:pt x="493" y="456"/>
                  <a:pt x="502" y="436"/>
                  <a:pt x="510" y="414"/>
                </a:cubicBezTo>
                <a:cubicBezTo>
                  <a:pt x="519" y="391"/>
                  <a:pt x="524" y="379"/>
                  <a:pt x="525" y="376"/>
                </a:cubicBezTo>
                <a:cubicBezTo>
                  <a:pt x="528" y="374"/>
                  <a:pt x="534" y="373"/>
                  <a:pt x="541" y="373"/>
                </a:cubicBezTo>
                <a:lnTo>
                  <a:pt x="553" y="373"/>
                </a:lnTo>
                <a:cubicBezTo>
                  <a:pt x="556" y="378"/>
                  <a:pt x="558" y="382"/>
                  <a:pt x="558" y="383"/>
                </a:cubicBezTo>
                <a:cubicBezTo>
                  <a:pt x="558" y="384"/>
                  <a:pt x="552" y="402"/>
                  <a:pt x="540" y="436"/>
                </a:cubicBezTo>
                <a:cubicBezTo>
                  <a:pt x="528" y="471"/>
                  <a:pt x="515" y="507"/>
                  <a:pt x="500" y="545"/>
                </a:cubicBezTo>
                <a:cubicBezTo>
                  <a:pt x="486" y="583"/>
                  <a:pt x="478" y="605"/>
                  <a:pt x="477" y="612"/>
                </a:cubicBezTo>
                <a:cubicBezTo>
                  <a:pt x="475" y="615"/>
                  <a:pt x="474" y="617"/>
                  <a:pt x="473" y="618"/>
                </a:cubicBezTo>
                <a:cubicBezTo>
                  <a:pt x="472" y="618"/>
                  <a:pt x="467" y="619"/>
                  <a:pt x="458" y="620"/>
                </a:cubicBezTo>
                <a:cubicBezTo>
                  <a:pt x="450" y="621"/>
                  <a:pt x="437" y="622"/>
                  <a:pt x="419" y="621"/>
                </a:cubicBezTo>
                <a:cubicBezTo>
                  <a:pt x="413" y="621"/>
                  <a:pt x="390" y="621"/>
                  <a:pt x="351" y="621"/>
                </a:cubicBezTo>
                <a:cubicBezTo>
                  <a:pt x="311" y="621"/>
                  <a:pt x="273" y="621"/>
                  <a:pt x="237" y="620"/>
                </a:cubicBezTo>
                <a:lnTo>
                  <a:pt x="76" y="620"/>
                </a:lnTo>
                <a:cubicBezTo>
                  <a:pt x="25" y="620"/>
                  <a:pt x="0" y="617"/>
                  <a:pt x="0" y="611"/>
                </a:cubicBezTo>
                <a:cubicBezTo>
                  <a:pt x="0" y="607"/>
                  <a:pt x="1" y="603"/>
                  <a:pt x="2" y="598"/>
                </a:cubicBezTo>
                <a:cubicBezTo>
                  <a:pt x="5" y="587"/>
                  <a:pt x="8" y="581"/>
                  <a:pt x="11" y="579"/>
                </a:cubicBezTo>
                <a:cubicBezTo>
                  <a:pt x="13" y="579"/>
                  <a:pt x="18" y="579"/>
                  <a:pt x="24" y="579"/>
                </a:cubicBezTo>
                <a:lnTo>
                  <a:pt x="30" y="579"/>
                </a:lnTo>
                <a:cubicBezTo>
                  <a:pt x="46" y="579"/>
                  <a:pt x="64" y="578"/>
                  <a:pt x="84" y="576"/>
                </a:cubicBezTo>
                <a:cubicBezTo>
                  <a:pt x="93" y="574"/>
                  <a:pt x="98" y="570"/>
                  <a:pt x="101" y="565"/>
                </a:cubicBezTo>
                <a:cubicBezTo>
                  <a:pt x="103" y="563"/>
                  <a:pt x="125" y="479"/>
                  <a:pt x="167" y="313"/>
                </a:cubicBezTo>
                <a:cubicBezTo>
                  <a:pt x="208" y="147"/>
                  <a:pt x="229" y="59"/>
                  <a:pt x="229" y="50"/>
                </a:cubicBezTo>
                <a:cubicBezTo>
                  <a:pt x="229" y="46"/>
                  <a:pt x="212" y="43"/>
                  <a:pt x="178" y="4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4" name=""/>
          <p:cNvSpPr/>
          <p:nvPr/>
        </p:nvSpPr>
        <p:spPr>
          <a:xfrm>
            <a:off x="621360" y="1082520"/>
            <a:ext cx="75600" cy="106200"/>
          </a:xfrm>
          <a:custGeom>
            <a:avLst/>
            <a:gdLst/>
            <a:ahLst/>
            <a:rect l="0" t="0" r="r" b="b"/>
            <a:pathLst>
              <a:path w="210" h="295">
                <a:moveTo>
                  <a:pt x="169" y="86"/>
                </a:moveTo>
                <a:cubicBezTo>
                  <a:pt x="169" y="68"/>
                  <a:pt x="163" y="53"/>
                  <a:pt x="151" y="41"/>
                </a:cubicBezTo>
                <a:cubicBezTo>
                  <a:pt x="140" y="28"/>
                  <a:pt x="123" y="22"/>
                  <a:pt x="101" y="22"/>
                </a:cubicBezTo>
                <a:cubicBezTo>
                  <a:pt x="86" y="22"/>
                  <a:pt x="73" y="25"/>
                  <a:pt x="62" y="30"/>
                </a:cubicBezTo>
                <a:cubicBezTo>
                  <a:pt x="49" y="38"/>
                  <a:pt x="43" y="50"/>
                  <a:pt x="43" y="64"/>
                </a:cubicBezTo>
                <a:cubicBezTo>
                  <a:pt x="41" y="66"/>
                  <a:pt x="41" y="69"/>
                  <a:pt x="43" y="73"/>
                </a:cubicBezTo>
                <a:cubicBezTo>
                  <a:pt x="43" y="76"/>
                  <a:pt x="46" y="81"/>
                  <a:pt x="53" y="88"/>
                </a:cubicBezTo>
                <a:cubicBezTo>
                  <a:pt x="59" y="95"/>
                  <a:pt x="68" y="100"/>
                  <a:pt x="80" y="104"/>
                </a:cubicBezTo>
                <a:cubicBezTo>
                  <a:pt x="88" y="106"/>
                  <a:pt x="97" y="108"/>
                  <a:pt x="109" y="110"/>
                </a:cubicBezTo>
                <a:cubicBezTo>
                  <a:pt x="120" y="112"/>
                  <a:pt x="129" y="114"/>
                  <a:pt x="137" y="116"/>
                </a:cubicBezTo>
                <a:cubicBezTo>
                  <a:pt x="144" y="118"/>
                  <a:pt x="151" y="121"/>
                  <a:pt x="157" y="124"/>
                </a:cubicBezTo>
                <a:cubicBezTo>
                  <a:pt x="164" y="128"/>
                  <a:pt x="171" y="132"/>
                  <a:pt x="178" y="137"/>
                </a:cubicBezTo>
                <a:cubicBezTo>
                  <a:pt x="185" y="142"/>
                  <a:pt x="192" y="151"/>
                  <a:pt x="199" y="163"/>
                </a:cubicBezTo>
                <a:cubicBezTo>
                  <a:pt x="206" y="176"/>
                  <a:pt x="209" y="189"/>
                  <a:pt x="210" y="203"/>
                </a:cubicBezTo>
                <a:cubicBezTo>
                  <a:pt x="210" y="229"/>
                  <a:pt x="202" y="251"/>
                  <a:pt x="185" y="268"/>
                </a:cubicBezTo>
                <a:cubicBezTo>
                  <a:pt x="169" y="285"/>
                  <a:pt x="143" y="294"/>
                  <a:pt x="107" y="295"/>
                </a:cubicBezTo>
                <a:lnTo>
                  <a:pt x="101" y="295"/>
                </a:lnTo>
                <a:cubicBezTo>
                  <a:pt x="79" y="295"/>
                  <a:pt x="59" y="287"/>
                  <a:pt x="39" y="271"/>
                </a:cubicBezTo>
                <a:lnTo>
                  <a:pt x="34" y="276"/>
                </a:lnTo>
                <a:lnTo>
                  <a:pt x="28" y="282"/>
                </a:lnTo>
                <a:cubicBezTo>
                  <a:pt x="26" y="284"/>
                  <a:pt x="23" y="287"/>
                  <a:pt x="20" y="289"/>
                </a:cubicBezTo>
                <a:lnTo>
                  <a:pt x="13" y="295"/>
                </a:lnTo>
                <a:lnTo>
                  <a:pt x="8" y="295"/>
                </a:lnTo>
                <a:lnTo>
                  <a:pt x="6" y="295"/>
                </a:lnTo>
                <a:cubicBezTo>
                  <a:pt x="4" y="295"/>
                  <a:pt x="2" y="294"/>
                  <a:pt x="0" y="291"/>
                </a:cubicBezTo>
                <a:lnTo>
                  <a:pt x="0" y="241"/>
                </a:lnTo>
                <a:lnTo>
                  <a:pt x="0" y="204"/>
                </a:lnTo>
                <a:cubicBezTo>
                  <a:pt x="0" y="195"/>
                  <a:pt x="0" y="189"/>
                  <a:pt x="1" y="188"/>
                </a:cubicBezTo>
                <a:cubicBezTo>
                  <a:pt x="2" y="186"/>
                  <a:pt x="4" y="185"/>
                  <a:pt x="8" y="184"/>
                </a:cubicBezTo>
                <a:lnTo>
                  <a:pt x="13" y="184"/>
                </a:lnTo>
                <a:cubicBezTo>
                  <a:pt x="18" y="184"/>
                  <a:pt x="22" y="185"/>
                  <a:pt x="24" y="187"/>
                </a:cubicBezTo>
                <a:cubicBezTo>
                  <a:pt x="25" y="189"/>
                  <a:pt x="26" y="191"/>
                  <a:pt x="27" y="195"/>
                </a:cubicBezTo>
                <a:cubicBezTo>
                  <a:pt x="27" y="198"/>
                  <a:pt x="29" y="204"/>
                  <a:pt x="31" y="212"/>
                </a:cubicBezTo>
                <a:cubicBezTo>
                  <a:pt x="34" y="220"/>
                  <a:pt x="38" y="229"/>
                  <a:pt x="44" y="239"/>
                </a:cubicBezTo>
                <a:cubicBezTo>
                  <a:pt x="59" y="261"/>
                  <a:pt x="80" y="271"/>
                  <a:pt x="107" y="271"/>
                </a:cubicBezTo>
                <a:cubicBezTo>
                  <a:pt x="148" y="271"/>
                  <a:pt x="169" y="255"/>
                  <a:pt x="169" y="222"/>
                </a:cubicBezTo>
                <a:cubicBezTo>
                  <a:pt x="169" y="209"/>
                  <a:pt x="165" y="199"/>
                  <a:pt x="157" y="191"/>
                </a:cubicBezTo>
                <a:cubicBezTo>
                  <a:pt x="149" y="181"/>
                  <a:pt x="131" y="173"/>
                  <a:pt x="104" y="168"/>
                </a:cubicBezTo>
                <a:cubicBezTo>
                  <a:pt x="77" y="163"/>
                  <a:pt x="59" y="158"/>
                  <a:pt x="51" y="154"/>
                </a:cubicBezTo>
                <a:cubicBezTo>
                  <a:pt x="34" y="146"/>
                  <a:pt x="22" y="137"/>
                  <a:pt x="13" y="124"/>
                </a:cubicBezTo>
                <a:cubicBezTo>
                  <a:pt x="4" y="112"/>
                  <a:pt x="0" y="99"/>
                  <a:pt x="0" y="84"/>
                </a:cubicBezTo>
                <a:cubicBezTo>
                  <a:pt x="0" y="67"/>
                  <a:pt x="4" y="53"/>
                  <a:pt x="11" y="41"/>
                </a:cubicBezTo>
                <a:cubicBezTo>
                  <a:pt x="18" y="30"/>
                  <a:pt x="27" y="21"/>
                  <a:pt x="38" y="16"/>
                </a:cubicBezTo>
                <a:cubicBezTo>
                  <a:pt x="50" y="10"/>
                  <a:pt x="61" y="6"/>
                  <a:pt x="71" y="4"/>
                </a:cubicBezTo>
                <a:cubicBezTo>
                  <a:pt x="82" y="2"/>
                  <a:pt x="91" y="1"/>
                  <a:pt x="100" y="1"/>
                </a:cubicBezTo>
                <a:lnTo>
                  <a:pt x="107" y="1"/>
                </a:lnTo>
                <a:cubicBezTo>
                  <a:pt x="124" y="1"/>
                  <a:pt x="139" y="4"/>
                  <a:pt x="151" y="10"/>
                </a:cubicBezTo>
                <a:lnTo>
                  <a:pt x="161" y="16"/>
                </a:lnTo>
                <a:lnTo>
                  <a:pt x="167" y="11"/>
                </a:lnTo>
                <a:cubicBezTo>
                  <a:pt x="171" y="7"/>
                  <a:pt x="176" y="4"/>
                  <a:pt x="181" y="0"/>
                </a:cubicBezTo>
                <a:lnTo>
                  <a:pt x="186" y="0"/>
                </a:lnTo>
                <a:lnTo>
                  <a:pt x="189" y="0"/>
                </a:lnTo>
                <a:cubicBezTo>
                  <a:pt x="190" y="0"/>
                  <a:pt x="192" y="1"/>
                  <a:pt x="194" y="4"/>
                </a:cubicBezTo>
                <a:lnTo>
                  <a:pt x="194" y="90"/>
                </a:lnTo>
                <a:lnTo>
                  <a:pt x="190" y="93"/>
                </a:lnTo>
                <a:lnTo>
                  <a:pt x="173" y="93"/>
                </a:lnTo>
                <a:cubicBezTo>
                  <a:pt x="170" y="91"/>
                  <a:pt x="169" y="88"/>
                  <a:pt x="169" y="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5" name=""/>
          <p:cNvSpPr/>
          <p:nvPr/>
        </p:nvSpPr>
        <p:spPr>
          <a:xfrm>
            <a:off x="710640" y="1031760"/>
            <a:ext cx="52920" cy="154440"/>
          </a:xfrm>
          <a:custGeom>
            <a:avLst/>
            <a:gdLst/>
            <a:ahLst/>
            <a:rect l="0" t="0" r="r" b="b"/>
            <a:pathLst>
              <a:path w="147" h="429">
                <a:moveTo>
                  <a:pt x="27" y="38"/>
                </a:moveTo>
                <a:cubicBezTo>
                  <a:pt x="27" y="26"/>
                  <a:pt x="31" y="17"/>
                  <a:pt x="39" y="10"/>
                </a:cubicBezTo>
                <a:cubicBezTo>
                  <a:pt x="47" y="3"/>
                  <a:pt x="56" y="0"/>
                  <a:pt x="67" y="0"/>
                </a:cubicBezTo>
                <a:cubicBezTo>
                  <a:pt x="77" y="0"/>
                  <a:pt x="85" y="4"/>
                  <a:pt x="93" y="11"/>
                </a:cubicBezTo>
                <a:cubicBezTo>
                  <a:pt x="100" y="17"/>
                  <a:pt x="104" y="26"/>
                  <a:pt x="104" y="38"/>
                </a:cubicBezTo>
                <a:cubicBezTo>
                  <a:pt x="104" y="51"/>
                  <a:pt x="100" y="60"/>
                  <a:pt x="93" y="67"/>
                </a:cubicBezTo>
                <a:cubicBezTo>
                  <a:pt x="85" y="73"/>
                  <a:pt x="76" y="76"/>
                  <a:pt x="66" y="76"/>
                </a:cubicBezTo>
                <a:cubicBezTo>
                  <a:pt x="55" y="76"/>
                  <a:pt x="46" y="73"/>
                  <a:pt x="39" y="67"/>
                </a:cubicBezTo>
                <a:cubicBezTo>
                  <a:pt x="32" y="60"/>
                  <a:pt x="28" y="51"/>
                  <a:pt x="27" y="38"/>
                </a:cubicBezTo>
                <a:moveTo>
                  <a:pt x="141" y="429"/>
                </a:moveTo>
                <a:cubicBezTo>
                  <a:pt x="135" y="428"/>
                  <a:pt x="113" y="427"/>
                  <a:pt x="75" y="427"/>
                </a:cubicBezTo>
                <a:cubicBezTo>
                  <a:pt x="70" y="427"/>
                  <a:pt x="62" y="427"/>
                  <a:pt x="51" y="427"/>
                </a:cubicBezTo>
                <a:cubicBezTo>
                  <a:pt x="40" y="427"/>
                  <a:pt x="29" y="428"/>
                  <a:pt x="19" y="428"/>
                </a:cubicBezTo>
                <a:lnTo>
                  <a:pt x="5" y="429"/>
                </a:lnTo>
                <a:lnTo>
                  <a:pt x="0" y="429"/>
                </a:lnTo>
                <a:lnTo>
                  <a:pt x="0" y="400"/>
                </a:lnTo>
                <a:lnTo>
                  <a:pt x="10" y="400"/>
                </a:lnTo>
                <a:cubicBezTo>
                  <a:pt x="22" y="400"/>
                  <a:pt x="32" y="399"/>
                  <a:pt x="41" y="398"/>
                </a:cubicBezTo>
                <a:cubicBezTo>
                  <a:pt x="45" y="396"/>
                  <a:pt x="48" y="394"/>
                  <a:pt x="48" y="391"/>
                </a:cubicBezTo>
                <a:cubicBezTo>
                  <a:pt x="49" y="388"/>
                  <a:pt x="50" y="379"/>
                  <a:pt x="50" y="364"/>
                </a:cubicBezTo>
                <a:lnTo>
                  <a:pt x="50" y="297"/>
                </a:lnTo>
                <a:lnTo>
                  <a:pt x="50" y="240"/>
                </a:lnTo>
                <a:cubicBezTo>
                  <a:pt x="50" y="218"/>
                  <a:pt x="49" y="204"/>
                  <a:pt x="48" y="198"/>
                </a:cubicBezTo>
                <a:cubicBezTo>
                  <a:pt x="48" y="192"/>
                  <a:pt x="45" y="188"/>
                  <a:pt x="39" y="186"/>
                </a:cubicBezTo>
                <a:cubicBezTo>
                  <a:pt x="34" y="183"/>
                  <a:pt x="23" y="182"/>
                  <a:pt x="9" y="182"/>
                </a:cubicBezTo>
                <a:lnTo>
                  <a:pt x="2" y="182"/>
                </a:lnTo>
                <a:lnTo>
                  <a:pt x="2" y="167"/>
                </a:lnTo>
                <a:cubicBezTo>
                  <a:pt x="2" y="157"/>
                  <a:pt x="3" y="152"/>
                  <a:pt x="4" y="152"/>
                </a:cubicBezTo>
                <a:lnTo>
                  <a:pt x="10" y="151"/>
                </a:lnTo>
                <a:cubicBezTo>
                  <a:pt x="14" y="151"/>
                  <a:pt x="20" y="151"/>
                  <a:pt x="28" y="150"/>
                </a:cubicBezTo>
                <a:cubicBezTo>
                  <a:pt x="36" y="150"/>
                  <a:pt x="43" y="149"/>
                  <a:pt x="51" y="149"/>
                </a:cubicBezTo>
                <a:cubicBezTo>
                  <a:pt x="58" y="148"/>
                  <a:pt x="66" y="148"/>
                  <a:pt x="74" y="148"/>
                </a:cubicBezTo>
                <a:cubicBezTo>
                  <a:pt x="82" y="147"/>
                  <a:pt x="88" y="147"/>
                  <a:pt x="93" y="146"/>
                </a:cubicBezTo>
                <a:cubicBezTo>
                  <a:pt x="97" y="145"/>
                  <a:pt x="99" y="145"/>
                  <a:pt x="100" y="145"/>
                </a:cubicBezTo>
                <a:lnTo>
                  <a:pt x="102" y="145"/>
                </a:lnTo>
                <a:lnTo>
                  <a:pt x="102" y="389"/>
                </a:lnTo>
                <a:cubicBezTo>
                  <a:pt x="104" y="394"/>
                  <a:pt x="106" y="396"/>
                  <a:pt x="109" y="397"/>
                </a:cubicBezTo>
                <a:cubicBezTo>
                  <a:pt x="112" y="398"/>
                  <a:pt x="120" y="399"/>
                  <a:pt x="132" y="400"/>
                </a:cubicBezTo>
                <a:lnTo>
                  <a:pt x="147" y="400"/>
                </a:lnTo>
                <a:lnTo>
                  <a:pt x="147" y="429"/>
                </a:lnTo>
                <a:lnTo>
                  <a:pt x="141" y="42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6" name=""/>
          <p:cNvSpPr/>
          <p:nvPr/>
        </p:nvSpPr>
        <p:spPr>
          <a:xfrm>
            <a:off x="774360" y="1083960"/>
            <a:ext cx="183600" cy="102240"/>
          </a:xfrm>
          <a:custGeom>
            <a:avLst/>
            <a:gdLst/>
            <a:ahLst/>
            <a:rect l="0" t="0" r="r" b="b"/>
            <a:pathLst>
              <a:path w="510" h="284">
                <a:moveTo>
                  <a:pt x="10" y="255"/>
                </a:moveTo>
                <a:lnTo>
                  <a:pt x="19" y="255"/>
                </a:lnTo>
                <a:cubicBezTo>
                  <a:pt x="36" y="255"/>
                  <a:pt x="46" y="252"/>
                  <a:pt x="50" y="246"/>
                </a:cubicBezTo>
                <a:lnTo>
                  <a:pt x="50" y="240"/>
                </a:lnTo>
                <a:cubicBezTo>
                  <a:pt x="50" y="236"/>
                  <a:pt x="50" y="231"/>
                  <a:pt x="50" y="225"/>
                </a:cubicBezTo>
                <a:cubicBezTo>
                  <a:pt x="50" y="219"/>
                  <a:pt x="50" y="212"/>
                  <a:pt x="50" y="205"/>
                </a:cubicBezTo>
                <a:cubicBezTo>
                  <a:pt x="50" y="198"/>
                  <a:pt x="50" y="189"/>
                  <a:pt x="50" y="180"/>
                </a:cubicBezTo>
                <a:cubicBezTo>
                  <a:pt x="51" y="171"/>
                  <a:pt x="51" y="162"/>
                  <a:pt x="50" y="153"/>
                </a:cubicBezTo>
                <a:cubicBezTo>
                  <a:pt x="50" y="140"/>
                  <a:pt x="50" y="126"/>
                  <a:pt x="50" y="111"/>
                </a:cubicBezTo>
                <a:cubicBezTo>
                  <a:pt x="50" y="96"/>
                  <a:pt x="50" y="83"/>
                  <a:pt x="50" y="73"/>
                </a:cubicBezTo>
                <a:lnTo>
                  <a:pt x="50" y="58"/>
                </a:lnTo>
                <a:cubicBezTo>
                  <a:pt x="48" y="50"/>
                  <a:pt x="45" y="45"/>
                  <a:pt x="41" y="42"/>
                </a:cubicBezTo>
                <a:cubicBezTo>
                  <a:pt x="36" y="40"/>
                  <a:pt x="26" y="38"/>
                  <a:pt x="12" y="37"/>
                </a:cubicBezTo>
                <a:lnTo>
                  <a:pt x="0" y="37"/>
                </a:lnTo>
                <a:lnTo>
                  <a:pt x="0" y="22"/>
                </a:lnTo>
                <a:cubicBezTo>
                  <a:pt x="0" y="12"/>
                  <a:pt x="1" y="7"/>
                  <a:pt x="1" y="7"/>
                </a:cubicBezTo>
                <a:lnTo>
                  <a:pt x="8" y="6"/>
                </a:lnTo>
                <a:cubicBezTo>
                  <a:pt x="12" y="6"/>
                  <a:pt x="18" y="6"/>
                  <a:pt x="26" y="5"/>
                </a:cubicBezTo>
                <a:cubicBezTo>
                  <a:pt x="33" y="5"/>
                  <a:pt x="41" y="4"/>
                  <a:pt x="50" y="4"/>
                </a:cubicBezTo>
                <a:cubicBezTo>
                  <a:pt x="57" y="3"/>
                  <a:pt x="64" y="3"/>
                  <a:pt x="73" y="3"/>
                </a:cubicBezTo>
                <a:cubicBezTo>
                  <a:pt x="81" y="2"/>
                  <a:pt x="87" y="2"/>
                  <a:pt x="91" y="1"/>
                </a:cubicBezTo>
                <a:cubicBezTo>
                  <a:pt x="95" y="0"/>
                  <a:pt x="98" y="0"/>
                  <a:pt x="98" y="0"/>
                </a:cubicBezTo>
                <a:lnTo>
                  <a:pt x="100" y="0"/>
                </a:lnTo>
                <a:lnTo>
                  <a:pt x="100" y="26"/>
                </a:lnTo>
                <a:cubicBezTo>
                  <a:pt x="100" y="42"/>
                  <a:pt x="100" y="50"/>
                  <a:pt x="101" y="50"/>
                </a:cubicBezTo>
                <a:cubicBezTo>
                  <a:pt x="101" y="50"/>
                  <a:pt x="102" y="49"/>
                  <a:pt x="104" y="47"/>
                </a:cubicBezTo>
                <a:cubicBezTo>
                  <a:pt x="106" y="45"/>
                  <a:pt x="108" y="41"/>
                  <a:pt x="112" y="37"/>
                </a:cubicBezTo>
                <a:cubicBezTo>
                  <a:pt x="115" y="33"/>
                  <a:pt x="119" y="29"/>
                  <a:pt x="124" y="26"/>
                </a:cubicBezTo>
                <a:cubicBezTo>
                  <a:pt x="128" y="22"/>
                  <a:pt x="136" y="18"/>
                  <a:pt x="143" y="13"/>
                </a:cubicBezTo>
                <a:cubicBezTo>
                  <a:pt x="151" y="9"/>
                  <a:pt x="159" y="5"/>
                  <a:pt x="168" y="3"/>
                </a:cubicBezTo>
                <a:cubicBezTo>
                  <a:pt x="176" y="1"/>
                  <a:pt x="187" y="0"/>
                  <a:pt x="200" y="0"/>
                </a:cubicBezTo>
                <a:cubicBezTo>
                  <a:pt x="207" y="0"/>
                  <a:pt x="213" y="0"/>
                  <a:pt x="218" y="1"/>
                </a:cubicBezTo>
                <a:cubicBezTo>
                  <a:pt x="224" y="2"/>
                  <a:pt x="229" y="3"/>
                  <a:pt x="233" y="5"/>
                </a:cubicBezTo>
                <a:cubicBezTo>
                  <a:pt x="237" y="7"/>
                  <a:pt x="241" y="9"/>
                  <a:pt x="245" y="10"/>
                </a:cubicBezTo>
                <a:cubicBezTo>
                  <a:pt x="249" y="12"/>
                  <a:pt x="252" y="14"/>
                  <a:pt x="255" y="16"/>
                </a:cubicBezTo>
                <a:cubicBezTo>
                  <a:pt x="257" y="18"/>
                  <a:pt x="260" y="21"/>
                  <a:pt x="262" y="23"/>
                </a:cubicBezTo>
                <a:cubicBezTo>
                  <a:pt x="264" y="26"/>
                  <a:pt x="266" y="28"/>
                  <a:pt x="268" y="30"/>
                </a:cubicBezTo>
                <a:cubicBezTo>
                  <a:pt x="269" y="32"/>
                  <a:pt x="271" y="35"/>
                  <a:pt x="272" y="37"/>
                </a:cubicBezTo>
                <a:cubicBezTo>
                  <a:pt x="273" y="40"/>
                  <a:pt x="274" y="42"/>
                  <a:pt x="275" y="44"/>
                </a:cubicBezTo>
                <a:cubicBezTo>
                  <a:pt x="275" y="45"/>
                  <a:pt x="276" y="47"/>
                  <a:pt x="277" y="49"/>
                </a:cubicBezTo>
                <a:lnTo>
                  <a:pt x="278" y="52"/>
                </a:lnTo>
                <a:lnTo>
                  <a:pt x="280" y="49"/>
                </a:lnTo>
                <a:cubicBezTo>
                  <a:pt x="281" y="48"/>
                  <a:pt x="282" y="46"/>
                  <a:pt x="284" y="44"/>
                </a:cubicBezTo>
                <a:cubicBezTo>
                  <a:pt x="285" y="43"/>
                  <a:pt x="287" y="40"/>
                  <a:pt x="289" y="37"/>
                </a:cubicBezTo>
                <a:cubicBezTo>
                  <a:pt x="292" y="34"/>
                  <a:pt x="295" y="31"/>
                  <a:pt x="298" y="29"/>
                </a:cubicBezTo>
                <a:cubicBezTo>
                  <a:pt x="301" y="26"/>
                  <a:pt x="304" y="24"/>
                  <a:pt x="307" y="21"/>
                </a:cubicBezTo>
                <a:cubicBezTo>
                  <a:pt x="311" y="18"/>
                  <a:pt x="315" y="15"/>
                  <a:pt x="320" y="13"/>
                </a:cubicBezTo>
                <a:cubicBezTo>
                  <a:pt x="325" y="11"/>
                  <a:pt x="330" y="9"/>
                  <a:pt x="335" y="6"/>
                </a:cubicBezTo>
                <a:cubicBezTo>
                  <a:pt x="340" y="4"/>
                  <a:pt x="345" y="3"/>
                  <a:pt x="352" y="2"/>
                </a:cubicBezTo>
                <a:cubicBezTo>
                  <a:pt x="358" y="1"/>
                  <a:pt x="365" y="0"/>
                  <a:pt x="371" y="0"/>
                </a:cubicBezTo>
                <a:cubicBezTo>
                  <a:pt x="425" y="0"/>
                  <a:pt x="454" y="24"/>
                  <a:pt x="459" y="72"/>
                </a:cubicBezTo>
                <a:cubicBezTo>
                  <a:pt x="460" y="75"/>
                  <a:pt x="460" y="105"/>
                  <a:pt x="460" y="161"/>
                </a:cubicBezTo>
                <a:lnTo>
                  <a:pt x="460" y="217"/>
                </a:lnTo>
                <a:cubicBezTo>
                  <a:pt x="460" y="233"/>
                  <a:pt x="460" y="242"/>
                  <a:pt x="461" y="246"/>
                </a:cubicBezTo>
                <a:cubicBezTo>
                  <a:pt x="462" y="249"/>
                  <a:pt x="464" y="251"/>
                  <a:pt x="468" y="253"/>
                </a:cubicBezTo>
                <a:cubicBezTo>
                  <a:pt x="477" y="254"/>
                  <a:pt x="488" y="255"/>
                  <a:pt x="499" y="255"/>
                </a:cubicBezTo>
                <a:lnTo>
                  <a:pt x="510" y="255"/>
                </a:lnTo>
                <a:lnTo>
                  <a:pt x="510" y="284"/>
                </a:lnTo>
                <a:lnTo>
                  <a:pt x="505" y="284"/>
                </a:lnTo>
                <a:lnTo>
                  <a:pt x="490" y="283"/>
                </a:lnTo>
                <a:cubicBezTo>
                  <a:pt x="480" y="283"/>
                  <a:pt x="469" y="283"/>
                  <a:pt x="457" y="283"/>
                </a:cubicBezTo>
                <a:cubicBezTo>
                  <a:pt x="446" y="283"/>
                  <a:pt x="438" y="283"/>
                  <a:pt x="433" y="282"/>
                </a:cubicBezTo>
                <a:cubicBezTo>
                  <a:pt x="389" y="282"/>
                  <a:pt x="365" y="283"/>
                  <a:pt x="361" y="284"/>
                </a:cubicBezTo>
                <a:lnTo>
                  <a:pt x="356" y="284"/>
                </a:lnTo>
                <a:lnTo>
                  <a:pt x="356" y="255"/>
                </a:lnTo>
                <a:lnTo>
                  <a:pt x="366" y="255"/>
                </a:lnTo>
                <a:cubicBezTo>
                  <a:pt x="392" y="255"/>
                  <a:pt x="405" y="251"/>
                  <a:pt x="405" y="243"/>
                </a:cubicBezTo>
                <a:cubicBezTo>
                  <a:pt x="406" y="243"/>
                  <a:pt x="406" y="213"/>
                  <a:pt x="406" y="155"/>
                </a:cubicBezTo>
                <a:cubicBezTo>
                  <a:pt x="406" y="97"/>
                  <a:pt x="405" y="67"/>
                  <a:pt x="405" y="63"/>
                </a:cubicBezTo>
                <a:cubicBezTo>
                  <a:pt x="402" y="51"/>
                  <a:pt x="398" y="43"/>
                  <a:pt x="392" y="37"/>
                </a:cubicBezTo>
                <a:cubicBezTo>
                  <a:pt x="386" y="31"/>
                  <a:pt x="381" y="27"/>
                  <a:pt x="377" y="26"/>
                </a:cubicBezTo>
                <a:cubicBezTo>
                  <a:pt x="372" y="24"/>
                  <a:pt x="367" y="24"/>
                  <a:pt x="360" y="24"/>
                </a:cubicBezTo>
                <a:cubicBezTo>
                  <a:pt x="341" y="24"/>
                  <a:pt x="324" y="32"/>
                  <a:pt x="309" y="46"/>
                </a:cubicBezTo>
                <a:cubicBezTo>
                  <a:pt x="298" y="58"/>
                  <a:pt x="290" y="69"/>
                  <a:pt x="287" y="81"/>
                </a:cubicBezTo>
                <a:cubicBezTo>
                  <a:pt x="284" y="93"/>
                  <a:pt x="283" y="111"/>
                  <a:pt x="282" y="135"/>
                </a:cubicBezTo>
                <a:lnTo>
                  <a:pt x="282" y="176"/>
                </a:lnTo>
                <a:lnTo>
                  <a:pt x="282" y="214"/>
                </a:lnTo>
                <a:cubicBezTo>
                  <a:pt x="282" y="227"/>
                  <a:pt x="283" y="235"/>
                  <a:pt x="283" y="240"/>
                </a:cubicBezTo>
                <a:cubicBezTo>
                  <a:pt x="283" y="245"/>
                  <a:pt x="284" y="248"/>
                  <a:pt x="285" y="249"/>
                </a:cubicBezTo>
                <a:cubicBezTo>
                  <a:pt x="286" y="250"/>
                  <a:pt x="288" y="251"/>
                  <a:pt x="291" y="253"/>
                </a:cubicBezTo>
                <a:cubicBezTo>
                  <a:pt x="300" y="254"/>
                  <a:pt x="310" y="255"/>
                  <a:pt x="322" y="255"/>
                </a:cubicBezTo>
                <a:lnTo>
                  <a:pt x="332" y="255"/>
                </a:lnTo>
                <a:lnTo>
                  <a:pt x="332" y="284"/>
                </a:lnTo>
                <a:lnTo>
                  <a:pt x="327" y="284"/>
                </a:lnTo>
                <a:lnTo>
                  <a:pt x="312" y="283"/>
                </a:lnTo>
                <a:cubicBezTo>
                  <a:pt x="302" y="283"/>
                  <a:pt x="291" y="283"/>
                  <a:pt x="280" y="283"/>
                </a:cubicBezTo>
                <a:cubicBezTo>
                  <a:pt x="268" y="283"/>
                  <a:pt x="260" y="283"/>
                  <a:pt x="255" y="282"/>
                </a:cubicBezTo>
                <a:cubicBezTo>
                  <a:pt x="211" y="282"/>
                  <a:pt x="188" y="283"/>
                  <a:pt x="184" y="284"/>
                </a:cubicBezTo>
                <a:lnTo>
                  <a:pt x="179" y="284"/>
                </a:lnTo>
                <a:lnTo>
                  <a:pt x="179" y="255"/>
                </a:lnTo>
                <a:lnTo>
                  <a:pt x="189" y="255"/>
                </a:lnTo>
                <a:cubicBezTo>
                  <a:pt x="215" y="255"/>
                  <a:pt x="228" y="251"/>
                  <a:pt x="228" y="243"/>
                </a:cubicBezTo>
                <a:cubicBezTo>
                  <a:pt x="228" y="243"/>
                  <a:pt x="229" y="213"/>
                  <a:pt x="229" y="155"/>
                </a:cubicBezTo>
                <a:cubicBezTo>
                  <a:pt x="228" y="97"/>
                  <a:pt x="228" y="67"/>
                  <a:pt x="227" y="63"/>
                </a:cubicBezTo>
                <a:cubicBezTo>
                  <a:pt x="225" y="51"/>
                  <a:pt x="220" y="43"/>
                  <a:pt x="214" y="37"/>
                </a:cubicBezTo>
                <a:cubicBezTo>
                  <a:pt x="208" y="31"/>
                  <a:pt x="203" y="27"/>
                  <a:pt x="199" y="26"/>
                </a:cubicBezTo>
                <a:cubicBezTo>
                  <a:pt x="195" y="24"/>
                  <a:pt x="189" y="24"/>
                  <a:pt x="182" y="24"/>
                </a:cubicBezTo>
                <a:cubicBezTo>
                  <a:pt x="163" y="24"/>
                  <a:pt x="146" y="32"/>
                  <a:pt x="131" y="46"/>
                </a:cubicBezTo>
                <a:cubicBezTo>
                  <a:pt x="119" y="58"/>
                  <a:pt x="112" y="69"/>
                  <a:pt x="109" y="81"/>
                </a:cubicBezTo>
                <a:cubicBezTo>
                  <a:pt x="106" y="93"/>
                  <a:pt x="104" y="111"/>
                  <a:pt x="104" y="135"/>
                </a:cubicBezTo>
                <a:lnTo>
                  <a:pt x="104" y="176"/>
                </a:lnTo>
                <a:lnTo>
                  <a:pt x="104" y="214"/>
                </a:lnTo>
                <a:cubicBezTo>
                  <a:pt x="104" y="227"/>
                  <a:pt x="104" y="235"/>
                  <a:pt x="105" y="240"/>
                </a:cubicBezTo>
                <a:cubicBezTo>
                  <a:pt x="105" y="245"/>
                  <a:pt x="106" y="248"/>
                  <a:pt x="107" y="249"/>
                </a:cubicBezTo>
                <a:cubicBezTo>
                  <a:pt x="107" y="250"/>
                  <a:pt x="109" y="251"/>
                  <a:pt x="112" y="253"/>
                </a:cubicBezTo>
                <a:cubicBezTo>
                  <a:pt x="121" y="254"/>
                  <a:pt x="132" y="255"/>
                  <a:pt x="145" y="255"/>
                </a:cubicBezTo>
                <a:lnTo>
                  <a:pt x="155" y="255"/>
                </a:lnTo>
                <a:lnTo>
                  <a:pt x="155" y="284"/>
                </a:lnTo>
                <a:lnTo>
                  <a:pt x="150" y="284"/>
                </a:lnTo>
                <a:lnTo>
                  <a:pt x="134" y="283"/>
                </a:lnTo>
                <a:cubicBezTo>
                  <a:pt x="124" y="283"/>
                  <a:pt x="113" y="283"/>
                  <a:pt x="101" y="283"/>
                </a:cubicBezTo>
                <a:cubicBezTo>
                  <a:pt x="90" y="283"/>
                  <a:pt x="82" y="283"/>
                  <a:pt x="77" y="282"/>
                </a:cubicBezTo>
                <a:cubicBezTo>
                  <a:pt x="33" y="282"/>
                  <a:pt x="9" y="283"/>
                  <a:pt x="5" y="284"/>
                </a:cubicBezTo>
                <a:lnTo>
                  <a:pt x="0" y="284"/>
                </a:lnTo>
                <a:lnTo>
                  <a:pt x="0" y="255"/>
                </a:lnTo>
                <a:lnTo>
                  <a:pt x="10" y="2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7" name=""/>
          <p:cNvSpPr/>
          <p:nvPr/>
        </p:nvSpPr>
        <p:spPr>
          <a:xfrm>
            <a:off x="965520" y="1083960"/>
            <a:ext cx="115920" cy="146880"/>
          </a:xfrm>
          <a:custGeom>
            <a:avLst/>
            <a:gdLst/>
            <a:ahLst/>
            <a:rect l="0" t="0" r="r" b="b"/>
            <a:pathLst>
              <a:path w="322" h="408">
                <a:moveTo>
                  <a:pt x="10" y="379"/>
                </a:moveTo>
                <a:lnTo>
                  <a:pt x="19" y="379"/>
                </a:lnTo>
                <a:cubicBezTo>
                  <a:pt x="35" y="379"/>
                  <a:pt x="45" y="376"/>
                  <a:pt x="50" y="370"/>
                </a:cubicBezTo>
                <a:lnTo>
                  <a:pt x="50" y="365"/>
                </a:lnTo>
                <a:cubicBezTo>
                  <a:pt x="50" y="362"/>
                  <a:pt x="50" y="358"/>
                  <a:pt x="50" y="353"/>
                </a:cubicBezTo>
                <a:cubicBezTo>
                  <a:pt x="50" y="348"/>
                  <a:pt x="50" y="341"/>
                  <a:pt x="50" y="333"/>
                </a:cubicBezTo>
                <a:cubicBezTo>
                  <a:pt x="50" y="326"/>
                  <a:pt x="50" y="317"/>
                  <a:pt x="50" y="308"/>
                </a:cubicBezTo>
                <a:cubicBezTo>
                  <a:pt x="51" y="299"/>
                  <a:pt x="51" y="290"/>
                  <a:pt x="50" y="280"/>
                </a:cubicBezTo>
                <a:cubicBezTo>
                  <a:pt x="50" y="270"/>
                  <a:pt x="50" y="260"/>
                  <a:pt x="50" y="249"/>
                </a:cubicBezTo>
                <a:cubicBezTo>
                  <a:pt x="51" y="238"/>
                  <a:pt x="51" y="227"/>
                  <a:pt x="50" y="216"/>
                </a:cubicBezTo>
                <a:cubicBezTo>
                  <a:pt x="50" y="202"/>
                  <a:pt x="50" y="187"/>
                  <a:pt x="50" y="171"/>
                </a:cubicBezTo>
                <a:cubicBezTo>
                  <a:pt x="50" y="155"/>
                  <a:pt x="50" y="141"/>
                  <a:pt x="50" y="128"/>
                </a:cubicBezTo>
                <a:cubicBezTo>
                  <a:pt x="50" y="116"/>
                  <a:pt x="50" y="105"/>
                  <a:pt x="50" y="95"/>
                </a:cubicBezTo>
                <a:cubicBezTo>
                  <a:pt x="50" y="84"/>
                  <a:pt x="50" y="76"/>
                  <a:pt x="50" y="70"/>
                </a:cubicBezTo>
                <a:cubicBezTo>
                  <a:pt x="49" y="63"/>
                  <a:pt x="49" y="60"/>
                  <a:pt x="50" y="59"/>
                </a:cubicBezTo>
                <a:cubicBezTo>
                  <a:pt x="49" y="51"/>
                  <a:pt x="45" y="46"/>
                  <a:pt x="40" y="43"/>
                </a:cubicBezTo>
                <a:cubicBezTo>
                  <a:pt x="35" y="40"/>
                  <a:pt x="26" y="38"/>
                  <a:pt x="11" y="37"/>
                </a:cubicBezTo>
                <a:lnTo>
                  <a:pt x="0" y="37"/>
                </a:lnTo>
                <a:lnTo>
                  <a:pt x="0" y="22"/>
                </a:lnTo>
                <a:cubicBezTo>
                  <a:pt x="0" y="12"/>
                  <a:pt x="0" y="7"/>
                  <a:pt x="1" y="7"/>
                </a:cubicBezTo>
                <a:lnTo>
                  <a:pt x="7" y="6"/>
                </a:lnTo>
                <a:cubicBezTo>
                  <a:pt x="11" y="6"/>
                  <a:pt x="18" y="6"/>
                  <a:pt x="26" y="5"/>
                </a:cubicBezTo>
                <a:cubicBezTo>
                  <a:pt x="34" y="5"/>
                  <a:pt x="42" y="4"/>
                  <a:pt x="50" y="4"/>
                </a:cubicBezTo>
                <a:cubicBezTo>
                  <a:pt x="58" y="3"/>
                  <a:pt x="66" y="3"/>
                  <a:pt x="74" y="3"/>
                </a:cubicBezTo>
                <a:cubicBezTo>
                  <a:pt x="83" y="2"/>
                  <a:pt x="89" y="2"/>
                  <a:pt x="93" y="1"/>
                </a:cubicBezTo>
                <a:cubicBezTo>
                  <a:pt x="98" y="0"/>
                  <a:pt x="100" y="0"/>
                  <a:pt x="100" y="0"/>
                </a:cubicBezTo>
                <a:lnTo>
                  <a:pt x="102" y="0"/>
                </a:lnTo>
                <a:lnTo>
                  <a:pt x="102" y="17"/>
                </a:lnTo>
                <a:lnTo>
                  <a:pt x="103" y="33"/>
                </a:lnTo>
                <a:lnTo>
                  <a:pt x="108" y="29"/>
                </a:lnTo>
                <a:cubicBezTo>
                  <a:pt x="133" y="10"/>
                  <a:pt x="163" y="1"/>
                  <a:pt x="196" y="1"/>
                </a:cubicBezTo>
                <a:cubicBezTo>
                  <a:pt x="231" y="1"/>
                  <a:pt x="261" y="14"/>
                  <a:pt x="285" y="43"/>
                </a:cubicBezTo>
                <a:cubicBezTo>
                  <a:pt x="309" y="70"/>
                  <a:pt x="322" y="104"/>
                  <a:pt x="322" y="146"/>
                </a:cubicBezTo>
                <a:cubicBezTo>
                  <a:pt x="322" y="189"/>
                  <a:pt x="308" y="224"/>
                  <a:pt x="280" y="251"/>
                </a:cubicBezTo>
                <a:cubicBezTo>
                  <a:pt x="253" y="278"/>
                  <a:pt x="221" y="291"/>
                  <a:pt x="186" y="291"/>
                </a:cubicBezTo>
                <a:cubicBezTo>
                  <a:pt x="157" y="291"/>
                  <a:pt x="132" y="282"/>
                  <a:pt x="109" y="263"/>
                </a:cubicBezTo>
                <a:lnTo>
                  <a:pt x="104" y="259"/>
                </a:lnTo>
                <a:lnTo>
                  <a:pt x="104" y="313"/>
                </a:lnTo>
                <a:lnTo>
                  <a:pt x="104" y="349"/>
                </a:lnTo>
                <a:cubicBezTo>
                  <a:pt x="104" y="360"/>
                  <a:pt x="105" y="367"/>
                  <a:pt x="106" y="370"/>
                </a:cubicBezTo>
                <a:cubicBezTo>
                  <a:pt x="106" y="373"/>
                  <a:pt x="109" y="375"/>
                  <a:pt x="113" y="377"/>
                </a:cubicBezTo>
                <a:cubicBezTo>
                  <a:pt x="122" y="378"/>
                  <a:pt x="132" y="379"/>
                  <a:pt x="144" y="379"/>
                </a:cubicBezTo>
                <a:lnTo>
                  <a:pt x="154" y="379"/>
                </a:lnTo>
                <a:lnTo>
                  <a:pt x="154" y="408"/>
                </a:lnTo>
                <a:lnTo>
                  <a:pt x="149" y="408"/>
                </a:lnTo>
                <a:lnTo>
                  <a:pt x="134" y="408"/>
                </a:lnTo>
                <a:cubicBezTo>
                  <a:pt x="124" y="407"/>
                  <a:pt x="113" y="407"/>
                  <a:pt x="102" y="407"/>
                </a:cubicBezTo>
                <a:cubicBezTo>
                  <a:pt x="90" y="407"/>
                  <a:pt x="82" y="407"/>
                  <a:pt x="77" y="406"/>
                </a:cubicBezTo>
                <a:cubicBezTo>
                  <a:pt x="32" y="406"/>
                  <a:pt x="8" y="407"/>
                  <a:pt x="5" y="408"/>
                </a:cubicBezTo>
                <a:lnTo>
                  <a:pt x="0" y="408"/>
                </a:lnTo>
                <a:lnTo>
                  <a:pt x="0" y="379"/>
                </a:lnTo>
                <a:lnTo>
                  <a:pt x="10" y="379"/>
                </a:lnTo>
                <a:moveTo>
                  <a:pt x="259" y="144"/>
                </a:moveTo>
                <a:cubicBezTo>
                  <a:pt x="259" y="113"/>
                  <a:pt x="252" y="85"/>
                  <a:pt x="237" y="62"/>
                </a:cubicBezTo>
                <a:cubicBezTo>
                  <a:pt x="223" y="37"/>
                  <a:pt x="205" y="26"/>
                  <a:pt x="183" y="26"/>
                </a:cubicBezTo>
                <a:cubicBezTo>
                  <a:pt x="153" y="26"/>
                  <a:pt x="126" y="40"/>
                  <a:pt x="104" y="68"/>
                </a:cubicBezTo>
                <a:lnTo>
                  <a:pt x="104" y="221"/>
                </a:lnTo>
                <a:cubicBezTo>
                  <a:pt x="121" y="252"/>
                  <a:pt x="145" y="267"/>
                  <a:pt x="176" y="267"/>
                </a:cubicBezTo>
                <a:cubicBezTo>
                  <a:pt x="198" y="267"/>
                  <a:pt x="217" y="256"/>
                  <a:pt x="234" y="233"/>
                </a:cubicBezTo>
                <a:cubicBezTo>
                  <a:pt x="250" y="210"/>
                  <a:pt x="259" y="180"/>
                  <a:pt x="259" y="14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8" name=""/>
          <p:cNvSpPr/>
          <p:nvPr/>
        </p:nvSpPr>
        <p:spPr>
          <a:xfrm>
            <a:off x="1094760" y="1025640"/>
            <a:ext cx="55080" cy="160560"/>
          </a:xfrm>
          <a:custGeom>
            <a:avLst/>
            <a:gdLst/>
            <a:ahLst/>
            <a:rect l="0" t="0" r="r" b="b"/>
            <a:pathLst>
              <a:path w="153" h="446">
                <a:moveTo>
                  <a:pt x="11" y="417"/>
                </a:moveTo>
                <a:lnTo>
                  <a:pt x="20" y="417"/>
                </a:lnTo>
                <a:cubicBezTo>
                  <a:pt x="36" y="417"/>
                  <a:pt x="46" y="414"/>
                  <a:pt x="50" y="408"/>
                </a:cubicBezTo>
                <a:lnTo>
                  <a:pt x="50" y="403"/>
                </a:lnTo>
                <a:cubicBezTo>
                  <a:pt x="50" y="399"/>
                  <a:pt x="50" y="394"/>
                  <a:pt x="50" y="388"/>
                </a:cubicBezTo>
                <a:cubicBezTo>
                  <a:pt x="50" y="382"/>
                  <a:pt x="50" y="375"/>
                  <a:pt x="50" y="367"/>
                </a:cubicBezTo>
                <a:cubicBezTo>
                  <a:pt x="50" y="359"/>
                  <a:pt x="50" y="349"/>
                  <a:pt x="50" y="339"/>
                </a:cubicBezTo>
                <a:cubicBezTo>
                  <a:pt x="51" y="329"/>
                  <a:pt x="51" y="318"/>
                  <a:pt x="50" y="307"/>
                </a:cubicBezTo>
                <a:cubicBezTo>
                  <a:pt x="50" y="296"/>
                  <a:pt x="50" y="284"/>
                  <a:pt x="50" y="272"/>
                </a:cubicBezTo>
                <a:cubicBezTo>
                  <a:pt x="51" y="260"/>
                  <a:pt x="51" y="247"/>
                  <a:pt x="50" y="235"/>
                </a:cubicBezTo>
                <a:cubicBezTo>
                  <a:pt x="50" y="220"/>
                  <a:pt x="50" y="203"/>
                  <a:pt x="50" y="185"/>
                </a:cubicBezTo>
                <a:cubicBezTo>
                  <a:pt x="50" y="168"/>
                  <a:pt x="50" y="152"/>
                  <a:pt x="50" y="137"/>
                </a:cubicBezTo>
                <a:cubicBezTo>
                  <a:pt x="50" y="123"/>
                  <a:pt x="50" y="110"/>
                  <a:pt x="50" y="99"/>
                </a:cubicBezTo>
                <a:cubicBezTo>
                  <a:pt x="50" y="88"/>
                  <a:pt x="50" y="78"/>
                  <a:pt x="50" y="71"/>
                </a:cubicBezTo>
                <a:cubicBezTo>
                  <a:pt x="49" y="63"/>
                  <a:pt x="49" y="59"/>
                  <a:pt x="50" y="60"/>
                </a:cubicBezTo>
                <a:cubicBezTo>
                  <a:pt x="48" y="52"/>
                  <a:pt x="45" y="46"/>
                  <a:pt x="41" y="44"/>
                </a:cubicBezTo>
                <a:cubicBezTo>
                  <a:pt x="36" y="41"/>
                  <a:pt x="26" y="39"/>
                  <a:pt x="12" y="38"/>
                </a:cubicBezTo>
                <a:lnTo>
                  <a:pt x="0" y="38"/>
                </a:lnTo>
                <a:lnTo>
                  <a:pt x="0" y="22"/>
                </a:lnTo>
                <a:cubicBezTo>
                  <a:pt x="0" y="13"/>
                  <a:pt x="1" y="8"/>
                  <a:pt x="2" y="8"/>
                </a:cubicBezTo>
                <a:lnTo>
                  <a:pt x="8" y="7"/>
                </a:lnTo>
                <a:cubicBezTo>
                  <a:pt x="12" y="7"/>
                  <a:pt x="19" y="6"/>
                  <a:pt x="27" y="6"/>
                </a:cubicBezTo>
                <a:cubicBezTo>
                  <a:pt x="35" y="5"/>
                  <a:pt x="43" y="5"/>
                  <a:pt x="50" y="4"/>
                </a:cubicBezTo>
                <a:cubicBezTo>
                  <a:pt x="59" y="4"/>
                  <a:pt x="67" y="4"/>
                  <a:pt x="75" y="3"/>
                </a:cubicBezTo>
                <a:cubicBezTo>
                  <a:pt x="84" y="3"/>
                  <a:pt x="90" y="2"/>
                  <a:pt x="94" y="1"/>
                </a:cubicBezTo>
                <a:cubicBezTo>
                  <a:pt x="99" y="0"/>
                  <a:pt x="101" y="0"/>
                  <a:pt x="101" y="1"/>
                </a:cubicBezTo>
                <a:lnTo>
                  <a:pt x="103" y="1"/>
                </a:lnTo>
                <a:lnTo>
                  <a:pt x="103" y="203"/>
                </a:lnTo>
                <a:cubicBezTo>
                  <a:pt x="103" y="339"/>
                  <a:pt x="103" y="407"/>
                  <a:pt x="104" y="408"/>
                </a:cubicBezTo>
                <a:cubicBezTo>
                  <a:pt x="106" y="411"/>
                  <a:pt x="108" y="413"/>
                  <a:pt x="112" y="415"/>
                </a:cubicBezTo>
                <a:cubicBezTo>
                  <a:pt x="121" y="416"/>
                  <a:pt x="131" y="417"/>
                  <a:pt x="143" y="417"/>
                </a:cubicBezTo>
                <a:lnTo>
                  <a:pt x="153" y="417"/>
                </a:lnTo>
                <a:lnTo>
                  <a:pt x="153" y="446"/>
                </a:lnTo>
                <a:lnTo>
                  <a:pt x="148" y="446"/>
                </a:lnTo>
                <a:lnTo>
                  <a:pt x="133" y="445"/>
                </a:lnTo>
                <a:cubicBezTo>
                  <a:pt x="124" y="445"/>
                  <a:pt x="113" y="445"/>
                  <a:pt x="102" y="445"/>
                </a:cubicBezTo>
                <a:cubicBezTo>
                  <a:pt x="91" y="445"/>
                  <a:pt x="83" y="445"/>
                  <a:pt x="78" y="444"/>
                </a:cubicBezTo>
                <a:cubicBezTo>
                  <a:pt x="73" y="444"/>
                  <a:pt x="64" y="444"/>
                  <a:pt x="52" y="444"/>
                </a:cubicBezTo>
                <a:cubicBezTo>
                  <a:pt x="41" y="445"/>
                  <a:pt x="31" y="445"/>
                  <a:pt x="20" y="445"/>
                </a:cubicBezTo>
                <a:lnTo>
                  <a:pt x="6" y="446"/>
                </a:lnTo>
                <a:lnTo>
                  <a:pt x="0" y="446"/>
                </a:lnTo>
                <a:lnTo>
                  <a:pt x="0" y="417"/>
                </a:lnTo>
                <a:lnTo>
                  <a:pt x="11" y="4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9" name=""/>
          <p:cNvSpPr/>
          <p:nvPr/>
        </p:nvSpPr>
        <p:spPr>
          <a:xfrm>
            <a:off x="1159560" y="1082520"/>
            <a:ext cx="89640" cy="106200"/>
          </a:xfrm>
          <a:custGeom>
            <a:avLst/>
            <a:gdLst/>
            <a:ahLst/>
            <a:rect l="0" t="0" r="r" b="b"/>
            <a:pathLst>
              <a:path w="249" h="295">
                <a:moveTo>
                  <a:pt x="0" y="148"/>
                </a:moveTo>
                <a:cubicBezTo>
                  <a:pt x="0" y="125"/>
                  <a:pt x="4" y="104"/>
                  <a:pt x="13" y="84"/>
                </a:cubicBezTo>
                <a:cubicBezTo>
                  <a:pt x="21" y="64"/>
                  <a:pt x="32" y="49"/>
                  <a:pt x="45" y="37"/>
                </a:cubicBezTo>
                <a:cubicBezTo>
                  <a:pt x="57" y="25"/>
                  <a:pt x="71" y="16"/>
                  <a:pt x="86" y="10"/>
                </a:cubicBezTo>
                <a:cubicBezTo>
                  <a:pt x="101" y="4"/>
                  <a:pt x="116" y="1"/>
                  <a:pt x="130" y="0"/>
                </a:cubicBezTo>
                <a:cubicBezTo>
                  <a:pt x="152" y="0"/>
                  <a:pt x="172" y="4"/>
                  <a:pt x="188" y="12"/>
                </a:cubicBezTo>
                <a:cubicBezTo>
                  <a:pt x="204" y="19"/>
                  <a:pt x="216" y="30"/>
                  <a:pt x="225" y="44"/>
                </a:cubicBezTo>
                <a:cubicBezTo>
                  <a:pt x="233" y="57"/>
                  <a:pt x="239" y="72"/>
                  <a:pt x="243" y="86"/>
                </a:cubicBezTo>
                <a:cubicBezTo>
                  <a:pt x="246" y="99"/>
                  <a:pt x="248" y="115"/>
                  <a:pt x="249" y="131"/>
                </a:cubicBezTo>
                <a:cubicBezTo>
                  <a:pt x="249" y="134"/>
                  <a:pt x="247" y="137"/>
                  <a:pt x="244" y="140"/>
                </a:cubicBezTo>
                <a:lnTo>
                  <a:pt x="63" y="140"/>
                </a:lnTo>
                <a:lnTo>
                  <a:pt x="63" y="150"/>
                </a:lnTo>
                <a:cubicBezTo>
                  <a:pt x="63" y="213"/>
                  <a:pt x="84" y="251"/>
                  <a:pt x="128" y="265"/>
                </a:cubicBezTo>
                <a:cubicBezTo>
                  <a:pt x="136" y="268"/>
                  <a:pt x="146" y="269"/>
                  <a:pt x="156" y="269"/>
                </a:cubicBezTo>
                <a:cubicBezTo>
                  <a:pt x="174" y="269"/>
                  <a:pt x="189" y="262"/>
                  <a:pt x="202" y="248"/>
                </a:cubicBezTo>
                <a:cubicBezTo>
                  <a:pt x="209" y="241"/>
                  <a:pt x="215" y="232"/>
                  <a:pt x="219" y="222"/>
                </a:cubicBezTo>
                <a:lnTo>
                  <a:pt x="226" y="206"/>
                </a:lnTo>
                <a:cubicBezTo>
                  <a:pt x="227" y="205"/>
                  <a:pt x="230" y="204"/>
                  <a:pt x="236" y="204"/>
                </a:cubicBezTo>
                <a:lnTo>
                  <a:pt x="238" y="204"/>
                </a:lnTo>
                <a:cubicBezTo>
                  <a:pt x="245" y="204"/>
                  <a:pt x="249" y="206"/>
                  <a:pt x="249" y="211"/>
                </a:cubicBezTo>
                <a:cubicBezTo>
                  <a:pt x="249" y="212"/>
                  <a:pt x="248" y="215"/>
                  <a:pt x="247" y="219"/>
                </a:cubicBezTo>
                <a:cubicBezTo>
                  <a:pt x="239" y="242"/>
                  <a:pt x="225" y="261"/>
                  <a:pt x="206" y="275"/>
                </a:cubicBezTo>
                <a:cubicBezTo>
                  <a:pt x="188" y="288"/>
                  <a:pt x="166" y="295"/>
                  <a:pt x="143" y="295"/>
                </a:cubicBezTo>
                <a:cubicBezTo>
                  <a:pt x="101" y="295"/>
                  <a:pt x="68" y="280"/>
                  <a:pt x="41" y="251"/>
                </a:cubicBezTo>
                <a:cubicBezTo>
                  <a:pt x="14" y="222"/>
                  <a:pt x="0" y="187"/>
                  <a:pt x="0" y="148"/>
                </a:cubicBezTo>
                <a:moveTo>
                  <a:pt x="196" y="112"/>
                </a:moveTo>
                <a:cubicBezTo>
                  <a:pt x="191" y="56"/>
                  <a:pt x="171" y="27"/>
                  <a:pt x="135" y="24"/>
                </a:cubicBezTo>
                <a:lnTo>
                  <a:pt x="134" y="24"/>
                </a:lnTo>
                <a:cubicBezTo>
                  <a:pt x="131" y="24"/>
                  <a:pt x="127" y="24"/>
                  <a:pt x="124" y="25"/>
                </a:cubicBezTo>
                <a:cubicBezTo>
                  <a:pt x="120" y="25"/>
                  <a:pt x="115" y="27"/>
                  <a:pt x="107" y="30"/>
                </a:cubicBezTo>
                <a:cubicBezTo>
                  <a:pt x="99" y="33"/>
                  <a:pt x="93" y="37"/>
                  <a:pt x="88" y="43"/>
                </a:cubicBezTo>
                <a:cubicBezTo>
                  <a:pt x="83" y="49"/>
                  <a:pt x="78" y="58"/>
                  <a:pt x="73" y="69"/>
                </a:cubicBezTo>
                <a:cubicBezTo>
                  <a:pt x="69" y="82"/>
                  <a:pt x="65" y="96"/>
                  <a:pt x="63" y="113"/>
                </a:cubicBezTo>
                <a:lnTo>
                  <a:pt x="63" y="117"/>
                </a:lnTo>
                <a:lnTo>
                  <a:pt x="196" y="117"/>
                </a:lnTo>
                <a:lnTo>
                  <a:pt x="196" y="11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0" name=""/>
          <p:cNvSpPr/>
          <p:nvPr/>
        </p:nvSpPr>
        <p:spPr>
          <a:xfrm>
            <a:off x="1519200" y="990360"/>
            <a:ext cx="132480" cy="147600"/>
          </a:xfrm>
          <a:custGeom>
            <a:avLst/>
            <a:gdLst/>
            <a:ahLst/>
            <a:rect l="0" t="0" r="r" b="b"/>
            <a:pathLst>
              <a:path w="368" h="410">
                <a:moveTo>
                  <a:pt x="337" y="323"/>
                </a:moveTo>
                <a:cubicBezTo>
                  <a:pt x="342" y="323"/>
                  <a:pt x="346" y="327"/>
                  <a:pt x="349" y="336"/>
                </a:cubicBezTo>
                <a:cubicBezTo>
                  <a:pt x="353" y="345"/>
                  <a:pt x="355" y="354"/>
                  <a:pt x="356" y="362"/>
                </a:cubicBezTo>
                <a:cubicBezTo>
                  <a:pt x="356" y="363"/>
                  <a:pt x="355" y="366"/>
                  <a:pt x="354" y="368"/>
                </a:cubicBezTo>
                <a:cubicBezTo>
                  <a:pt x="353" y="370"/>
                  <a:pt x="348" y="373"/>
                  <a:pt x="341" y="377"/>
                </a:cubicBezTo>
                <a:cubicBezTo>
                  <a:pt x="334" y="381"/>
                  <a:pt x="322" y="387"/>
                  <a:pt x="305" y="393"/>
                </a:cubicBezTo>
                <a:cubicBezTo>
                  <a:pt x="288" y="400"/>
                  <a:pt x="271" y="405"/>
                  <a:pt x="253" y="408"/>
                </a:cubicBezTo>
                <a:cubicBezTo>
                  <a:pt x="246" y="409"/>
                  <a:pt x="233" y="410"/>
                  <a:pt x="215" y="410"/>
                </a:cubicBezTo>
                <a:cubicBezTo>
                  <a:pt x="176" y="410"/>
                  <a:pt x="142" y="404"/>
                  <a:pt x="113" y="394"/>
                </a:cubicBezTo>
                <a:cubicBezTo>
                  <a:pt x="84" y="384"/>
                  <a:pt x="62" y="371"/>
                  <a:pt x="46" y="354"/>
                </a:cubicBezTo>
                <a:cubicBezTo>
                  <a:pt x="30" y="338"/>
                  <a:pt x="19" y="321"/>
                  <a:pt x="12" y="303"/>
                </a:cubicBezTo>
                <a:cubicBezTo>
                  <a:pt x="4" y="285"/>
                  <a:pt x="0" y="268"/>
                  <a:pt x="0" y="251"/>
                </a:cubicBezTo>
                <a:lnTo>
                  <a:pt x="0" y="238"/>
                </a:lnTo>
                <a:cubicBezTo>
                  <a:pt x="0" y="189"/>
                  <a:pt x="16" y="145"/>
                  <a:pt x="46" y="104"/>
                </a:cubicBezTo>
                <a:cubicBezTo>
                  <a:pt x="52" y="96"/>
                  <a:pt x="60" y="87"/>
                  <a:pt x="69" y="79"/>
                </a:cubicBezTo>
                <a:cubicBezTo>
                  <a:pt x="78" y="71"/>
                  <a:pt x="91" y="60"/>
                  <a:pt x="108" y="48"/>
                </a:cubicBezTo>
                <a:cubicBezTo>
                  <a:pt x="125" y="36"/>
                  <a:pt x="146" y="26"/>
                  <a:pt x="173" y="17"/>
                </a:cubicBezTo>
                <a:cubicBezTo>
                  <a:pt x="199" y="9"/>
                  <a:pt x="227" y="4"/>
                  <a:pt x="257" y="1"/>
                </a:cubicBezTo>
                <a:cubicBezTo>
                  <a:pt x="258" y="1"/>
                  <a:pt x="264" y="1"/>
                  <a:pt x="276" y="1"/>
                </a:cubicBezTo>
                <a:cubicBezTo>
                  <a:pt x="288" y="1"/>
                  <a:pt x="299" y="1"/>
                  <a:pt x="308" y="0"/>
                </a:cubicBezTo>
                <a:cubicBezTo>
                  <a:pt x="339" y="0"/>
                  <a:pt x="356" y="2"/>
                  <a:pt x="361" y="6"/>
                </a:cubicBezTo>
                <a:cubicBezTo>
                  <a:pt x="366" y="10"/>
                  <a:pt x="368" y="17"/>
                  <a:pt x="368" y="26"/>
                </a:cubicBezTo>
                <a:cubicBezTo>
                  <a:pt x="366" y="40"/>
                  <a:pt x="358" y="50"/>
                  <a:pt x="345" y="55"/>
                </a:cubicBezTo>
                <a:lnTo>
                  <a:pt x="301" y="56"/>
                </a:lnTo>
                <a:cubicBezTo>
                  <a:pt x="259" y="57"/>
                  <a:pt x="230" y="61"/>
                  <a:pt x="213" y="68"/>
                </a:cubicBezTo>
                <a:cubicBezTo>
                  <a:pt x="184" y="80"/>
                  <a:pt x="163" y="103"/>
                  <a:pt x="149" y="136"/>
                </a:cubicBezTo>
                <a:cubicBezTo>
                  <a:pt x="144" y="148"/>
                  <a:pt x="141" y="156"/>
                  <a:pt x="141" y="160"/>
                </a:cubicBezTo>
                <a:cubicBezTo>
                  <a:pt x="141" y="160"/>
                  <a:pt x="169" y="160"/>
                  <a:pt x="224" y="160"/>
                </a:cubicBezTo>
                <a:cubicBezTo>
                  <a:pt x="233" y="160"/>
                  <a:pt x="243" y="160"/>
                  <a:pt x="255" y="160"/>
                </a:cubicBezTo>
                <a:cubicBezTo>
                  <a:pt x="267" y="160"/>
                  <a:pt x="276" y="160"/>
                  <a:pt x="281" y="160"/>
                </a:cubicBezTo>
                <a:cubicBezTo>
                  <a:pt x="299" y="160"/>
                  <a:pt x="311" y="161"/>
                  <a:pt x="318" y="164"/>
                </a:cubicBezTo>
                <a:cubicBezTo>
                  <a:pt x="324" y="167"/>
                  <a:pt x="328" y="174"/>
                  <a:pt x="329" y="184"/>
                </a:cubicBezTo>
                <a:cubicBezTo>
                  <a:pt x="329" y="200"/>
                  <a:pt x="321" y="211"/>
                  <a:pt x="305" y="216"/>
                </a:cubicBezTo>
                <a:cubicBezTo>
                  <a:pt x="302" y="216"/>
                  <a:pt x="272" y="217"/>
                  <a:pt x="214" y="217"/>
                </a:cubicBezTo>
                <a:cubicBezTo>
                  <a:pt x="156" y="217"/>
                  <a:pt x="127" y="217"/>
                  <a:pt x="127" y="218"/>
                </a:cubicBezTo>
                <a:cubicBezTo>
                  <a:pt x="121" y="235"/>
                  <a:pt x="118" y="254"/>
                  <a:pt x="118" y="275"/>
                </a:cubicBezTo>
                <a:cubicBezTo>
                  <a:pt x="118" y="307"/>
                  <a:pt x="129" y="331"/>
                  <a:pt x="149" y="344"/>
                </a:cubicBezTo>
                <a:cubicBezTo>
                  <a:pt x="170" y="358"/>
                  <a:pt x="195" y="364"/>
                  <a:pt x="225" y="364"/>
                </a:cubicBezTo>
                <a:cubicBezTo>
                  <a:pt x="227" y="364"/>
                  <a:pt x="230" y="364"/>
                  <a:pt x="233" y="364"/>
                </a:cubicBezTo>
                <a:cubicBezTo>
                  <a:pt x="236" y="364"/>
                  <a:pt x="238" y="364"/>
                  <a:pt x="239" y="363"/>
                </a:cubicBezTo>
                <a:cubicBezTo>
                  <a:pt x="257" y="360"/>
                  <a:pt x="277" y="353"/>
                  <a:pt x="298" y="341"/>
                </a:cubicBezTo>
                <a:cubicBezTo>
                  <a:pt x="319" y="329"/>
                  <a:pt x="332" y="323"/>
                  <a:pt x="337" y="3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1" name=""/>
          <p:cNvSpPr txBox="1"/>
          <p:nvPr/>
        </p:nvSpPr>
        <p:spPr>
          <a:xfrm>
            <a:off x="1271880" y="900360"/>
            <a:ext cx="25704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 </a:t>
            </a:r>
            <a:endParaRPr b="0" lang="en-US" sz="2029" strike="noStrike" u="none">
              <a:solidFill>
                <a:srgbClr val="000000"/>
              </a:solidFill>
              <a:effectLst/>
              <a:uFillTx/>
              <a:latin typeface="Times New Roman"/>
            </a:endParaRPr>
          </a:p>
        </p:txBody>
      </p:sp>
      <p:sp>
        <p:nvSpPr>
          <p:cNvPr id="862" name=""/>
          <p:cNvSpPr/>
          <p:nvPr/>
        </p:nvSpPr>
        <p:spPr>
          <a:xfrm>
            <a:off x="388800" y="1476360"/>
            <a:ext cx="150120" cy="166680"/>
          </a:xfrm>
          <a:custGeom>
            <a:avLst/>
            <a:gdLst/>
            <a:ahLst/>
            <a:rect l="0" t="0" r="r" b="b"/>
            <a:pathLst>
              <a:path w="417" h="463">
                <a:moveTo>
                  <a:pt x="132" y="31"/>
                </a:moveTo>
                <a:cubicBezTo>
                  <a:pt x="117" y="31"/>
                  <a:pt x="109" y="30"/>
                  <a:pt x="108" y="28"/>
                </a:cubicBezTo>
                <a:cubicBezTo>
                  <a:pt x="107" y="27"/>
                  <a:pt x="107" y="25"/>
                  <a:pt x="107" y="23"/>
                </a:cubicBezTo>
                <a:cubicBezTo>
                  <a:pt x="107" y="12"/>
                  <a:pt x="110" y="4"/>
                  <a:pt x="115" y="0"/>
                </a:cubicBezTo>
                <a:cubicBezTo>
                  <a:pt x="115" y="0"/>
                  <a:pt x="119" y="0"/>
                  <a:pt x="125" y="0"/>
                </a:cubicBezTo>
                <a:cubicBezTo>
                  <a:pt x="149" y="1"/>
                  <a:pt x="178" y="2"/>
                  <a:pt x="211" y="2"/>
                </a:cubicBezTo>
                <a:cubicBezTo>
                  <a:pt x="274" y="2"/>
                  <a:pt x="311" y="1"/>
                  <a:pt x="320" y="0"/>
                </a:cubicBezTo>
                <a:lnTo>
                  <a:pt x="328" y="0"/>
                </a:lnTo>
                <a:cubicBezTo>
                  <a:pt x="331" y="2"/>
                  <a:pt x="332" y="4"/>
                  <a:pt x="332" y="6"/>
                </a:cubicBezTo>
                <a:cubicBezTo>
                  <a:pt x="332" y="7"/>
                  <a:pt x="332" y="11"/>
                  <a:pt x="331" y="18"/>
                </a:cubicBezTo>
                <a:cubicBezTo>
                  <a:pt x="329" y="25"/>
                  <a:pt x="327" y="29"/>
                  <a:pt x="325" y="31"/>
                </a:cubicBezTo>
                <a:lnTo>
                  <a:pt x="299" y="31"/>
                </a:lnTo>
                <a:cubicBezTo>
                  <a:pt x="268" y="31"/>
                  <a:pt x="250" y="33"/>
                  <a:pt x="244" y="37"/>
                </a:cubicBezTo>
                <a:cubicBezTo>
                  <a:pt x="241" y="39"/>
                  <a:pt x="238" y="45"/>
                  <a:pt x="235" y="56"/>
                </a:cubicBezTo>
                <a:cubicBezTo>
                  <a:pt x="232" y="67"/>
                  <a:pt x="217" y="126"/>
                  <a:pt x="190" y="234"/>
                </a:cubicBezTo>
                <a:cubicBezTo>
                  <a:pt x="182" y="264"/>
                  <a:pt x="175" y="296"/>
                  <a:pt x="167" y="329"/>
                </a:cubicBezTo>
                <a:cubicBezTo>
                  <a:pt x="159" y="362"/>
                  <a:pt x="152" y="386"/>
                  <a:pt x="148" y="403"/>
                </a:cubicBezTo>
                <a:lnTo>
                  <a:pt x="142" y="427"/>
                </a:lnTo>
                <a:cubicBezTo>
                  <a:pt x="142" y="429"/>
                  <a:pt x="144" y="430"/>
                  <a:pt x="148" y="430"/>
                </a:cubicBezTo>
                <a:cubicBezTo>
                  <a:pt x="152" y="430"/>
                  <a:pt x="166" y="431"/>
                  <a:pt x="188" y="431"/>
                </a:cubicBezTo>
                <a:lnTo>
                  <a:pt x="200" y="431"/>
                </a:lnTo>
                <a:cubicBezTo>
                  <a:pt x="214" y="431"/>
                  <a:pt x="226" y="431"/>
                  <a:pt x="234" y="431"/>
                </a:cubicBezTo>
                <a:cubicBezTo>
                  <a:pt x="243" y="430"/>
                  <a:pt x="254" y="429"/>
                  <a:pt x="267" y="426"/>
                </a:cubicBezTo>
                <a:cubicBezTo>
                  <a:pt x="281" y="423"/>
                  <a:pt x="292" y="419"/>
                  <a:pt x="301" y="414"/>
                </a:cubicBezTo>
                <a:cubicBezTo>
                  <a:pt x="310" y="408"/>
                  <a:pt x="320" y="401"/>
                  <a:pt x="331" y="391"/>
                </a:cubicBezTo>
                <a:cubicBezTo>
                  <a:pt x="342" y="381"/>
                  <a:pt x="351" y="369"/>
                  <a:pt x="359" y="354"/>
                </a:cubicBezTo>
                <a:cubicBezTo>
                  <a:pt x="367" y="340"/>
                  <a:pt x="373" y="325"/>
                  <a:pt x="381" y="308"/>
                </a:cubicBezTo>
                <a:cubicBezTo>
                  <a:pt x="387" y="292"/>
                  <a:pt x="391" y="281"/>
                  <a:pt x="392" y="279"/>
                </a:cubicBezTo>
                <a:cubicBezTo>
                  <a:pt x="395" y="278"/>
                  <a:pt x="398" y="277"/>
                  <a:pt x="404" y="277"/>
                </a:cubicBezTo>
                <a:lnTo>
                  <a:pt x="413" y="277"/>
                </a:lnTo>
                <a:cubicBezTo>
                  <a:pt x="415" y="281"/>
                  <a:pt x="417" y="283"/>
                  <a:pt x="417" y="284"/>
                </a:cubicBezTo>
                <a:cubicBezTo>
                  <a:pt x="417" y="285"/>
                  <a:pt x="412" y="300"/>
                  <a:pt x="403" y="325"/>
                </a:cubicBezTo>
                <a:cubicBezTo>
                  <a:pt x="394" y="351"/>
                  <a:pt x="384" y="378"/>
                  <a:pt x="372" y="406"/>
                </a:cubicBezTo>
                <a:cubicBezTo>
                  <a:pt x="361" y="435"/>
                  <a:pt x="356" y="452"/>
                  <a:pt x="355" y="456"/>
                </a:cubicBezTo>
                <a:cubicBezTo>
                  <a:pt x="354" y="459"/>
                  <a:pt x="353" y="460"/>
                  <a:pt x="352" y="461"/>
                </a:cubicBezTo>
                <a:cubicBezTo>
                  <a:pt x="351" y="461"/>
                  <a:pt x="348" y="462"/>
                  <a:pt x="341" y="463"/>
                </a:cubicBezTo>
                <a:cubicBezTo>
                  <a:pt x="335" y="463"/>
                  <a:pt x="325" y="464"/>
                  <a:pt x="312" y="463"/>
                </a:cubicBezTo>
                <a:cubicBezTo>
                  <a:pt x="307" y="463"/>
                  <a:pt x="290" y="463"/>
                  <a:pt x="261" y="463"/>
                </a:cubicBezTo>
                <a:cubicBezTo>
                  <a:pt x="231" y="463"/>
                  <a:pt x="203" y="463"/>
                  <a:pt x="177" y="463"/>
                </a:cubicBezTo>
                <a:lnTo>
                  <a:pt x="56" y="463"/>
                </a:lnTo>
                <a:cubicBezTo>
                  <a:pt x="19" y="463"/>
                  <a:pt x="0" y="460"/>
                  <a:pt x="0" y="456"/>
                </a:cubicBezTo>
                <a:cubicBezTo>
                  <a:pt x="0" y="453"/>
                  <a:pt x="0" y="450"/>
                  <a:pt x="1" y="446"/>
                </a:cubicBezTo>
                <a:cubicBezTo>
                  <a:pt x="3" y="438"/>
                  <a:pt x="5" y="433"/>
                  <a:pt x="8" y="432"/>
                </a:cubicBezTo>
                <a:cubicBezTo>
                  <a:pt x="9" y="432"/>
                  <a:pt x="13" y="431"/>
                  <a:pt x="18" y="431"/>
                </a:cubicBezTo>
                <a:lnTo>
                  <a:pt x="22" y="431"/>
                </a:lnTo>
                <a:cubicBezTo>
                  <a:pt x="34" y="431"/>
                  <a:pt x="48" y="431"/>
                  <a:pt x="62" y="429"/>
                </a:cubicBezTo>
                <a:cubicBezTo>
                  <a:pt x="69" y="428"/>
                  <a:pt x="73" y="425"/>
                  <a:pt x="75" y="421"/>
                </a:cubicBezTo>
                <a:cubicBezTo>
                  <a:pt x="77" y="420"/>
                  <a:pt x="93" y="357"/>
                  <a:pt x="124" y="232"/>
                </a:cubicBezTo>
                <a:cubicBezTo>
                  <a:pt x="155" y="109"/>
                  <a:pt x="171" y="44"/>
                  <a:pt x="171" y="37"/>
                </a:cubicBezTo>
                <a:cubicBezTo>
                  <a:pt x="171" y="34"/>
                  <a:pt x="158" y="32"/>
                  <a:pt x="132"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3" name=""/>
          <p:cNvSpPr/>
          <p:nvPr/>
        </p:nvSpPr>
        <p:spPr>
          <a:xfrm>
            <a:off x="558000" y="1571400"/>
            <a:ext cx="54000" cy="109800"/>
          </a:xfrm>
          <a:custGeom>
            <a:avLst/>
            <a:gdLst/>
            <a:ahLst/>
            <a:rect l="0" t="0" r="r" b="b"/>
            <a:pathLst>
              <a:path w="150" h="305">
                <a:moveTo>
                  <a:pt x="3" y="116"/>
                </a:moveTo>
                <a:cubicBezTo>
                  <a:pt x="1" y="114"/>
                  <a:pt x="0" y="112"/>
                  <a:pt x="0" y="111"/>
                </a:cubicBezTo>
                <a:cubicBezTo>
                  <a:pt x="0" y="110"/>
                  <a:pt x="1" y="107"/>
                  <a:pt x="1" y="103"/>
                </a:cubicBezTo>
                <a:cubicBezTo>
                  <a:pt x="2" y="100"/>
                  <a:pt x="3" y="97"/>
                  <a:pt x="5" y="97"/>
                </a:cubicBezTo>
                <a:cubicBezTo>
                  <a:pt x="5" y="95"/>
                  <a:pt x="7" y="94"/>
                  <a:pt x="9" y="94"/>
                </a:cubicBezTo>
                <a:cubicBezTo>
                  <a:pt x="11" y="94"/>
                  <a:pt x="20" y="94"/>
                  <a:pt x="34" y="94"/>
                </a:cubicBezTo>
                <a:lnTo>
                  <a:pt x="59" y="94"/>
                </a:lnTo>
                <a:lnTo>
                  <a:pt x="68" y="56"/>
                </a:lnTo>
                <a:cubicBezTo>
                  <a:pt x="69" y="52"/>
                  <a:pt x="70" y="48"/>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6"/>
                </a:cubicBezTo>
                <a:cubicBezTo>
                  <a:pt x="110" y="50"/>
                  <a:pt x="106" y="63"/>
                  <a:pt x="103" y="75"/>
                </a:cubicBezTo>
                <a:lnTo>
                  <a:pt x="98" y="93"/>
                </a:lnTo>
                <a:cubicBezTo>
                  <a:pt x="98" y="94"/>
                  <a:pt x="106" y="94"/>
                  <a:pt x="122" y="94"/>
                </a:cubicBezTo>
                <a:lnTo>
                  <a:pt x="146" y="94"/>
                </a:lnTo>
                <a:cubicBezTo>
                  <a:pt x="149" y="96"/>
                  <a:pt x="150" y="98"/>
                  <a:pt x="150" y="99"/>
                </a:cubicBezTo>
                <a:cubicBezTo>
                  <a:pt x="150" y="106"/>
                  <a:pt x="148" y="112"/>
                  <a:pt x="144" y="116"/>
                </a:cubicBezTo>
                <a:lnTo>
                  <a:pt x="92" y="116"/>
                </a:lnTo>
                <a:lnTo>
                  <a:pt x="75" y="185"/>
                </a:lnTo>
                <a:cubicBezTo>
                  <a:pt x="63" y="236"/>
                  <a:pt x="57" y="264"/>
                  <a:pt x="57" y="268"/>
                </a:cubicBezTo>
                <a:cubicBezTo>
                  <a:pt x="57" y="281"/>
                  <a:pt x="61" y="288"/>
                  <a:pt x="69" y="288"/>
                </a:cubicBezTo>
                <a:cubicBezTo>
                  <a:pt x="81" y="288"/>
                  <a:pt x="91" y="282"/>
                  <a:pt x="102" y="271"/>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6"/>
                </a:cubicBezTo>
                <a:cubicBezTo>
                  <a:pt x="143" y="242"/>
                  <a:pt x="140" y="248"/>
                  <a:pt x="136" y="255"/>
                </a:cubicBezTo>
                <a:cubicBezTo>
                  <a:pt x="132" y="262"/>
                  <a:pt x="126" y="269"/>
                  <a:pt x="120" y="277"/>
                </a:cubicBezTo>
                <a:cubicBezTo>
                  <a:pt x="113" y="285"/>
                  <a:pt x="105" y="292"/>
                  <a:pt x="95" y="297"/>
                </a:cubicBezTo>
                <a:cubicBezTo>
                  <a:pt x="86" y="303"/>
                  <a:pt x="76" y="305"/>
                  <a:pt x="66" y="305"/>
                </a:cubicBezTo>
                <a:cubicBezTo>
                  <a:pt x="57" y="305"/>
                  <a:pt x="47" y="303"/>
                  <a:pt x="39" y="298"/>
                </a:cubicBezTo>
                <a:cubicBezTo>
                  <a:pt x="30" y="293"/>
                  <a:pt x="24" y="285"/>
                  <a:pt x="20" y="273"/>
                </a:cubicBezTo>
                <a:cubicBezTo>
                  <a:pt x="20" y="271"/>
                  <a:pt x="19" y="266"/>
                  <a:pt x="19" y="260"/>
                </a:cubicBezTo>
                <a:lnTo>
                  <a:pt x="19" y="252"/>
                </a:lnTo>
                <a:lnTo>
                  <a:pt x="36" y="185"/>
                </a:lnTo>
                <a:cubicBezTo>
                  <a:pt x="47" y="140"/>
                  <a:pt x="53" y="117"/>
                  <a:pt x="53" y="117"/>
                </a:cubicBezTo>
                <a:cubicBezTo>
                  <a:pt x="53" y="116"/>
                  <a:pt x="45" y="116"/>
                  <a:pt x="29"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4" name=""/>
          <p:cNvSpPr/>
          <p:nvPr/>
        </p:nvSpPr>
        <p:spPr>
          <a:xfrm>
            <a:off x="631440" y="1632600"/>
            <a:ext cx="105480" cy="7200"/>
          </a:xfrm>
          <a:custGeom>
            <a:avLst/>
            <a:gdLst/>
            <a:ahLst/>
            <a:rect l="0" t="0" r="r" b="b"/>
            <a:pathLst>
              <a:path w="293" h="20">
                <a:moveTo>
                  <a:pt x="6" y="0"/>
                </a:moveTo>
                <a:lnTo>
                  <a:pt x="285" y="0"/>
                </a:lnTo>
                <a:cubicBezTo>
                  <a:pt x="290" y="2"/>
                  <a:pt x="293" y="6"/>
                  <a:pt x="293" y="9"/>
                </a:cubicBezTo>
                <a:cubicBezTo>
                  <a:pt x="293" y="13"/>
                  <a:pt x="290" y="18"/>
                  <a:pt x="285" y="20"/>
                </a:cubicBezTo>
                <a:lnTo>
                  <a:pt x="6" y="20"/>
                </a:lnTo>
                <a:cubicBezTo>
                  <a:pt x="2" y="18"/>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5" name=""/>
          <p:cNvSpPr/>
          <p:nvPr/>
        </p:nvSpPr>
        <p:spPr>
          <a:xfrm>
            <a:off x="765000" y="1564560"/>
            <a:ext cx="59760" cy="114840"/>
          </a:xfrm>
          <a:custGeom>
            <a:avLst/>
            <a:gdLst/>
            <a:ahLst/>
            <a:rect l="0" t="0" r="r" b="b"/>
            <a:pathLst>
              <a:path w="166" h="319">
                <a:moveTo>
                  <a:pt x="63" y="42"/>
                </a:moveTo>
                <a:lnTo>
                  <a:pt x="56" y="44"/>
                </a:lnTo>
                <a:cubicBezTo>
                  <a:pt x="52" y="46"/>
                  <a:pt x="46" y="47"/>
                  <a:pt x="37" y="49"/>
                </a:cubicBezTo>
                <a:cubicBezTo>
                  <a:pt x="29" y="50"/>
                  <a:pt x="20" y="51"/>
                  <a:pt x="9" y="52"/>
                </a:cubicBezTo>
                <a:lnTo>
                  <a:pt x="0" y="52"/>
                </a:lnTo>
                <a:lnTo>
                  <a:pt x="0" y="30"/>
                </a:lnTo>
                <a:lnTo>
                  <a:pt x="9" y="30"/>
                </a:lnTo>
                <a:cubicBezTo>
                  <a:pt x="24" y="29"/>
                  <a:pt x="38" y="27"/>
                  <a:pt x="51" y="23"/>
                </a:cubicBezTo>
                <a:cubicBezTo>
                  <a:pt x="64" y="19"/>
                  <a:pt x="73" y="15"/>
                  <a:pt x="78" y="11"/>
                </a:cubicBezTo>
                <a:cubicBezTo>
                  <a:pt x="83" y="8"/>
                  <a:pt x="87" y="4"/>
                  <a:pt x="92" y="1"/>
                </a:cubicBezTo>
                <a:cubicBezTo>
                  <a:pt x="93" y="0"/>
                  <a:pt x="95" y="0"/>
                  <a:pt x="98" y="0"/>
                </a:cubicBezTo>
                <a:cubicBezTo>
                  <a:pt x="101" y="0"/>
                  <a:pt x="104" y="0"/>
                  <a:pt x="106" y="2"/>
                </a:cubicBezTo>
                <a:lnTo>
                  <a:pt x="106" y="145"/>
                </a:lnTo>
                <a:lnTo>
                  <a:pt x="107" y="290"/>
                </a:lnTo>
                <a:cubicBezTo>
                  <a:pt x="109" y="292"/>
                  <a:pt x="111" y="294"/>
                  <a:pt x="112" y="294"/>
                </a:cubicBezTo>
                <a:cubicBezTo>
                  <a:pt x="114" y="295"/>
                  <a:pt x="118" y="295"/>
                  <a:pt x="124" y="296"/>
                </a:cubicBezTo>
                <a:cubicBezTo>
                  <a:pt x="130" y="297"/>
                  <a:pt x="140" y="297"/>
                  <a:pt x="153" y="297"/>
                </a:cubicBezTo>
                <a:lnTo>
                  <a:pt x="166" y="297"/>
                </a:lnTo>
                <a:lnTo>
                  <a:pt x="166" y="319"/>
                </a:lnTo>
                <a:lnTo>
                  <a:pt x="161" y="319"/>
                </a:lnTo>
                <a:cubicBezTo>
                  <a:pt x="154" y="318"/>
                  <a:pt x="129" y="318"/>
                  <a:pt x="84" y="318"/>
                </a:cubicBezTo>
                <a:cubicBezTo>
                  <a:pt x="40" y="318"/>
                  <a:pt x="15" y="318"/>
                  <a:pt x="9" y="319"/>
                </a:cubicBezTo>
                <a:lnTo>
                  <a:pt x="3" y="319"/>
                </a:lnTo>
                <a:lnTo>
                  <a:pt x="3" y="297"/>
                </a:lnTo>
                <a:lnTo>
                  <a:pt x="15" y="297"/>
                </a:lnTo>
                <a:cubicBezTo>
                  <a:pt x="22" y="297"/>
                  <a:pt x="28" y="297"/>
                  <a:pt x="33" y="297"/>
                </a:cubicBezTo>
                <a:cubicBezTo>
                  <a:pt x="38" y="297"/>
                  <a:pt x="42" y="297"/>
                  <a:pt x="45" y="297"/>
                </a:cubicBezTo>
                <a:cubicBezTo>
                  <a:pt x="48" y="296"/>
                  <a:pt x="51" y="296"/>
                  <a:pt x="53" y="295"/>
                </a:cubicBezTo>
                <a:cubicBezTo>
                  <a:pt x="55" y="295"/>
                  <a:pt x="57" y="294"/>
                  <a:pt x="57" y="294"/>
                </a:cubicBezTo>
                <a:cubicBezTo>
                  <a:pt x="57" y="294"/>
                  <a:pt x="58" y="293"/>
                  <a:pt x="60" y="292"/>
                </a:cubicBezTo>
                <a:cubicBezTo>
                  <a:pt x="61" y="290"/>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6" name=""/>
          <p:cNvSpPr txBox="1"/>
          <p:nvPr/>
        </p:nvSpPr>
        <p:spPr>
          <a:xfrm>
            <a:off x="1665720" y="900360"/>
            <a:ext cx="1331280" cy="28836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-prediction</a:t>
            </a:r>
            <a:endParaRPr b="0" lang="en-US" sz="2029" strike="noStrike" u="none">
              <a:solidFill>
                <a:srgbClr val="000000"/>
              </a:solidFill>
              <a:effectLst/>
              <a:uFillTx/>
              <a:latin typeface="Times New Roman"/>
            </a:endParaRPr>
          </a:p>
        </p:txBody>
      </p:sp>
      <p:sp>
        <p:nvSpPr>
          <p:cNvPr id="867" name=""/>
          <p:cNvSpPr/>
          <p:nvPr/>
        </p:nvSpPr>
        <p:spPr>
          <a:xfrm>
            <a:off x="1162080" y="1533240"/>
            <a:ext cx="130680" cy="155160"/>
          </a:xfrm>
          <a:custGeom>
            <a:avLst/>
            <a:gdLst/>
            <a:ahLst/>
            <a:rect l="0" t="0" r="r" b="b"/>
            <a:pathLst>
              <a:path w="363" h="431">
                <a:moveTo>
                  <a:pt x="42" y="105"/>
                </a:moveTo>
                <a:cubicBezTo>
                  <a:pt x="42" y="104"/>
                  <a:pt x="42" y="102"/>
                  <a:pt x="43" y="100"/>
                </a:cubicBezTo>
                <a:cubicBezTo>
                  <a:pt x="43" y="97"/>
                  <a:pt x="44" y="92"/>
                  <a:pt x="46" y="85"/>
                </a:cubicBezTo>
                <a:cubicBezTo>
                  <a:pt x="48" y="77"/>
                  <a:pt x="50" y="70"/>
                  <a:pt x="53" y="64"/>
                </a:cubicBezTo>
                <a:cubicBezTo>
                  <a:pt x="56" y="58"/>
                  <a:pt x="59" y="50"/>
                  <a:pt x="63" y="42"/>
                </a:cubicBezTo>
                <a:cubicBezTo>
                  <a:pt x="67" y="33"/>
                  <a:pt x="72" y="26"/>
                  <a:pt x="77" y="21"/>
                </a:cubicBezTo>
                <a:cubicBezTo>
                  <a:pt x="82" y="16"/>
                  <a:pt x="88" y="11"/>
                  <a:pt x="94" y="6"/>
                </a:cubicBezTo>
                <a:cubicBezTo>
                  <a:pt x="101" y="1"/>
                  <a:pt x="108" y="-1"/>
                  <a:pt x="117" y="0"/>
                </a:cubicBezTo>
                <a:cubicBezTo>
                  <a:pt x="150" y="0"/>
                  <a:pt x="172" y="15"/>
                  <a:pt x="181" y="44"/>
                </a:cubicBezTo>
                <a:lnTo>
                  <a:pt x="188" y="37"/>
                </a:lnTo>
                <a:cubicBezTo>
                  <a:pt x="217" y="13"/>
                  <a:pt x="244" y="0"/>
                  <a:pt x="269" y="0"/>
                </a:cubicBezTo>
                <a:cubicBezTo>
                  <a:pt x="298" y="0"/>
                  <a:pt x="321" y="11"/>
                  <a:pt x="338" y="32"/>
                </a:cubicBezTo>
                <a:cubicBezTo>
                  <a:pt x="355" y="53"/>
                  <a:pt x="363" y="79"/>
                  <a:pt x="363" y="109"/>
                </a:cubicBezTo>
                <a:cubicBezTo>
                  <a:pt x="363" y="158"/>
                  <a:pt x="346" y="203"/>
                  <a:pt x="312" y="244"/>
                </a:cubicBezTo>
                <a:cubicBezTo>
                  <a:pt x="277" y="286"/>
                  <a:pt x="239" y="306"/>
                  <a:pt x="194" y="307"/>
                </a:cubicBezTo>
                <a:cubicBezTo>
                  <a:pt x="184" y="307"/>
                  <a:pt x="176" y="305"/>
                  <a:pt x="168" y="303"/>
                </a:cubicBezTo>
                <a:cubicBezTo>
                  <a:pt x="163" y="301"/>
                  <a:pt x="158" y="297"/>
                  <a:pt x="152" y="293"/>
                </a:cubicBezTo>
                <a:cubicBezTo>
                  <a:pt x="147" y="288"/>
                  <a:pt x="143" y="284"/>
                  <a:pt x="140" y="281"/>
                </a:cubicBezTo>
                <a:lnTo>
                  <a:pt x="135" y="276"/>
                </a:lnTo>
                <a:cubicBezTo>
                  <a:pt x="134" y="276"/>
                  <a:pt x="129" y="296"/>
                  <a:pt x="120" y="335"/>
                </a:cubicBezTo>
                <a:cubicBezTo>
                  <a:pt x="110" y="373"/>
                  <a:pt x="106" y="393"/>
                  <a:pt x="106" y="393"/>
                </a:cubicBezTo>
                <a:cubicBezTo>
                  <a:pt x="106" y="396"/>
                  <a:pt x="108" y="398"/>
                  <a:pt x="111" y="398"/>
                </a:cubicBezTo>
                <a:cubicBezTo>
                  <a:pt x="115" y="399"/>
                  <a:pt x="123" y="399"/>
                  <a:pt x="136" y="400"/>
                </a:cubicBezTo>
                <a:lnTo>
                  <a:pt x="153" y="400"/>
                </a:lnTo>
                <a:cubicBezTo>
                  <a:pt x="156" y="403"/>
                  <a:pt x="157" y="405"/>
                  <a:pt x="157" y="406"/>
                </a:cubicBezTo>
                <a:cubicBezTo>
                  <a:pt x="157" y="407"/>
                  <a:pt x="156" y="411"/>
                  <a:pt x="155" y="418"/>
                </a:cubicBezTo>
                <a:cubicBezTo>
                  <a:pt x="154" y="424"/>
                  <a:pt x="152" y="427"/>
                  <a:pt x="151" y="429"/>
                </a:cubicBezTo>
                <a:cubicBezTo>
                  <a:pt x="150" y="430"/>
                  <a:pt x="147" y="431"/>
                  <a:pt x="142" y="431"/>
                </a:cubicBezTo>
                <a:cubicBezTo>
                  <a:pt x="141"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1" y="412"/>
                  <a:pt x="3" y="404"/>
                  <a:pt x="8" y="400"/>
                </a:cubicBezTo>
                <a:lnTo>
                  <a:pt x="22" y="400"/>
                </a:lnTo>
                <a:cubicBezTo>
                  <a:pt x="37" y="400"/>
                  <a:pt x="46" y="397"/>
                  <a:pt x="48" y="392"/>
                </a:cubicBezTo>
                <a:cubicBezTo>
                  <a:pt x="50" y="389"/>
                  <a:pt x="63" y="335"/>
                  <a:pt x="90" y="229"/>
                </a:cubicBezTo>
                <a:cubicBezTo>
                  <a:pt x="116" y="124"/>
                  <a:pt x="129" y="69"/>
                  <a:pt x="131" y="62"/>
                </a:cubicBezTo>
                <a:cubicBezTo>
                  <a:pt x="131" y="60"/>
                  <a:pt x="131" y="57"/>
                  <a:pt x="131" y="53"/>
                </a:cubicBezTo>
                <a:cubicBezTo>
                  <a:pt x="131" y="35"/>
                  <a:pt x="126" y="25"/>
                  <a:pt x="115" y="25"/>
                </a:cubicBezTo>
                <a:cubicBezTo>
                  <a:pt x="105" y="25"/>
                  <a:pt x="96" y="32"/>
                  <a:pt x="90" y="44"/>
                </a:cubicBezTo>
                <a:cubicBezTo>
                  <a:pt x="83" y="57"/>
                  <a:pt x="78" y="71"/>
                  <a:pt x="74" y="85"/>
                </a:cubicBezTo>
                <a:cubicBezTo>
                  <a:pt x="70" y="100"/>
                  <a:pt x="68" y="108"/>
                  <a:pt x="66" y="110"/>
                </a:cubicBezTo>
                <a:cubicBezTo>
                  <a:pt x="65" y="111"/>
                  <a:pt x="61" y="111"/>
                  <a:pt x="55" y="111"/>
                </a:cubicBezTo>
                <a:lnTo>
                  <a:pt x="46" y="111"/>
                </a:lnTo>
                <a:cubicBezTo>
                  <a:pt x="43" y="108"/>
                  <a:pt x="42" y="106"/>
                  <a:pt x="42" y="105"/>
                </a:cubicBezTo>
                <a:moveTo>
                  <a:pt x="146" y="230"/>
                </a:moveTo>
                <a:cubicBezTo>
                  <a:pt x="156" y="265"/>
                  <a:pt x="173" y="283"/>
                  <a:pt x="196" y="283"/>
                </a:cubicBezTo>
                <a:cubicBezTo>
                  <a:pt x="210" y="283"/>
                  <a:pt x="224" y="277"/>
                  <a:pt x="237" y="267"/>
                </a:cubicBezTo>
                <a:cubicBezTo>
                  <a:pt x="249" y="257"/>
                  <a:pt x="260" y="243"/>
                  <a:pt x="268" y="227"/>
                </a:cubicBezTo>
                <a:cubicBezTo>
                  <a:pt x="276" y="211"/>
                  <a:pt x="284" y="187"/>
                  <a:pt x="292" y="154"/>
                </a:cubicBezTo>
                <a:cubicBezTo>
                  <a:pt x="300" y="120"/>
                  <a:pt x="304" y="96"/>
                  <a:pt x="305" y="79"/>
                </a:cubicBezTo>
                <a:lnTo>
                  <a:pt x="305" y="75"/>
                </a:lnTo>
                <a:cubicBezTo>
                  <a:pt x="305" y="42"/>
                  <a:pt x="291" y="25"/>
                  <a:pt x="264" y="25"/>
                </a:cubicBezTo>
                <a:cubicBezTo>
                  <a:pt x="259" y="25"/>
                  <a:pt x="254" y="26"/>
                  <a:pt x="249" y="27"/>
                </a:cubicBezTo>
                <a:cubicBezTo>
                  <a:pt x="244" y="29"/>
                  <a:pt x="239" y="31"/>
                  <a:pt x="234" y="33"/>
                </a:cubicBezTo>
                <a:cubicBezTo>
                  <a:pt x="229" y="36"/>
                  <a:pt x="224" y="39"/>
                  <a:pt x="220" y="42"/>
                </a:cubicBezTo>
                <a:cubicBezTo>
                  <a:pt x="216" y="45"/>
                  <a:pt x="212" y="49"/>
                  <a:pt x="208" y="52"/>
                </a:cubicBezTo>
                <a:cubicBezTo>
                  <a:pt x="204" y="56"/>
                  <a:pt x="201" y="59"/>
                  <a:pt x="198" y="62"/>
                </a:cubicBezTo>
                <a:cubicBezTo>
                  <a:pt x="195" y="66"/>
                  <a:pt x="192" y="69"/>
                  <a:pt x="190" y="72"/>
                </a:cubicBezTo>
                <a:cubicBezTo>
                  <a:pt x="188" y="75"/>
                  <a:pt x="187" y="77"/>
                  <a:pt x="185" y="79"/>
                </a:cubicBezTo>
                <a:lnTo>
                  <a:pt x="183" y="81"/>
                </a:lnTo>
                <a:cubicBezTo>
                  <a:pt x="183" y="82"/>
                  <a:pt x="182" y="85"/>
                  <a:pt x="181" y="91"/>
                </a:cubicBezTo>
                <a:cubicBezTo>
                  <a:pt x="179" y="97"/>
                  <a:pt x="177" y="107"/>
                  <a:pt x="173" y="121"/>
                </a:cubicBezTo>
                <a:cubicBezTo>
                  <a:pt x="170" y="135"/>
                  <a:pt x="167" y="146"/>
                  <a:pt x="164" y="156"/>
                </a:cubicBezTo>
                <a:cubicBezTo>
                  <a:pt x="152" y="204"/>
                  <a:pt x="146" y="228"/>
                  <a:pt x="146"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8" name=""/>
          <p:cNvSpPr/>
          <p:nvPr/>
        </p:nvSpPr>
        <p:spPr>
          <a:xfrm>
            <a:off x="1307880" y="1556280"/>
            <a:ext cx="73800" cy="123120"/>
          </a:xfrm>
          <a:custGeom>
            <a:avLst/>
            <a:gdLst/>
            <a:ahLst/>
            <a:rect l="0" t="0" r="r" b="b"/>
            <a:pathLst>
              <a:path w="205" h="342">
                <a:moveTo>
                  <a:pt x="0" y="241"/>
                </a:moveTo>
                <a:cubicBezTo>
                  <a:pt x="0" y="208"/>
                  <a:pt x="6" y="174"/>
                  <a:pt x="19" y="138"/>
                </a:cubicBezTo>
                <a:cubicBezTo>
                  <a:pt x="31" y="102"/>
                  <a:pt x="48" y="71"/>
                  <a:pt x="69" y="45"/>
                </a:cubicBezTo>
                <a:cubicBezTo>
                  <a:pt x="91" y="19"/>
                  <a:pt x="113" y="4"/>
                  <a:pt x="136" y="0"/>
                </a:cubicBezTo>
                <a:cubicBezTo>
                  <a:pt x="136" y="0"/>
                  <a:pt x="137" y="0"/>
                  <a:pt x="140" y="0"/>
                </a:cubicBezTo>
                <a:cubicBezTo>
                  <a:pt x="143" y="0"/>
                  <a:pt x="145" y="0"/>
                  <a:pt x="146" y="0"/>
                </a:cubicBezTo>
                <a:cubicBezTo>
                  <a:pt x="164" y="1"/>
                  <a:pt x="177" y="9"/>
                  <a:pt x="186" y="23"/>
                </a:cubicBezTo>
                <a:cubicBezTo>
                  <a:pt x="199" y="42"/>
                  <a:pt x="205" y="68"/>
                  <a:pt x="205" y="100"/>
                </a:cubicBezTo>
                <a:cubicBezTo>
                  <a:pt x="205" y="137"/>
                  <a:pt x="198" y="174"/>
                  <a:pt x="184" y="212"/>
                </a:cubicBezTo>
                <a:cubicBezTo>
                  <a:pt x="169" y="250"/>
                  <a:pt x="151" y="282"/>
                  <a:pt x="128" y="306"/>
                </a:cubicBezTo>
                <a:cubicBezTo>
                  <a:pt x="105" y="330"/>
                  <a:pt x="84" y="342"/>
                  <a:pt x="64" y="342"/>
                </a:cubicBezTo>
                <a:lnTo>
                  <a:pt x="60" y="342"/>
                </a:lnTo>
                <a:cubicBezTo>
                  <a:pt x="49" y="342"/>
                  <a:pt x="39" y="339"/>
                  <a:pt x="31" y="333"/>
                </a:cubicBezTo>
                <a:cubicBezTo>
                  <a:pt x="22" y="326"/>
                  <a:pt x="16" y="318"/>
                  <a:pt x="12" y="307"/>
                </a:cubicBezTo>
                <a:cubicBezTo>
                  <a:pt x="8" y="297"/>
                  <a:pt x="5" y="286"/>
                  <a:pt x="3" y="274"/>
                </a:cubicBezTo>
                <a:cubicBezTo>
                  <a:pt x="1" y="264"/>
                  <a:pt x="0" y="252"/>
                  <a:pt x="0" y="241"/>
                </a:cubicBezTo>
                <a:moveTo>
                  <a:pt x="167" y="66"/>
                </a:moveTo>
                <a:cubicBezTo>
                  <a:pt x="167" y="33"/>
                  <a:pt x="159" y="17"/>
                  <a:pt x="142" y="17"/>
                </a:cubicBezTo>
                <a:cubicBezTo>
                  <a:pt x="130" y="17"/>
                  <a:pt x="118" y="24"/>
                  <a:pt x="108" y="39"/>
                </a:cubicBezTo>
                <a:cubicBezTo>
                  <a:pt x="97" y="53"/>
                  <a:pt x="88" y="69"/>
                  <a:pt x="81" y="87"/>
                </a:cubicBezTo>
                <a:cubicBezTo>
                  <a:pt x="74" y="106"/>
                  <a:pt x="68" y="122"/>
                  <a:pt x="65" y="135"/>
                </a:cubicBezTo>
                <a:cubicBezTo>
                  <a:pt x="61" y="149"/>
                  <a:pt x="59" y="157"/>
                  <a:pt x="58" y="159"/>
                </a:cubicBezTo>
                <a:cubicBezTo>
                  <a:pt x="74" y="159"/>
                  <a:pt x="89" y="160"/>
                  <a:pt x="105" y="160"/>
                </a:cubicBezTo>
                <a:lnTo>
                  <a:pt x="152" y="159"/>
                </a:lnTo>
                <a:cubicBezTo>
                  <a:pt x="152" y="159"/>
                  <a:pt x="154" y="154"/>
                  <a:pt x="156" y="143"/>
                </a:cubicBezTo>
                <a:cubicBezTo>
                  <a:pt x="158" y="133"/>
                  <a:pt x="161" y="120"/>
                  <a:pt x="164" y="105"/>
                </a:cubicBezTo>
                <a:cubicBezTo>
                  <a:pt x="166" y="90"/>
                  <a:pt x="168" y="77"/>
                  <a:pt x="167" y="66"/>
                </a:cubicBezTo>
                <a:moveTo>
                  <a:pt x="37" y="273"/>
                </a:moveTo>
                <a:cubicBezTo>
                  <a:pt x="37" y="308"/>
                  <a:pt x="46" y="325"/>
                  <a:pt x="63" y="325"/>
                </a:cubicBezTo>
                <a:cubicBezTo>
                  <a:pt x="67" y="325"/>
                  <a:pt x="73" y="323"/>
                  <a:pt x="78" y="320"/>
                </a:cubicBezTo>
                <a:cubicBezTo>
                  <a:pt x="83" y="317"/>
                  <a:pt x="90" y="311"/>
                  <a:pt x="98" y="302"/>
                </a:cubicBezTo>
                <a:cubicBezTo>
                  <a:pt x="105" y="293"/>
                  <a:pt x="113" y="278"/>
                  <a:pt x="120" y="260"/>
                </a:cubicBezTo>
                <a:cubicBezTo>
                  <a:pt x="128" y="241"/>
                  <a:pt x="136" y="217"/>
                  <a:pt x="144" y="190"/>
                </a:cubicBezTo>
                <a:lnTo>
                  <a:pt x="147" y="182"/>
                </a:lnTo>
                <a:lnTo>
                  <a:pt x="53" y="182"/>
                </a:lnTo>
                <a:cubicBezTo>
                  <a:pt x="53" y="183"/>
                  <a:pt x="51" y="189"/>
                  <a:pt x="48" y="200"/>
                </a:cubicBezTo>
                <a:cubicBezTo>
                  <a:pt x="45" y="211"/>
                  <a:pt x="43" y="223"/>
                  <a:pt x="41" y="237"/>
                </a:cubicBezTo>
                <a:cubicBezTo>
                  <a:pt x="38" y="251"/>
                  <a:pt x="37" y="263"/>
                  <a:pt x="37" y="2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9" name=""/>
          <p:cNvSpPr txBox="1"/>
          <p:nvPr/>
        </p:nvSpPr>
        <p:spPr>
          <a:xfrm>
            <a:off x="849240" y="146844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870" name=""/>
          <p:cNvSpPr/>
          <p:nvPr/>
        </p:nvSpPr>
        <p:spPr>
          <a:xfrm>
            <a:off x="1722240" y="1533240"/>
            <a:ext cx="104400" cy="155160"/>
          </a:xfrm>
          <a:custGeom>
            <a:avLst/>
            <a:gdLst/>
            <a:ahLst/>
            <a:rect l="0" t="0" r="r" b="b"/>
            <a:pathLst>
              <a:path w="290" h="431">
                <a:moveTo>
                  <a:pt x="0" y="193"/>
                </a:moveTo>
                <a:cubicBezTo>
                  <a:pt x="0" y="147"/>
                  <a:pt x="17" y="104"/>
                  <a:pt x="52" y="63"/>
                </a:cubicBezTo>
                <a:cubicBezTo>
                  <a:pt x="86" y="22"/>
                  <a:pt x="124" y="1"/>
                  <a:pt x="167" y="1"/>
                </a:cubicBezTo>
                <a:cubicBezTo>
                  <a:pt x="194" y="1"/>
                  <a:pt x="215" y="13"/>
                  <a:pt x="229" y="36"/>
                </a:cubicBezTo>
                <a:cubicBezTo>
                  <a:pt x="230" y="36"/>
                  <a:pt x="231" y="34"/>
                  <a:pt x="233" y="32"/>
                </a:cubicBezTo>
                <a:cubicBezTo>
                  <a:pt x="235" y="30"/>
                  <a:pt x="237" y="27"/>
                  <a:pt x="240" y="25"/>
                </a:cubicBezTo>
                <a:cubicBezTo>
                  <a:pt x="243" y="22"/>
                  <a:pt x="247" y="19"/>
                  <a:pt x="251" y="17"/>
                </a:cubicBezTo>
                <a:cubicBezTo>
                  <a:pt x="267" y="6"/>
                  <a:pt x="278" y="0"/>
                  <a:pt x="283" y="0"/>
                </a:cubicBezTo>
                <a:cubicBezTo>
                  <a:pt x="285" y="0"/>
                  <a:pt x="287" y="1"/>
                  <a:pt x="288" y="2"/>
                </a:cubicBezTo>
                <a:cubicBezTo>
                  <a:pt x="289" y="4"/>
                  <a:pt x="290" y="5"/>
                  <a:pt x="290" y="6"/>
                </a:cubicBezTo>
                <a:cubicBezTo>
                  <a:pt x="290" y="10"/>
                  <a:pt x="274" y="74"/>
                  <a:pt x="242" y="198"/>
                </a:cubicBezTo>
                <a:cubicBezTo>
                  <a:pt x="210" y="327"/>
                  <a:pt x="194" y="392"/>
                  <a:pt x="194" y="394"/>
                </a:cubicBezTo>
                <a:cubicBezTo>
                  <a:pt x="194" y="398"/>
                  <a:pt x="204" y="400"/>
                  <a:pt x="225" y="400"/>
                </a:cubicBezTo>
                <a:lnTo>
                  <a:pt x="242" y="400"/>
                </a:lnTo>
                <a:cubicBezTo>
                  <a:pt x="244" y="404"/>
                  <a:pt x="246" y="406"/>
                  <a:pt x="246" y="406"/>
                </a:cubicBezTo>
                <a:cubicBezTo>
                  <a:pt x="246" y="407"/>
                  <a:pt x="245" y="411"/>
                  <a:pt x="244" y="418"/>
                </a:cubicBezTo>
                <a:cubicBezTo>
                  <a:pt x="242" y="424"/>
                  <a:pt x="240" y="428"/>
                  <a:pt x="237" y="431"/>
                </a:cubicBezTo>
                <a:lnTo>
                  <a:pt x="228" y="431"/>
                </a:lnTo>
                <a:cubicBezTo>
                  <a:pt x="214" y="430"/>
                  <a:pt x="190" y="430"/>
                  <a:pt x="155" y="430"/>
                </a:cubicBezTo>
                <a:cubicBezTo>
                  <a:pt x="142" y="430"/>
                  <a:pt x="131" y="430"/>
                  <a:pt x="121" y="430"/>
                </a:cubicBezTo>
                <a:cubicBezTo>
                  <a:pt x="110" y="430"/>
                  <a:pt x="102" y="430"/>
                  <a:pt x="96" y="430"/>
                </a:cubicBezTo>
                <a:cubicBezTo>
                  <a:pt x="89" y="430"/>
                  <a:pt x="85" y="430"/>
                  <a:pt x="84" y="431"/>
                </a:cubicBezTo>
                <a:cubicBezTo>
                  <a:pt x="78" y="431"/>
                  <a:pt x="75" y="429"/>
                  <a:pt x="75" y="425"/>
                </a:cubicBezTo>
                <a:cubicBezTo>
                  <a:pt x="75" y="424"/>
                  <a:pt x="75" y="420"/>
                  <a:pt x="76" y="415"/>
                </a:cubicBezTo>
                <a:cubicBezTo>
                  <a:pt x="78" y="408"/>
                  <a:pt x="79" y="403"/>
                  <a:pt x="81" y="402"/>
                </a:cubicBezTo>
                <a:cubicBezTo>
                  <a:pt x="82" y="401"/>
                  <a:pt x="87" y="400"/>
                  <a:pt x="94" y="400"/>
                </a:cubicBezTo>
                <a:cubicBezTo>
                  <a:pt x="116" y="400"/>
                  <a:pt x="129" y="399"/>
                  <a:pt x="133" y="395"/>
                </a:cubicBezTo>
                <a:cubicBezTo>
                  <a:pt x="137" y="393"/>
                  <a:pt x="143" y="373"/>
                  <a:pt x="152" y="336"/>
                </a:cubicBezTo>
                <a:cubicBezTo>
                  <a:pt x="161" y="298"/>
                  <a:pt x="166" y="279"/>
                  <a:pt x="167" y="278"/>
                </a:cubicBezTo>
                <a:cubicBezTo>
                  <a:pt x="167" y="278"/>
                  <a:pt x="165" y="279"/>
                  <a:pt x="162" y="280"/>
                </a:cubicBezTo>
                <a:cubicBezTo>
                  <a:pt x="140" y="298"/>
                  <a:pt x="118" y="307"/>
                  <a:pt x="94" y="307"/>
                </a:cubicBezTo>
                <a:cubicBezTo>
                  <a:pt x="69" y="307"/>
                  <a:pt x="48" y="298"/>
                  <a:pt x="29" y="280"/>
                </a:cubicBezTo>
                <a:cubicBezTo>
                  <a:pt x="10" y="262"/>
                  <a:pt x="0" y="232"/>
                  <a:pt x="0" y="193"/>
                </a:cubicBezTo>
                <a:moveTo>
                  <a:pt x="216" y="79"/>
                </a:moveTo>
                <a:cubicBezTo>
                  <a:pt x="206" y="43"/>
                  <a:pt x="189" y="25"/>
                  <a:pt x="165" y="25"/>
                </a:cubicBezTo>
                <a:cubicBezTo>
                  <a:pt x="149" y="25"/>
                  <a:pt x="134" y="32"/>
                  <a:pt x="120" y="46"/>
                </a:cubicBezTo>
                <a:cubicBezTo>
                  <a:pt x="106" y="60"/>
                  <a:pt x="94" y="79"/>
                  <a:pt x="86" y="101"/>
                </a:cubicBezTo>
                <a:cubicBezTo>
                  <a:pt x="73" y="137"/>
                  <a:pt x="64" y="174"/>
                  <a:pt x="58" y="212"/>
                </a:cubicBezTo>
                <a:cubicBezTo>
                  <a:pt x="58" y="213"/>
                  <a:pt x="58" y="216"/>
                  <a:pt x="58" y="219"/>
                </a:cubicBezTo>
                <a:cubicBezTo>
                  <a:pt x="58" y="223"/>
                  <a:pt x="58" y="226"/>
                  <a:pt x="58" y="227"/>
                </a:cubicBezTo>
                <a:cubicBezTo>
                  <a:pt x="58" y="249"/>
                  <a:pt x="62" y="263"/>
                  <a:pt x="70" y="270"/>
                </a:cubicBezTo>
                <a:cubicBezTo>
                  <a:pt x="78" y="278"/>
                  <a:pt x="88" y="282"/>
                  <a:pt x="99" y="282"/>
                </a:cubicBezTo>
                <a:cubicBezTo>
                  <a:pt x="123" y="282"/>
                  <a:pt x="148" y="266"/>
                  <a:pt x="174" y="233"/>
                </a:cubicBezTo>
                <a:lnTo>
                  <a:pt x="179" y="225"/>
                </a:lnTo>
                <a:lnTo>
                  <a:pt x="216"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1" name=""/>
          <p:cNvSpPr txBox="1"/>
          <p:nvPr/>
        </p:nvSpPr>
        <p:spPr>
          <a:xfrm>
            <a:off x="1395360" y="146844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endParaRPr b="0" lang="en-US" sz="1560" strike="noStrike" u="none">
              <a:solidFill>
                <a:srgbClr val="000000"/>
              </a:solidFill>
              <a:effectLst/>
              <a:uFillTx/>
              <a:latin typeface="Times New Roman"/>
            </a:endParaRPr>
          </a:p>
        </p:txBody>
      </p:sp>
      <p:sp>
        <p:nvSpPr>
          <p:cNvPr id="872" name=""/>
          <p:cNvSpPr/>
          <p:nvPr/>
        </p:nvSpPr>
        <p:spPr>
          <a:xfrm>
            <a:off x="2579760" y="1533240"/>
            <a:ext cx="158040" cy="162000"/>
          </a:xfrm>
          <a:custGeom>
            <a:avLst/>
            <a:gdLst/>
            <a:ahLst/>
            <a:rect l="0" t="0" r="r" b="b"/>
            <a:pathLst>
              <a:path w="439" h="450">
                <a:moveTo>
                  <a:pt x="177" y="311"/>
                </a:moveTo>
                <a:cubicBezTo>
                  <a:pt x="164" y="311"/>
                  <a:pt x="153" y="311"/>
                  <a:pt x="143" y="309"/>
                </a:cubicBezTo>
                <a:cubicBezTo>
                  <a:pt x="134" y="308"/>
                  <a:pt x="127" y="307"/>
                  <a:pt x="122" y="305"/>
                </a:cubicBezTo>
                <a:cubicBezTo>
                  <a:pt x="118" y="304"/>
                  <a:pt x="115" y="303"/>
                  <a:pt x="114" y="303"/>
                </a:cubicBezTo>
                <a:cubicBezTo>
                  <a:pt x="114" y="303"/>
                  <a:pt x="112" y="311"/>
                  <a:pt x="108" y="328"/>
                </a:cubicBezTo>
                <a:cubicBezTo>
                  <a:pt x="104" y="344"/>
                  <a:pt x="100" y="362"/>
                  <a:pt x="95" y="381"/>
                </a:cubicBezTo>
                <a:cubicBezTo>
                  <a:pt x="89" y="400"/>
                  <a:pt x="85" y="413"/>
                  <a:pt x="83" y="420"/>
                </a:cubicBezTo>
                <a:cubicBezTo>
                  <a:pt x="74" y="439"/>
                  <a:pt x="57" y="450"/>
                  <a:pt x="35" y="450"/>
                </a:cubicBezTo>
                <a:cubicBezTo>
                  <a:pt x="25" y="450"/>
                  <a:pt x="16" y="446"/>
                  <a:pt x="10" y="439"/>
                </a:cubicBezTo>
                <a:cubicBezTo>
                  <a:pt x="3" y="432"/>
                  <a:pt x="0" y="423"/>
                  <a:pt x="0" y="413"/>
                </a:cubicBezTo>
                <a:cubicBezTo>
                  <a:pt x="2" y="407"/>
                  <a:pt x="17" y="343"/>
                  <a:pt x="47" y="223"/>
                </a:cubicBezTo>
                <a:cubicBezTo>
                  <a:pt x="78" y="103"/>
                  <a:pt x="94" y="39"/>
                  <a:pt x="96" y="33"/>
                </a:cubicBezTo>
                <a:cubicBezTo>
                  <a:pt x="100" y="24"/>
                  <a:pt x="106" y="16"/>
                  <a:pt x="114" y="10"/>
                </a:cubicBezTo>
                <a:cubicBezTo>
                  <a:pt x="123" y="4"/>
                  <a:pt x="132" y="0"/>
                  <a:pt x="143" y="0"/>
                </a:cubicBezTo>
                <a:cubicBezTo>
                  <a:pt x="155" y="0"/>
                  <a:pt x="164" y="4"/>
                  <a:pt x="170" y="11"/>
                </a:cubicBezTo>
                <a:cubicBezTo>
                  <a:pt x="176" y="18"/>
                  <a:pt x="179" y="26"/>
                  <a:pt x="180" y="33"/>
                </a:cubicBezTo>
                <a:cubicBezTo>
                  <a:pt x="180" y="38"/>
                  <a:pt x="173" y="69"/>
                  <a:pt x="159" y="124"/>
                </a:cubicBezTo>
                <a:cubicBezTo>
                  <a:pt x="145" y="180"/>
                  <a:pt x="138" y="215"/>
                  <a:pt x="137" y="229"/>
                </a:cubicBezTo>
                <a:cubicBezTo>
                  <a:pt x="137" y="261"/>
                  <a:pt x="153" y="277"/>
                  <a:pt x="184" y="277"/>
                </a:cubicBezTo>
                <a:cubicBezTo>
                  <a:pt x="201" y="277"/>
                  <a:pt x="217" y="271"/>
                  <a:pt x="232" y="260"/>
                </a:cubicBezTo>
                <a:cubicBezTo>
                  <a:pt x="247" y="249"/>
                  <a:pt x="256" y="239"/>
                  <a:pt x="261" y="232"/>
                </a:cubicBezTo>
                <a:cubicBezTo>
                  <a:pt x="262" y="231"/>
                  <a:pt x="270" y="199"/>
                  <a:pt x="286" y="135"/>
                </a:cubicBezTo>
                <a:cubicBezTo>
                  <a:pt x="302" y="71"/>
                  <a:pt x="310" y="39"/>
                  <a:pt x="311" y="38"/>
                </a:cubicBezTo>
                <a:cubicBezTo>
                  <a:pt x="321" y="16"/>
                  <a:pt x="337" y="6"/>
                  <a:pt x="358" y="6"/>
                </a:cubicBezTo>
                <a:cubicBezTo>
                  <a:pt x="370" y="6"/>
                  <a:pt x="378" y="9"/>
                  <a:pt x="385" y="16"/>
                </a:cubicBezTo>
                <a:cubicBezTo>
                  <a:pt x="391" y="23"/>
                  <a:pt x="394" y="30"/>
                  <a:pt x="394" y="38"/>
                </a:cubicBezTo>
                <a:cubicBezTo>
                  <a:pt x="394" y="42"/>
                  <a:pt x="390" y="59"/>
                  <a:pt x="383" y="90"/>
                </a:cubicBezTo>
                <a:cubicBezTo>
                  <a:pt x="376" y="120"/>
                  <a:pt x="368" y="152"/>
                  <a:pt x="359" y="186"/>
                </a:cubicBezTo>
                <a:cubicBezTo>
                  <a:pt x="350" y="219"/>
                  <a:pt x="345" y="239"/>
                  <a:pt x="345" y="243"/>
                </a:cubicBezTo>
                <a:cubicBezTo>
                  <a:pt x="344" y="249"/>
                  <a:pt x="343" y="253"/>
                  <a:pt x="343" y="257"/>
                </a:cubicBezTo>
                <a:cubicBezTo>
                  <a:pt x="343" y="271"/>
                  <a:pt x="347" y="278"/>
                  <a:pt x="356" y="278"/>
                </a:cubicBezTo>
                <a:cubicBezTo>
                  <a:pt x="365" y="278"/>
                  <a:pt x="374" y="270"/>
                  <a:pt x="381" y="255"/>
                </a:cubicBezTo>
                <a:cubicBezTo>
                  <a:pt x="386" y="247"/>
                  <a:pt x="390" y="233"/>
                  <a:pt x="395" y="215"/>
                </a:cubicBezTo>
                <a:cubicBezTo>
                  <a:pt x="397" y="206"/>
                  <a:pt x="399" y="201"/>
                  <a:pt x="400" y="199"/>
                </a:cubicBezTo>
                <a:cubicBezTo>
                  <a:pt x="402" y="198"/>
                  <a:pt x="406" y="197"/>
                  <a:pt x="415" y="197"/>
                </a:cubicBezTo>
                <a:lnTo>
                  <a:pt x="418" y="197"/>
                </a:lnTo>
                <a:lnTo>
                  <a:pt x="426" y="197"/>
                </a:lnTo>
                <a:cubicBezTo>
                  <a:pt x="435" y="197"/>
                  <a:pt x="439" y="200"/>
                  <a:pt x="439" y="206"/>
                </a:cubicBezTo>
                <a:cubicBezTo>
                  <a:pt x="439" y="209"/>
                  <a:pt x="438" y="212"/>
                  <a:pt x="437" y="217"/>
                </a:cubicBezTo>
                <a:cubicBezTo>
                  <a:pt x="436" y="221"/>
                  <a:pt x="433" y="230"/>
                  <a:pt x="428" y="242"/>
                </a:cubicBezTo>
                <a:cubicBezTo>
                  <a:pt x="422" y="255"/>
                  <a:pt x="417" y="266"/>
                  <a:pt x="412" y="274"/>
                </a:cubicBezTo>
                <a:cubicBezTo>
                  <a:pt x="406" y="283"/>
                  <a:pt x="397" y="291"/>
                  <a:pt x="385" y="300"/>
                </a:cubicBezTo>
                <a:cubicBezTo>
                  <a:pt x="373" y="309"/>
                  <a:pt x="361" y="312"/>
                  <a:pt x="349" y="311"/>
                </a:cubicBezTo>
                <a:cubicBezTo>
                  <a:pt x="338" y="311"/>
                  <a:pt x="327" y="310"/>
                  <a:pt x="318" y="308"/>
                </a:cubicBezTo>
                <a:cubicBezTo>
                  <a:pt x="308" y="306"/>
                  <a:pt x="301" y="303"/>
                  <a:pt x="295" y="299"/>
                </a:cubicBezTo>
                <a:cubicBezTo>
                  <a:pt x="289" y="295"/>
                  <a:pt x="284" y="291"/>
                  <a:pt x="280" y="288"/>
                </a:cubicBezTo>
                <a:cubicBezTo>
                  <a:pt x="276" y="285"/>
                  <a:pt x="273" y="282"/>
                  <a:pt x="270" y="279"/>
                </a:cubicBezTo>
                <a:lnTo>
                  <a:pt x="268" y="275"/>
                </a:lnTo>
                <a:cubicBezTo>
                  <a:pt x="240" y="299"/>
                  <a:pt x="210" y="311"/>
                  <a:pt x="177"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3" name=""/>
          <p:cNvSpPr txBox="1"/>
          <p:nvPr/>
        </p:nvSpPr>
        <p:spPr>
          <a:xfrm>
            <a:off x="1829520" y="146844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の平均 </a:t>
            </a:r>
            <a:endParaRPr b="0" lang="en-US" sz="1560" strike="noStrike" u="none">
              <a:solidFill>
                <a:srgbClr val="000000"/>
              </a:solidFill>
              <a:effectLst/>
              <a:uFillTx/>
              <a:latin typeface="Times New Roman"/>
            </a:endParaRPr>
          </a:p>
        </p:txBody>
      </p:sp>
      <p:sp>
        <p:nvSpPr>
          <p:cNvPr id="874" name=""/>
          <p:cNvSpPr/>
          <p:nvPr/>
        </p:nvSpPr>
        <p:spPr>
          <a:xfrm>
            <a:off x="3661560" y="2081880"/>
            <a:ext cx="150120" cy="167040"/>
          </a:xfrm>
          <a:custGeom>
            <a:avLst/>
            <a:gdLst/>
            <a:ahLst/>
            <a:rect l="0" t="0" r="r" b="b"/>
            <a:pathLst>
              <a:path w="417" h="464">
                <a:moveTo>
                  <a:pt x="134" y="31"/>
                </a:moveTo>
                <a:cubicBezTo>
                  <a:pt x="118" y="31"/>
                  <a:pt x="110" y="31"/>
                  <a:pt x="109" y="29"/>
                </a:cubicBezTo>
                <a:cubicBezTo>
                  <a:pt x="109" y="28"/>
                  <a:pt x="109" y="26"/>
                  <a:pt x="109" y="23"/>
                </a:cubicBezTo>
                <a:cubicBezTo>
                  <a:pt x="109" y="12"/>
                  <a:pt x="111" y="5"/>
                  <a:pt x="116" y="1"/>
                </a:cubicBezTo>
                <a:cubicBezTo>
                  <a:pt x="117" y="1"/>
                  <a:pt x="120" y="0"/>
                  <a:pt x="126" y="0"/>
                </a:cubicBezTo>
                <a:cubicBezTo>
                  <a:pt x="151" y="2"/>
                  <a:pt x="179" y="2"/>
                  <a:pt x="212" y="2"/>
                </a:cubicBezTo>
                <a:cubicBezTo>
                  <a:pt x="276" y="2"/>
                  <a:pt x="312" y="2"/>
                  <a:pt x="322" y="0"/>
                </a:cubicBezTo>
                <a:lnTo>
                  <a:pt x="330" y="0"/>
                </a:lnTo>
                <a:cubicBezTo>
                  <a:pt x="333" y="3"/>
                  <a:pt x="334" y="5"/>
                  <a:pt x="334" y="6"/>
                </a:cubicBezTo>
                <a:cubicBezTo>
                  <a:pt x="334" y="8"/>
                  <a:pt x="334" y="12"/>
                  <a:pt x="333" y="19"/>
                </a:cubicBezTo>
                <a:cubicBezTo>
                  <a:pt x="330" y="25"/>
                  <a:pt x="328" y="30"/>
                  <a:pt x="327" y="31"/>
                </a:cubicBezTo>
                <a:lnTo>
                  <a:pt x="301" y="31"/>
                </a:lnTo>
                <a:cubicBezTo>
                  <a:pt x="270" y="32"/>
                  <a:pt x="252" y="34"/>
                  <a:pt x="246" y="37"/>
                </a:cubicBezTo>
                <a:cubicBezTo>
                  <a:pt x="243" y="39"/>
                  <a:pt x="240" y="46"/>
                  <a:pt x="237" y="56"/>
                </a:cubicBezTo>
                <a:cubicBezTo>
                  <a:pt x="233" y="67"/>
                  <a:pt x="218" y="127"/>
                  <a:pt x="191" y="235"/>
                </a:cubicBezTo>
                <a:cubicBezTo>
                  <a:pt x="184" y="264"/>
                  <a:pt x="176" y="295"/>
                  <a:pt x="168" y="328"/>
                </a:cubicBezTo>
                <a:cubicBezTo>
                  <a:pt x="160" y="361"/>
                  <a:pt x="154" y="386"/>
                  <a:pt x="150" y="403"/>
                </a:cubicBezTo>
                <a:lnTo>
                  <a:pt x="144" y="427"/>
                </a:lnTo>
                <a:cubicBezTo>
                  <a:pt x="144" y="429"/>
                  <a:pt x="146" y="430"/>
                  <a:pt x="150" y="430"/>
                </a:cubicBezTo>
                <a:cubicBezTo>
                  <a:pt x="154" y="430"/>
                  <a:pt x="167" y="430"/>
                  <a:pt x="190" y="431"/>
                </a:cubicBezTo>
                <a:lnTo>
                  <a:pt x="201" y="431"/>
                </a:lnTo>
                <a:cubicBezTo>
                  <a:pt x="216" y="431"/>
                  <a:pt x="227" y="431"/>
                  <a:pt x="236" y="431"/>
                </a:cubicBezTo>
                <a:cubicBezTo>
                  <a:pt x="245" y="430"/>
                  <a:pt x="256" y="429"/>
                  <a:pt x="269" y="426"/>
                </a:cubicBezTo>
                <a:cubicBezTo>
                  <a:pt x="283" y="423"/>
                  <a:pt x="294" y="419"/>
                  <a:pt x="303" y="414"/>
                </a:cubicBezTo>
                <a:cubicBezTo>
                  <a:pt x="312" y="408"/>
                  <a:pt x="322" y="401"/>
                  <a:pt x="333" y="391"/>
                </a:cubicBezTo>
                <a:cubicBezTo>
                  <a:pt x="344" y="381"/>
                  <a:pt x="353" y="368"/>
                  <a:pt x="361" y="353"/>
                </a:cubicBezTo>
                <a:cubicBezTo>
                  <a:pt x="368" y="340"/>
                  <a:pt x="375" y="325"/>
                  <a:pt x="381" y="308"/>
                </a:cubicBezTo>
                <a:cubicBezTo>
                  <a:pt x="388" y="291"/>
                  <a:pt x="392" y="282"/>
                  <a:pt x="393" y="280"/>
                </a:cubicBezTo>
                <a:cubicBezTo>
                  <a:pt x="395" y="278"/>
                  <a:pt x="399" y="278"/>
                  <a:pt x="404" y="278"/>
                </a:cubicBezTo>
                <a:lnTo>
                  <a:pt x="413" y="278"/>
                </a:lnTo>
                <a:cubicBezTo>
                  <a:pt x="416" y="282"/>
                  <a:pt x="417" y="284"/>
                  <a:pt x="417" y="285"/>
                </a:cubicBezTo>
                <a:cubicBezTo>
                  <a:pt x="417" y="286"/>
                  <a:pt x="413" y="299"/>
                  <a:pt x="404" y="325"/>
                </a:cubicBezTo>
                <a:cubicBezTo>
                  <a:pt x="395" y="351"/>
                  <a:pt x="385" y="378"/>
                  <a:pt x="374" y="406"/>
                </a:cubicBezTo>
                <a:cubicBezTo>
                  <a:pt x="363" y="435"/>
                  <a:pt x="357" y="451"/>
                  <a:pt x="356" y="457"/>
                </a:cubicBezTo>
                <a:cubicBezTo>
                  <a:pt x="355" y="460"/>
                  <a:pt x="355" y="461"/>
                  <a:pt x="354" y="461"/>
                </a:cubicBezTo>
                <a:cubicBezTo>
                  <a:pt x="353" y="462"/>
                  <a:pt x="349" y="462"/>
                  <a:pt x="343" y="463"/>
                </a:cubicBezTo>
                <a:cubicBezTo>
                  <a:pt x="337" y="464"/>
                  <a:pt x="327" y="464"/>
                  <a:pt x="314" y="464"/>
                </a:cubicBezTo>
                <a:cubicBezTo>
                  <a:pt x="309" y="464"/>
                  <a:pt x="292" y="464"/>
                  <a:pt x="262" y="464"/>
                </a:cubicBezTo>
                <a:cubicBezTo>
                  <a:pt x="233" y="464"/>
                  <a:pt x="205" y="464"/>
                  <a:pt x="178" y="463"/>
                </a:cubicBezTo>
                <a:lnTo>
                  <a:pt x="58" y="463"/>
                </a:lnTo>
                <a:cubicBezTo>
                  <a:pt x="19" y="463"/>
                  <a:pt x="0" y="461"/>
                  <a:pt x="0" y="457"/>
                </a:cubicBezTo>
                <a:cubicBezTo>
                  <a:pt x="0" y="452"/>
                  <a:pt x="1" y="449"/>
                  <a:pt x="2" y="446"/>
                </a:cubicBezTo>
                <a:cubicBezTo>
                  <a:pt x="4" y="438"/>
                  <a:pt x="6" y="433"/>
                  <a:pt x="8" y="432"/>
                </a:cubicBezTo>
                <a:cubicBezTo>
                  <a:pt x="10" y="431"/>
                  <a:pt x="13" y="431"/>
                  <a:pt x="18" y="431"/>
                </a:cubicBezTo>
                <a:lnTo>
                  <a:pt x="24" y="431"/>
                </a:lnTo>
                <a:cubicBezTo>
                  <a:pt x="36" y="431"/>
                  <a:pt x="49" y="431"/>
                  <a:pt x="64" y="429"/>
                </a:cubicBezTo>
                <a:cubicBezTo>
                  <a:pt x="70" y="428"/>
                  <a:pt x="75" y="425"/>
                  <a:pt x="77" y="421"/>
                </a:cubicBezTo>
                <a:cubicBezTo>
                  <a:pt x="78" y="419"/>
                  <a:pt x="95" y="357"/>
                  <a:pt x="126" y="233"/>
                </a:cubicBezTo>
                <a:cubicBezTo>
                  <a:pt x="157" y="109"/>
                  <a:pt x="172" y="44"/>
                  <a:pt x="172" y="37"/>
                </a:cubicBezTo>
                <a:cubicBezTo>
                  <a:pt x="172" y="34"/>
                  <a:pt x="159" y="32"/>
                  <a:pt x="134"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5" name=""/>
          <p:cNvSpPr/>
          <p:nvPr/>
        </p:nvSpPr>
        <p:spPr>
          <a:xfrm>
            <a:off x="3831120" y="2176920"/>
            <a:ext cx="53640" cy="110160"/>
          </a:xfrm>
          <a:custGeom>
            <a:avLst/>
            <a:gdLst/>
            <a:ahLst/>
            <a:rect l="0" t="0" r="r" b="b"/>
            <a:pathLst>
              <a:path w="149" h="306">
                <a:moveTo>
                  <a:pt x="3" y="116"/>
                </a:moveTo>
                <a:cubicBezTo>
                  <a:pt x="1" y="113"/>
                  <a:pt x="0" y="112"/>
                  <a:pt x="0" y="111"/>
                </a:cubicBezTo>
                <a:cubicBezTo>
                  <a:pt x="0" y="110"/>
                  <a:pt x="0" y="107"/>
                  <a:pt x="1" y="103"/>
                </a:cubicBezTo>
                <a:cubicBezTo>
                  <a:pt x="2" y="99"/>
                  <a:pt x="3" y="97"/>
                  <a:pt x="3" y="97"/>
                </a:cubicBezTo>
                <a:cubicBezTo>
                  <a:pt x="4" y="95"/>
                  <a:pt x="6" y="94"/>
                  <a:pt x="8" y="94"/>
                </a:cubicBezTo>
                <a:cubicBezTo>
                  <a:pt x="10" y="94"/>
                  <a:pt x="18" y="94"/>
                  <a:pt x="32" y="94"/>
                </a:cubicBezTo>
                <a:lnTo>
                  <a:pt x="58" y="94"/>
                </a:lnTo>
                <a:lnTo>
                  <a:pt x="67" y="55"/>
                </a:lnTo>
                <a:cubicBezTo>
                  <a:pt x="68" y="52"/>
                  <a:pt x="69" y="47"/>
                  <a:pt x="70" y="42"/>
                </a:cubicBezTo>
                <a:cubicBezTo>
                  <a:pt x="71" y="36"/>
                  <a:pt x="72" y="32"/>
                  <a:pt x="73" y="29"/>
                </a:cubicBezTo>
                <a:cubicBezTo>
                  <a:pt x="74" y="27"/>
                  <a:pt x="75" y="23"/>
                  <a:pt x="76" y="20"/>
                </a:cubicBezTo>
                <a:cubicBezTo>
                  <a:pt x="77" y="16"/>
                  <a:pt x="78" y="13"/>
                  <a:pt x="80" y="11"/>
                </a:cubicBezTo>
                <a:cubicBezTo>
                  <a:pt x="82" y="10"/>
                  <a:pt x="83" y="8"/>
                  <a:pt x="85" y="6"/>
                </a:cubicBezTo>
                <a:cubicBezTo>
                  <a:pt x="86" y="3"/>
                  <a:pt x="90" y="2"/>
                  <a:pt x="93"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3" y="75"/>
                </a:cubicBezTo>
                <a:lnTo>
                  <a:pt x="98" y="93"/>
                </a:lnTo>
                <a:cubicBezTo>
                  <a:pt x="98" y="93"/>
                  <a:pt x="106" y="94"/>
                  <a:pt x="122" y="94"/>
                </a:cubicBezTo>
                <a:lnTo>
                  <a:pt x="146" y="94"/>
                </a:lnTo>
                <a:cubicBezTo>
                  <a:pt x="148" y="96"/>
                  <a:pt x="149" y="98"/>
                  <a:pt x="149" y="99"/>
                </a:cubicBezTo>
                <a:cubicBezTo>
                  <a:pt x="149" y="106"/>
                  <a:pt x="147" y="112"/>
                  <a:pt x="143" y="116"/>
                </a:cubicBezTo>
                <a:lnTo>
                  <a:pt x="92" y="116"/>
                </a:lnTo>
                <a:lnTo>
                  <a:pt x="74" y="186"/>
                </a:lnTo>
                <a:cubicBezTo>
                  <a:pt x="61" y="237"/>
                  <a:pt x="55" y="264"/>
                  <a:pt x="55" y="268"/>
                </a:cubicBezTo>
                <a:cubicBezTo>
                  <a:pt x="55" y="282"/>
                  <a:pt x="59" y="288"/>
                  <a:pt x="68" y="288"/>
                </a:cubicBezTo>
                <a:cubicBezTo>
                  <a:pt x="79" y="288"/>
                  <a:pt x="91" y="283"/>
                  <a:pt x="102" y="272"/>
                </a:cubicBezTo>
                <a:cubicBezTo>
                  <a:pt x="112" y="261"/>
                  <a:pt x="121" y="248"/>
                  <a:pt x="127" y="232"/>
                </a:cubicBezTo>
                <a:cubicBezTo>
                  <a:pt x="128" y="230"/>
                  <a:pt x="128" y="229"/>
                  <a:pt x="129" y="229"/>
                </a:cubicBezTo>
                <a:cubicBezTo>
                  <a:pt x="130" y="228"/>
                  <a:pt x="133" y="228"/>
                  <a:pt x="137" y="228"/>
                </a:cubicBezTo>
                <a:lnTo>
                  <a:pt x="138" y="228"/>
                </a:lnTo>
                <a:cubicBezTo>
                  <a:pt x="143" y="228"/>
                  <a:pt x="146" y="229"/>
                  <a:pt x="146" y="231"/>
                </a:cubicBezTo>
                <a:cubicBezTo>
                  <a:pt x="146" y="232"/>
                  <a:pt x="145" y="234"/>
                  <a:pt x="144" y="237"/>
                </a:cubicBezTo>
                <a:cubicBezTo>
                  <a:pt x="143" y="242"/>
                  <a:pt x="140" y="248"/>
                  <a:pt x="136" y="255"/>
                </a:cubicBezTo>
                <a:cubicBezTo>
                  <a:pt x="131" y="262"/>
                  <a:pt x="126" y="270"/>
                  <a:pt x="119" y="278"/>
                </a:cubicBezTo>
                <a:cubicBezTo>
                  <a:pt x="113" y="286"/>
                  <a:pt x="104" y="293"/>
                  <a:pt x="95" y="298"/>
                </a:cubicBezTo>
                <a:cubicBezTo>
                  <a:pt x="84" y="303"/>
                  <a:pt x="75" y="306"/>
                  <a:pt x="65" y="306"/>
                </a:cubicBezTo>
                <a:cubicBezTo>
                  <a:pt x="55" y="306"/>
                  <a:pt x="46" y="304"/>
                  <a:pt x="37" y="299"/>
                </a:cubicBezTo>
                <a:cubicBezTo>
                  <a:pt x="29" y="294"/>
                  <a:pt x="23" y="286"/>
                  <a:pt x="19" y="274"/>
                </a:cubicBezTo>
                <a:cubicBezTo>
                  <a:pt x="18" y="272"/>
                  <a:pt x="18" y="267"/>
                  <a:pt x="18" y="261"/>
                </a:cubicBezTo>
                <a:lnTo>
                  <a:pt x="18" y="253"/>
                </a:lnTo>
                <a:lnTo>
                  <a:pt x="35" y="186"/>
                </a:lnTo>
                <a:cubicBezTo>
                  <a:pt x="46" y="140"/>
                  <a:pt x="51"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6" name=""/>
          <p:cNvSpPr/>
          <p:nvPr/>
        </p:nvSpPr>
        <p:spPr>
          <a:xfrm>
            <a:off x="3904200" y="2238480"/>
            <a:ext cx="105480" cy="7200"/>
          </a:xfrm>
          <a:custGeom>
            <a:avLst/>
            <a:gdLst/>
            <a:ahLst/>
            <a:rect l="0" t="0" r="r" b="b"/>
            <a:pathLst>
              <a:path w="293" h="20">
                <a:moveTo>
                  <a:pt x="7" y="0"/>
                </a:moveTo>
                <a:lnTo>
                  <a:pt x="286" y="0"/>
                </a:lnTo>
                <a:cubicBezTo>
                  <a:pt x="291" y="2"/>
                  <a:pt x="293" y="6"/>
                  <a:pt x="293" y="10"/>
                </a:cubicBezTo>
                <a:cubicBezTo>
                  <a:pt x="293" y="14"/>
                  <a:pt x="291" y="17"/>
                  <a:pt x="286" y="20"/>
                </a:cubicBezTo>
                <a:lnTo>
                  <a:pt x="7" y="20"/>
                </a:lnTo>
                <a:cubicBezTo>
                  <a:pt x="3" y="18"/>
                  <a:pt x="0" y="14"/>
                  <a:pt x="0" y="10"/>
                </a:cubicBezTo>
                <a:cubicBezTo>
                  <a:pt x="0" y="6"/>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7" name=""/>
          <p:cNvSpPr/>
          <p:nvPr/>
        </p:nvSpPr>
        <p:spPr>
          <a:xfrm>
            <a:off x="4038120" y="2170080"/>
            <a:ext cx="59760" cy="115200"/>
          </a:xfrm>
          <a:custGeom>
            <a:avLst/>
            <a:gdLst/>
            <a:ahLst/>
            <a:rect l="0" t="0" r="r" b="b"/>
            <a:pathLst>
              <a:path w="166" h="320">
                <a:moveTo>
                  <a:pt x="63" y="42"/>
                </a:moveTo>
                <a:lnTo>
                  <a:pt x="57" y="45"/>
                </a:lnTo>
                <a:cubicBezTo>
                  <a:pt x="53" y="46"/>
                  <a:pt x="46" y="48"/>
                  <a:pt x="38" y="50"/>
                </a:cubicBezTo>
                <a:cubicBezTo>
                  <a:pt x="30" y="51"/>
                  <a:pt x="20" y="52"/>
                  <a:pt x="9" y="53"/>
                </a:cubicBezTo>
                <a:lnTo>
                  <a:pt x="0" y="53"/>
                </a:lnTo>
                <a:lnTo>
                  <a:pt x="0" y="31"/>
                </a:lnTo>
                <a:lnTo>
                  <a:pt x="9" y="31"/>
                </a:lnTo>
                <a:cubicBezTo>
                  <a:pt x="25" y="30"/>
                  <a:pt x="39" y="28"/>
                  <a:pt x="52" y="24"/>
                </a:cubicBezTo>
                <a:cubicBezTo>
                  <a:pt x="65" y="20"/>
                  <a:pt x="73" y="16"/>
                  <a:pt x="79" y="12"/>
                </a:cubicBezTo>
                <a:cubicBezTo>
                  <a:pt x="84" y="9"/>
                  <a:pt x="88" y="5"/>
                  <a:pt x="92" y="2"/>
                </a:cubicBezTo>
                <a:cubicBezTo>
                  <a:pt x="93" y="1"/>
                  <a:pt x="95" y="0"/>
                  <a:pt x="98" y="0"/>
                </a:cubicBezTo>
                <a:cubicBezTo>
                  <a:pt x="101" y="0"/>
                  <a:pt x="103" y="1"/>
                  <a:pt x="106" y="3"/>
                </a:cubicBezTo>
                <a:lnTo>
                  <a:pt x="106" y="146"/>
                </a:lnTo>
                <a:lnTo>
                  <a:pt x="106" y="291"/>
                </a:lnTo>
                <a:cubicBezTo>
                  <a:pt x="109" y="293"/>
                  <a:pt x="110" y="294"/>
                  <a:pt x="112" y="295"/>
                </a:cubicBezTo>
                <a:cubicBezTo>
                  <a:pt x="114" y="296"/>
                  <a:pt x="117" y="296"/>
                  <a:pt x="124" y="297"/>
                </a:cubicBezTo>
                <a:cubicBezTo>
                  <a:pt x="130" y="298"/>
                  <a:pt x="139" y="298"/>
                  <a:pt x="153" y="298"/>
                </a:cubicBezTo>
                <a:lnTo>
                  <a:pt x="166" y="298"/>
                </a:lnTo>
                <a:lnTo>
                  <a:pt x="166" y="320"/>
                </a:lnTo>
                <a:lnTo>
                  <a:pt x="160" y="320"/>
                </a:lnTo>
                <a:cubicBezTo>
                  <a:pt x="154" y="319"/>
                  <a:pt x="128" y="318"/>
                  <a:pt x="84" y="318"/>
                </a:cubicBezTo>
                <a:cubicBezTo>
                  <a:pt x="41" y="318"/>
                  <a:pt x="15" y="319"/>
                  <a:pt x="8" y="320"/>
                </a:cubicBezTo>
                <a:lnTo>
                  <a:pt x="2" y="320"/>
                </a:lnTo>
                <a:lnTo>
                  <a:pt x="2" y="298"/>
                </a:lnTo>
                <a:lnTo>
                  <a:pt x="15" y="298"/>
                </a:lnTo>
                <a:cubicBezTo>
                  <a:pt x="23" y="298"/>
                  <a:pt x="29" y="298"/>
                  <a:pt x="34" y="298"/>
                </a:cubicBezTo>
                <a:cubicBezTo>
                  <a:pt x="39" y="298"/>
                  <a:pt x="43" y="298"/>
                  <a:pt x="46" y="297"/>
                </a:cubicBezTo>
                <a:cubicBezTo>
                  <a:pt x="49" y="297"/>
                  <a:pt x="51" y="297"/>
                  <a:pt x="54" y="296"/>
                </a:cubicBezTo>
                <a:cubicBezTo>
                  <a:pt x="56" y="295"/>
                  <a:pt x="57" y="295"/>
                  <a:pt x="58" y="295"/>
                </a:cubicBezTo>
                <a:cubicBezTo>
                  <a:pt x="58" y="295"/>
                  <a:pt x="59" y="294"/>
                  <a:pt x="60" y="293"/>
                </a:cubicBezTo>
                <a:cubicBezTo>
                  <a:pt x="62" y="291"/>
                  <a:pt x="63" y="290"/>
                  <a:pt x="63" y="291"/>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8" name=""/>
          <p:cNvSpPr/>
          <p:nvPr/>
        </p:nvSpPr>
        <p:spPr>
          <a:xfrm>
            <a:off x="4203360" y="2158920"/>
            <a:ext cx="162720" cy="57240"/>
          </a:xfrm>
          <a:custGeom>
            <a:avLst/>
            <a:gdLst/>
            <a:ahLst/>
            <a:rect l="0" t="0" r="r" b="b"/>
            <a:pathLst>
              <a:path w="452" h="159">
                <a:moveTo>
                  <a:pt x="0" y="14"/>
                </a:moveTo>
                <a:cubicBezTo>
                  <a:pt x="0" y="8"/>
                  <a:pt x="3" y="3"/>
                  <a:pt x="10" y="0"/>
                </a:cubicBezTo>
                <a:lnTo>
                  <a:pt x="442" y="0"/>
                </a:lnTo>
                <a:cubicBezTo>
                  <a:pt x="448" y="4"/>
                  <a:pt x="452" y="8"/>
                  <a:pt x="452" y="14"/>
                </a:cubicBezTo>
                <a:cubicBezTo>
                  <a:pt x="452" y="19"/>
                  <a:pt x="449" y="23"/>
                  <a:pt x="442" y="26"/>
                </a:cubicBezTo>
                <a:lnTo>
                  <a:pt x="226" y="27"/>
                </a:lnTo>
                <a:lnTo>
                  <a:pt x="11" y="27"/>
                </a:lnTo>
                <a:cubicBezTo>
                  <a:pt x="4" y="25"/>
                  <a:pt x="0" y="20"/>
                  <a:pt x="0" y="14"/>
                </a:cubicBezTo>
                <a:moveTo>
                  <a:pt x="0" y="146"/>
                </a:moveTo>
                <a:cubicBezTo>
                  <a:pt x="0" y="139"/>
                  <a:pt x="4" y="135"/>
                  <a:pt x="11" y="132"/>
                </a:cubicBezTo>
                <a:lnTo>
                  <a:pt x="442" y="132"/>
                </a:lnTo>
                <a:cubicBezTo>
                  <a:pt x="449" y="137"/>
                  <a:pt x="452" y="141"/>
                  <a:pt x="452" y="146"/>
                </a:cubicBezTo>
                <a:cubicBezTo>
                  <a:pt x="452" y="152"/>
                  <a:pt x="448" y="156"/>
                  <a:pt x="442" y="159"/>
                </a:cubicBezTo>
                <a:lnTo>
                  <a:pt x="10"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79" name=""/>
          <p:cNvSpPr/>
          <p:nvPr/>
        </p:nvSpPr>
        <p:spPr>
          <a:xfrm>
            <a:off x="4449960" y="2081880"/>
            <a:ext cx="153360" cy="167040"/>
          </a:xfrm>
          <a:custGeom>
            <a:avLst/>
            <a:gdLst/>
            <a:ahLst/>
            <a:rect l="0" t="0" r="r" b="b"/>
            <a:pathLst>
              <a:path w="426" h="464">
                <a:moveTo>
                  <a:pt x="0" y="12"/>
                </a:moveTo>
                <a:cubicBezTo>
                  <a:pt x="0" y="8"/>
                  <a:pt x="3" y="4"/>
                  <a:pt x="8" y="0"/>
                </a:cubicBezTo>
                <a:lnTo>
                  <a:pt x="386" y="0"/>
                </a:lnTo>
                <a:cubicBezTo>
                  <a:pt x="390" y="2"/>
                  <a:pt x="393" y="4"/>
                  <a:pt x="394" y="8"/>
                </a:cubicBezTo>
                <a:lnTo>
                  <a:pt x="394" y="65"/>
                </a:lnTo>
                <a:cubicBezTo>
                  <a:pt x="394" y="98"/>
                  <a:pt x="393" y="117"/>
                  <a:pt x="393" y="123"/>
                </a:cubicBezTo>
                <a:cubicBezTo>
                  <a:pt x="392" y="128"/>
                  <a:pt x="388" y="131"/>
                  <a:pt x="382" y="131"/>
                </a:cubicBezTo>
                <a:cubicBezTo>
                  <a:pt x="378" y="131"/>
                  <a:pt x="375" y="130"/>
                  <a:pt x="374" y="127"/>
                </a:cubicBezTo>
                <a:cubicBezTo>
                  <a:pt x="372" y="125"/>
                  <a:pt x="370" y="120"/>
                  <a:pt x="368" y="113"/>
                </a:cubicBezTo>
                <a:cubicBezTo>
                  <a:pt x="367" y="95"/>
                  <a:pt x="358" y="79"/>
                  <a:pt x="342" y="63"/>
                </a:cubicBezTo>
                <a:cubicBezTo>
                  <a:pt x="329" y="48"/>
                  <a:pt x="312" y="38"/>
                  <a:pt x="294" y="33"/>
                </a:cubicBezTo>
                <a:cubicBezTo>
                  <a:pt x="275" y="28"/>
                  <a:pt x="252" y="25"/>
                  <a:pt x="223" y="24"/>
                </a:cubicBezTo>
                <a:lnTo>
                  <a:pt x="184" y="24"/>
                </a:lnTo>
                <a:cubicBezTo>
                  <a:pt x="176" y="29"/>
                  <a:pt x="172" y="36"/>
                  <a:pt x="171" y="43"/>
                </a:cubicBezTo>
                <a:cubicBezTo>
                  <a:pt x="170" y="50"/>
                  <a:pt x="170" y="79"/>
                  <a:pt x="169" y="130"/>
                </a:cubicBezTo>
                <a:lnTo>
                  <a:pt x="169" y="212"/>
                </a:lnTo>
                <a:lnTo>
                  <a:pt x="180" y="212"/>
                </a:lnTo>
                <a:cubicBezTo>
                  <a:pt x="204" y="210"/>
                  <a:pt x="222" y="205"/>
                  <a:pt x="235" y="198"/>
                </a:cubicBezTo>
                <a:cubicBezTo>
                  <a:pt x="248" y="191"/>
                  <a:pt x="258" y="180"/>
                  <a:pt x="266" y="165"/>
                </a:cubicBezTo>
                <a:cubicBezTo>
                  <a:pt x="273" y="147"/>
                  <a:pt x="277" y="132"/>
                  <a:pt x="277" y="120"/>
                </a:cubicBezTo>
                <a:cubicBezTo>
                  <a:pt x="277" y="110"/>
                  <a:pt x="280" y="104"/>
                  <a:pt x="288" y="104"/>
                </a:cubicBezTo>
                <a:cubicBezTo>
                  <a:pt x="292" y="104"/>
                  <a:pt x="295" y="106"/>
                  <a:pt x="298" y="110"/>
                </a:cubicBezTo>
                <a:cubicBezTo>
                  <a:pt x="300" y="112"/>
                  <a:pt x="301" y="148"/>
                  <a:pt x="301" y="218"/>
                </a:cubicBezTo>
                <a:cubicBezTo>
                  <a:pt x="301" y="231"/>
                  <a:pt x="301" y="245"/>
                  <a:pt x="301" y="261"/>
                </a:cubicBezTo>
                <a:cubicBezTo>
                  <a:pt x="301" y="277"/>
                  <a:pt x="301" y="287"/>
                  <a:pt x="301" y="291"/>
                </a:cubicBezTo>
                <a:cubicBezTo>
                  <a:pt x="301" y="307"/>
                  <a:pt x="301" y="318"/>
                  <a:pt x="299" y="322"/>
                </a:cubicBezTo>
                <a:cubicBezTo>
                  <a:pt x="298" y="327"/>
                  <a:pt x="294" y="329"/>
                  <a:pt x="288" y="329"/>
                </a:cubicBezTo>
                <a:cubicBezTo>
                  <a:pt x="281" y="330"/>
                  <a:pt x="277" y="325"/>
                  <a:pt x="277" y="316"/>
                </a:cubicBezTo>
                <a:cubicBezTo>
                  <a:pt x="277" y="305"/>
                  <a:pt x="274" y="293"/>
                  <a:pt x="267" y="280"/>
                </a:cubicBezTo>
                <a:cubicBezTo>
                  <a:pt x="254" y="254"/>
                  <a:pt x="227" y="239"/>
                  <a:pt x="185" y="236"/>
                </a:cubicBezTo>
                <a:lnTo>
                  <a:pt x="169" y="236"/>
                </a:lnTo>
                <a:lnTo>
                  <a:pt x="169" y="326"/>
                </a:lnTo>
                <a:cubicBezTo>
                  <a:pt x="169" y="339"/>
                  <a:pt x="169" y="354"/>
                  <a:pt x="169" y="372"/>
                </a:cubicBezTo>
                <a:cubicBezTo>
                  <a:pt x="170" y="399"/>
                  <a:pt x="170" y="416"/>
                  <a:pt x="171" y="421"/>
                </a:cubicBezTo>
                <a:cubicBezTo>
                  <a:pt x="172" y="427"/>
                  <a:pt x="175" y="432"/>
                  <a:pt x="181" y="437"/>
                </a:cubicBezTo>
                <a:cubicBezTo>
                  <a:pt x="182" y="438"/>
                  <a:pt x="183" y="438"/>
                  <a:pt x="184" y="439"/>
                </a:cubicBezTo>
                <a:lnTo>
                  <a:pt x="217" y="439"/>
                </a:lnTo>
                <a:cubicBezTo>
                  <a:pt x="248" y="439"/>
                  <a:pt x="274" y="435"/>
                  <a:pt x="296" y="429"/>
                </a:cubicBezTo>
                <a:cubicBezTo>
                  <a:pt x="352" y="409"/>
                  <a:pt x="386" y="380"/>
                  <a:pt x="400" y="341"/>
                </a:cubicBezTo>
                <a:cubicBezTo>
                  <a:pt x="401" y="330"/>
                  <a:pt x="406" y="325"/>
                  <a:pt x="414" y="325"/>
                </a:cubicBezTo>
                <a:cubicBezTo>
                  <a:pt x="417" y="325"/>
                  <a:pt x="419" y="326"/>
                  <a:pt x="422" y="329"/>
                </a:cubicBezTo>
                <a:cubicBezTo>
                  <a:pt x="424" y="332"/>
                  <a:pt x="425" y="335"/>
                  <a:pt x="426" y="339"/>
                </a:cubicBezTo>
                <a:cubicBezTo>
                  <a:pt x="425" y="339"/>
                  <a:pt x="421" y="359"/>
                  <a:pt x="415" y="398"/>
                </a:cubicBezTo>
                <a:cubicBezTo>
                  <a:pt x="409" y="437"/>
                  <a:pt x="404" y="459"/>
                  <a:pt x="401" y="461"/>
                </a:cubicBezTo>
                <a:lnTo>
                  <a:pt x="399" y="464"/>
                </a:lnTo>
                <a:lnTo>
                  <a:pt x="8" y="464"/>
                </a:lnTo>
                <a:cubicBezTo>
                  <a:pt x="3" y="461"/>
                  <a:pt x="0" y="458"/>
                  <a:pt x="0" y="452"/>
                </a:cubicBezTo>
                <a:cubicBezTo>
                  <a:pt x="0" y="443"/>
                  <a:pt x="9" y="439"/>
                  <a:pt x="26" y="439"/>
                </a:cubicBezTo>
                <a:cubicBezTo>
                  <a:pt x="45" y="437"/>
                  <a:pt x="55" y="434"/>
                  <a:pt x="57" y="427"/>
                </a:cubicBezTo>
                <a:cubicBezTo>
                  <a:pt x="60" y="424"/>
                  <a:pt x="61" y="358"/>
                  <a:pt x="61" y="232"/>
                </a:cubicBezTo>
                <a:cubicBezTo>
                  <a:pt x="61" y="105"/>
                  <a:pt x="60" y="39"/>
                  <a:pt x="57" y="35"/>
                </a:cubicBezTo>
                <a:cubicBezTo>
                  <a:pt x="55" y="29"/>
                  <a:pt x="44" y="25"/>
                  <a:pt x="26" y="24"/>
                </a:cubicBezTo>
                <a:cubicBezTo>
                  <a:pt x="9" y="24"/>
                  <a:pt x="0" y="20"/>
                  <a:pt x="0" y="12"/>
                </a:cubicBezTo>
                <a:moveTo>
                  <a:pt x="84" y="232"/>
                </a:moveTo>
                <a:cubicBezTo>
                  <a:pt x="84" y="326"/>
                  <a:pt x="84" y="383"/>
                  <a:pt x="84" y="402"/>
                </a:cubicBezTo>
                <a:cubicBezTo>
                  <a:pt x="83" y="421"/>
                  <a:pt x="82" y="433"/>
                  <a:pt x="80" y="437"/>
                </a:cubicBezTo>
                <a:cubicBezTo>
                  <a:pt x="79" y="438"/>
                  <a:pt x="79" y="438"/>
                  <a:pt x="79" y="439"/>
                </a:cubicBezTo>
                <a:lnTo>
                  <a:pt x="152" y="439"/>
                </a:lnTo>
                <a:cubicBezTo>
                  <a:pt x="151" y="436"/>
                  <a:pt x="150" y="433"/>
                  <a:pt x="149" y="430"/>
                </a:cubicBezTo>
                <a:lnTo>
                  <a:pt x="145" y="421"/>
                </a:lnTo>
                <a:lnTo>
                  <a:pt x="145" y="41"/>
                </a:lnTo>
                <a:lnTo>
                  <a:pt x="149" y="33"/>
                </a:lnTo>
                <a:lnTo>
                  <a:pt x="152" y="24"/>
                </a:lnTo>
                <a:lnTo>
                  <a:pt x="79" y="24"/>
                </a:lnTo>
                <a:cubicBezTo>
                  <a:pt x="80" y="27"/>
                  <a:pt x="81" y="29"/>
                  <a:pt x="82" y="31"/>
                </a:cubicBezTo>
                <a:cubicBezTo>
                  <a:pt x="82" y="32"/>
                  <a:pt x="83" y="40"/>
                  <a:pt x="83" y="54"/>
                </a:cubicBezTo>
                <a:cubicBezTo>
                  <a:pt x="83" y="69"/>
                  <a:pt x="84" y="88"/>
                  <a:pt x="84" y="113"/>
                </a:cubicBezTo>
                <a:cubicBezTo>
                  <a:pt x="85" y="137"/>
                  <a:pt x="85" y="177"/>
                  <a:pt x="84" y="232"/>
                </a:cubicBezTo>
                <a:moveTo>
                  <a:pt x="370" y="54"/>
                </a:moveTo>
                <a:lnTo>
                  <a:pt x="370" y="24"/>
                </a:lnTo>
                <a:lnTo>
                  <a:pt x="334" y="24"/>
                </a:lnTo>
                <a:cubicBezTo>
                  <a:pt x="334" y="25"/>
                  <a:pt x="336" y="27"/>
                  <a:pt x="341" y="30"/>
                </a:cubicBezTo>
                <a:cubicBezTo>
                  <a:pt x="347" y="32"/>
                  <a:pt x="353" y="37"/>
                  <a:pt x="359" y="44"/>
                </a:cubicBezTo>
                <a:lnTo>
                  <a:pt x="370" y="54"/>
                </a:lnTo>
                <a:moveTo>
                  <a:pt x="277" y="248"/>
                </a:moveTo>
                <a:lnTo>
                  <a:pt x="277" y="194"/>
                </a:lnTo>
                <a:lnTo>
                  <a:pt x="267" y="203"/>
                </a:lnTo>
                <a:cubicBezTo>
                  <a:pt x="262" y="209"/>
                  <a:pt x="256" y="214"/>
                  <a:pt x="250" y="217"/>
                </a:cubicBezTo>
                <a:lnTo>
                  <a:pt x="240" y="222"/>
                </a:lnTo>
                <a:cubicBezTo>
                  <a:pt x="243" y="224"/>
                  <a:pt x="247" y="226"/>
                  <a:pt x="251" y="228"/>
                </a:cubicBezTo>
                <a:cubicBezTo>
                  <a:pt x="259" y="234"/>
                  <a:pt x="265" y="238"/>
                  <a:pt x="269" y="240"/>
                </a:cubicBezTo>
                <a:lnTo>
                  <a:pt x="277" y="248"/>
                </a:lnTo>
                <a:moveTo>
                  <a:pt x="386" y="421"/>
                </a:moveTo>
                <a:lnTo>
                  <a:pt x="389" y="403"/>
                </a:lnTo>
                <a:cubicBezTo>
                  <a:pt x="389" y="403"/>
                  <a:pt x="388" y="404"/>
                  <a:pt x="386" y="406"/>
                </a:cubicBezTo>
                <a:cubicBezTo>
                  <a:pt x="375" y="416"/>
                  <a:pt x="363" y="424"/>
                  <a:pt x="349" y="431"/>
                </a:cubicBezTo>
                <a:lnTo>
                  <a:pt x="338" y="437"/>
                </a:lnTo>
                <a:lnTo>
                  <a:pt x="359" y="439"/>
                </a:lnTo>
                <a:lnTo>
                  <a:pt x="383" y="439"/>
                </a:lnTo>
                <a:cubicBezTo>
                  <a:pt x="383" y="438"/>
                  <a:pt x="383" y="437"/>
                  <a:pt x="384" y="436"/>
                </a:cubicBezTo>
                <a:cubicBezTo>
                  <a:pt x="384" y="435"/>
                  <a:pt x="385" y="432"/>
                  <a:pt x="385" y="429"/>
                </a:cubicBezTo>
                <a:cubicBezTo>
                  <a:pt x="386" y="426"/>
                  <a:pt x="386" y="423"/>
                  <a:pt x="38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0" name=""/>
          <p:cNvSpPr/>
          <p:nvPr/>
        </p:nvSpPr>
        <p:spPr>
          <a:xfrm>
            <a:off x="4623120" y="2208600"/>
            <a:ext cx="73800" cy="110160"/>
          </a:xfrm>
          <a:custGeom>
            <a:avLst/>
            <a:gdLst/>
            <a:ahLst/>
            <a:rect l="0" t="0" r="r" b="b"/>
            <a:pathLst>
              <a:path w="205" h="306">
                <a:moveTo>
                  <a:pt x="0" y="138"/>
                </a:moveTo>
                <a:cubicBezTo>
                  <a:pt x="0" y="106"/>
                  <a:pt x="12" y="74"/>
                  <a:pt x="36" y="45"/>
                </a:cubicBezTo>
                <a:cubicBezTo>
                  <a:pt x="61" y="16"/>
                  <a:pt x="88" y="1"/>
                  <a:pt x="119" y="1"/>
                </a:cubicBezTo>
                <a:cubicBezTo>
                  <a:pt x="138" y="1"/>
                  <a:pt x="153" y="9"/>
                  <a:pt x="163" y="26"/>
                </a:cubicBezTo>
                <a:cubicBezTo>
                  <a:pt x="164" y="25"/>
                  <a:pt x="164" y="25"/>
                  <a:pt x="166" y="23"/>
                </a:cubicBezTo>
                <a:cubicBezTo>
                  <a:pt x="167" y="21"/>
                  <a:pt x="169" y="20"/>
                  <a:pt x="171" y="18"/>
                </a:cubicBezTo>
                <a:cubicBezTo>
                  <a:pt x="173" y="16"/>
                  <a:pt x="176" y="14"/>
                  <a:pt x="179" y="12"/>
                </a:cubicBezTo>
                <a:cubicBezTo>
                  <a:pt x="189" y="4"/>
                  <a:pt x="197" y="0"/>
                  <a:pt x="201" y="0"/>
                </a:cubicBezTo>
                <a:cubicBezTo>
                  <a:pt x="202" y="0"/>
                  <a:pt x="203" y="1"/>
                  <a:pt x="204" y="2"/>
                </a:cubicBezTo>
                <a:cubicBezTo>
                  <a:pt x="205" y="3"/>
                  <a:pt x="205" y="4"/>
                  <a:pt x="205" y="4"/>
                </a:cubicBezTo>
                <a:cubicBezTo>
                  <a:pt x="205" y="7"/>
                  <a:pt x="194" y="53"/>
                  <a:pt x="172" y="142"/>
                </a:cubicBezTo>
                <a:cubicBezTo>
                  <a:pt x="150" y="232"/>
                  <a:pt x="138" y="278"/>
                  <a:pt x="138" y="279"/>
                </a:cubicBezTo>
                <a:cubicBezTo>
                  <a:pt x="138" y="282"/>
                  <a:pt x="146" y="283"/>
                  <a:pt x="160" y="284"/>
                </a:cubicBezTo>
                <a:lnTo>
                  <a:pt x="172" y="284"/>
                </a:lnTo>
                <a:cubicBezTo>
                  <a:pt x="174" y="286"/>
                  <a:pt x="175" y="288"/>
                  <a:pt x="175" y="288"/>
                </a:cubicBezTo>
                <a:cubicBezTo>
                  <a:pt x="175" y="288"/>
                  <a:pt x="174" y="291"/>
                  <a:pt x="173" y="297"/>
                </a:cubicBezTo>
                <a:cubicBezTo>
                  <a:pt x="172" y="301"/>
                  <a:pt x="170" y="304"/>
                  <a:pt x="168" y="306"/>
                </a:cubicBezTo>
                <a:lnTo>
                  <a:pt x="162" y="306"/>
                </a:lnTo>
                <a:cubicBezTo>
                  <a:pt x="152" y="305"/>
                  <a:pt x="135" y="305"/>
                  <a:pt x="110" y="305"/>
                </a:cubicBezTo>
                <a:cubicBezTo>
                  <a:pt x="101" y="305"/>
                  <a:pt x="93" y="305"/>
                  <a:pt x="85" y="305"/>
                </a:cubicBezTo>
                <a:cubicBezTo>
                  <a:pt x="78" y="305"/>
                  <a:pt x="72" y="305"/>
                  <a:pt x="68" y="305"/>
                </a:cubicBezTo>
                <a:cubicBezTo>
                  <a:pt x="63" y="305"/>
                  <a:pt x="60" y="305"/>
                  <a:pt x="59" y="305"/>
                </a:cubicBezTo>
                <a:cubicBezTo>
                  <a:pt x="55" y="305"/>
                  <a:pt x="53" y="304"/>
                  <a:pt x="53" y="301"/>
                </a:cubicBezTo>
                <a:cubicBezTo>
                  <a:pt x="53" y="300"/>
                  <a:pt x="53" y="298"/>
                  <a:pt x="54" y="294"/>
                </a:cubicBezTo>
                <a:cubicBezTo>
                  <a:pt x="55" y="289"/>
                  <a:pt x="56" y="286"/>
                  <a:pt x="57" y="285"/>
                </a:cubicBezTo>
                <a:cubicBezTo>
                  <a:pt x="58" y="284"/>
                  <a:pt x="61" y="284"/>
                  <a:pt x="67" y="284"/>
                </a:cubicBezTo>
                <a:cubicBezTo>
                  <a:pt x="82" y="284"/>
                  <a:pt x="91" y="283"/>
                  <a:pt x="94" y="280"/>
                </a:cubicBezTo>
                <a:cubicBezTo>
                  <a:pt x="97" y="279"/>
                  <a:pt x="101" y="265"/>
                  <a:pt x="108" y="238"/>
                </a:cubicBezTo>
                <a:cubicBezTo>
                  <a:pt x="115" y="212"/>
                  <a:pt x="118" y="198"/>
                  <a:pt x="119" y="198"/>
                </a:cubicBezTo>
                <a:cubicBezTo>
                  <a:pt x="119" y="197"/>
                  <a:pt x="118" y="198"/>
                  <a:pt x="115" y="199"/>
                </a:cubicBezTo>
                <a:cubicBezTo>
                  <a:pt x="99" y="211"/>
                  <a:pt x="83" y="218"/>
                  <a:pt x="67" y="218"/>
                </a:cubicBezTo>
                <a:cubicBezTo>
                  <a:pt x="49" y="218"/>
                  <a:pt x="34" y="211"/>
                  <a:pt x="20" y="199"/>
                </a:cubicBezTo>
                <a:cubicBezTo>
                  <a:pt x="7" y="186"/>
                  <a:pt x="0" y="165"/>
                  <a:pt x="0" y="138"/>
                </a:cubicBezTo>
                <a:moveTo>
                  <a:pt x="154" y="56"/>
                </a:moveTo>
                <a:cubicBezTo>
                  <a:pt x="146" y="31"/>
                  <a:pt x="134" y="18"/>
                  <a:pt x="118" y="18"/>
                </a:cubicBezTo>
                <a:cubicBezTo>
                  <a:pt x="106" y="18"/>
                  <a:pt x="95" y="23"/>
                  <a:pt x="85" y="33"/>
                </a:cubicBezTo>
                <a:cubicBezTo>
                  <a:pt x="75" y="43"/>
                  <a:pt x="67" y="56"/>
                  <a:pt x="61" y="72"/>
                </a:cubicBezTo>
                <a:cubicBezTo>
                  <a:pt x="52" y="98"/>
                  <a:pt x="45" y="124"/>
                  <a:pt x="41" y="151"/>
                </a:cubicBezTo>
                <a:cubicBezTo>
                  <a:pt x="41" y="152"/>
                  <a:pt x="41" y="154"/>
                  <a:pt x="41" y="156"/>
                </a:cubicBezTo>
                <a:cubicBezTo>
                  <a:pt x="41" y="159"/>
                  <a:pt x="41" y="161"/>
                  <a:pt x="41" y="162"/>
                </a:cubicBezTo>
                <a:cubicBezTo>
                  <a:pt x="41" y="176"/>
                  <a:pt x="44" y="186"/>
                  <a:pt x="49" y="192"/>
                </a:cubicBezTo>
                <a:cubicBezTo>
                  <a:pt x="55" y="197"/>
                  <a:pt x="62" y="200"/>
                  <a:pt x="70" y="200"/>
                </a:cubicBezTo>
                <a:cubicBezTo>
                  <a:pt x="87" y="200"/>
                  <a:pt x="105" y="189"/>
                  <a:pt x="124" y="166"/>
                </a:cubicBezTo>
                <a:lnTo>
                  <a:pt x="128" y="161"/>
                </a:lnTo>
                <a:lnTo>
                  <a:pt x="15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1" name=""/>
          <p:cNvSpPr/>
          <p:nvPr/>
        </p:nvSpPr>
        <p:spPr>
          <a:xfrm>
            <a:off x="4809600" y="1895400"/>
            <a:ext cx="65880" cy="584640"/>
          </a:xfrm>
          <a:custGeom>
            <a:avLst/>
            <a:gdLst/>
            <a:ahLst/>
            <a:rect l="0" t="0" r="r" b="b"/>
            <a:pathLst>
              <a:path w="183" h="1624">
                <a:moveTo>
                  <a:pt x="0" y="1624"/>
                </a:moveTo>
                <a:lnTo>
                  <a:pt x="0" y="0"/>
                </a:lnTo>
                <a:lnTo>
                  <a:pt x="183" y="0"/>
                </a:lnTo>
                <a:lnTo>
                  <a:pt x="183" y="42"/>
                </a:lnTo>
                <a:lnTo>
                  <a:pt x="42" y="42"/>
                </a:lnTo>
                <a:lnTo>
                  <a:pt x="42"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2" name=""/>
          <p:cNvSpPr/>
          <p:nvPr/>
        </p:nvSpPr>
        <p:spPr>
          <a:xfrm>
            <a:off x="5074560" y="1921320"/>
            <a:ext cx="84240" cy="162720"/>
          </a:xfrm>
          <a:custGeom>
            <a:avLst/>
            <a:gdLst/>
            <a:ahLst/>
            <a:rect l="0" t="0" r="r" b="b"/>
            <a:pathLst>
              <a:path w="234" h="452">
                <a:moveTo>
                  <a:pt x="88" y="60"/>
                </a:moveTo>
                <a:lnTo>
                  <a:pt x="79" y="63"/>
                </a:lnTo>
                <a:cubicBezTo>
                  <a:pt x="73" y="66"/>
                  <a:pt x="64" y="68"/>
                  <a:pt x="52" y="70"/>
                </a:cubicBezTo>
                <a:cubicBezTo>
                  <a:pt x="40" y="72"/>
                  <a:pt x="27" y="74"/>
                  <a:pt x="13" y="75"/>
                </a:cubicBezTo>
                <a:lnTo>
                  <a:pt x="0" y="75"/>
                </a:lnTo>
                <a:lnTo>
                  <a:pt x="0" y="44"/>
                </a:lnTo>
                <a:lnTo>
                  <a:pt x="13" y="44"/>
                </a:lnTo>
                <a:cubicBezTo>
                  <a:pt x="34" y="43"/>
                  <a:pt x="54" y="39"/>
                  <a:pt x="72" y="34"/>
                </a:cubicBezTo>
                <a:cubicBezTo>
                  <a:pt x="90" y="28"/>
                  <a:pt x="102" y="22"/>
                  <a:pt x="110" y="17"/>
                </a:cubicBezTo>
                <a:cubicBezTo>
                  <a:pt x="117" y="12"/>
                  <a:pt x="123" y="7"/>
                  <a:pt x="129" y="2"/>
                </a:cubicBezTo>
                <a:cubicBezTo>
                  <a:pt x="129" y="1"/>
                  <a:pt x="132" y="0"/>
                  <a:pt x="137" y="0"/>
                </a:cubicBezTo>
                <a:cubicBezTo>
                  <a:pt x="141" y="0"/>
                  <a:pt x="145" y="2"/>
                  <a:pt x="148" y="4"/>
                </a:cubicBezTo>
                <a:lnTo>
                  <a:pt x="148" y="207"/>
                </a:lnTo>
                <a:lnTo>
                  <a:pt x="149" y="411"/>
                </a:lnTo>
                <a:cubicBezTo>
                  <a:pt x="152" y="414"/>
                  <a:pt x="155" y="416"/>
                  <a:pt x="157" y="417"/>
                </a:cubicBezTo>
                <a:cubicBezTo>
                  <a:pt x="159" y="418"/>
                  <a:pt x="165" y="419"/>
                  <a:pt x="174" y="420"/>
                </a:cubicBezTo>
                <a:cubicBezTo>
                  <a:pt x="183" y="420"/>
                  <a:pt x="197" y="421"/>
                  <a:pt x="216" y="421"/>
                </a:cubicBezTo>
                <a:lnTo>
                  <a:pt x="234" y="421"/>
                </a:lnTo>
                <a:lnTo>
                  <a:pt x="234" y="452"/>
                </a:lnTo>
                <a:lnTo>
                  <a:pt x="226" y="452"/>
                </a:lnTo>
                <a:cubicBezTo>
                  <a:pt x="217" y="451"/>
                  <a:pt x="181" y="450"/>
                  <a:pt x="118" y="450"/>
                </a:cubicBezTo>
                <a:cubicBezTo>
                  <a:pt x="56" y="450"/>
                  <a:pt x="21" y="451"/>
                  <a:pt x="11" y="452"/>
                </a:cubicBezTo>
                <a:lnTo>
                  <a:pt x="3" y="452"/>
                </a:lnTo>
                <a:lnTo>
                  <a:pt x="3" y="421"/>
                </a:lnTo>
                <a:lnTo>
                  <a:pt x="21" y="421"/>
                </a:lnTo>
                <a:cubicBezTo>
                  <a:pt x="31" y="421"/>
                  <a:pt x="39" y="421"/>
                  <a:pt x="47" y="421"/>
                </a:cubicBezTo>
                <a:cubicBezTo>
                  <a:pt x="54" y="421"/>
                  <a:pt x="60" y="421"/>
                  <a:pt x="64" y="420"/>
                </a:cubicBezTo>
                <a:cubicBezTo>
                  <a:pt x="68" y="420"/>
                  <a:pt x="71" y="419"/>
                  <a:pt x="74" y="418"/>
                </a:cubicBezTo>
                <a:cubicBezTo>
                  <a:pt x="78" y="417"/>
                  <a:pt x="79" y="417"/>
                  <a:pt x="80" y="417"/>
                </a:cubicBezTo>
                <a:cubicBezTo>
                  <a:pt x="80" y="417"/>
                  <a:pt x="82" y="416"/>
                  <a:pt x="84" y="413"/>
                </a:cubicBezTo>
                <a:cubicBezTo>
                  <a:pt x="86" y="411"/>
                  <a:pt x="87"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3" name=""/>
          <p:cNvSpPr/>
          <p:nvPr/>
        </p:nvSpPr>
        <p:spPr>
          <a:xfrm>
            <a:off x="4943880" y="2277360"/>
            <a:ext cx="97560" cy="162360"/>
          </a:xfrm>
          <a:custGeom>
            <a:avLst/>
            <a:gdLst/>
            <a:ahLst/>
            <a:rect l="0" t="0" r="r" b="b"/>
            <a:pathLst>
              <a:path w="271" h="451">
                <a:moveTo>
                  <a:pt x="40" y="160"/>
                </a:moveTo>
                <a:cubicBezTo>
                  <a:pt x="28" y="160"/>
                  <a:pt x="18" y="156"/>
                  <a:pt x="11" y="148"/>
                </a:cubicBezTo>
                <a:cubicBezTo>
                  <a:pt x="3" y="140"/>
                  <a:pt x="0" y="130"/>
                  <a:pt x="0" y="118"/>
                </a:cubicBezTo>
                <a:cubicBezTo>
                  <a:pt x="0" y="86"/>
                  <a:pt x="12" y="58"/>
                  <a:pt x="36" y="35"/>
                </a:cubicBezTo>
                <a:cubicBezTo>
                  <a:pt x="60" y="11"/>
                  <a:pt x="89" y="0"/>
                  <a:pt x="126" y="0"/>
                </a:cubicBezTo>
                <a:cubicBezTo>
                  <a:pt x="167" y="0"/>
                  <a:pt x="201" y="12"/>
                  <a:pt x="229" y="37"/>
                </a:cubicBezTo>
                <a:cubicBezTo>
                  <a:pt x="256" y="63"/>
                  <a:pt x="270" y="95"/>
                  <a:pt x="271" y="136"/>
                </a:cubicBezTo>
                <a:cubicBezTo>
                  <a:pt x="271" y="155"/>
                  <a:pt x="266" y="173"/>
                  <a:pt x="257" y="191"/>
                </a:cubicBezTo>
                <a:cubicBezTo>
                  <a:pt x="248" y="210"/>
                  <a:pt x="237" y="225"/>
                  <a:pt x="225" y="238"/>
                </a:cubicBezTo>
                <a:cubicBezTo>
                  <a:pt x="212" y="251"/>
                  <a:pt x="194" y="268"/>
                  <a:pt x="171" y="288"/>
                </a:cubicBezTo>
                <a:cubicBezTo>
                  <a:pt x="154" y="302"/>
                  <a:pt x="132" y="323"/>
                  <a:pt x="102" y="350"/>
                </a:cubicBezTo>
                <a:lnTo>
                  <a:pt x="62" y="388"/>
                </a:lnTo>
                <a:lnTo>
                  <a:pt x="113" y="389"/>
                </a:lnTo>
                <a:cubicBezTo>
                  <a:pt x="185" y="389"/>
                  <a:pt x="223" y="388"/>
                  <a:pt x="227" y="385"/>
                </a:cubicBezTo>
                <a:cubicBezTo>
                  <a:pt x="231" y="385"/>
                  <a:pt x="236" y="365"/>
                  <a:pt x="244" y="325"/>
                </a:cubicBezTo>
                <a:lnTo>
                  <a:pt x="244" y="323"/>
                </a:lnTo>
                <a:lnTo>
                  <a:pt x="271" y="323"/>
                </a:lnTo>
                <a:lnTo>
                  <a:pt x="271" y="325"/>
                </a:lnTo>
                <a:cubicBezTo>
                  <a:pt x="270" y="327"/>
                  <a:pt x="267" y="347"/>
                  <a:pt x="262" y="387"/>
                </a:cubicBezTo>
                <a:cubicBezTo>
                  <a:pt x="257" y="427"/>
                  <a:pt x="253" y="447"/>
                  <a:pt x="252" y="449"/>
                </a:cubicBezTo>
                <a:lnTo>
                  <a:pt x="252" y="451"/>
                </a:lnTo>
                <a:lnTo>
                  <a:pt x="0" y="451"/>
                </a:lnTo>
                <a:lnTo>
                  <a:pt x="0" y="438"/>
                </a:lnTo>
                <a:lnTo>
                  <a:pt x="0" y="430"/>
                </a:lnTo>
                <a:cubicBezTo>
                  <a:pt x="0" y="427"/>
                  <a:pt x="1" y="424"/>
                  <a:pt x="4" y="420"/>
                </a:cubicBezTo>
                <a:cubicBezTo>
                  <a:pt x="7" y="416"/>
                  <a:pt x="13" y="408"/>
                  <a:pt x="24" y="396"/>
                </a:cubicBezTo>
                <a:cubicBezTo>
                  <a:pt x="37" y="382"/>
                  <a:pt x="49" y="369"/>
                  <a:pt x="58" y="358"/>
                </a:cubicBezTo>
                <a:cubicBezTo>
                  <a:pt x="62" y="354"/>
                  <a:pt x="70" y="346"/>
                  <a:pt x="81" y="333"/>
                </a:cubicBezTo>
                <a:cubicBezTo>
                  <a:pt x="92" y="321"/>
                  <a:pt x="100" y="313"/>
                  <a:pt x="104" y="308"/>
                </a:cubicBezTo>
                <a:cubicBezTo>
                  <a:pt x="108" y="304"/>
                  <a:pt x="115" y="296"/>
                  <a:pt x="125" y="286"/>
                </a:cubicBezTo>
                <a:cubicBezTo>
                  <a:pt x="134" y="276"/>
                  <a:pt x="140" y="268"/>
                  <a:pt x="144" y="263"/>
                </a:cubicBezTo>
                <a:cubicBezTo>
                  <a:pt x="147" y="258"/>
                  <a:pt x="152" y="251"/>
                  <a:pt x="159" y="243"/>
                </a:cubicBezTo>
                <a:cubicBezTo>
                  <a:pt x="166" y="234"/>
                  <a:pt x="171" y="227"/>
                  <a:pt x="173" y="221"/>
                </a:cubicBezTo>
                <a:cubicBezTo>
                  <a:pt x="176" y="215"/>
                  <a:pt x="179" y="209"/>
                  <a:pt x="183" y="201"/>
                </a:cubicBezTo>
                <a:cubicBezTo>
                  <a:pt x="188" y="193"/>
                  <a:pt x="190" y="186"/>
                  <a:pt x="192" y="179"/>
                </a:cubicBezTo>
                <a:cubicBezTo>
                  <a:pt x="194" y="172"/>
                  <a:pt x="196" y="165"/>
                  <a:pt x="197" y="159"/>
                </a:cubicBezTo>
                <a:cubicBezTo>
                  <a:pt x="198" y="152"/>
                  <a:pt x="199" y="145"/>
                  <a:pt x="199" y="136"/>
                </a:cubicBezTo>
                <a:cubicBezTo>
                  <a:pt x="199" y="108"/>
                  <a:pt x="191" y="83"/>
                  <a:pt x="176" y="62"/>
                </a:cubicBezTo>
                <a:cubicBezTo>
                  <a:pt x="161" y="42"/>
                  <a:pt x="139" y="31"/>
                  <a:pt x="109" y="31"/>
                </a:cubicBezTo>
                <a:cubicBezTo>
                  <a:pt x="95" y="31"/>
                  <a:pt x="81" y="35"/>
                  <a:pt x="70" y="43"/>
                </a:cubicBezTo>
                <a:cubicBezTo>
                  <a:pt x="59" y="51"/>
                  <a:pt x="51" y="58"/>
                  <a:pt x="46" y="65"/>
                </a:cubicBezTo>
                <a:cubicBezTo>
                  <a:pt x="42" y="72"/>
                  <a:pt x="40" y="77"/>
                  <a:pt x="40" y="78"/>
                </a:cubicBezTo>
                <a:cubicBezTo>
                  <a:pt x="40" y="78"/>
                  <a:pt x="41" y="79"/>
                  <a:pt x="43" y="79"/>
                </a:cubicBezTo>
                <a:cubicBezTo>
                  <a:pt x="51" y="79"/>
                  <a:pt x="60" y="82"/>
                  <a:pt x="68" y="88"/>
                </a:cubicBezTo>
                <a:cubicBezTo>
                  <a:pt x="77" y="94"/>
                  <a:pt x="81" y="105"/>
                  <a:pt x="81" y="119"/>
                </a:cubicBezTo>
                <a:cubicBezTo>
                  <a:pt x="81" y="131"/>
                  <a:pt x="77" y="140"/>
                  <a:pt x="70" y="148"/>
                </a:cubicBezTo>
                <a:cubicBezTo>
                  <a:pt x="63" y="155"/>
                  <a:pt x="53" y="159"/>
                  <a:pt x="40" y="16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4" name=""/>
          <p:cNvSpPr/>
          <p:nvPr/>
        </p:nvSpPr>
        <p:spPr>
          <a:xfrm>
            <a:off x="5060880" y="2334600"/>
            <a:ext cx="132120" cy="108000"/>
          </a:xfrm>
          <a:custGeom>
            <a:avLst/>
            <a:gdLst/>
            <a:ahLst/>
            <a:rect l="0" t="0" r="r" b="b"/>
            <a:pathLst>
              <a:path w="367" h="300">
                <a:moveTo>
                  <a:pt x="105" y="300"/>
                </a:moveTo>
                <a:cubicBezTo>
                  <a:pt x="74" y="300"/>
                  <a:pt x="49" y="289"/>
                  <a:pt x="29" y="269"/>
                </a:cubicBezTo>
                <a:cubicBezTo>
                  <a:pt x="10" y="249"/>
                  <a:pt x="1" y="222"/>
                  <a:pt x="0" y="192"/>
                </a:cubicBezTo>
                <a:cubicBezTo>
                  <a:pt x="0" y="147"/>
                  <a:pt x="17" y="105"/>
                  <a:pt x="51" y="66"/>
                </a:cubicBezTo>
                <a:cubicBezTo>
                  <a:pt x="84" y="27"/>
                  <a:pt x="122" y="5"/>
                  <a:pt x="166" y="0"/>
                </a:cubicBezTo>
                <a:cubicBezTo>
                  <a:pt x="166" y="0"/>
                  <a:pt x="198" y="0"/>
                  <a:pt x="260" y="0"/>
                </a:cubicBezTo>
                <a:lnTo>
                  <a:pt x="354" y="0"/>
                </a:lnTo>
                <a:cubicBezTo>
                  <a:pt x="354" y="0"/>
                  <a:pt x="355" y="0"/>
                  <a:pt x="356" y="1"/>
                </a:cubicBezTo>
                <a:cubicBezTo>
                  <a:pt x="357" y="1"/>
                  <a:pt x="358" y="2"/>
                  <a:pt x="358" y="2"/>
                </a:cubicBezTo>
                <a:cubicBezTo>
                  <a:pt x="359" y="3"/>
                  <a:pt x="360" y="3"/>
                  <a:pt x="360" y="4"/>
                </a:cubicBezTo>
                <a:cubicBezTo>
                  <a:pt x="361" y="4"/>
                  <a:pt x="362" y="5"/>
                  <a:pt x="363" y="6"/>
                </a:cubicBezTo>
                <a:cubicBezTo>
                  <a:pt x="363" y="7"/>
                  <a:pt x="364" y="7"/>
                  <a:pt x="364" y="7"/>
                </a:cubicBezTo>
                <a:cubicBezTo>
                  <a:pt x="364" y="7"/>
                  <a:pt x="364" y="8"/>
                  <a:pt x="365" y="10"/>
                </a:cubicBezTo>
                <a:cubicBezTo>
                  <a:pt x="366" y="11"/>
                  <a:pt x="366" y="12"/>
                  <a:pt x="366" y="12"/>
                </a:cubicBezTo>
                <a:cubicBezTo>
                  <a:pt x="365" y="12"/>
                  <a:pt x="366" y="14"/>
                  <a:pt x="367" y="16"/>
                </a:cubicBezTo>
                <a:cubicBezTo>
                  <a:pt x="367" y="18"/>
                  <a:pt x="368" y="19"/>
                  <a:pt x="367" y="20"/>
                </a:cubicBezTo>
                <a:cubicBezTo>
                  <a:pt x="367" y="40"/>
                  <a:pt x="353" y="50"/>
                  <a:pt x="323" y="50"/>
                </a:cubicBezTo>
                <a:cubicBezTo>
                  <a:pt x="320" y="50"/>
                  <a:pt x="316" y="50"/>
                  <a:pt x="312" y="50"/>
                </a:cubicBezTo>
                <a:cubicBezTo>
                  <a:pt x="307" y="50"/>
                  <a:pt x="304" y="49"/>
                  <a:pt x="302" y="49"/>
                </a:cubicBezTo>
                <a:lnTo>
                  <a:pt x="262" y="49"/>
                </a:lnTo>
                <a:lnTo>
                  <a:pt x="265" y="56"/>
                </a:lnTo>
                <a:cubicBezTo>
                  <a:pt x="273" y="73"/>
                  <a:pt x="277" y="92"/>
                  <a:pt x="277" y="113"/>
                </a:cubicBezTo>
                <a:cubicBezTo>
                  <a:pt x="277" y="163"/>
                  <a:pt x="259" y="206"/>
                  <a:pt x="223" y="244"/>
                </a:cubicBezTo>
                <a:cubicBezTo>
                  <a:pt x="187" y="281"/>
                  <a:pt x="148" y="300"/>
                  <a:pt x="105" y="300"/>
                </a:cubicBezTo>
                <a:moveTo>
                  <a:pt x="224" y="103"/>
                </a:moveTo>
                <a:cubicBezTo>
                  <a:pt x="224" y="67"/>
                  <a:pt x="205" y="49"/>
                  <a:pt x="167" y="49"/>
                </a:cubicBezTo>
                <a:cubicBezTo>
                  <a:pt x="111" y="49"/>
                  <a:pt x="75" y="88"/>
                  <a:pt x="58" y="167"/>
                </a:cubicBezTo>
                <a:cubicBezTo>
                  <a:pt x="58" y="168"/>
                  <a:pt x="57" y="170"/>
                  <a:pt x="57" y="171"/>
                </a:cubicBezTo>
                <a:cubicBezTo>
                  <a:pt x="54" y="187"/>
                  <a:pt x="52" y="201"/>
                  <a:pt x="52" y="212"/>
                </a:cubicBezTo>
                <a:cubicBezTo>
                  <a:pt x="52" y="235"/>
                  <a:pt x="58" y="251"/>
                  <a:pt x="69" y="260"/>
                </a:cubicBezTo>
                <a:cubicBezTo>
                  <a:pt x="80" y="269"/>
                  <a:pt x="93" y="274"/>
                  <a:pt x="107" y="275"/>
                </a:cubicBezTo>
                <a:cubicBezTo>
                  <a:pt x="132" y="275"/>
                  <a:pt x="154" y="264"/>
                  <a:pt x="174" y="242"/>
                </a:cubicBezTo>
                <a:cubicBezTo>
                  <a:pt x="188" y="228"/>
                  <a:pt x="198" y="210"/>
                  <a:pt x="206" y="188"/>
                </a:cubicBezTo>
                <a:cubicBezTo>
                  <a:pt x="214" y="165"/>
                  <a:pt x="219" y="147"/>
                  <a:pt x="221" y="133"/>
                </a:cubicBezTo>
                <a:cubicBezTo>
                  <a:pt x="223" y="120"/>
                  <a:pt x="224" y="110"/>
                  <a:pt x="224"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5" name=""/>
          <p:cNvSpPr/>
          <p:nvPr/>
        </p:nvSpPr>
        <p:spPr>
          <a:xfrm>
            <a:off x="5209200" y="2238480"/>
            <a:ext cx="69120" cy="115200"/>
          </a:xfrm>
          <a:custGeom>
            <a:avLst/>
            <a:gdLst/>
            <a:ahLst/>
            <a:rect l="0" t="0" r="r" b="b"/>
            <a:pathLst>
              <a:path w="192" h="320">
                <a:moveTo>
                  <a:pt x="28" y="114"/>
                </a:moveTo>
                <a:cubicBezTo>
                  <a:pt x="19" y="114"/>
                  <a:pt x="13" y="111"/>
                  <a:pt x="7" y="105"/>
                </a:cubicBezTo>
                <a:cubicBezTo>
                  <a:pt x="2" y="99"/>
                  <a:pt x="0" y="92"/>
                  <a:pt x="0" y="84"/>
                </a:cubicBezTo>
                <a:cubicBezTo>
                  <a:pt x="0" y="61"/>
                  <a:pt x="8" y="42"/>
                  <a:pt x="25" y="25"/>
                </a:cubicBezTo>
                <a:cubicBezTo>
                  <a:pt x="42" y="9"/>
                  <a:pt x="63" y="0"/>
                  <a:pt x="89" y="0"/>
                </a:cubicBezTo>
                <a:cubicBezTo>
                  <a:pt x="118" y="0"/>
                  <a:pt x="143" y="9"/>
                  <a:pt x="162" y="27"/>
                </a:cubicBezTo>
                <a:cubicBezTo>
                  <a:pt x="181" y="45"/>
                  <a:pt x="191" y="68"/>
                  <a:pt x="192" y="96"/>
                </a:cubicBezTo>
                <a:cubicBezTo>
                  <a:pt x="192" y="110"/>
                  <a:pt x="188" y="123"/>
                  <a:pt x="182" y="136"/>
                </a:cubicBezTo>
                <a:cubicBezTo>
                  <a:pt x="176" y="148"/>
                  <a:pt x="168" y="159"/>
                  <a:pt x="159" y="168"/>
                </a:cubicBezTo>
                <a:cubicBezTo>
                  <a:pt x="150" y="177"/>
                  <a:pt x="137" y="189"/>
                  <a:pt x="121" y="204"/>
                </a:cubicBezTo>
                <a:cubicBezTo>
                  <a:pt x="109" y="214"/>
                  <a:pt x="93" y="228"/>
                  <a:pt x="73" y="248"/>
                </a:cubicBezTo>
                <a:lnTo>
                  <a:pt x="44" y="274"/>
                </a:lnTo>
                <a:lnTo>
                  <a:pt x="81" y="275"/>
                </a:lnTo>
                <a:cubicBezTo>
                  <a:pt x="131" y="275"/>
                  <a:pt x="158" y="274"/>
                  <a:pt x="161" y="272"/>
                </a:cubicBezTo>
                <a:cubicBezTo>
                  <a:pt x="163" y="272"/>
                  <a:pt x="167" y="258"/>
                  <a:pt x="173" y="230"/>
                </a:cubicBezTo>
                <a:lnTo>
                  <a:pt x="173" y="228"/>
                </a:lnTo>
                <a:lnTo>
                  <a:pt x="192" y="228"/>
                </a:lnTo>
                <a:lnTo>
                  <a:pt x="192" y="230"/>
                </a:lnTo>
                <a:cubicBezTo>
                  <a:pt x="191" y="231"/>
                  <a:pt x="189" y="245"/>
                  <a:pt x="185" y="273"/>
                </a:cubicBezTo>
                <a:cubicBezTo>
                  <a:pt x="182" y="303"/>
                  <a:pt x="179" y="317"/>
                  <a:pt x="178" y="318"/>
                </a:cubicBezTo>
                <a:lnTo>
                  <a:pt x="178" y="320"/>
                </a:lnTo>
                <a:lnTo>
                  <a:pt x="0" y="320"/>
                </a:lnTo>
                <a:lnTo>
                  <a:pt x="0" y="311"/>
                </a:lnTo>
                <a:lnTo>
                  <a:pt x="0" y="305"/>
                </a:lnTo>
                <a:cubicBezTo>
                  <a:pt x="0" y="303"/>
                  <a:pt x="1" y="299"/>
                  <a:pt x="3" y="297"/>
                </a:cubicBezTo>
                <a:cubicBezTo>
                  <a:pt x="5" y="294"/>
                  <a:pt x="9" y="289"/>
                  <a:pt x="17" y="280"/>
                </a:cubicBezTo>
                <a:cubicBezTo>
                  <a:pt x="26" y="270"/>
                  <a:pt x="34" y="261"/>
                  <a:pt x="41" y="253"/>
                </a:cubicBezTo>
                <a:cubicBezTo>
                  <a:pt x="44" y="250"/>
                  <a:pt x="49" y="244"/>
                  <a:pt x="57" y="236"/>
                </a:cubicBezTo>
                <a:cubicBezTo>
                  <a:pt x="66" y="227"/>
                  <a:pt x="72" y="221"/>
                  <a:pt x="74" y="218"/>
                </a:cubicBezTo>
                <a:cubicBezTo>
                  <a:pt x="77" y="215"/>
                  <a:pt x="82" y="210"/>
                  <a:pt x="88" y="202"/>
                </a:cubicBezTo>
                <a:cubicBezTo>
                  <a:pt x="95" y="195"/>
                  <a:pt x="99" y="189"/>
                  <a:pt x="102" y="186"/>
                </a:cubicBezTo>
                <a:cubicBezTo>
                  <a:pt x="104" y="182"/>
                  <a:pt x="108" y="178"/>
                  <a:pt x="113" y="172"/>
                </a:cubicBezTo>
                <a:cubicBezTo>
                  <a:pt x="118" y="166"/>
                  <a:pt x="121" y="160"/>
                  <a:pt x="123" y="156"/>
                </a:cubicBezTo>
                <a:cubicBezTo>
                  <a:pt x="125" y="152"/>
                  <a:pt x="127" y="147"/>
                  <a:pt x="130" y="142"/>
                </a:cubicBezTo>
                <a:cubicBezTo>
                  <a:pt x="133" y="137"/>
                  <a:pt x="135" y="132"/>
                  <a:pt x="136" y="127"/>
                </a:cubicBezTo>
                <a:cubicBezTo>
                  <a:pt x="137" y="122"/>
                  <a:pt x="139" y="117"/>
                  <a:pt x="140" y="113"/>
                </a:cubicBezTo>
                <a:cubicBezTo>
                  <a:pt x="140" y="108"/>
                  <a:pt x="141" y="103"/>
                  <a:pt x="141" y="97"/>
                </a:cubicBezTo>
                <a:cubicBezTo>
                  <a:pt x="141" y="77"/>
                  <a:pt x="136" y="59"/>
                  <a:pt x="125" y="45"/>
                </a:cubicBezTo>
                <a:cubicBezTo>
                  <a:pt x="114" y="30"/>
                  <a:pt x="98" y="23"/>
                  <a:pt x="78" y="23"/>
                </a:cubicBezTo>
                <a:cubicBezTo>
                  <a:pt x="68" y="23"/>
                  <a:pt x="58" y="26"/>
                  <a:pt x="50" y="31"/>
                </a:cubicBezTo>
                <a:cubicBezTo>
                  <a:pt x="42" y="36"/>
                  <a:pt x="36" y="42"/>
                  <a:pt x="33" y="47"/>
                </a:cubicBezTo>
                <a:cubicBezTo>
                  <a:pt x="30" y="52"/>
                  <a:pt x="28" y="55"/>
                  <a:pt x="28" y="56"/>
                </a:cubicBezTo>
                <a:cubicBezTo>
                  <a:pt x="28" y="56"/>
                  <a:pt x="29" y="56"/>
                  <a:pt x="30" y="56"/>
                </a:cubicBezTo>
                <a:cubicBezTo>
                  <a:pt x="36" y="56"/>
                  <a:pt x="42" y="59"/>
                  <a:pt x="48" y="63"/>
                </a:cubicBezTo>
                <a:cubicBezTo>
                  <a:pt x="54" y="67"/>
                  <a:pt x="57" y="75"/>
                  <a:pt x="57" y="85"/>
                </a:cubicBezTo>
                <a:cubicBezTo>
                  <a:pt x="57" y="93"/>
                  <a:pt x="55" y="100"/>
                  <a:pt x="50" y="105"/>
                </a:cubicBezTo>
                <a:cubicBezTo>
                  <a:pt x="44" y="111"/>
                  <a:pt x="37" y="113"/>
                  <a:pt x="28" y="1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6" name=""/>
          <p:cNvSpPr/>
          <p:nvPr/>
        </p:nvSpPr>
        <p:spPr>
          <a:xfrm>
            <a:off x="5203800" y="239724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6"/>
                  <a:pt x="4" y="96"/>
                </a:cubicBezTo>
                <a:cubicBezTo>
                  <a:pt x="4" y="94"/>
                  <a:pt x="6" y="93"/>
                  <a:pt x="8" y="93"/>
                </a:cubicBezTo>
                <a:cubicBezTo>
                  <a:pt x="10" y="93"/>
                  <a:pt x="18" y="93"/>
                  <a:pt x="33" y="93"/>
                </a:cubicBezTo>
                <a:lnTo>
                  <a:pt x="58" y="93"/>
                </a:lnTo>
                <a:lnTo>
                  <a:pt x="67" y="55"/>
                </a:lnTo>
                <a:cubicBezTo>
                  <a:pt x="68" y="51"/>
                  <a:pt x="69" y="47"/>
                  <a:pt x="70" y="41"/>
                </a:cubicBezTo>
                <a:cubicBezTo>
                  <a:pt x="72" y="35"/>
                  <a:pt x="73" y="31"/>
                  <a:pt x="74" y="28"/>
                </a:cubicBezTo>
                <a:cubicBezTo>
                  <a:pt x="75" y="26"/>
                  <a:pt x="76" y="23"/>
                  <a:pt x="77" y="19"/>
                </a:cubicBezTo>
                <a:cubicBezTo>
                  <a:pt x="77" y="15"/>
                  <a:pt x="79" y="12"/>
                  <a:pt x="80" y="11"/>
                </a:cubicBezTo>
                <a:cubicBezTo>
                  <a:pt x="82" y="9"/>
                  <a:pt x="84" y="7"/>
                  <a:pt x="85" y="5"/>
                </a:cubicBezTo>
                <a:cubicBezTo>
                  <a:pt x="87" y="3"/>
                  <a:pt x="89" y="1"/>
                  <a:pt x="92" y="1"/>
                </a:cubicBezTo>
                <a:cubicBezTo>
                  <a:pt x="95" y="0"/>
                  <a:pt x="98" y="0"/>
                  <a:pt x="100" y="0"/>
                </a:cubicBezTo>
                <a:cubicBezTo>
                  <a:pt x="106" y="0"/>
                  <a:pt x="110" y="2"/>
                  <a:pt x="112" y="5"/>
                </a:cubicBezTo>
                <a:cubicBezTo>
                  <a:pt x="115" y="8"/>
                  <a:pt x="116" y="11"/>
                  <a:pt x="116" y="14"/>
                </a:cubicBezTo>
                <a:cubicBezTo>
                  <a:pt x="116" y="16"/>
                  <a:pt x="114" y="24"/>
                  <a:pt x="111" y="37"/>
                </a:cubicBezTo>
                <a:cubicBezTo>
                  <a:pt x="109" y="49"/>
                  <a:pt x="105" y="62"/>
                  <a:pt x="102" y="74"/>
                </a:cubicBezTo>
                <a:lnTo>
                  <a:pt x="97" y="92"/>
                </a:lnTo>
                <a:cubicBezTo>
                  <a:pt x="97" y="93"/>
                  <a:pt x="105" y="93"/>
                  <a:pt x="121" y="93"/>
                </a:cubicBezTo>
                <a:lnTo>
                  <a:pt x="146" y="93"/>
                </a:lnTo>
                <a:cubicBezTo>
                  <a:pt x="149" y="95"/>
                  <a:pt x="150" y="97"/>
                  <a:pt x="150" y="98"/>
                </a:cubicBezTo>
                <a:cubicBezTo>
                  <a:pt x="150" y="105"/>
                  <a:pt x="148" y="111"/>
                  <a:pt x="144" y="115"/>
                </a:cubicBezTo>
                <a:lnTo>
                  <a:pt x="91" y="115"/>
                </a:lnTo>
                <a:lnTo>
                  <a:pt x="74" y="185"/>
                </a:lnTo>
                <a:cubicBezTo>
                  <a:pt x="62" y="236"/>
                  <a:pt x="55" y="264"/>
                  <a:pt x="55" y="268"/>
                </a:cubicBezTo>
                <a:cubicBezTo>
                  <a:pt x="55" y="281"/>
                  <a:pt x="60" y="288"/>
                  <a:pt x="68" y="288"/>
                </a:cubicBezTo>
                <a:cubicBezTo>
                  <a:pt x="80" y="288"/>
                  <a:pt x="90" y="282"/>
                  <a:pt x="101" y="271"/>
                </a:cubicBezTo>
                <a:cubicBezTo>
                  <a:pt x="111" y="261"/>
                  <a:pt x="120"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4" y="236"/>
                </a:cubicBezTo>
                <a:cubicBezTo>
                  <a:pt x="143" y="242"/>
                  <a:pt x="140" y="248"/>
                  <a:pt x="136" y="255"/>
                </a:cubicBezTo>
                <a:cubicBezTo>
                  <a:pt x="132" y="262"/>
                  <a:pt x="126" y="269"/>
                  <a:pt x="119"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6"/>
                  <a:pt x="18" y="260"/>
                </a:cubicBezTo>
                <a:lnTo>
                  <a:pt x="18" y="252"/>
                </a:lnTo>
                <a:lnTo>
                  <a:pt x="35" y="185"/>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7" name=""/>
          <p:cNvSpPr/>
          <p:nvPr/>
        </p:nvSpPr>
        <p:spPr>
          <a:xfrm>
            <a:off x="4907160" y="2180160"/>
            <a:ext cx="416520" cy="15120"/>
          </a:xfrm>
          <a:custGeom>
            <a:avLst/>
            <a:gdLst/>
            <a:ahLst/>
            <a:rect l="0" t="0" r="r" b="b"/>
            <a:pathLst>
              <a:path w="1157" h="42">
                <a:moveTo>
                  <a:pt x="0" y="0"/>
                </a:moveTo>
                <a:lnTo>
                  <a:pt x="1157" y="0"/>
                </a:lnTo>
                <a:lnTo>
                  <a:pt x="1157"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8" name=""/>
          <p:cNvSpPr/>
          <p:nvPr/>
        </p:nvSpPr>
        <p:spPr>
          <a:xfrm>
            <a:off x="5384520" y="2065680"/>
            <a:ext cx="57960" cy="244080"/>
          </a:xfrm>
          <a:custGeom>
            <a:avLst/>
            <a:gdLst/>
            <a:ahLst/>
            <a:rect l="0" t="0" r="r" b="b"/>
            <a:pathLst>
              <a:path w="161" h="678">
                <a:moveTo>
                  <a:pt x="1" y="10"/>
                </a:moveTo>
                <a:cubicBezTo>
                  <a:pt x="3" y="3"/>
                  <a:pt x="8" y="0"/>
                  <a:pt x="14" y="0"/>
                </a:cubicBezTo>
                <a:cubicBezTo>
                  <a:pt x="19" y="0"/>
                  <a:pt x="23" y="2"/>
                  <a:pt x="26" y="7"/>
                </a:cubicBezTo>
                <a:cubicBezTo>
                  <a:pt x="27" y="10"/>
                  <a:pt x="27" y="120"/>
                  <a:pt x="27" y="339"/>
                </a:cubicBezTo>
                <a:cubicBezTo>
                  <a:pt x="27" y="558"/>
                  <a:pt x="27" y="668"/>
                  <a:pt x="26" y="670"/>
                </a:cubicBezTo>
                <a:cubicBezTo>
                  <a:pt x="23" y="675"/>
                  <a:pt x="19" y="678"/>
                  <a:pt x="14" y="678"/>
                </a:cubicBezTo>
                <a:cubicBezTo>
                  <a:pt x="10" y="678"/>
                  <a:pt x="7" y="676"/>
                  <a:pt x="4" y="673"/>
                </a:cubicBezTo>
                <a:lnTo>
                  <a:pt x="3" y="673"/>
                </a:lnTo>
                <a:cubicBezTo>
                  <a:pt x="2" y="672"/>
                  <a:pt x="1" y="657"/>
                  <a:pt x="1" y="629"/>
                </a:cubicBezTo>
                <a:cubicBezTo>
                  <a:pt x="1" y="602"/>
                  <a:pt x="1" y="505"/>
                  <a:pt x="0" y="339"/>
                </a:cubicBezTo>
                <a:cubicBezTo>
                  <a:pt x="0" y="122"/>
                  <a:pt x="0" y="13"/>
                  <a:pt x="1" y="10"/>
                </a:cubicBezTo>
                <a:moveTo>
                  <a:pt x="134" y="7"/>
                </a:moveTo>
                <a:cubicBezTo>
                  <a:pt x="137" y="2"/>
                  <a:pt x="140" y="0"/>
                  <a:pt x="146" y="0"/>
                </a:cubicBezTo>
                <a:cubicBezTo>
                  <a:pt x="149" y="0"/>
                  <a:pt x="152" y="1"/>
                  <a:pt x="156" y="4"/>
                </a:cubicBezTo>
                <a:lnTo>
                  <a:pt x="157" y="5"/>
                </a:lnTo>
                <a:cubicBezTo>
                  <a:pt x="159" y="6"/>
                  <a:pt x="159" y="21"/>
                  <a:pt x="159" y="49"/>
                </a:cubicBezTo>
                <a:cubicBezTo>
                  <a:pt x="159" y="77"/>
                  <a:pt x="160" y="174"/>
                  <a:pt x="160" y="339"/>
                </a:cubicBezTo>
                <a:cubicBezTo>
                  <a:pt x="161" y="505"/>
                  <a:pt x="161" y="601"/>
                  <a:pt x="160" y="629"/>
                </a:cubicBezTo>
                <a:cubicBezTo>
                  <a:pt x="160" y="656"/>
                  <a:pt x="159" y="671"/>
                  <a:pt x="157" y="673"/>
                </a:cubicBezTo>
                <a:lnTo>
                  <a:pt x="156" y="673"/>
                </a:lnTo>
                <a:cubicBezTo>
                  <a:pt x="153" y="676"/>
                  <a:pt x="150" y="678"/>
                  <a:pt x="147" y="678"/>
                </a:cubicBezTo>
                <a:cubicBezTo>
                  <a:pt x="141" y="678"/>
                  <a:pt x="137" y="675"/>
                  <a:pt x="134" y="670"/>
                </a:cubicBezTo>
                <a:cubicBezTo>
                  <a:pt x="133" y="668"/>
                  <a:pt x="133" y="558"/>
                  <a:pt x="133" y="339"/>
                </a:cubicBezTo>
                <a:cubicBezTo>
                  <a:pt x="133" y="120"/>
                  <a:pt x="133" y="10"/>
                  <a:pt x="134" y="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89" name=""/>
          <p:cNvSpPr/>
          <p:nvPr/>
        </p:nvSpPr>
        <p:spPr>
          <a:xfrm>
            <a:off x="5482440" y="2138400"/>
            <a:ext cx="158040" cy="161640"/>
          </a:xfrm>
          <a:custGeom>
            <a:avLst/>
            <a:gdLst/>
            <a:ahLst/>
            <a:rect l="0" t="0" r="r" b="b"/>
            <a:pathLst>
              <a:path w="439" h="449">
                <a:moveTo>
                  <a:pt x="176" y="312"/>
                </a:moveTo>
                <a:cubicBezTo>
                  <a:pt x="163" y="312"/>
                  <a:pt x="152" y="311"/>
                  <a:pt x="142" y="310"/>
                </a:cubicBezTo>
                <a:cubicBezTo>
                  <a:pt x="133" y="308"/>
                  <a:pt x="126" y="307"/>
                  <a:pt x="121" y="306"/>
                </a:cubicBezTo>
                <a:cubicBezTo>
                  <a:pt x="117" y="304"/>
                  <a:pt x="114" y="304"/>
                  <a:pt x="113" y="304"/>
                </a:cubicBezTo>
                <a:cubicBezTo>
                  <a:pt x="113" y="304"/>
                  <a:pt x="111" y="312"/>
                  <a:pt x="107" y="328"/>
                </a:cubicBezTo>
                <a:cubicBezTo>
                  <a:pt x="103" y="344"/>
                  <a:pt x="99" y="362"/>
                  <a:pt x="93" y="381"/>
                </a:cubicBezTo>
                <a:cubicBezTo>
                  <a:pt x="88" y="401"/>
                  <a:pt x="84" y="414"/>
                  <a:pt x="82" y="420"/>
                </a:cubicBezTo>
                <a:cubicBezTo>
                  <a:pt x="72" y="439"/>
                  <a:pt x="57" y="449"/>
                  <a:pt x="35" y="449"/>
                </a:cubicBezTo>
                <a:cubicBezTo>
                  <a:pt x="24" y="449"/>
                  <a:pt x="16" y="446"/>
                  <a:pt x="10" y="439"/>
                </a:cubicBezTo>
                <a:cubicBezTo>
                  <a:pt x="3" y="432"/>
                  <a:pt x="0" y="424"/>
                  <a:pt x="0" y="413"/>
                </a:cubicBezTo>
                <a:cubicBezTo>
                  <a:pt x="1" y="407"/>
                  <a:pt x="17" y="344"/>
                  <a:pt x="47" y="223"/>
                </a:cubicBezTo>
                <a:cubicBezTo>
                  <a:pt x="77" y="102"/>
                  <a:pt x="93" y="38"/>
                  <a:pt x="95" y="32"/>
                </a:cubicBezTo>
                <a:cubicBezTo>
                  <a:pt x="98" y="23"/>
                  <a:pt x="104" y="15"/>
                  <a:pt x="113" y="9"/>
                </a:cubicBezTo>
                <a:cubicBezTo>
                  <a:pt x="122" y="3"/>
                  <a:pt x="131" y="0"/>
                  <a:pt x="142" y="0"/>
                </a:cubicBezTo>
                <a:cubicBezTo>
                  <a:pt x="154" y="0"/>
                  <a:pt x="163" y="3"/>
                  <a:pt x="169" y="10"/>
                </a:cubicBezTo>
                <a:cubicBezTo>
                  <a:pt x="175" y="18"/>
                  <a:pt x="178" y="25"/>
                  <a:pt x="179" y="32"/>
                </a:cubicBezTo>
                <a:cubicBezTo>
                  <a:pt x="179" y="37"/>
                  <a:pt x="172" y="68"/>
                  <a:pt x="158" y="124"/>
                </a:cubicBezTo>
                <a:cubicBezTo>
                  <a:pt x="144" y="180"/>
                  <a:pt x="137" y="215"/>
                  <a:pt x="136" y="229"/>
                </a:cubicBezTo>
                <a:cubicBezTo>
                  <a:pt x="136" y="261"/>
                  <a:pt x="152" y="277"/>
                  <a:pt x="183" y="277"/>
                </a:cubicBezTo>
                <a:cubicBezTo>
                  <a:pt x="200" y="277"/>
                  <a:pt x="216" y="272"/>
                  <a:pt x="231" y="260"/>
                </a:cubicBezTo>
                <a:cubicBezTo>
                  <a:pt x="246" y="249"/>
                  <a:pt x="255" y="240"/>
                  <a:pt x="260" y="232"/>
                </a:cubicBezTo>
                <a:cubicBezTo>
                  <a:pt x="261" y="231"/>
                  <a:pt x="269" y="199"/>
                  <a:pt x="285" y="135"/>
                </a:cubicBezTo>
                <a:cubicBezTo>
                  <a:pt x="301" y="71"/>
                  <a:pt x="309" y="38"/>
                  <a:pt x="310" y="37"/>
                </a:cubicBezTo>
                <a:cubicBezTo>
                  <a:pt x="321" y="16"/>
                  <a:pt x="337" y="5"/>
                  <a:pt x="358" y="5"/>
                </a:cubicBezTo>
                <a:cubicBezTo>
                  <a:pt x="370" y="5"/>
                  <a:pt x="378" y="8"/>
                  <a:pt x="385" y="15"/>
                </a:cubicBezTo>
                <a:cubicBezTo>
                  <a:pt x="391" y="22"/>
                  <a:pt x="394" y="29"/>
                  <a:pt x="394" y="37"/>
                </a:cubicBezTo>
                <a:cubicBezTo>
                  <a:pt x="394" y="41"/>
                  <a:pt x="391" y="59"/>
                  <a:pt x="383" y="89"/>
                </a:cubicBezTo>
                <a:cubicBezTo>
                  <a:pt x="376" y="120"/>
                  <a:pt x="368" y="152"/>
                  <a:pt x="359" y="186"/>
                </a:cubicBezTo>
                <a:cubicBezTo>
                  <a:pt x="350" y="220"/>
                  <a:pt x="345" y="239"/>
                  <a:pt x="345" y="243"/>
                </a:cubicBezTo>
                <a:cubicBezTo>
                  <a:pt x="344" y="249"/>
                  <a:pt x="343" y="254"/>
                  <a:pt x="343" y="258"/>
                </a:cubicBezTo>
                <a:cubicBezTo>
                  <a:pt x="343" y="271"/>
                  <a:pt x="347" y="278"/>
                  <a:pt x="356" y="278"/>
                </a:cubicBezTo>
                <a:cubicBezTo>
                  <a:pt x="366" y="278"/>
                  <a:pt x="374" y="271"/>
                  <a:pt x="381" y="256"/>
                </a:cubicBezTo>
                <a:cubicBezTo>
                  <a:pt x="386" y="247"/>
                  <a:pt x="390" y="234"/>
                  <a:pt x="395" y="216"/>
                </a:cubicBezTo>
                <a:cubicBezTo>
                  <a:pt x="397" y="206"/>
                  <a:pt x="399" y="201"/>
                  <a:pt x="400" y="199"/>
                </a:cubicBezTo>
                <a:cubicBezTo>
                  <a:pt x="402" y="198"/>
                  <a:pt x="407" y="197"/>
                  <a:pt x="415" y="197"/>
                </a:cubicBezTo>
                <a:lnTo>
                  <a:pt x="418" y="197"/>
                </a:lnTo>
                <a:lnTo>
                  <a:pt x="426" y="197"/>
                </a:lnTo>
                <a:cubicBezTo>
                  <a:pt x="435" y="197"/>
                  <a:pt x="439" y="200"/>
                  <a:pt x="439" y="206"/>
                </a:cubicBezTo>
                <a:cubicBezTo>
                  <a:pt x="439" y="209"/>
                  <a:pt x="438" y="213"/>
                  <a:pt x="437" y="217"/>
                </a:cubicBezTo>
                <a:cubicBezTo>
                  <a:pt x="437" y="222"/>
                  <a:pt x="433" y="230"/>
                  <a:pt x="428" y="243"/>
                </a:cubicBezTo>
                <a:cubicBezTo>
                  <a:pt x="423" y="255"/>
                  <a:pt x="417" y="266"/>
                  <a:pt x="412" y="275"/>
                </a:cubicBezTo>
                <a:cubicBezTo>
                  <a:pt x="406" y="283"/>
                  <a:pt x="398" y="292"/>
                  <a:pt x="385" y="300"/>
                </a:cubicBezTo>
                <a:cubicBezTo>
                  <a:pt x="373" y="309"/>
                  <a:pt x="361" y="313"/>
                  <a:pt x="349" y="312"/>
                </a:cubicBezTo>
                <a:cubicBezTo>
                  <a:pt x="338" y="312"/>
                  <a:pt x="327" y="311"/>
                  <a:pt x="317" y="308"/>
                </a:cubicBezTo>
                <a:cubicBezTo>
                  <a:pt x="307" y="306"/>
                  <a:pt x="300" y="303"/>
                  <a:pt x="294" y="299"/>
                </a:cubicBezTo>
                <a:cubicBezTo>
                  <a:pt x="288" y="295"/>
                  <a:pt x="283" y="291"/>
                  <a:pt x="279" y="288"/>
                </a:cubicBezTo>
                <a:cubicBezTo>
                  <a:pt x="275" y="285"/>
                  <a:pt x="272" y="282"/>
                  <a:pt x="269" y="279"/>
                </a:cubicBezTo>
                <a:lnTo>
                  <a:pt x="267" y="275"/>
                </a:lnTo>
                <a:cubicBezTo>
                  <a:pt x="239"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0" name=""/>
          <p:cNvSpPr/>
          <p:nvPr/>
        </p:nvSpPr>
        <p:spPr>
          <a:xfrm>
            <a:off x="5527440" y="2087640"/>
            <a:ext cx="81360" cy="25560"/>
          </a:xfrm>
          <a:custGeom>
            <a:avLst/>
            <a:gdLst/>
            <a:ahLst/>
            <a:rect l="0" t="0" r="r" b="b"/>
            <a:pathLst>
              <a:path w="226" h="71">
                <a:moveTo>
                  <a:pt x="66" y="46"/>
                </a:moveTo>
                <a:cubicBezTo>
                  <a:pt x="58" y="46"/>
                  <a:pt x="52" y="48"/>
                  <a:pt x="46" y="50"/>
                </a:cubicBezTo>
                <a:cubicBezTo>
                  <a:pt x="40" y="53"/>
                  <a:pt x="36" y="55"/>
                  <a:pt x="33" y="58"/>
                </a:cubicBezTo>
                <a:cubicBezTo>
                  <a:pt x="29" y="60"/>
                  <a:pt x="25" y="64"/>
                  <a:pt x="19" y="71"/>
                </a:cubicBezTo>
                <a:lnTo>
                  <a:pt x="10" y="62"/>
                </a:lnTo>
                <a:lnTo>
                  <a:pt x="0" y="55"/>
                </a:lnTo>
                <a:cubicBezTo>
                  <a:pt x="0" y="55"/>
                  <a:pt x="3" y="51"/>
                  <a:pt x="8" y="45"/>
                </a:cubicBezTo>
                <a:cubicBezTo>
                  <a:pt x="14" y="39"/>
                  <a:pt x="20" y="31"/>
                  <a:pt x="26" y="24"/>
                </a:cubicBezTo>
                <a:cubicBezTo>
                  <a:pt x="32" y="16"/>
                  <a:pt x="37" y="12"/>
                  <a:pt x="40" y="9"/>
                </a:cubicBezTo>
                <a:cubicBezTo>
                  <a:pt x="50" y="3"/>
                  <a:pt x="62" y="0"/>
                  <a:pt x="72" y="0"/>
                </a:cubicBezTo>
                <a:cubicBezTo>
                  <a:pt x="81" y="0"/>
                  <a:pt x="96" y="4"/>
                  <a:pt x="116" y="12"/>
                </a:cubicBezTo>
                <a:cubicBezTo>
                  <a:pt x="136" y="20"/>
                  <a:pt x="151" y="24"/>
                  <a:pt x="162" y="24"/>
                </a:cubicBezTo>
                <a:cubicBezTo>
                  <a:pt x="168" y="24"/>
                  <a:pt x="175" y="23"/>
                  <a:pt x="180" y="20"/>
                </a:cubicBezTo>
                <a:cubicBezTo>
                  <a:pt x="186" y="17"/>
                  <a:pt x="191" y="15"/>
                  <a:pt x="194" y="13"/>
                </a:cubicBezTo>
                <a:cubicBezTo>
                  <a:pt x="197" y="10"/>
                  <a:pt x="202" y="6"/>
                  <a:pt x="208" y="0"/>
                </a:cubicBezTo>
                <a:lnTo>
                  <a:pt x="217" y="8"/>
                </a:lnTo>
                <a:lnTo>
                  <a:pt x="226" y="15"/>
                </a:lnTo>
                <a:cubicBezTo>
                  <a:pt x="208" y="43"/>
                  <a:pt x="192" y="59"/>
                  <a:pt x="178" y="66"/>
                </a:cubicBezTo>
                <a:cubicBezTo>
                  <a:pt x="171" y="69"/>
                  <a:pt x="164" y="71"/>
                  <a:pt x="157" y="71"/>
                </a:cubicBezTo>
                <a:cubicBezTo>
                  <a:pt x="147" y="71"/>
                  <a:pt x="133" y="66"/>
                  <a:pt x="113" y="58"/>
                </a:cubicBezTo>
                <a:cubicBezTo>
                  <a:pt x="93" y="50"/>
                  <a:pt x="77" y="46"/>
                  <a:pt x="66"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1" name=""/>
          <p:cNvSpPr/>
          <p:nvPr/>
        </p:nvSpPr>
        <p:spPr>
          <a:xfrm>
            <a:off x="5657760" y="2176920"/>
            <a:ext cx="54000" cy="110160"/>
          </a:xfrm>
          <a:custGeom>
            <a:avLst/>
            <a:gdLst/>
            <a:ahLst/>
            <a:rect l="0" t="0" r="r" b="b"/>
            <a:pathLst>
              <a:path w="150" h="306">
                <a:moveTo>
                  <a:pt x="4" y="116"/>
                </a:moveTo>
                <a:cubicBezTo>
                  <a:pt x="2" y="113"/>
                  <a:pt x="0" y="112"/>
                  <a:pt x="0" y="111"/>
                </a:cubicBezTo>
                <a:cubicBezTo>
                  <a:pt x="0" y="110"/>
                  <a:pt x="1" y="107"/>
                  <a:pt x="2" y="103"/>
                </a:cubicBezTo>
                <a:cubicBezTo>
                  <a:pt x="3" y="99"/>
                  <a:pt x="4" y="97"/>
                  <a:pt x="4" y="97"/>
                </a:cubicBezTo>
                <a:cubicBezTo>
                  <a:pt x="5" y="95"/>
                  <a:pt x="6" y="94"/>
                  <a:pt x="9" y="94"/>
                </a:cubicBezTo>
                <a:cubicBezTo>
                  <a:pt x="11" y="94"/>
                  <a:pt x="19" y="94"/>
                  <a:pt x="33" y="94"/>
                </a:cubicBezTo>
                <a:lnTo>
                  <a:pt x="59" y="94"/>
                </a:lnTo>
                <a:lnTo>
                  <a:pt x="68" y="55"/>
                </a:lnTo>
                <a:cubicBezTo>
                  <a:pt x="69" y="52"/>
                  <a:pt x="71" y="47"/>
                  <a:pt x="72" y="42"/>
                </a:cubicBezTo>
                <a:cubicBezTo>
                  <a:pt x="73" y="36"/>
                  <a:pt x="74" y="32"/>
                  <a:pt x="75" y="29"/>
                </a:cubicBezTo>
                <a:cubicBezTo>
                  <a:pt x="76" y="27"/>
                  <a:pt x="77" y="23"/>
                  <a:pt x="78" y="20"/>
                </a:cubicBezTo>
                <a:cubicBezTo>
                  <a:pt x="79" y="16"/>
                  <a:pt x="80" y="13"/>
                  <a:pt x="82" y="11"/>
                </a:cubicBezTo>
                <a:cubicBezTo>
                  <a:pt x="83" y="10"/>
                  <a:pt x="85" y="8"/>
                  <a:pt x="87" y="6"/>
                </a:cubicBezTo>
                <a:cubicBezTo>
                  <a:pt x="88" y="3"/>
                  <a:pt x="90" y="2"/>
                  <a:pt x="93" y="1"/>
                </a:cubicBezTo>
                <a:cubicBezTo>
                  <a:pt x="96" y="1"/>
                  <a:pt x="99" y="0"/>
                  <a:pt x="102" y="0"/>
                </a:cubicBezTo>
                <a:cubicBezTo>
                  <a:pt x="108" y="1"/>
                  <a:pt x="112" y="2"/>
                  <a:pt x="114" y="6"/>
                </a:cubicBezTo>
                <a:cubicBezTo>
                  <a:pt x="116" y="9"/>
                  <a:pt x="117" y="12"/>
                  <a:pt x="117" y="15"/>
                </a:cubicBezTo>
                <a:cubicBezTo>
                  <a:pt x="117" y="17"/>
                  <a:pt x="116" y="24"/>
                  <a:pt x="113" y="37"/>
                </a:cubicBezTo>
                <a:cubicBezTo>
                  <a:pt x="110" y="50"/>
                  <a:pt x="107" y="63"/>
                  <a:pt x="103" y="75"/>
                </a:cubicBezTo>
                <a:lnTo>
                  <a:pt x="99" y="93"/>
                </a:lnTo>
                <a:cubicBezTo>
                  <a:pt x="99" y="93"/>
                  <a:pt x="107" y="94"/>
                  <a:pt x="122" y="94"/>
                </a:cubicBezTo>
                <a:lnTo>
                  <a:pt x="147" y="94"/>
                </a:lnTo>
                <a:cubicBezTo>
                  <a:pt x="149" y="96"/>
                  <a:pt x="150" y="98"/>
                  <a:pt x="150" y="99"/>
                </a:cubicBezTo>
                <a:cubicBezTo>
                  <a:pt x="150" y="106"/>
                  <a:pt x="148" y="112"/>
                  <a:pt x="144" y="116"/>
                </a:cubicBezTo>
                <a:lnTo>
                  <a:pt x="93" y="116"/>
                </a:lnTo>
                <a:lnTo>
                  <a:pt x="76" y="186"/>
                </a:lnTo>
                <a:cubicBezTo>
                  <a:pt x="63" y="237"/>
                  <a:pt x="57" y="264"/>
                  <a:pt x="57" y="268"/>
                </a:cubicBezTo>
                <a:cubicBezTo>
                  <a:pt x="57" y="282"/>
                  <a:pt x="61" y="288"/>
                  <a:pt x="70" y="288"/>
                </a:cubicBezTo>
                <a:cubicBezTo>
                  <a:pt x="81" y="288"/>
                  <a:pt x="92" y="283"/>
                  <a:pt x="102" y="272"/>
                </a:cubicBezTo>
                <a:cubicBezTo>
                  <a:pt x="113" y="261"/>
                  <a:pt x="121" y="248"/>
                  <a:pt x="128" y="232"/>
                </a:cubicBezTo>
                <a:cubicBezTo>
                  <a:pt x="128" y="230"/>
                  <a:pt x="129" y="229"/>
                  <a:pt x="130" y="229"/>
                </a:cubicBezTo>
                <a:cubicBezTo>
                  <a:pt x="131" y="228"/>
                  <a:pt x="133" y="228"/>
                  <a:pt x="137" y="228"/>
                </a:cubicBezTo>
                <a:lnTo>
                  <a:pt x="139" y="228"/>
                </a:lnTo>
                <a:cubicBezTo>
                  <a:pt x="144" y="228"/>
                  <a:pt x="146" y="229"/>
                  <a:pt x="146" y="231"/>
                </a:cubicBezTo>
                <a:cubicBezTo>
                  <a:pt x="146" y="232"/>
                  <a:pt x="146" y="234"/>
                  <a:pt x="145" y="237"/>
                </a:cubicBezTo>
                <a:cubicBezTo>
                  <a:pt x="143" y="242"/>
                  <a:pt x="141" y="248"/>
                  <a:pt x="136" y="255"/>
                </a:cubicBezTo>
                <a:cubicBezTo>
                  <a:pt x="132" y="262"/>
                  <a:pt x="127" y="270"/>
                  <a:pt x="120" y="278"/>
                </a:cubicBezTo>
                <a:cubicBezTo>
                  <a:pt x="113" y="286"/>
                  <a:pt x="105" y="293"/>
                  <a:pt x="96" y="298"/>
                </a:cubicBezTo>
                <a:cubicBezTo>
                  <a:pt x="86" y="303"/>
                  <a:pt x="76" y="306"/>
                  <a:pt x="67" y="306"/>
                </a:cubicBezTo>
                <a:cubicBezTo>
                  <a:pt x="57" y="306"/>
                  <a:pt x="48" y="304"/>
                  <a:pt x="38" y="299"/>
                </a:cubicBezTo>
                <a:cubicBezTo>
                  <a:pt x="30" y="294"/>
                  <a:pt x="23" y="286"/>
                  <a:pt x="20" y="274"/>
                </a:cubicBezTo>
                <a:cubicBezTo>
                  <a:pt x="19" y="272"/>
                  <a:pt x="19" y="267"/>
                  <a:pt x="19" y="261"/>
                </a:cubicBezTo>
                <a:lnTo>
                  <a:pt x="19" y="253"/>
                </a:lnTo>
                <a:lnTo>
                  <a:pt x="35" y="186"/>
                </a:lnTo>
                <a:cubicBezTo>
                  <a:pt x="48" y="140"/>
                  <a:pt x="53" y="117"/>
                  <a:pt x="54" y="117"/>
                </a:cubicBezTo>
                <a:cubicBezTo>
                  <a:pt x="54"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2" name=""/>
          <p:cNvSpPr/>
          <p:nvPr/>
        </p:nvSpPr>
        <p:spPr>
          <a:xfrm>
            <a:off x="5751720" y="2065680"/>
            <a:ext cx="58680" cy="244080"/>
          </a:xfrm>
          <a:custGeom>
            <a:avLst/>
            <a:gdLst/>
            <a:ahLst/>
            <a:rect l="0" t="0" r="r" b="b"/>
            <a:pathLst>
              <a:path w="163" h="678">
                <a:moveTo>
                  <a:pt x="0" y="339"/>
                </a:moveTo>
                <a:cubicBezTo>
                  <a:pt x="0" y="308"/>
                  <a:pt x="3" y="279"/>
                  <a:pt x="7" y="251"/>
                </a:cubicBezTo>
                <a:cubicBezTo>
                  <a:pt x="12" y="223"/>
                  <a:pt x="17" y="199"/>
                  <a:pt x="23" y="178"/>
                </a:cubicBezTo>
                <a:cubicBezTo>
                  <a:pt x="29" y="158"/>
                  <a:pt x="37" y="138"/>
                  <a:pt x="49" y="119"/>
                </a:cubicBezTo>
                <a:cubicBezTo>
                  <a:pt x="60" y="99"/>
                  <a:pt x="68" y="84"/>
                  <a:pt x="75" y="73"/>
                </a:cubicBezTo>
                <a:cubicBezTo>
                  <a:pt x="81" y="63"/>
                  <a:pt x="90" y="51"/>
                  <a:pt x="103" y="38"/>
                </a:cubicBezTo>
                <a:cubicBezTo>
                  <a:pt x="116" y="26"/>
                  <a:pt x="123" y="18"/>
                  <a:pt x="125" y="15"/>
                </a:cubicBezTo>
                <a:cubicBezTo>
                  <a:pt x="128" y="12"/>
                  <a:pt x="133" y="7"/>
                  <a:pt x="142" y="0"/>
                </a:cubicBezTo>
                <a:lnTo>
                  <a:pt x="151" y="0"/>
                </a:lnTo>
                <a:lnTo>
                  <a:pt x="154" y="0"/>
                </a:lnTo>
                <a:cubicBezTo>
                  <a:pt x="160" y="0"/>
                  <a:pt x="163" y="2"/>
                  <a:pt x="163" y="6"/>
                </a:cubicBezTo>
                <a:cubicBezTo>
                  <a:pt x="163" y="7"/>
                  <a:pt x="159" y="13"/>
                  <a:pt x="152" y="21"/>
                </a:cubicBezTo>
                <a:cubicBezTo>
                  <a:pt x="144" y="29"/>
                  <a:pt x="135" y="41"/>
                  <a:pt x="124" y="57"/>
                </a:cubicBezTo>
                <a:cubicBezTo>
                  <a:pt x="113" y="73"/>
                  <a:pt x="102" y="92"/>
                  <a:pt x="91" y="115"/>
                </a:cubicBezTo>
                <a:cubicBezTo>
                  <a:pt x="79" y="138"/>
                  <a:pt x="70" y="169"/>
                  <a:pt x="62" y="209"/>
                </a:cubicBezTo>
                <a:cubicBezTo>
                  <a:pt x="55" y="248"/>
                  <a:pt x="51" y="291"/>
                  <a:pt x="51" y="339"/>
                </a:cubicBezTo>
                <a:cubicBezTo>
                  <a:pt x="51" y="387"/>
                  <a:pt x="55" y="430"/>
                  <a:pt x="62" y="469"/>
                </a:cubicBezTo>
                <a:cubicBezTo>
                  <a:pt x="70" y="508"/>
                  <a:pt x="79" y="539"/>
                  <a:pt x="90" y="563"/>
                </a:cubicBezTo>
                <a:cubicBezTo>
                  <a:pt x="101" y="587"/>
                  <a:pt x="112" y="606"/>
                  <a:pt x="123" y="621"/>
                </a:cubicBezTo>
                <a:cubicBezTo>
                  <a:pt x="135" y="636"/>
                  <a:pt x="144" y="648"/>
                  <a:pt x="152" y="657"/>
                </a:cubicBezTo>
                <a:cubicBezTo>
                  <a:pt x="159" y="666"/>
                  <a:pt x="163" y="671"/>
                  <a:pt x="163" y="671"/>
                </a:cubicBezTo>
                <a:cubicBezTo>
                  <a:pt x="163" y="675"/>
                  <a:pt x="160" y="678"/>
                  <a:pt x="153" y="678"/>
                </a:cubicBezTo>
                <a:lnTo>
                  <a:pt x="151" y="678"/>
                </a:lnTo>
                <a:lnTo>
                  <a:pt x="142" y="678"/>
                </a:lnTo>
                <a:lnTo>
                  <a:pt x="123" y="661"/>
                </a:lnTo>
                <a:cubicBezTo>
                  <a:pt x="81" y="623"/>
                  <a:pt x="50" y="575"/>
                  <a:pt x="30"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3" name=""/>
          <p:cNvSpPr/>
          <p:nvPr/>
        </p:nvSpPr>
        <p:spPr>
          <a:xfrm>
            <a:off x="5828760" y="2140200"/>
            <a:ext cx="138240" cy="108360"/>
          </a:xfrm>
          <a:custGeom>
            <a:avLst/>
            <a:gdLst/>
            <a:ahLst/>
            <a:rect l="0" t="0" r="r" b="b"/>
            <a:pathLst>
              <a:path w="384" h="301">
                <a:moveTo>
                  <a:pt x="141" y="301"/>
                </a:moveTo>
                <a:cubicBezTo>
                  <a:pt x="134" y="300"/>
                  <a:pt x="110" y="299"/>
                  <a:pt x="69" y="299"/>
                </a:cubicBezTo>
                <a:cubicBezTo>
                  <a:pt x="31" y="299"/>
                  <a:pt x="10" y="300"/>
                  <a:pt x="5" y="301"/>
                </a:cubicBezTo>
                <a:lnTo>
                  <a:pt x="0" y="301"/>
                </a:lnTo>
                <a:lnTo>
                  <a:pt x="0" y="259"/>
                </a:lnTo>
                <a:lnTo>
                  <a:pt x="66" y="259"/>
                </a:lnTo>
                <a:lnTo>
                  <a:pt x="153" y="156"/>
                </a:lnTo>
                <a:lnTo>
                  <a:pt x="61" y="42"/>
                </a:lnTo>
                <a:lnTo>
                  <a:pt x="4" y="42"/>
                </a:lnTo>
                <a:lnTo>
                  <a:pt x="4" y="0"/>
                </a:lnTo>
                <a:lnTo>
                  <a:pt x="9" y="0"/>
                </a:lnTo>
                <a:cubicBezTo>
                  <a:pt x="16" y="1"/>
                  <a:pt x="40" y="2"/>
                  <a:pt x="84" y="2"/>
                </a:cubicBezTo>
                <a:cubicBezTo>
                  <a:pt x="131" y="2"/>
                  <a:pt x="158" y="1"/>
                  <a:pt x="166" y="0"/>
                </a:cubicBezTo>
                <a:lnTo>
                  <a:pt x="172" y="0"/>
                </a:lnTo>
                <a:lnTo>
                  <a:pt x="172" y="42"/>
                </a:lnTo>
                <a:lnTo>
                  <a:pt x="153" y="42"/>
                </a:lnTo>
                <a:lnTo>
                  <a:pt x="177" y="71"/>
                </a:lnTo>
                <a:cubicBezTo>
                  <a:pt x="192" y="90"/>
                  <a:pt x="200" y="99"/>
                  <a:pt x="201" y="99"/>
                </a:cubicBezTo>
                <a:cubicBezTo>
                  <a:pt x="203" y="99"/>
                  <a:pt x="211" y="90"/>
                  <a:pt x="227"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4"/>
                </a:lnTo>
                <a:lnTo>
                  <a:pt x="328" y="259"/>
                </a:lnTo>
                <a:lnTo>
                  <a:pt x="356" y="259"/>
                </a:lnTo>
                <a:lnTo>
                  <a:pt x="384" y="259"/>
                </a:lnTo>
                <a:lnTo>
                  <a:pt x="384"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8"/>
                  <a:pt x="208" y="226"/>
                </a:cubicBezTo>
                <a:cubicBezTo>
                  <a:pt x="190" y="202"/>
                  <a:pt x="180" y="191"/>
                  <a:pt x="180" y="190"/>
                </a:cubicBezTo>
                <a:lnTo>
                  <a:pt x="121"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4" name=""/>
          <p:cNvSpPr/>
          <p:nvPr/>
        </p:nvSpPr>
        <p:spPr>
          <a:xfrm>
            <a:off x="5982840" y="2176920"/>
            <a:ext cx="54000" cy="110160"/>
          </a:xfrm>
          <a:custGeom>
            <a:avLst/>
            <a:gdLst/>
            <a:ahLst/>
            <a:rect l="0" t="0" r="r" b="b"/>
            <a:pathLst>
              <a:path w="150" h="306">
                <a:moveTo>
                  <a:pt x="3" y="116"/>
                </a:moveTo>
                <a:cubicBezTo>
                  <a:pt x="1" y="113"/>
                  <a:pt x="0" y="112"/>
                  <a:pt x="0" y="111"/>
                </a:cubicBezTo>
                <a:cubicBezTo>
                  <a:pt x="0" y="110"/>
                  <a:pt x="1" y="107"/>
                  <a:pt x="2" y="103"/>
                </a:cubicBezTo>
                <a:cubicBezTo>
                  <a:pt x="3" y="99"/>
                  <a:pt x="3" y="97"/>
                  <a:pt x="4" y="97"/>
                </a:cubicBezTo>
                <a:cubicBezTo>
                  <a:pt x="5" y="95"/>
                  <a:pt x="6" y="94"/>
                  <a:pt x="8" y="94"/>
                </a:cubicBezTo>
                <a:cubicBezTo>
                  <a:pt x="10" y="94"/>
                  <a:pt x="19" y="94"/>
                  <a:pt x="34" y="94"/>
                </a:cubicBezTo>
                <a:lnTo>
                  <a:pt x="59" y="94"/>
                </a:lnTo>
                <a:lnTo>
                  <a:pt x="68" y="55"/>
                </a:lnTo>
                <a:cubicBezTo>
                  <a:pt x="69" y="52"/>
                  <a:pt x="70" y="47"/>
                  <a:pt x="71" y="42"/>
                </a:cubicBezTo>
                <a:cubicBezTo>
                  <a:pt x="73" y="36"/>
                  <a:pt x="74" y="32"/>
                  <a:pt x="75" y="29"/>
                </a:cubicBezTo>
                <a:cubicBezTo>
                  <a:pt x="76" y="27"/>
                  <a:pt x="77" y="23"/>
                  <a:pt x="78" y="20"/>
                </a:cubicBezTo>
                <a:cubicBezTo>
                  <a:pt x="79" y="16"/>
                  <a:pt x="80" y="13"/>
                  <a:pt x="81" y="11"/>
                </a:cubicBezTo>
                <a:cubicBezTo>
                  <a:pt x="83" y="10"/>
                  <a:pt x="85" y="8"/>
                  <a:pt x="86" y="6"/>
                </a:cubicBezTo>
                <a:cubicBezTo>
                  <a:pt x="88" y="3"/>
                  <a:pt x="90" y="2"/>
                  <a:pt x="93" y="1"/>
                </a:cubicBezTo>
                <a:cubicBezTo>
                  <a:pt x="96" y="1"/>
                  <a:pt x="99" y="0"/>
                  <a:pt x="102" y="0"/>
                </a:cubicBezTo>
                <a:cubicBezTo>
                  <a:pt x="107" y="1"/>
                  <a:pt x="111" y="2"/>
                  <a:pt x="114" y="6"/>
                </a:cubicBezTo>
                <a:cubicBezTo>
                  <a:pt x="116" y="9"/>
                  <a:pt x="117" y="12"/>
                  <a:pt x="117" y="15"/>
                </a:cubicBezTo>
                <a:cubicBezTo>
                  <a:pt x="117" y="17"/>
                  <a:pt x="115" y="24"/>
                  <a:pt x="113" y="37"/>
                </a:cubicBezTo>
                <a:cubicBezTo>
                  <a:pt x="110" y="50"/>
                  <a:pt x="107" y="63"/>
                  <a:pt x="103" y="75"/>
                </a:cubicBezTo>
                <a:lnTo>
                  <a:pt x="98" y="93"/>
                </a:lnTo>
                <a:cubicBezTo>
                  <a:pt x="98" y="93"/>
                  <a:pt x="106" y="94"/>
                  <a:pt x="122" y="94"/>
                </a:cubicBezTo>
                <a:lnTo>
                  <a:pt x="147" y="94"/>
                </a:lnTo>
                <a:cubicBezTo>
                  <a:pt x="149" y="96"/>
                  <a:pt x="150" y="98"/>
                  <a:pt x="150" y="99"/>
                </a:cubicBezTo>
                <a:cubicBezTo>
                  <a:pt x="150" y="106"/>
                  <a:pt x="148" y="112"/>
                  <a:pt x="144" y="116"/>
                </a:cubicBezTo>
                <a:lnTo>
                  <a:pt x="92" y="116"/>
                </a:lnTo>
                <a:lnTo>
                  <a:pt x="75" y="186"/>
                </a:lnTo>
                <a:cubicBezTo>
                  <a:pt x="63" y="237"/>
                  <a:pt x="57" y="264"/>
                  <a:pt x="57" y="268"/>
                </a:cubicBezTo>
                <a:cubicBezTo>
                  <a:pt x="57" y="282"/>
                  <a:pt x="61" y="288"/>
                  <a:pt x="70" y="288"/>
                </a:cubicBezTo>
                <a:cubicBezTo>
                  <a:pt x="81" y="288"/>
                  <a:pt x="92" y="283"/>
                  <a:pt x="102" y="272"/>
                </a:cubicBezTo>
                <a:cubicBezTo>
                  <a:pt x="113" y="261"/>
                  <a:pt x="121" y="248"/>
                  <a:pt x="127" y="232"/>
                </a:cubicBezTo>
                <a:cubicBezTo>
                  <a:pt x="128" y="230"/>
                  <a:pt x="129" y="229"/>
                  <a:pt x="130" y="229"/>
                </a:cubicBezTo>
                <a:cubicBezTo>
                  <a:pt x="131" y="228"/>
                  <a:pt x="133" y="228"/>
                  <a:pt x="137" y="228"/>
                </a:cubicBezTo>
                <a:lnTo>
                  <a:pt x="139" y="228"/>
                </a:lnTo>
                <a:cubicBezTo>
                  <a:pt x="144" y="228"/>
                  <a:pt x="146" y="229"/>
                  <a:pt x="146" y="231"/>
                </a:cubicBezTo>
                <a:cubicBezTo>
                  <a:pt x="146" y="232"/>
                  <a:pt x="146" y="234"/>
                  <a:pt x="145" y="237"/>
                </a:cubicBezTo>
                <a:cubicBezTo>
                  <a:pt x="143" y="242"/>
                  <a:pt x="140" y="248"/>
                  <a:pt x="136" y="255"/>
                </a:cubicBezTo>
                <a:cubicBezTo>
                  <a:pt x="132" y="262"/>
                  <a:pt x="126" y="270"/>
                  <a:pt x="120" y="278"/>
                </a:cubicBezTo>
                <a:cubicBezTo>
                  <a:pt x="113" y="286"/>
                  <a:pt x="105" y="293"/>
                  <a:pt x="95" y="298"/>
                </a:cubicBezTo>
                <a:cubicBezTo>
                  <a:pt x="86" y="303"/>
                  <a:pt x="76" y="306"/>
                  <a:pt x="66" y="306"/>
                </a:cubicBezTo>
                <a:cubicBezTo>
                  <a:pt x="57" y="306"/>
                  <a:pt x="48" y="304"/>
                  <a:pt x="39" y="299"/>
                </a:cubicBezTo>
                <a:cubicBezTo>
                  <a:pt x="29" y="294"/>
                  <a:pt x="23" y="286"/>
                  <a:pt x="19" y="274"/>
                </a:cubicBezTo>
                <a:cubicBezTo>
                  <a:pt x="19" y="272"/>
                  <a:pt x="18" y="267"/>
                  <a:pt x="18" y="261"/>
                </a:cubicBezTo>
                <a:lnTo>
                  <a:pt x="18" y="253"/>
                </a:lnTo>
                <a:lnTo>
                  <a:pt x="36" y="186"/>
                </a:lnTo>
                <a:cubicBezTo>
                  <a:pt x="47" y="140"/>
                  <a:pt x="53"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5" name=""/>
          <p:cNvSpPr/>
          <p:nvPr/>
        </p:nvSpPr>
        <p:spPr>
          <a:xfrm>
            <a:off x="6072840" y="2219040"/>
            <a:ext cx="32760" cy="77040"/>
          </a:xfrm>
          <a:custGeom>
            <a:avLst/>
            <a:gdLst/>
            <a:ahLst/>
            <a:rect l="0" t="0" r="r" b="b"/>
            <a:pathLst>
              <a:path w="91" h="214">
                <a:moveTo>
                  <a:pt x="0" y="58"/>
                </a:moveTo>
                <a:cubicBezTo>
                  <a:pt x="0" y="58"/>
                  <a:pt x="0" y="52"/>
                  <a:pt x="0" y="41"/>
                </a:cubicBezTo>
                <a:cubicBezTo>
                  <a:pt x="0" y="29"/>
                  <a:pt x="4" y="20"/>
                  <a:pt x="11" y="12"/>
                </a:cubicBezTo>
                <a:cubicBezTo>
                  <a:pt x="18" y="4"/>
                  <a:pt x="28" y="0"/>
                  <a:pt x="40" y="0"/>
                </a:cubicBezTo>
                <a:cubicBezTo>
                  <a:pt x="53" y="0"/>
                  <a:pt x="64" y="5"/>
                  <a:pt x="74" y="16"/>
                </a:cubicBezTo>
                <a:cubicBezTo>
                  <a:pt x="84" y="28"/>
                  <a:pt x="90" y="48"/>
                  <a:pt x="91" y="76"/>
                </a:cubicBezTo>
                <a:cubicBezTo>
                  <a:pt x="91" y="92"/>
                  <a:pt x="89" y="107"/>
                  <a:pt x="84" y="123"/>
                </a:cubicBezTo>
                <a:cubicBezTo>
                  <a:pt x="80" y="138"/>
                  <a:pt x="75" y="151"/>
                  <a:pt x="69" y="162"/>
                </a:cubicBezTo>
                <a:cubicBezTo>
                  <a:pt x="64" y="172"/>
                  <a:pt x="58" y="182"/>
                  <a:pt x="52" y="189"/>
                </a:cubicBezTo>
                <a:cubicBezTo>
                  <a:pt x="45" y="197"/>
                  <a:pt x="40" y="203"/>
                  <a:pt x="36" y="208"/>
                </a:cubicBezTo>
                <a:cubicBezTo>
                  <a:pt x="31" y="212"/>
                  <a:pt x="28" y="214"/>
                  <a:pt x="27" y="214"/>
                </a:cubicBezTo>
                <a:cubicBezTo>
                  <a:pt x="25" y="214"/>
                  <a:pt x="22" y="212"/>
                  <a:pt x="18" y="208"/>
                </a:cubicBezTo>
                <a:cubicBezTo>
                  <a:pt x="14" y="203"/>
                  <a:pt x="12" y="201"/>
                  <a:pt x="12" y="199"/>
                </a:cubicBezTo>
                <a:cubicBezTo>
                  <a:pt x="12" y="197"/>
                  <a:pt x="14" y="193"/>
                  <a:pt x="19" y="188"/>
                </a:cubicBezTo>
                <a:cubicBezTo>
                  <a:pt x="24" y="182"/>
                  <a:pt x="30" y="176"/>
                  <a:pt x="36" y="168"/>
                </a:cubicBezTo>
                <a:cubicBezTo>
                  <a:pt x="43" y="159"/>
                  <a:pt x="48" y="148"/>
                  <a:pt x="54" y="134"/>
                </a:cubicBezTo>
                <a:cubicBezTo>
                  <a:pt x="59" y="118"/>
                  <a:pt x="63" y="102"/>
                  <a:pt x="65" y="83"/>
                </a:cubicBezTo>
                <a:lnTo>
                  <a:pt x="65" y="75"/>
                </a:lnTo>
                <a:lnTo>
                  <a:pt x="64" y="76"/>
                </a:lnTo>
                <a:cubicBezTo>
                  <a:pt x="63" y="76"/>
                  <a:pt x="62" y="77"/>
                  <a:pt x="61" y="77"/>
                </a:cubicBezTo>
                <a:cubicBezTo>
                  <a:pt x="59" y="78"/>
                  <a:pt x="58" y="78"/>
                  <a:pt x="57" y="79"/>
                </a:cubicBezTo>
                <a:cubicBezTo>
                  <a:pt x="55" y="80"/>
                  <a:pt x="53" y="81"/>
                  <a:pt x="50" y="81"/>
                </a:cubicBezTo>
                <a:cubicBezTo>
                  <a:pt x="48" y="81"/>
                  <a:pt x="45" y="81"/>
                  <a:pt x="42" y="81"/>
                </a:cubicBezTo>
                <a:cubicBezTo>
                  <a:pt x="30" y="81"/>
                  <a:pt x="20"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6" name=""/>
          <p:cNvSpPr/>
          <p:nvPr/>
        </p:nvSpPr>
        <p:spPr>
          <a:xfrm>
            <a:off x="6167520" y="21402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90"/>
                  <a:pt x="225" y="70"/>
                </a:cubicBezTo>
                <a:lnTo>
                  <a:pt x="250" y="42"/>
                </a:lnTo>
                <a:lnTo>
                  <a:pt x="224" y="42"/>
                </a:lnTo>
                <a:lnTo>
                  <a:pt x="224" y="0"/>
                </a:lnTo>
                <a:lnTo>
                  <a:pt x="229" y="0"/>
                </a:lnTo>
                <a:cubicBezTo>
                  <a:pt x="236" y="1"/>
                  <a:pt x="261" y="2"/>
                  <a:pt x="302" y="2"/>
                </a:cubicBezTo>
                <a:cubicBezTo>
                  <a:pt x="338" y="2"/>
                  <a:pt x="359" y="1"/>
                  <a:pt x="365" y="0"/>
                </a:cubicBezTo>
                <a:lnTo>
                  <a:pt x="369" y="0"/>
                </a:lnTo>
                <a:lnTo>
                  <a:pt x="369" y="42"/>
                </a:lnTo>
                <a:lnTo>
                  <a:pt x="305" y="42"/>
                </a:lnTo>
                <a:lnTo>
                  <a:pt x="226" y="134"/>
                </a:lnTo>
                <a:lnTo>
                  <a:pt x="327" y="259"/>
                </a:lnTo>
                <a:lnTo>
                  <a:pt x="355" y="259"/>
                </a:lnTo>
                <a:lnTo>
                  <a:pt x="383" y="259"/>
                </a:lnTo>
                <a:lnTo>
                  <a:pt x="383" y="301"/>
                </a:lnTo>
                <a:lnTo>
                  <a:pt x="378" y="301"/>
                </a:lnTo>
                <a:cubicBezTo>
                  <a:pt x="371" y="300"/>
                  <a:pt x="346" y="299"/>
                  <a:pt x="304" y="299"/>
                </a:cubicBezTo>
                <a:cubicBezTo>
                  <a:pt x="257" y="299"/>
                  <a:pt x="228" y="300"/>
                  <a:pt x="220" y="301"/>
                </a:cubicBezTo>
                <a:lnTo>
                  <a:pt x="214" y="301"/>
                </a:lnTo>
                <a:lnTo>
                  <a:pt x="214" y="259"/>
                </a:lnTo>
                <a:lnTo>
                  <a:pt x="233" y="259"/>
                </a:lnTo>
                <a:cubicBezTo>
                  <a:pt x="233" y="259"/>
                  <a:pt x="224" y="248"/>
                  <a:pt x="206" y="226"/>
                </a:cubicBezTo>
                <a:cubicBezTo>
                  <a:pt x="188" y="202"/>
                  <a:pt x="179" y="191"/>
                  <a:pt x="178" y="190"/>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7" name=""/>
          <p:cNvSpPr/>
          <p:nvPr/>
        </p:nvSpPr>
        <p:spPr>
          <a:xfrm>
            <a:off x="6324840" y="2170080"/>
            <a:ext cx="72720" cy="118800"/>
          </a:xfrm>
          <a:custGeom>
            <a:avLst/>
            <a:gdLst/>
            <a:ahLst/>
            <a:rect l="0" t="0" r="r" b="b"/>
            <a:pathLst>
              <a:path w="202" h="330">
                <a:moveTo>
                  <a:pt x="28" y="39"/>
                </a:moveTo>
                <a:cubicBezTo>
                  <a:pt x="46" y="13"/>
                  <a:pt x="71" y="0"/>
                  <a:pt x="102" y="0"/>
                </a:cubicBezTo>
                <a:cubicBezTo>
                  <a:pt x="117" y="0"/>
                  <a:pt x="132" y="4"/>
                  <a:pt x="147" y="13"/>
                </a:cubicBezTo>
                <a:cubicBezTo>
                  <a:pt x="163" y="21"/>
                  <a:pt x="175" y="36"/>
                  <a:pt x="185" y="57"/>
                </a:cubicBezTo>
                <a:cubicBezTo>
                  <a:pt x="197" y="84"/>
                  <a:pt x="202" y="121"/>
                  <a:pt x="202" y="167"/>
                </a:cubicBezTo>
                <a:cubicBezTo>
                  <a:pt x="202" y="216"/>
                  <a:pt x="196" y="254"/>
                  <a:pt x="182" y="280"/>
                </a:cubicBezTo>
                <a:cubicBezTo>
                  <a:pt x="176" y="294"/>
                  <a:pt x="167" y="304"/>
                  <a:pt x="156" y="312"/>
                </a:cubicBezTo>
                <a:cubicBezTo>
                  <a:pt x="144" y="320"/>
                  <a:pt x="135" y="325"/>
                  <a:pt x="126" y="327"/>
                </a:cubicBezTo>
                <a:cubicBezTo>
                  <a:pt x="118" y="329"/>
                  <a:pt x="110" y="330"/>
                  <a:pt x="102" y="330"/>
                </a:cubicBezTo>
                <a:cubicBezTo>
                  <a:pt x="94" y="330"/>
                  <a:pt x="85" y="329"/>
                  <a:pt x="77" y="328"/>
                </a:cubicBezTo>
                <a:cubicBezTo>
                  <a:pt x="69" y="326"/>
                  <a:pt x="59" y="320"/>
                  <a:pt x="48" y="312"/>
                </a:cubicBezTo>
                <a:cubicBezTo>
                  <a:pt x="37" y="304"/>
                  <a:pt x="28" y="293"/>
                  <a:pt x="22" y="280"/>
                </a:cubicBezTo>
                <a:cubicBezTo>
                  <a:pt x="7" y="254"/>
                  <a:pt x="0" y="216"/>
                  <a:pt x="0" y="167"/>
                </a:cubicBezTo>
                <a:cubicBezTo>
                  <a:pt x="0" y="111"/>
                  <a:pt x="9" y="69"/>
                  <a:pt x="28" y="39"/>
                </a:cubicBezTo>
                <a:moveTo>
                  <a:pt x="136" y="33"/>
                </a:moveTo>
                <a:cubicBezTo>
                  <a:pt x="126" y="23"/>
                  <a:pt x="115" y="18"/>
                  <a:pt x="102" y="18"/>
                </a:cubicBezTo>
                <a:cubicBezTo>
                  <a:pt x="89" y="18"/>
                  <a:pt x="77" y="23"/>
                  <a:pt x="68" y="33"/>
                </a:cubicBezTo>
                <a:cubicBezTo>
                  <a:pt x="60" y="42"/>
                  <a:pt x="54" y="53"/>
                  <a:pt x="52" y="69"/>
                </a:cubicBezTo>
                <a:cubicBezTo>
                  <a:pt x="49" y="83"/>
                  <a:pt x="48" y="114"/>
                  <a:pt x="48" y="161"/>
                </a:cubicBezTo>
                <a:cubicBezTo>
                  <a:pt x="48" y="211"/>
                  <a:pt x="49" y="244"/>
                  <a:pt x="52" y="260"/>
                </a:cubicBezTo>
                <a:cubicBezTo>
                  <a:pt x="54" y="276"/>
                  <a:pt x="60" y="289"/>
                  <a:pt x="69" y="298"/>
                </a:cubicBezTo>
                <a:cubicBezTo>
                  <a:pt x="78" y="307"/>
                  <a:pt x="89" y="312"/>
                  <a:pt x="102" y="312"/>
                </a:cubicBezTo>
                <a:cubicBezTo>
                  <a:pt x="115" y="312"/>
                  <a:pt x="126" y="307"/>
                  <a:pt x="135" y="298"/>
                </a:cubicBezTo>
                <a:cubicBezTo>
                  <a:pt x="144" y="288"/>
                  <a:pt x="150" y="275"/>
                  <a:pt x="152" y="258"/>
                </a:cubicBezTo>
                <a:cubicBezTo>
                  <a:pt x="154" y="240"/>
                  <a:pt x="155" y="208"/>
                  <a:pt x="156" y="161"/>
                </a:cubicBezTo>
                <a:cubicBezTo>
                  <a:pt x="156" y="114"/>
                  <a:pt x="154" y="84"/>
                  <a:pt x="152" y="69"/>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8" name=""/>
          <p:cNvSpPr/>
          <p:nvPr/>
        </p:nvSpPr>
        <p:spPr>
          <a:xfrm>
            <a:off x="6429960" y="2065680"/>
            <a:ext cx="58320" cy="244080"/>
          </a:xfrm>
          <a:custGeom>
            <a:avLst/>
            <a:gdLst/>
            <a:ahLst/>
            <a:rect l="0" t="0" r="r" b="b"/>
            <a:pathLst>
              <a:path w="162" h="678">
                <a:moveTo>
                  <a:pt x="3" y="1"/>
                </a:moveTo>
                <a:lnTo>
                  <a:pt x="6" y="0"/>
                </a:lnTo>
                <a:cubicBezTo>
                  <a:pt x="8" y="0"/>
                  <a:pt x="10" y="0"/>
                  <a:pt x="12" y="0"/>
                </a:cubicBezTo>
                <a:lnTo>
                  <a:pt x="21" y="0"/>
                </a:lnTo>
                <a:lnTo>
                  <a:pt x="40" y="17"/>
                </a:lnTo>
                <a:cubicBezTo>
                  <a:pt x="82" y="56"/>
                  <a:pt x="114" y="103"/>
                  <a:pt x="133" y="161"/>
                </a:cubicBezTo>
                <a:cubicBezTo>
                  <a:pt x="153" y="218"/>
                  <a:pt x="162" y="277"/>
                  <a:pt x="162" y="339"/>
                </a:cubicBezTo>
                <a:cubicBezTo>
                  <a:pt x="162" y="370"/>
                  <a:pt x="160" y="399"/>
                  <a:pt x="156" y="428"/>
                </a:cubicBezTo>
                <a:cubicBezTo>
                  <a:pt x="151" y="456"/>
                  <a:pt x="146" y="480"/>
                  <a:pt x="140" y="500"/>
                </a:cubicBezTo>
                <a:cubicBezTo>
                  <a:pt x="134" y="520"/>
                  <a:pt x="126" y="540"/>
                  <a:pt x="115" y="560"/>
                </a:cubicBezTo>
                <a:cubicBezTo>
                  <a:pt x="104" y="580"/>
                  <a:pt x="96" y="595"/>
                  <a:pt x="88" y="605"/>
                </a:cubicBezTo>
                <a:cubicBezTo>
                  <a:pt x="82" y="615"/>
                  <a:pt x="73" y="627"/>
                  <a:pt x="61" y="640"/>
                </a:cubicBezTo>
                <a:cubicBezTo>
                  <a:pt x="48" y="652"/>
                  <a:pt x="41" y="660"/>
                  <a:pt x="39" y="662"/>
                </a:cubicBezTo>
                <a:cubicBezTo>
                  <a:pt x="37" y="664"/>
                  <a:pt x="31" y="668"/>
                  <a:pt x="23" y="675"/>
                </a:cubicBezTo>
                <a:cubicBezTo>
                  <a:pt x="22" y="676"/>
                  <a:pt x="21" y="677"/>
                  <a:pt x="21" y="678"/>
                </a:cubicBezTo>
                <a:lnTo>
                  <a:pt x="12" y="678"/>
                </a:lnTo>
                <a:cubicBezTo>
                  <a:pt x="9" y="678"/>
                  <a:pt x="6" y="678"/>
                  <a:pt x="5" y="678"/>
                </a:cubicBezTo>
                <a:cubicBezTo>
                  <a:pt x="4" y="678"/>
                  <a:pt x="3" y="677"/>
                  <a:pt x="2" y="675"/>
                </a:cubicBezTo>
                <a:cubicBezTo>
                  <a:pt x="1" y="674"/>
                  <a:pt x="0" y="672"/>
                  <a:pt x="0" y="669"/>
                </a:cubicBezTo>
                <a:cubicBezTo>
                  <a:pt x="0" y="669"/>
                  <a:pt x="3" y="666"/>
                  <a:pt x="7" y="661"/>
                </a:cubicBezTo>
                <a:cubicBezTo>
                  <a:pt x="77" y="588"/>
                  <a:pt x="113" y="481"/>
                  <a:pt x="113" y="339"/>
                </a:cubicBezTo>
                <a:cubicBezTo>
                  <a:pt x="113" y="198"/>
                  <a:pt x="77" y="90"/>
                  <a:pt x="7" y="18"/>
                </a:cubicBezTo>
                <a:cubicBezTo>
                  <a:pt x="3" y="12"/>
                  <a:pt x="0" y="10"/>
                  <a:pt x="0" y="9"/>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99" name=""/>
          <p:cNvSpPr/>
          <p:nvPr/>
        </p:nvSpPr>
        <p:spPr>
          <a:xfrm>
            <a:off x="6585840" y="2182680"/>
            <a:ext cx="148680" cy="10080"/>
          </a:xfrm>
          <a:custGeom>
            <a:avLst/>
            <a:gdLst/>
            <a:ahLst/>
            <a:rect l="0" t="0" r="r" b="b"/>
            <a:pathLst>
              <a:path w="413" h="28">
                <a:moveTo>
                  <a:pt x="9" y="0"/>
                </a:moveTo>
                <a:lnTo>
                  <a:pt x="403" y="0"/>
                </a:lnTo>
                <a:cubicBezTo>
                  <a:pt x="410" y="3"/>
                  <a:pt x="413" y="8"/>
                  <a:pt x="413" y="13"/>
                </a:cubicBezTo>
                <a:cubicBezTo>
                  <a:pt x="413" y="19"/>
                  <a:pt x="410" y="23"/>
                  <a:pt x="403" y="28"/>
                </a:cubicBezTo>
                <a:lnTo>
                  <a:pt x="9" y="28"/>
                </a:lnTo>
                <a:cubicBezTo>
                  <a:pt x="3" y="24"/>
                  <a:pt x="0" y="19"/>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0" name=""/>
          <p:cNvSpPr/>
          <p:nvPr/>
        </p:nvSpPr>
        <p:spPr>
          <a:xfrm>
            <a:off x="6817320" y="2138400"/>
            <a:ext cx="158040" cy="161640"/>
          </a:xfrm>
          <a:custGeom>
            <a:avLst/>
            <a:gdLst/>
            <a:ahLst/>
            <a:rect l="0" t="0" r="r" b="b"/>
            <a:pathLst>
              <a:path w="439" h="449">
                <a:moveTo>
                  <a:pt x="177" y="312"/>
                </a:moveTo>
                <a:cubicBezTo>
                  <a:pt x="163" y="312"/>
                  <a:pt x="152" y="311"/>
                  <a:pt x="143" y="310"/>
                </a:cubicBezTo>
                <a:cubicBezTo>
                  <a:pt x="133" y="308"/>
                  <a:pt x="126" y="307"/>
                  <a:pt x="122" y="306"/>
                </a:cubicBezTo>
                <a:cubicBezTo>
                  <a:pt x="117" y="304"/>
                  <a:pt x="114" y="304"/>
                  <a:pt x="113" y="304"/>
                </a:cubicBezTo>
                <a:cubicBezTo>
                  <a:pt x="112" y="304"/>
                  <a:pt x="110" y="312"/>
                  <a:pt x="107" y="328"/>
                </a:cubicBezTo>
                <a:cubicBezTo>
                  <a:pt x="103" y="344"/>
                  <a:pt x="98" y="362"/>
                  <a:pt x="93" y="381"/>
                </a:cubicBezTo>
                <a:cubicBezTo>
                  <a:pt x="88" y="401"/>
                  <a:pt x="84" y="414"/>
                  <a:pt x="81" y="420"/>
                </a:cubicBezTo>
                <a:cubicBezTo>
                  <a:pt x="72" y="439"/>
                  <a:pt x="56" y="449"/>
                  <a:pt x="35" y="449"/>
                </a:cubicBezTo>
                <a:cubicBezTo>
                  <a:pt x="24" y="449"/>
                  <a:pt x="15" y="446"/>
                  <a:pt x="9" y="439"/>
                </a:cubicBezTo>
                <a:cubicBezTo>
                  <a:pt x="3" y="432"/>
                  <a:pt x="0" y="424"/>
                  <a:pt x="0" y="413"/>
                </a:cubicBezTo>
                <a:cubicBezTo>
                  <a:pt x="1" y="407"/>
                  <a:pt x="17" y="344"/>
                  <a:pt x="46" y="223"/>
                </a:cubicBezTo>
                <a:cubicBezTo>
                  <a:pt x="76" y="102"/>
                  <a:pt x="92" y="38"/>
                  <a:pt x="94" y="32"/>
                </a:cubicBezTo>
                <a:cubicBezTo>
                  <a:pt x="98" y="23"/>
                  <a:pt x="104" y="15"/>
                  <a:pt x="113" y="9"/>
                </a:cubicBezTo>
                <a:cubicBezTo>
                  <a:pt x="122" y="3"/>
                  <a:pt x="132" y="0"/>
                  <a:pt x="143" y="0"/>
                </a:cubicBezTo>
                <a:cubicBezTo>
                  <a:pt x="155" y="0"/>
                  <a:pt x="164" y="3"/>
                  <a:pt x="170" y="10"/>
                </a:cubicBezTo>
                <a:cubicBezTo>
                  <a:pt x="176" y="18"/>
                  <a:pt x="179" y="25"/>
                  <a:pt x="179" y="32"/>
                </a:cubicBezTo>
                <a:cubicBezTo>
                  <a:pt x="179" y="37"/>
                  <a:pt x="172" y="68"/>
                  <a:pt x="158" y="124"/>
                </a:cubicBezTo>
                <a:cubicBezTo>
                  <a:pt x="144" y="180"/>
                  <a:pt x="137" y="215"/>
                  <a:pt x="137" y="229"/>
                </a:cubicBezTo>
                <a:cubicBezTo>
                  <a:pt x="137" y="261"/>
                  <a:pt x="152" y="277"/>
                  <a:pt x="184" y="277"/>
                </a:cubicBezTo>
                <a:cubicBezTo>
                  <a:pt x="201" y="277"/>
                  <a:pt x="216" y="272"/>
                  <a:pt x="231" y="260"/>
                </a:cubicBezTo>
                <a:cubicBezTo>
                  <a:pt x="246" y="249"/>
                  <a:pt x="256" y="240"/>
                  <a:pt x="260" y="232"/>
                </a:cubicBezTo>
                <a:cubicBezTo>
                  <a:pt x="261" y="231"/>
                  <a:pt x="270" y="199"/>
                  <a:pt x="285" y="135"/>
                </a:cubicBezTo>
                <a:cubicBezTo>
                  <a:pt x="301" y="71"/>
                  <a:pt x="310" y="38"/>
                  <a:pt x="310" y="37"/>
                </a:cubicBezTo>
                <a:cubicBezTo>
                  <a:pt x="320" y="16"/>
                  <a:pt x="336" y="5"/>
                  <a:pt x="358" y="5"/>
                </a:cubicBezTo>
                <a:cubicBezTo>
                  <a:pt x="369" y="5"/>
                  <a:pt x="378" y="8"/>
                  <a:pt x="384" y="15"/>
                </a:cubicBezTo>
                <a:cubicBezTo>
                  <a:pt x="391" y="22"/>
                  <a:pt x="394" y="29"/>
                  <a:pt x="394" y="37"/>
                </a:cubicBezTo>
                <a:cubicBezTo>
                  <a:pt x="394" y="41"/>
                  <a:pt x="390" y="59"/>
                  <a:pt x="383" y="89"/>
                </a:cubicBezTo>
                <a:cubicBezTo>
                  <a:pt x="376" y="120"/>
                  <a:pt x="368" y="152"/>
                  <a:pt x="359" y="186"/>
                </a:cubicBezTo>
                <a:cubicBezTo>
                  <a:pt x="350" y="220"/>
                  <a:pt x="345" y="239"/>
                  <a:pt x="344" y="243"/>
                </a:cubicBezTo>
                <a:cubicBezTo>
                  <a:pt x="343" y="249"/>
                  <a:pt x="343" y="254"/>
                  <a:pt x="343" y="258"/>
                </a:cubicBezTo>
                <a:cubicBezTo>
                  <a:pt x="343" y="271"/>
                  <a:pt x="347" y="278"/>
                  <a:pt x="355" y="278"/>
                </a:cubicBezTo>
                <a:cubicBezTo>
                  <a:pt x="365" y="278"/>
                  <a:pt x="374" y="271"/>
                  <a:pt x="381" y="256"/>
                </a:cubicBezTo>
                <a:cubicBezTo>
                  <a:pt x="385" y="247"/>
                  <a:pt x="390" y="234"/>
                  <a:pt x="394" y="216"/>
                </a:cubicBezTo>
                <a:cubicBezTo>
                  <a:pt x="397" y="206"/>
                  <a:pt x="398" y="201"/>
                  <a:pt x="400" y="199"/>
                </a:cubicBezTo>
                <a:cubicBezTo>
                  <a:pt x="401" y="198"/>
                  <a:pt x="406" y="197"/>
                  <a:pt x="415" y="197"/>
                </a:cubicBezTo>
                <a:lnTo>
                  <a:pt x="418" y="197"/>
                </a:lnTo>
                <a:lnTo>
                  <a:pt x="426" y="197"/>
                </a:lnTo>
                <a:cubicBezTo>
                  <a:pt x="435" y="197"/>
                  <a:pt x="439" y="200"/>
                  <a:pt x="439" y="206"/>
                </a:cubicBezTo>
                <a:cubicBezTo>
                  <a:pt x="439" y="209"/>
                  <a:pt x="438" y="213"/>
                  <a:pt x="437" y="217"/>
                </a:cubicBezTo>
                <a:cubicBezTo>
                  <a:pt x="436" y="222"/>
                  <a:pt x="433" y="230"/>
                  <a:pt x="428" y="243"/>
                </a:cubicBezTo>
                <a:cubicBezTo>
                  <a:pt x="422" y="255"/>
                  <a:pt x="417" y="266"/>
                  <a:pt x="411" y="275"/>
                </a:cubicBezTo>
                <a:cubicBezTo>
                  <a:pt x="406" y="283"/>
                  <a:pt x="397" y="292"/>
                  <a:pt x="385" y="300"/>
                </a:cubicBezTo>
                <a:cubicBezTo>
                  <a:pt x="373" y="309"/>
                  <a:pt x="361" y="313"/>
                  <a:pt x="348" y="312"/>
                </a:cubicBezTo>
                <a:cubicBezTo>
                  <a:pt x="337" y="312"/>
                  <a:pt x="327" y="311"/>
                  <a:pt x="317" y="308"/>
                </a:cubicBezTo>
                <a:cubicBezTo>
                  <a:pt x="308" y="306"/>
                  <a:pt x="300" y="303"/>
                  <a:pt x="294" y="299"/>
                </a:cubicBezTo>
                <a:cubicBezTo>
                  <a:pt x="288" y="295"/>
                  <a:pt x="283" y="291"/>
                  <a:pt x="279" y="288"/>
                </a:cubicBezTo>
                <a:cubicBezTo>
                  <a:pt x="275" y="285"/>
                  <a:pt x="272" y="282"/>
                  <a:pt x="270" y="279"/>
                </a:cubicBezTo>
                <a:lnTo>
                  <a:pt x="268" y="275"/>
                </a:lnTo>
                <a:cubicBezTo>
                  <a:pt x="240" y="300"/>
                  <a:pt x="209"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1" name=""/>
          <p:cNvSpPr/>
          <p:nvPr/>
        </p:nvSpPr>
        <p:spPr>
          <a:xfrm>
            <a:off x="6995520" y="2163600"/>
            <a:ext cx="73800" cy="123480"/>
          </a:xfrm>
          <a:custGeom>
            <a:avLst/>
            <a:gdLst/>
            <a:ahLst/>
            <a:rect l="0" t="0" r="r" b="b"/>
            <a:pathLst>
              <a:path w="205" h="343">
                <a:moveTo>
                  <a:pt x="0" y="241"/>
                </a:moveTo>
                <a:cubicBezTo>
                  <a:pt x="0" y="209"/>
                  <a:pt x="6" y="174"/>
                  <a:pt x="18" y="138"/>
                </a:cubicBezTo>
                <a:cubicBezTo>
                  <a:pt x="31" y="102"/>
                  <a:pt x="48" y="71"/>
                  <a:pt x="70" y="45"/>
                </a:cubicBezTo>
                <a:cubicBezTo>
                  <a:pt x="91" y="19"/>
                  <a:pt x="114" y="4"/>
                  <a:pt x="137" y="0"/>
                </a:cubicBezTo>
                <a:cubicBezTo>
                  <a:pt x="137" y="0"/>
                  <a:pt x="138" y="0"/>
                  <a:pt x="140" y="0"/>
                </a:cubicBezTo>
                <a:cubicBezTo>
                  <a:pt x="143" y="0"/>
                  <a:pt x="145" y="0"/>
                  <a:pt x="146" y="0"/>
                </a:cubicBezTo>
                <a:cubicBezTo>
                  <a:pt x="163" y="1"/>
                  <a:pt x="177" y="9"/>
                  <a:pt x="186" y="23"/>
                </a:cubicBezTo>
                <a:cubicBezTo>
                  <a:pt x="199" y="42"/>
                  <a:pt x="205" y="68"/>
                  <a:pt x="205" y="100"/>
                </a:cubicBezTo>
                <a:cubicBezTo>
                  <a:pt x="205" y="137"/>
                  <a:pt x="198" y="174"/>
                  <a:pt x="183" y="212"/>
                </a:cubicBezTo>
                <a:cubicBezTo>
                  <a:pt x="169" y="250"/>
                  <a:pt x="151" y="281"/>
                  <a:pt x="128" y="306"/>
                </a:cubicBezTo>
                <a:cubicBezTo>
                  <a:pt x="106" y="331"/>
                  <a:pt x="85" y="343"/>
                  <a:pt x="64" y="343"/>
                </a:cubicBezTo>
                <a:lnTo>
                  <a:pt x="61" y="343"/>
                </a:lnTo>
                <a:cubicBezTo>
                  <a:pt x="48" y="343"/>
                  <a:pt x="39" y="339"/>
                  <a:pt x="30" y="333"/>
                </a:cubicBezTo>
                <a:cubicBezTo>
                  <a:pt x="22" y="327"/>
                  <a:pt x="16" y="318"/>
                  <a:pt x="12" y="308"/>
                </a:cubicBezTo>
                <a:cubicBezTo>
                  <a:pt x="8" y="296"/>
                  <a:pt x="4" y="286"/>
                  <a:pt x="3" y="275"/>
                </a:cubicBezTo>
                <a:cubicBezTo>
                  <a:pt x="1" y="264"/>
                  <a:pt x="0" y="253"/>
                  <a:pt x="0" y="241"/>
                </a:cubicBezTo>
                <a:moveTo>
                  <a:pt x="167" y="66"/>
                </a:moveTo>
                <a:cubicBezTo>
                  <a:pt x="167" y="34"/>
                  <a:pt x="159" y="17"/>
                  <a:pt x="142" y="17"/>
                </a:cubicBezTo>
                <a:cubicBezTo>
                  <a:pt x="130" y="17"/>
                  <a:pt x="119" y="25"/>
                  <a:pt x="108" y="39"/>
                </a:cubicBezTo>
                <a:cubicBezTo>
                  <a:pt x="97" y="53"/>
                  <a:pt x="89" y="69"/>
                  <a:pt x="82" y="88"/>
                </a:cubicBezTo>
                <a:cubicBezTo>
                  <a:pt x="75" y="106"/>
                  <a:pt x="69" y="122"/>
                  <a:pt x="65" y="135"/>
                </a:cubicBezTo>
                <a:cubicBezTo>
                  <a:pt x="61" y="149"/>
                  <a:pt x="59" y="157"/>
                  <a:pt x="59" y="159"/>
                </a:cubicBezTo>
                <a:cubicBezTo>
                  <a:pt x="75" y="160"/>
                  <a:pt x="90" y="160"/>
                  <a:pt x="105" y="160"/>
                </a:cubicBezTo>
                <a:lnTo>
                  <a:pt x="152" y="159"/>
                </a:lnTo>
                <a:cubicBezTo>
                  <a:pt x="152" y="159"/>
                  <a:pt x="153" y="154"/>
                  <a:pt x="156" y="144"/>
                </a:cubicBezTo>
                <a:cubicBezTo>
                  <a:pt x="158" y="133"/>
                  <a:pt x="160" y="121"/>
                  <a:pt x="163" y="105"/>
                </a:cubicBezTo>
                <a:cubicBezTo>
                  <a:pt x="166" y="90"/>
                  <a:pt x="167" y="77"/>
                  <a:pt x="167" y="66"/>
                </a:cubicBezTo>
                <a:moveTo>
                  <a:pt x="37" y="274"/>
                </a:moveTo>
                <a:cubicBezTo>
                  <a:pt x="37" y="309"/>
                  <a:pt x="45" y="325"/>
                  <a:pt x="63" y="325"/>
                </a:cubicBezTo>
                <a:cubicBezTo>
                  <a:pt x="68" y="325"/>
                  <a:pt x="73" y="324"/>
                  <a:pt x="79" y="321"/>
                </a:cubicBezTo>
                <a:cubicBezTo>
                  <a:pt x="84" y="317"/>
                  <a:pt x="91" y="311"/>
                  <a:pt x="98" y="302"/>
                </a:cubicBezTo>
                <a:cubicBezTo>
                  <a:pt x="106" y="293"/>
                  <a:pt x="114" y="279"/>
                  <a:pt x="121" y="260"/>
                </a:cubicBezTo>
                <a:cubicBezTo>
                  <a:pt x="129" y="241"/>
                  <a:pt x="137" y="218"/>
                  <a:pt x="144" y="190"/>
                </a:cubicBezTo>
                <a:lnTo>
                  <a:pt x="147" y="182"/>
                </a:lnTo>
                <a:lnTo>
                  <a:pt x="53" y="182"/>
                </a:lnTo>
                <a:cubicBezTo>
                  <a:pt x="53" y="183"/>
                  <a:pt x="52" y="189"/>
                  <a:pt x="48" y="200"/>
                </a:cubicBezTo>
                <a:cubicBezTo>
                  <a:pt x="45" y="211"/>
                  <a:pt x="43" y="224"/>
                  <a:pt x="40" y="237"/>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2" name=""/>
          <p:cNvSpPr/>
          <p:nvPr/>
        </p:nvSpPr>
        <p:spPr>
          <a:xfrm>
            <a:off x="7105320" y="2065680"/>
            <a:ext cx="58320" cy="244080"/>
          </a:xfrm>
          <a:custGeom>
            <a:avLst/>
            <a:gdLst/>
            <a:ahLst/>
            <a:rect l="0" t="0" r="r" b="b"/>
            <a:pathLst>
              <a:path w="162" h="678">
                <a:moveTo>
                  <a:pt x="0" y="339"/>
                </a:moveTo>
                <a:cubicBezTo>
                  <a:pt x="0" y="308"/>
                  <a:pt x="2" y="279"/>
                  <a:pt x="7" y="251"/>
                </a:cubicBezTo>
                <a:cubicBezTo>
                  <a:pt x="11" y="223"/>
                  <a:pt x="16" y="199"/>
                  <a:pt x="22" y="178"/>
                </a:cubicBezTo>
                <a:cubicBezTo>
                  <a:pt x="28" y="158"/>
                  <a:pt x="36" y="138"/>
                  <a:pt x="47" y="119"/>
                </a:cubicBezTo>
                <a:cubicBezTo>
                  <a:pt x="58" y="99"/>
                  <a:pt x="67" y="84"/>
                  <a:pt x="73" y="73"/>
                </a:cubicBezTo>
                <a:cubicBezTo>
                  <a:pt x="79" y="63"/>
                  <a:pt x="89" y="51"/>
                  <a:pt x="101" y="38"/>
                </a:cubicBezTo>
                <a:cubicBezTo>
                  <a:pt x="114" y="26"/>
                  <a:pt x="121" y="18"/>
                  <a:pt x="124" y="15"/>
                </a:cubicBezTo>
                <a:cubicBezTo>
                  <a:pt x="126" y="12"/>
                  <a:pt x="131" y="7"/>
                  <a:pt x="141" y="0"/>
                </a:cubicBezTo>
                <a:lnTo>
                  <a:pt x="150" y="0"/>
                </a:lnTo>
                <a:lnTo>
                  <a:pt x="153" y="0"/>
                </a:lnTo>
                <a:cubicBezTo>
                  <a:pt x="159" y="0"/>
                  <a:pt x="162" y="2"/>
                  <a:pt x="162" y="6"/>
                </a:cubicBezTo>
                <a:cubicBezTo>
                  <a:pt x="162" y="7"/>
                  <a:pt x="159" y="13"/>
                  <a:pt x="151" y="21"/>
                </a:cubicBezTo>
                <a:cubicBezTo>
                  <a:pt x="142" y="29"/>
                  <a:pt x="133" y="41"/>
                  <a:pt x="122" y="57"/>
                </a:cubicBezTo>
                <a:cubicBezTo>
                  <a:pt x="111" y="73"/>
                  <a:pt x="100" y="92"/>
                  <a:pt x="89" y="115"/>
                </a:cubicBezTo>
                <a:cubicBezTo>
                  <a:pt x="78" y="138"/>
                  <a:pt x="68" y="169"/>
                  <a:pt x="61" y="209"/>
                </a:cubicBezTo>
                <a:cubicBezTo>
                  <a:pt x="53" y="248"/>
                  <a:pt x="49" y="291"/>
                  <a:pt x="49" y="339"/>
                </a:cubicBezTo>
                <a:cubicBezTo>
                  <a:pt x="49" y="387"/>
                  <a:pt x="53" y="430"/>
                  <a:pt x="61" y="469"/>
                </a:cubicBezTo>
                <a:cubicBezTo>
                  <a:pt x="68" y="508"/>
                  <a:pt x="78" y="539"/>
                  <a:pt x="88" y="563"/>
                </a:cubicBezTo>
                <a:cubicBezTo>
                  <a:pt x="99" y="587"/>
                  <a:pt x="110" y="606"/>
                  <a:pt x="122" y="621"/>
                </a:cubicBezTo>
                <a:cubicBezTo>
                  <a:pt x="133" y="636"/>
                  <a:pt x="142" y="648"/>
                  <a:pt x="151" y="657"/>
                </a:cubicBezTo>
                <a:cubicBezTo>
                  <a:pt x="159" y="666"/>
                  <a:pt x="162" y="671"/>
                  <a:pt x="162" y="671"/>
                </a:cubicBezTo>
                <a:cubicBezTo>
                  <a:pt x="162" y="675"/>
                  <a:pt x="159" y="678"/>
                  <a:pt x="152" y="678"/>
                </a:cubicBezTo>
                <a:lnTo>
                  <a:pt x="150" y="678"/>
                </a:lnTo>
                <a:lnTo>
                  <a:pt x="141" y="678"/>
                </a:lnTo>
                <a:lnTo>
                  <a:pt x="122" y="661"/>
                </a:lnTo>
                <a:cubicBezTo>
                  <a:pt x="79" y="623"/>
                  <a:pt x="48"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3" name=""/>
          <p:cNvSpPr/>
          <p:nvPr/>
        </p:nvSpPr>
        <p:spPr>
          <a:xfrm>
            <a:off x="7182360" y="2140200"/>
            <a:ext cx="137880" cy="108360"/>
          </a:xfrm>
          <a:custGeom>
            <a:avLst/>
            <a:gdLst/>
            <a:ahLst/>
            <a:rect l="0" t="0" r="r" b="b"/>
            <a:pathLst>
              <a:path w="383" h="301">
                <a:moveTo>
                  <a:pt x="140" y="301"/>
                </a:moveTo>
                <a:cubicBezTo>
                  <a:pt x="133" y="300"/>
                  <a:pt x="109" y="299"/>
                  <a:pt x="67" y="299"/>
                </a:cubicBezTo>
                <a:cubicBezTo>
                  <a:pt x="31" y="299"/>
                  <a:pt x="10" y="300"/>
                  <a:pt x="4" y="301"/>
                </a:cubicBezTo>
                <a:lnTo>
                  <a:pt x="0" y="301"/>
                </a:lnTo>
                <a:lnTo>
                  <a:pt x="0" y="259"/>
                </a:lnTo>
                <a:lnTo>
                  <a:pt x="65" y="259"/>
                </a:lnTo>
                <a:lnTo>
                  <a:pt x="152" y="156"/>
                </a:lnTo>
                <a:lnTo>
                  <a:pt x="59" y="42"/>
                </a:lnTo>
                <a:lnTo>
                  <a:pt x="3" y="42"/>
                </a:lnTo>
                <a:lnTo>
                  <a:pt x="3" y="0"/>
                </a:lnTo>
                <a:lnTo>
                  <a:pt x="8" y="0"/>
                </a:lnTo>
                <a:cubicBezTo>
                  <a:pt x="15" y="1"/>
                  <a:pt x="40" y="2"/>
                  <a:pt x="82" y="2"/>
                </a:cubicBezTo>
                <a:cubicBezTo>
                  <a:pt x="130" y="2"/>
                  <a:pt x="158" y="1"/>
                  <a:pt x="166" y="0"/>
                </a:cubicBezTo>
                <a:lnTo>
                  <a:pt x="172" y="0"/>
                </a:lnTo>
                <a:lnTo>
                  <a:pt x="172" y="42"/>
                </a:lnTo>
                <a:lnTo>
                  <a:pt x="153" y="42"/>
                </a:lnTo>
                <a:lnTo>
                  <a:pt x="176" y="71"/>
                </a:lnTo>
                <a:cubicBezTo>
                  <a:pt x="192" y="90"/>
                  <a:pt x="200" y="99"/>
                  <a:pt x="200" y="99"/>
                </a:cubicBezTo>
                <a:cubicBezTo>
                  <a:pt x="202" y="99"/>
                  <a:pt x="211" y="90"/>
                  <a:pt x="226" y="70"/>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9"/>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8"/>
                  <a:pt x="207" y="226"/>
                </a:cubicBezTo>
                <a:cubicBezTo>
                  <a:pt x="189" y="202"/>
                  <a:pt x="180" y="191"/>
                  <a:pt x="179" y="190"/>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4" name=""/>
          <p:cNvSpPr/>
          <p:nvPr/>
        </p:nvSpPr>
        <p:spPr>
          <a:xfrm>
            <a:off x="7336080" y="2176920"/>
            <a:ext cx="54000" cy="110160"/>
          </a:xfrm>
          <a:custGeom>
            <a:avLst/>
            <a:gdLst/>
            <a:ahLst/>
            <a:rect l="0" t="0" r="r" b="b"/>
            <a:pathLst>
              <a:path w="150" h="306">
                <a:moveTo>
                  <a:pt x="4" y="116"/>
                </a:moveTo>
                <a:cubicBezTo>
                  <a:pt x="2" y="113"/>
                  <a:pt x="0" y="112"/>
                  <a:pt x="0" y="111"/>
                </a:cubicBezTo>
                <a:cubicBezTo>
                  <a:pt x="0" y="110"/>
                  <a:pt x="1" y="107"/>
                  <a:pt x="2" y="103"/>
                </a:cubicBezTo>
                <a:cubicBezTo>
                  <a:pt x="3" y="99"/>
                  <a:pt x="4" y="97"/>
                  <a:pt x="4" y="97"/>
                </a:cubicBezTo>
                <a:cubicBezTo>
                  <a:pt x="5" y="95"/>
                  <a:pt x="6" y="94"/>
                  <a:pt x="9" y="94"/>
                </a:cubicBezTo>
                <a:cubicBezTo>
                  <a:pt x="11" y="94"/>
                  <a:pt x="19" y="94"/>
                  <a:pt x="33" y="94"/>
                </a:cubicBezTo>
                <a:lnTo>
                  <a:pt x="58" y="94"/>
                </a:lnTo>
                <a:lnTo>
                  <a:pt x="67" y="55"/>
                </a:lnTo>
                <a:cubicBezTo>
                  <a:pt x="68" y="52"/>
                  <a:pt x="69" y="47"/>
                  <a:pt x="71" y="42"/>
                </a:cubicBezTo>
                <a:cubicBezTo>
                  <a:pt x="72" y="36"/>
                  <a:pt x="73" y="32"/>
                  <a:pt x="74" y="29"/>
                </a:cubicBezTo>
                <a:cubicBezTo>
                  <a:pt x="75" y="27"/>
                  <a:pt x="76" y="23"/>
                  <a:pt x="77" y="20"/>
                </a:cubicBezTo>
                <a:cubicBezTo>
                  <a:pt x="78" y="16"/>
                  <a:pt x="79" y="13"/>
                  <a:pt x="81" y="11"/>
                </a:cubicBezTo>
                <a:cubicBezTo>
                  <a:pt x="82" y="10"/>
                  <a:pt x="84" y="8"/>
                  <a:pt x="86" y="6"/>
                </a:cubicBezTo>
                <a:cubicBezTo>
                  <a:pt x="87" y="3"/>
                  <a:pt x="89" y="2"/>
                  <a:pt x="92"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2" y="75"/>
                </a:cubicBezTo>
                <a:lnTo>
                  <a:pt x="98" y="93"/>
                </a:lnTo>
                <a:cubicBezTo>
                  <a:pt x="98" y="93"/>
                  <a:pt x="106" y="94"/>
                  <a:pt x="122" y="94"/>
                </a:cubicBezTo>
                <a:lnTo>
                  <a:pt x="147" y="94"/>
                </a:lnTo>
                <a:cubicBezTo>
                  <a:pt x="149" y="96"/>
                  <a:pt x="150" y="98"/>
                  <a:pt x="150" y="99"/>
                </a:cubicBezTo>
                <a:cubicBezTo>
                  <a:pt x="150" y="106"/>
                  <a:pt x="148" y="112"/>
                  <a:pt x="144" y="116"/>
                </a:cubicBezTo>
                <a:lnTo>
                  <a:pt x="92" y="116"/>
                </a:lnTo>
                <a:lnTo>
                  <a:pt x="75" y="186"/>
                </a:lnTo>
                <a:cubicBezTo>
                  <a:pt x="62" y="237"/>
                  <a:pt x="56" y="264"/>
                  <a:pt x="56" y="268"/>
                </a:cubicBezTo>
                <a:cubicBezTo>
                  <a:pt x="56" y="282"/>
                  <a:pt x="60" y="288"/>
                  <a:pt x="69" y="288"/>
                </a:cubicBezTo>
                <a:cubicBezTo>
                  <a:pt x="80" y="288"/>
                  <a:pt x="91" y="283"/>
                  <a:pt x="101" y="272"/>
                </a:cubicBezTo>
                <a:cubicBezTo>
                  <a:pt x="112" y="261"/>
                  <a:pt x="121" y="248"/>
                  <a:pt x="128" y="232"/>
                </a:cubicBezTo>
                <a:cubicBezTo>
                  <a:pt x="128" y="230"/>
                  <a:pt x="129" y="229"/>
                  <a:pt x="130" y="229"/>
                </a:cubicBezTo>
                <a:cubicBezTo>
                  <a:pt x="131" y="228"/>
                  <a:pt x="133" y="228"/>
                  <a:pt x="137" y="228"/>
                </a:cubicBezTo>
                <a:lnTo>
                  <a:pt x="139" y="228"/>
                </a:lnTo>
                <a:cubicBezTo>
                  <a:pt x="144" y="228"/>
                  <a:pt x="146" y="229"/>
                  <a:pt x="146" y="231"/>
                </a:cubicBezTo>
                <a:cubicBezTo>
                  <a:pt x="146" y="232"/>
                  <a:pt x="146" y="234"/>
                  <a:pt x="145" y="237"/>
                </a:cubicBezTo>
                <a:cubicBezTo>
                  <a:pt x="143" y="242"/>
                  <a:pt x="140" y="248"/>
                  <a:pt x="136" y="255"/>
                </a:cubicBezTo>
                <a:cubicBezTo>
                  <a:pt x="132" y="262"/>
                  <a:pt x="127" y="270"/>
                  <a:pt x="119" y="278"/>
                </a:cubicBezTo>
                <a:cubicBezTo>
                  <a:pt x="112" y="286"/>
                  <a:pt x="104" y="293"/>
                  <a:pt x="95" y="298"/>
                </a:cubicBezTo>
                <a:cubicBezTo>
                  <a:pt x="85" y="303"/>
                  <a:pt x="75" y="306"/>
                  <a:pt x="66" y="306"/>
                </a:cubicBezTo>
                <a:cubicBezTo>
                  <a:pt x="56" y="306"/>
                  <a:pt x="47" y="304"/>
                  <a:pt x="38" y="299"/>
                </a:cubicBezTo>
                <a:cubicBezTo>
                  <a:pt x="30" y="294"/>
                  <a:pt x="23" y="286"/>
                  <a:pt x="20" y="274"/>
                </a:cubicBezTo>
                <a:cubicBezTo>
                  <a:pt x="19" y="272"/>
                  <a:pt x="19" y="267"/>
                  <a:pt x="19" y="261"/>
                </a:cubicBezTo>
                <a:lnTo>
                  <a:pt x="19" y="253"/>
                </a:lnTo>
                <a:lnTo>
                  <a:pt x="35" y="186"/>
                </a:lnTo>
                <a:cubicBezTo>
                  <a:pt x="47" y="140"/>
                  <a:pt x="52" y="117"/>
                  <a:pt x="53" y="117"/>
                </a:cubicBezTo>
                <a:cubicBezTo>
                  <a:pt x="53"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5" name=""/>
          <p:cNvSpPr/>
          <p:nvPr/>
        </p:nvSpPr>
        <p:spPr>
          <a:xfrm>
            <a:off x="7426440" y="2219040"/>
            <a:ext cx="32400" cy="77040"/>
          </a:xfrm>
          <a:custGeom>
            <a:avLst/>
            <a:gdLst/>
            <a:ahLst/>
            <a:rect l="0" t="0" r="r" b="b"/>
            <a:pathLst>
              <a:path w="90" h="214">
                <a:moveTo>
                  <a:pt x="0" y="58"/>
                </a:moveTo>
                <a:cubicBezTo>
                  <a:pt x="0" y="58"/>
                  <a:pt x="0" y="52"/>
                  <a:pt x="0" y="41"/>
                </a:cubicBezTo>
                <a:cubicBezTo>
                  <a:pt x="0" y="29"/>
                  <a:pt x="3" y="20"/>
                  <a:pt x="10" y="12"/>
                </a:cubicBezTo>
                <a:cubicBezTo>
                  <a:pt x="18" y="4"/>
                  <a:pt x="27" y="0"/>
                  <a:pt x="40" y="0"/>
                </a:cubicBezTo>
                <a:cubicBezTo>
                  <a:pt x="52" y="0"/>
                  <a:pt x="63" y="5"/>
                  <a:pt x="74" y="16"/>
                </a:cubicBezTo>
                <a:cubicBezTo>
                  <a:pt x="84" y="28"/>
                  <a:pt x="89" y="48"/>
                  <a:pt x="90" y="76"/>
                </a:cubicBezTo>
                <a:cubicBezTo>
                  <a:pt x="90" y="92"/>
                  <a:pt x="88" y="107"/>
                  <a:pt x="84" y="123"/>
                </a:cubicBezTo>
                <a:cubicBezTo>
                  <a:pt x="80" y="138"/>
                  <a:pt x="75" y="151"/>
                  <a:pt x="70" y="162"/>
                </a:cubicBezTo>
                <a:cubicBezTo>
                  <a:pt x="63" y="172"/>
                  <a:pt x="57" y="182"/>
                  <a:pt x="51" y="189"/>
                </a:cubicBezTo>
                <a:cubicBezTo>
                  <a:pt x="45" y="197"/>
                  <a:pt x="39" y="203"/>
                  <a:pt x="35" y="208"/>
                </a:cubicBezTo>
                <a:cubicBezTo>
                  <a:pt x="30" y="212"/>
                  <a:pt x="27" y="214"/>
                  <a:pt x="26" y="214"/>
                </a:cubicBezTo>
                <a:cubicBezTo>
                  <a:pt x="24" y="214"/>
                  <a:pt x="21" y="212"/>
                  <a:pt x="17" y="208"/>
                </a:cubicBezTo>
                <a:cubicBezTo>
                  <a:pt x="13" y="203"/>
                  <a:pt x="11" y="201"/>
                  <a:pt x="11" y="199"/>
                </a:cubicBezTo>
                <a:cubicBezTo>
                  <a:pt x="11" y="197"/>
                  <a:pt x="14" y="193"/>
                  <a:pt x="19" y="188"/>
                </a:cubicBezTo>
                <a:cubicBezTo>
                  <a:pt x="24" y="182"/>
                  <a:pt x="29" y="176"/>
                  <a:pt x="35" y="168"/>
                </a:cubicBezTo>
                <a:cubicBezTo>
                  <a:pt x="42" y="159"/>
                  <a:pt x="48" y="148"/>
                  <a:pt x="53" y="134"/>
                </a:cubicBezTo>
                <a:cubicBezTo>
                  <a:pt x="58" y="118"/>
                  <a:pt x="62" y="102"/>
                  <a:pt x="65" y="83"/>
                </a:cubicBezTo>
                <a:lnTo>
                  <a:pt x="65" y="75"/>
                </a:lnTo>
                <a:lnTo>
                  <a:pt x="63" y="76"/>
                </a:lnTo>
                <a:cubicBezTo>
                  <a:pt x="62" y="76"/>
                  <a:pt x="61" y="77"/>
                  <a:pt x="60" y="77"/>
                </a:cubicBezTo>
                <a:cubicBezTo>
                  <a:pt x="58" y="78"/>
                  <a:pt x="57" y="78"/>
                  <a:pt x="56" y="79"/>
                </a:cubicBezTo>
                <a:cubicBezTo>
                  <a:pt x="54" y="80"/>
                  <a:pt x="52" y="81"/>
                  <a:pt x="50" y="81"/>
                </a:cubicBezTo>
                <a:cubicBezTo>
                  <a:pt x="47" y="81"/>
                  <a:pt x="44" y="81"/>
                  <a:pt x="42" y="81"/>
                </a:cubicBezTo>
                <a:cubicBezTo>
                  <a:pt x="29" y="81"/>
                  <a:pt x="19"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6" name=""/>
          <p:cNvSpPr/>
          <p:nvPr/>
        </p:nvSpPr>
        <p:spPr>
          <a:xfrm>
            <a:off x="7520400" y="2095920"/>
            <a:ext cx="75960" cy="155520"/>
          </a:xfrm>
          <a:custGeom>
            <a:avLst/>
            <a:gdLst/>
            <a:ahLst/>
            <a:rect l="0" t="0" r="r" b="b"/>
            <a:pathLst>
              <a:path w="211" h="432">
                <a:moveTo>
                  <a:pt x="4" y="163"/>
                </a:moveTo>
                <a:cubicBezTo>
                  <a:pt x="1" y="160"/>
                  <a:pt x="0" y="157"/>
                  <a:pt x="0" y="156"/>
                </a:cubicBezTo>
                <a:cubicBezTo>
                  <a:pt x="0" y="154"/>
                  <a:pt x="0" y="151"/>
                  <a:pt x="2" y="145"/>
                </a:cubicBezTo>
                <a:cubicBezTo>
                  <a:pt x="3" y="140"/>
                  <a:pt x="4" y="137"/>
                  <a:pt x="6" y="136"/>
                </a:cubicBezTo>
                <a:cubicBezTo>
                  <a:pt x="7" y="134"/>
                  <a:pt x="9" y="132"/>
                  <a:pt x="12" y="132"/>
                </a:cubicBezTo>
                <a:cubicBezTo>
                  <a:pt x="15" y="132"/>
                  <a:pt x="27" y="132"/>
                  <a:pt x="47" y="132"/>
                </a:cubicBezTo>
                <a:lnTo>
                  <a:pt x="82" y="132"/>
                </a:lnTo>
                <a:lnTo>
                  <a:pt x="95" y="78"/>
                </a:lnTo>
                <a:cubicBezTo>
                  <a:pt x="97" y="73"/>
                  <a:pt x="98" y="66"/>
                  <a:pt x="100" y="58"/>
                </a:cubicBezTo>
                <a:cubicBezTo>
                  <a:pt x="102" y="50"/>
                  <a:pt x="103" y="44"/>
                  <a:pt x="105" y="40"/>
                </a:cubicBezTo>
                <a:cubicBezTo>
                  <a:pt x="106" y="37"/>
                  <a:pt x="107" y="32"/>
                  <a:pt x="109" y="27"/>
                </a:cubicBezTo>
                <a:cubicBezTo>
                  <a:pt x="110" y="21"/>
                  <a:pt x="112" y="18"/>
                  <a:pt x="114" y="15"/>
                </a:cubicBezTo>
                <a:cubicBezTo>
                  <a:pt x="116" y="13"/>
                  <a:pt x="119" y="10"/>
                  <a:pt x="121" y="7"/>
                </a:cubicBezTo>
                <a:cubicBezTo>
                  <a:pt x="123" y="4"/>
                  <a:pt x="126" y="2"/>
                  <a:pt x="130" y="1"/>
                </a:cubicBezTo>
                <a:cubicBezTo>
                  <a:pt x="135" y="0"/>
                  <a:pt x="139" y="0"/>
                  <a:pt x="143" y="0"/>
                </a:cubicBezTo>
                <a:cubicBezTo>
                  <a:pt x="151" y="0"/>
                  <a:pt x="156" y="3"/>
                  <a:pt x="160" y="7"/>
                </a:cubicBezTo>
                <a:cubicBezTo>
                  <a:pt x="163" y="12"/>
                  <a:pt x="164" y="16"/>
                  <a:pt x="164" y="20"/>
                </a:cubicBezTo>
                <a:cubicBezTo>
                  <a:pt x="164" y="23"/>
                  <a:pt x="162" y="34"/>
                  <a:pt x="158" y="52"/>
                </a:cubicBezTo>
                <a:cubicBezTo>
                  <a:pt x="154" y="70"/>
                  <a:pt x="150" y="88"/>
                  <a:pt x="145" y="105"/>
                </a:cubicBezTo>
                <a:lnTo>
                  <a:pt x="138" y="130"/>
                </a:lnTo>
                <a:cubicBezTo>
                  <a:pt x="138" y="131"/>
                  <a:pt x="149" y="132"/>
                  <a:pt x="172" y="132"/>
                </a:cubicBezTo>
                <a:lnTo>
                  <a:pt x="206" y="132"/>
                </a:lnTo>
                <a:cubicBezTo>
                  <a:pt x="209" y="135"/>
                  <a:pt x="211" y="137"/>
                  <a:pt x="211" y="139"/>
                </a:cubicBezTo>
                <a:cubicBezTo>
                  <a:pt x="211" y="149"/>
                  <a:pt x="208" y="157"/>
                  <a:pt x="202" y="163"/>
                </a:cubicBezTo>
                <a:lnTo>
                  <a:pt x="130" y="163"/>
                </a:lnTo>
                <a:lnTo>
                  <a:pt x="105" y="261"/>
                </a:lnTo>
                <a:cubicBezTo>
                  <a:pt x="88" y="333"/>
                  <a:pt x="79" y="372"/>
                  <a:pt x="79" y="377"/>
                </a:cubicBezTo>
                <a:cubicBezTo>
                  <a:pt x="79" y="396"/>
                  <a:pt x="85" y="406"/>
                  <a:pt x="97" y="406"/>
                </a:cubicBezTo>
                <a:cubicBezTo>
                  <a:pt x="113" y="406"/>
                  <a:pt x="128" y="398"/>
                  <a:pt x="143" y="383"/>
                </a:cubicBezTo>
                <a:cubicBezTo>
                  <a:pt x="158" y="367"/>
                  <a:pt x="170" y="348"/>
                  <a:pt x="179" y="326"/>
                </a:cubicBezTo>
                <a:cubicBezTo>
                  <a:pt x="180" y="323"/>
                  <a:pt x="181" y="322"/>
                  <a:pt x="183" y="321"/>
                </a:cubicBezTo>
                <a:cubicBezTo>
                  <a:pt x="184" y="321"/>
                  <a:pt x="187" y="320"/>
                  <a:pt x="193" y="320"/>
                </a:cubicBezTo>
                <a:lnTo>
                  <a:pt x="195" y="320"/>
                </a:lnTo>
                <a:cubicBezTo>
                  <a:pt x="202" y="320"/>
                  <a:pt x="206" y="322"/>
                  <a:pt x="206" y="325"/>
                </a:cubicBezTo>
                <a:cubicBezTo>
                  <a:pt x="206" y="327"/>
                  <a:pt x="205" y="329"/>
                  <a:pt x="204" y="333"/>
                </a:cubicBezTo>
                <a:cubicBezTo>
                  <a:pt x="201" y="341"/>
                  <a:pt x="197" y="349"/>
                  <a:pt x="191" y="359"/>
                </a:cubicBezTo>
                <a:cubicBezTo>
                  <a:pt x="185" y="369"/>
                  <a:pt x="178" y="380"/>
                  <a:pt x="168" y="391"/>
                </a:cubicBezTo>
                <a:cubicBezTo>
                  <a:pt x="159" y="402"/>
                  <a:pt x="147" y="412"/>
                  <a:pt x="134" y="420"/>
                </a:cubicBezTo>
                <a:cubicBezTo>
                  <a:pt x="120" y="428"/>
                  <a:pt x="107" y="432"/>
                  <a:pt x="93" y="432"/>
                </a:cubicBezTo>
                <a:cubicBezTo>
                  <a:pt x="79" y="432"/>
                  <a:pt x="66" y="428"/>
                  <a:pt x="54" y="422"/>
                </a:cubicBezTo>
                <a:cubicBezTo>
                  <a:pt x="42" y="415"/>
                  <a:pt x="33" y="402"/>
                  <a:pt x="28" y="385"/>
                </a:cubicBezTo>
                <a:cubicBezTo>
                  <a:pt x="27" y="382"/>
                  <a:pt x="26" y="376"/>
                  <a:pt x="26" y="367"/>
                </a:cubicBezTo>
                <a:lnTo>
                  <a:pt x="26" y="355"/>
                </a:lnTo>
                <a:lnTo>
                  <a:pt x="50" y="260"/>
                </a:lnTo>
                <a:cubicBezTo>
                  <a:pt x="66" y="197"/>
                  <a:pt x="74" y="165"/>
                  <a:pt x="74" y="164"/>
                </a:cubicBezTo>
                <a:cubicBezTo>
                  <a:pt x="74" y="163"/>
                  <a:pt x="63" y="163"/>
                  <a:pt x="40" y="163"/>
                </a:cubicBezTo>
                <a:lnTo>
                  <a:pt x="4"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7" name=""/>
          <p:cNvSpPr/>
          <p:nvPr/>
        </p:nvSpPr>
        <p:spPr>
          <a:xfrm>
            <a:off x="7616880" y="2065680"/>
            <a:ext cx="58680" cy="244080"/>
          </a:xfrm>
          <a:custGeom>
            <a:avLst/>
            <a:gdLst/>
            <a:ahLst/>
            <a:rect l="0" t="0" r="r" b="b"/>
            <a:pathLst>
              <a:path w="163" h="678">
                <a:moveTo>
                  <a:pt x="4" y="1"/>
                </a:moveTo>
                <a:lnTo>
                  <a:pt x="6" y="0"/>
                </a:lnTo>
                <a:cubicBezTo>
                  <a:pt x="8" y="0"/>
                  <a:pt x="11" y="0"/>
                  <a:pt x="13" y="0"/>
                </a:cubicBezTo>
                <a:lnTo>
                  <a:pt x="22" y="0"/>
                </a:lnTo>
                <a:lnTo>
                  <a:pt x="41" y="17"/>
                </a:lnTo>
                <a:cubicBezTo>
                  <a:pt x="83" y="56"/>
                  <a:pt x="114" y="103"/>
                  <a:pt x="134" y="161"/>
                </a:cubicBezTo>
                <a:cubicBezTo>
                  <a:pt x="153" y="218"/>
                  <a:pt x="163" y="277"/>
                  <a:pt x="163" y="339"/>
                </a:cubicBezTo>
                <a:cubicBezTo>
                  <a:pt x="163" y="370"/>
                  <a:pt x="161" y="399"/>
                  <a:pt x="156" y="428"/>
                </a:cubicBezTo>
                <a:cubicBezTo>
                  <a:pt x="152" y="456"/>
                  <a:pt x="146" y="480"/>
                  <a:pt x="141" y="500"/>
                </a:cubicBezTo>
                <a:cubicBezTo>
                  <a:pt x="135" y="520"/>
                  <a:pt x="126" y="540"/>
                  <a:pt x="115" y="560"/>
                </a:cubicBezTo>
                <a:cubicBezTo>
                  <a:pt x="105" y="580"/>
                  <a:pt x="96" y="595"/>
                  <a:pt x="90" y="605"/>
                </a:cubicBezTo>
                <a:cubicBezTo>
                  <a:pt x="83" y="615"/>
                  <a:pt x="74" y="627"/>
                  <a:pt x="62" y="640"/>
                </a:cubicBezTo>
                <a:cubicBezTo>
                  <a:pt x="50" y="652"/>
                  <a:pt x="43" y="660"/>
                  <a:pt x="40" y="662"/>
                </a:cubicBezTo>
                <a:cubicBezTo>
                  <a:pt x="38" y="664"/>
                  <a:pt x="33" y="668"/>
                  <a:pt x="25" y="675"/>
                </a:cubicBezTo>
                <a:cubicBezTo>
                  <a:pt x="23" y="676"/>
                  <a:pt x="23" y="677"/>
                  <a:pt x="22" y="678"/>
                </a:cubicBezTo>
                <a:lnTo>
                  <a:pt x="13" y="678"/>
                </a:lnTo>
                <a:cubicBezTo>
                  <a:pt x="9" y="678"/>
                  <a:pt x="7" y="678"/>
                  <a:pt x="6" y="678"/>
                </a:cubicBezTo>
                <a:cubicBezTo>
                  <a:pt x="4" y="678"/>
                  <a:pt x="3" y="677"/>
                  <a:pt x="2" y="675"/>
                </a:cubicBezTo>
                <a:cubicBezTo>
                  <a:pt x="1" y="674"/>
                  <a:pt x="1" y="672"/>
                  <a:pt x="0" y="669"/>
                </a:cubicBezTo>
                <a:cubicBezTo>
                  <a:pt x="1" y="669"/>
                  <a:pt x="3" y="666"/>
                  <a:pt x="8" y="661"/>
                </a:cubicBezTo>
                <a:cubicBezTo>
                  <a:pt x="79" y="588"/>
                  <a:pt x="113" y="481"/>
                  <a:pt x="113" y="339"/>
                </a:cubicBezTo>
                <a:cubicBezTo>
                  <a:pt x="113" y="198"/>
                  <a:pt x="79" y="90"/>
                  <a:pt x="8" y="18"/>
                </a:cubicBezTo>
                <a:cubicBezTo>
                  <a:pt x="3" y="12"/>
                  <a:pt x="1" y="10"/>
                  <a:pt x="0" y="9"/>
                </a:cubicBezTo>
                <a:cubicBezTo>
                  <a:pt x="0" y="4"/>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8" name=""/>
          <p:cNvSpPr/>
          <p:nvPr/>
        </p:nvSpPr>
        <p:spPr>
          <a:xfrm>
            <a:off x="7730280" y="2065680"/>
            <a:ext cx="57960" cy="244080"/>
          </a:xfrm>
          <a:custGeom>
            <a:avLst/>
            <a:gdLst/>
            <a:ahLst/>
            <a:rect l="0" t="0" r="r" b="b"/>
            <a:pathLst>
              <a:path w="161" h="678">
                <a:moveTo>
                  <a:pt x="1" y="10"/>
                </a:moveTo>
                <a:cubicBezTo>
                  <a:pt x="3" y="3"/>
                  <a:pt x="8" y="0"/>
                  <a:pt x="15" y="0"/>
                </a:cubicBezTo>
                <a:cubicBezTo>
                  <a:pt x="20" y="0"/>
                  <a:pt x="23" y="2"/>
                  <a:pt x="26" y="7"/>
                </a:cubicBezTo>
                <a:cubicBezTo>
                  <a:pt x="27" y="10"/>
                  <a:pt x="27" y="120"/>
                  <a:pt x="27" y="339"/>
                </a:cubicBezTo>
                <a:cubicBezTo>
                  <a:pt x="27" y="558"/>
                  <a:pt x="27" y="668"/>
                  <a:pt x="26" y="670"/>
                </a:cubicBezTo>
                <a:cubicBezTo>
                  <a:pt x="23" y="675"/>
                  <a:pt x="19" y="678"/>
                  <a:pt x="14" y="678"/>
                </a:cubicBezTo>
                <a:cubicBezTo>
                  <a:pt x="10" y="678"/>
                  <a:pt x="7" y="676"/>
                  <a:pt x="4" y="673"/>
                </a:cubicBezTo>
                <a:cubicBezTo>
                  <a:pt x="2" y="672"/>
                  <a:pt x="1" y="657"/>
                  <a:pt x="1" y="629"/>
                </a:cubicBezTo>
                <a:cubicBezTo>
                  <a:pt x="1" y="602"/>
                  <a:pt x="1" y="505"/>
                  <a:pt x="0" y="339"/>
                </a:cubicBezTo>
                <a:cubicBezTo>
                  <a:pt x="0" y="122"/>
                  <a:pt x="1" y="13"/>
                  <a:pt x="1" y="10"/>
                </a:cubicBezTo>
                <a:moveTo>
                  <a:pt x="135" y="7"/>
                </a:moveTo>
                <a:cubicBezTo>
                  <a:pt x="137" y="2"/>
                  <a:pt x="141" y="0"/>
                  <a:pt x="146" y="0"/>
                </a:cubicBezTo>
                <a:cubicBezTo>
                  <a:pt x="149" y="0"/>
                  <a:pt x="153" y="1"/>
                  <a:pt x="156" y="4"/>
                </a:cubicBezTo>
                <a:lnTo>
                  <a:pt x="157" y="5"/>
                </a:lnTo>
                <a:cubicBezTo>
                  <a:pt x="159" y="6"/>
                  <a:pt x="160" y="21"/>
                  <a:pt x="160" y="49"/>
                </a:cubicBezTo>
                <a:cubicBezTo>
                  <a:pt x="160" y="77"/>
                  <a:pt x="160" y="174"/>
                  <a:pt x="160" y="339"/>
                </a:cubicBezTo>
                <a:cubicBezTo>
                  <a:pt x="161" y="505"/>
                  <a:pt x="161" y="601"/>
                  <a:pt x="160" y="629"/>
                </a:cubicBezTo>
                <a:cubicBezTo>
                  <a:pt x="160" y="656"/>
                  <a:pt x="159" y="671"/>
                  <a:pt x="157" y="673"/>
                </a:cubicBezTo>
                <a:lnTo>
                  <a:pt x="156" y="673"/>
                </a:lnTo>
                <a:cubicBezTo>
                  <a:pt x="154" y="676"/>
                  <a:pt x="150" y="678"/>
                  <a:pt x="147" y="678"/>
                </a:cubicBezTo>
                <a:cubicBezTo>
                  <a:pt x="141" y="678"/>
                  <a:pt x="137" y="675"/>
                  <a:pt x="135" y="670"/>
                </a:cubicBezTo>
                <a:cubicBezTo>
                  <a:pt x="134" y="668"/>
                  <a:pt x="133" y="558"/>
                  <a:pt x="133" y="339"/>
                </a:cubicBezTo>
                <a:cubicBezTo>
                  <a:pt x="133" y="120"/>
                  <a:pt x="134" y="10"/>
                  <a:pt x="135" y="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9" name=""/>
          <p:cNvSpPr/>
          <p:nvPr/>
        </p:nvSpPr>
        <p:spPr>
          <a:xfrm>
            <a:off x="7836840" y="2032920"/>
            <a:ext cx="68760" cy="115200"/>
          </a:xfrm>
          <a:custGeom>
            <a:avLst/>
            <a:gdLst/>
            <a:ahLst/>
            <a:rect l="0" t="0" r="r" b="b"/>
            <a:pathLst>
              <a:path w="191" h="320">
                <a:moveTo>
                  <a:pt x="28" y="114"/>
                </a:moveTo>
                <a:cubicBezTo>
                  <a:pt x="19" y="114"/>
                  <a:pt x="12" y="111"/>
                  <a:pt x="7" y="105"/>
                </a:cubicBezTo>
                <a:cubicBezTo>
                  <a:pt x="2" y="99"/>
                  <a:pt x="0" y="92"/>
                  <a:pt x="0" y="84"/>
                </a:cubicBezTo>
                <a:cubicBezTo>
                  <a:pt x="0" y="61"/>
                  <a:pt x="8" y="42"/>
                  <a:pt x="25" y="25"/>
                </a:cubicBezTo>
                <a:cubicBezTo>
                  <a:pt x="42" y="9"/>
                  <a:pt x="63" y="0"/>
                  <a:pt x="88" y="0"/>
                </a:cubicBezTo>
                <a:cubicBezTo>
                  <a:pt x="117" y="0"/>
                  <a:pt x="141" y="9"/>
                  <a:pt x="161" y="27"/>
                </a:cubicBezTo>
                <a:cubicBezTo>
                  <a:pt x="181" y="45"/>
                  <a:pt x="191" y="68"/>
                  <a:pt x="191" y="97"/>
                </a:cubicBezTo>
                <a:cubicBezTo>
                  <a:pt x="191" y="110"/>
                  <a:pt x="188" y="123"/>
                  <a:pt x="182" y="136"/>
                </a:cubicBezTo>
                <a:cubicBezTo>
                  <a:pt x="175" y="148"/>
                  <a:pt x="167" y="159"/>
                  <a:pt x="158" y="168"/>
                </a:cubicBezTo>
                <a:cubicBezTo>
                  <a:pt x="149" y="178"/>
                  <a:pt x="136" y="189"/>
                  <a:pt x="120" y="204"/>
                </a:cubicBezTo>
                <a:cubicBezTo>
                  <a:pt x="108" y="214"/>
                  <a:pt x="92" y="228"/>
                  <a:pt x="72" y="249"/>
                </a:cubicBezTo>
                <a:lnTo>
                  <a:pt x="44" y="275"/>
                </a:lnTo>
                <a:lnTo>
                  <a:pt x="80" y="276"/>
                </a:lnTo>
                <a:cubicBezTo>
                  <a:pt x="130" y="276"/>
                  <a:pt x="157" y="275"/>
                  <a:pt x="160" y="274"/>
                </a:cubicBezTo>
                <a:cubicBezTo>
                  <a:pt x="162" y="273"/>
                  <a:pt x="166" y="259"/>
                  <a:pt x="171" y="230"/>
                </a:cubicBezTo>
                <a:lnTo>
                  <a:pt x="171" y="229"/>
                </a:lnTo>
                <a:lnTo>
                  <a:pt x="191" y="229"/>
                </a:lnTo>
                <a:lnTo>
                  <a:pt x="191" y="230"/>
                </a:lnTo>
                <a:cubicBezTo>
                  <a:pt x="191" y="231"/>
                  <a:pt x="189" y="246"/>
                  <a:pt x="185" y="275"/>
                </a:cubicBezTo>
                <a:cubicBezTo>
                  <a:pt x="181" y="303"/>
                  <a:pt x="179" y="317"/>
                  <a:pt x="178" y="319"/>
                </a:cubicBezTo>
                <a:lnTo>
                  <a:pt x="178" y="320"/>
                </a:lnTo>
                <a:lnTo>
                  <a:pt x="0" y="320"/>
                </a:lnTo>
                <a:lnTo>
                  <a:pt x="0" y="311"/>
                </a:lnTo>
                <a:lnTo>
                  <a:pt x="0" y="305"/>
                </a:lnTo>
                <a:cubicBezTo>
                  <a:pt x="0" y="303"/>
                  <a:pt x="1" y="301"/>
                  <a:pt x="3" y="298"/>
                </a:cubicBezTo>
                <a:cubicBezTo>
                  <a:pt x="4" y="295"/>
                  <a:pt x="9" y="290"/>
                  <a:pt x="17" y="281"/>
                </a:cubicBezTo>
                <a:cubicBezTo>
                  <a:pt x="26" y="271"/>
                  <a:pt x="34" y="262"/>
                  <a:pt x="41" y="254"/>
                </a:cubicBezTo>
                <a:cubicBezTo>
                  <a:pt x="44" y="251"/>
                  <a:pt x="49" y="245"/>
                  <a:pt x="57" y="237"/>
                </a:cubicBezTo>
                <a:cubicBezTo>
                  <a:pt x="65" y="227"/>
                  <a:pt x="70" y="221"/>
                  <a:pt x="73" y="218"/>
                </a:cubicBezTo>
                <a:cubicBezTo>
                  <a:pt x="76" y="215"/>
                  <a:pt x="81" y="210"/>
                  <a:pt x="87" y="202"/>
                </a:cubicBezTo>
                <a:cubicBezTo>
                  <a:pt x="94" y="195"/>
                  <a:pt x="98" y="189"/>
                  <a:pt x="101" y="186"/>
                </a:cubicBezTo>
                <a:cubicBezTo>
                  <a:pt x="103" y="182"/>
                  <a:pt x="107" y="178"/>
                  <a:pt x="112" y="172"/>
                </a:cubicBezTo>
                <a:cubicBezTo>
                  <a:pt x="116" y="166"/>
                  <a:pt x="120" y="160"/>
                  <a:pt x="122" y="156"/>
                </a:cubicBezTo>
                <a:cubicBezTo>
                  <a:pt x="124" y="152"/>
                  <a:pt x="126" y="148"/>
                  <a:pt x="129" y="142"/>
                </a:cubicBezTo>
                <a:cubicBezTo>
                  <a:pt x="132" y="137"/>
                  <a:pt x="134" y="132"/>
                  <a:pt x="135" y="127"/>
                </a:cubicBezTo>
                <a:cubicBezTo>
                  <a:pt x="136" y="122"/>
                  <a:pt x="137" y="117"/>
                  <a:pt x="138" y="113"/>
                </a:cubicBezTo>
                <a:cubicBezTo>
                  <a:pt x="139" y="108"/>
                  <a:pt x="140" y="103"/>
                  <a:pt x="140" y="97"/>
                </a:cubicBezTo>
                <a:cubicBezTo>
                  <a:pt x="140" y="77"/>
                  <a:pt x="134" y="60"/>
                  <a:pt x="124" y="45"/>
                </a:cubicBezTo>
                <a:cubicBezTo>
                  <a:pt x="113" y="30"/>
                  <a:pt x="97" y="23"/>
                  <a:pt x="77" y="23"/>
                </a:cubicBezTo>
                <a:cubicBezTo>
                  <a:pt x="67" y="23"/>
                  <a:pt x="57" y="26"/>
                  <a:pt x="49" y="31"/>
                </a:cubicBezTo>
                <a:cubicBezTo>
                  <a:pt x="41" y="36"/>
                  <a:pt x="36" y="42"/>
                  <a:pt x="33" y="47"/>
                </a:cubicBezTo>
                <a:cubicBezTo>
                  <a:pt x="29" y="52"/>
                  <a:pt x="28" y="55"/>
                  <a:pt x="28" y="56"/>
                </a:cubicBezTo>
                <a:cubicBezTo>
                  <a:pt x="28" y="56"/>
                  <a:pt x="29" y="56"/>
                  <a:pt x="30" y="56"/>
                </a:cubicBezTo>
                <a:cubicBezTo>
                  <a:pt x="36" y="56"/>
                  <a:pt x="42" y="59"/>
                  <a:pt x="48" y="63"/>
                </a:cubicBezTo>
                <a:cubicBezTo>
                  <a:pt x="54" y="68"/>
                  <a:pt x="57" y="75"/>
                  <a:pt x="57" y="85"/>
                </a:cubicBezTo>
                <a:cubicBezTo>
                  <a:pt x="57" y="93"/>
                  <a:pt x="54" y="100"/>
                  <a:pt x="49" y="105"/>
                </a:cubicBezTo>
                <a:cubicBezTo>
                  <a:pt x="44" y="111"/>
                  <a:pt x="37" y="113"/>
                  <a:pt x="28" y="1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0" name=""/>
          <p:cNvSpPr/>
          <p:nvPr/>
        </p:nvSpPr>
        <p:spPr>
          <a:xfrm>
            <a:off x="7929000" y="1895400"/>
            <a:ext cx="65880" cy="584640"/>
          </a:xfrm>
          <a:custGeom>
            <a:avLst/>
            <a:gdLst/>
            <a:ahLst/>
            <a:rect l="0" t="0" r="r" b="b"/>
            <a:pathLst>
              <a:path w="183" h="1624">
                <a:moveTo>
                  <a:pt x="0" y="42"/>
                </a:moveTo>
                <a:lnTo>
                  <a:pt x="0" y="0"/>
                </a:lnTo>
                <a:lnTo>
                  <a:pt x="183" y="0"/>
                </a:lnTo>
                <a:lnTo>
                  <a:pt x="183" y="1624"/>
                </a:lnTo>
                <a:lnTo>
                  <a:pt x="0" y="1624"/>
                </a:lnTo>
                <a:lnTo>
                  <a:pt x="0" y="1582"/>
                </a:lnTo>
                <a:lnTo>
                  <a:pt x="140" y="1582"/>
                </a:lnTo>
                <a:lnTo>
                  <a:pt x="140"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1" name=""/>
          <p:cNvSpPr/>
          <p:nvPr/>
        </p:nvSpPr>
        <p:spPr>
          <a:xfrm>
            <a:off x="8122680" y="2106360"/>
            <a:ext cx="162720" cy="162360"/>
          </a:xfrm>
          <a:custGeom>
            <a:avLst/>
            <a:gdLst/>
            <a:ahLst/>
            <a:rect l="0" t="0" r="r" b="b"/>
            <a:pathLst>
              <a:path w="452" h="451">
                <a:moveTo>
                  <a:pt x="10" y="213"/>
                </a:moveTo>
                <a:lnTo>
                  <a:pt x="213" y="213"/>
                </a:lnTo>
                <a:lnTo>
                  <a:pt x="213" y="110"/>
                </a:lnTo>
                <a:lnTo>
                  <a:pt x="214" y="9"/>
                </a:lnTo>
                <a:cubicBezTo>
                  <a:pt x="218" y="3"/>
                  <a:pt x="222" y="0"/>
                  <a:pt x="227" y="0"/>
                </a:cubicBezTo>
                <a:cubicBezTo>
                  <a:pt x="232" y="0"/>
                  <a:pt x="237" y="3"/>
                  <a:pt x="240" y="10"/>
                </a:cubicBezTo>
                <a:lnTo>
                  <a:pt x="240" y="213"/>
                </a:lnTo>
                <a:lnTo>
                  <a:pt x="442" y="213"/>
                </a:lnTo>
                <a:cubicBezTo>
                  <a:pt x="448" y="216"/>
                  <a:pt x="452" y="221"/>
                  <a:pt x="452" y="226"/>
                </a:cubicBezTo>
                <a:cubicBezTo>
                  <a:pt x="452" y="232"/>
                  <a:pt x="448" y="236"/>
                  <a:pt x="442" y="240"/>
                </a:cubicBezTo>
                <a:lnTo>
                  <a:pt x="240" y="240"/>
                </a:lnTo>
                <a:lnTo>
                  <a:pt x="240" y="441"/>
                </a:lnTo>
                <a:cubicBezTo>
                  <a:pt x="236" y="448"/>
                  <a:pt x="232" y="451"/>
                  <a:pt x="228" y="451"/>
                </a:cubicBezTo>
                <a:lnTo>
                  <a:pt x="227" y="451"/>
                </a:lnTo>
                <a:lnTo>
                  <a:pt x="225" y="451"/>
                </a:lnTo>
                <a:cubicBezTo>
                  <a:pt x="220" y="451"/>
                  <a:pt x="216" y="448"/>
                  <a:pt x="213" y="441"/>
                </a:cubicBezTo>
                <a:lnTo>
                  <a:pt x="213" y="240"/>
                </a:lnTo>
                <a:lnTo>
                  <a:pt x="10" y="240"/>
                </a:lnTo>
                <a:cubicBezTo>
                  <a:pt x="3" y="237"/>
                  <a:pt x="0" y="232"/>
                  <a:pt x="0" y="226"/>
                </a:cubicBezTo>
                <a:cubicBezTo>
                  <a:pt x="0" y="220"/>
                  <a:pt x="3" y="216"/>
                  <a:pt x="10" y="2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2" name=""/>
          <p:cNvSpPr/>
          <p:nvPr/>
        </p:nvSpPr>
        <p:spPr>
          <a:xfrm>
            <a:off x="8364960" y="2076480"/>
            <a:ext cx="173160" cy="177480"/>
          </a:xfrm>
          <a:custGeom>
            <a:avLst/>
            <a:gdLst/>
            <a:ahLst/>
            <a:rect l="0" t="0" r="r" b="b"/>
            <a:pathLst>
              <a:path w="481" h="493">
                <a:moveTo>
                  <a:pt x="0" y="307"/>
                </a:moveTo>
                <a:cubicBezTo>
                  <a:pt x="0" y="255"/>
                  <a:pt x="15" y="205"/>
                  <a:pt x="46" y="157"/>
                </a:cubicBezTo>
                <a:cubicBezTo>
                  <a:pt x="76" y="110"/>
                  <a:pt x="115" y="72"/>
                  <a:pt x="161" y="44"/>
                </a:cubicBezTo>
                <a:cubicBezTo>
                  <a:pt x="207" y="16"/>
                  <a:pt x="253" y="2"/>
                  <a:pt x="299" y="1"/>
                </a:cubicBezTo>
                <a:cubicBezTo>
                  <a:pt x="339" y="1"/>
                  <a:pt x="371" y="13"/>
                  <a:pt x="395" y="36"/>
                </a:cubicBezTo>
                <a:cubicBezTo>
                  <a:pt x="399" y="40"/>
                  <a:pt x="403" y="44"/>
                  <a:pt x="405" y="47"/>
                </a:cubicBezTo>
                <a:cubicBezTo>
                  <a:pt x="408" y="50"/>
                  <a:pt x="410" y="52"/>
                  <a:pt x="411" y="54"/>
                </a:cubicBezTo>
                <a:lnTo>
                  <a:pt x="412" y="56"/>
                </a:lnTo>
                <a:cubicBezTo>
                  <a:pt x="413" y="56"/>
                  <a:pt x="419" y="50"/>
                  <a:pt x="430" y="38"/>
                </a:cubicBezTo>
                <a:cubicBezTo>
                  <a:pt x="433" y="36"/>
                  <a:pt x="436" y="32"/>
                  <a:pt x="440" y="29"/>
                </a:cubicBezTo>
                <a:cubicBezTo>
                  <a:pt x="444" y="25"/>
                  <a:pt x="447" y="22"/>
                  <a:pt x="451" y="18"/>
                </a:cubicBezTo>
                <a:cubicBezTo>
                  <a:pt x="454" y="14"/>
                  <a:pt x="457" y="12"/>
                  <a:pt x="458" y="11"/>
                </a:cubicBezTo>
                <a:lnTo>
                  <a:pt x="468" y="0"/>
                </a:lnTo>
                <a:lnTo>
                  <a:pt x="472" y="0"/>
                </a:lnTo>
                <a:cubicBezTo>
                  <a:pt x="478" y="0"/>
                  <a:pt x="481" y="2"/>
                  <a:pt x="481" y="5"/>
                </a:cubicBezTo>
                <a:cubicBezTo>
                  <a:pt x="481" y="7"/>
                  <a:pt x="474" y="38"/>
                  <a:pt x="460" y="98"/>
                </a:cubicBezTo>
                <a:cubicBezTo>
                  <a:pt x="443" y="161"/>
                  <a:pt x="435" y="192"/>
                  <a:pt x="435" y="193"/>
                </a:cubicBezTo>
                <a:cubicBezTo>
                  <a:pt x="434" y="195"/>
                  <a:pt x="433" y="196"/>
                  <a:pt x="432" y="197"/>
                </a:cubicBezTo>
                <a:cubicBezTo>
                  <a:pt x="431" y="197"/>
                  <a:pt x="426" y="198"/>
                  <a:pt x="420" y="198"/>
                </a:cubicBezTo>
                <a:lnTo>
                  <a:pt x="409" y="198"/>
                </a:lnTo>
                <a:cubicBezTo>
                  <a:pt x="406" y="195"/>
                  <a:pt x="405" y="193"/>
                  <a:pt x="405" y="192"/>
                </a:cubicBezTo>
                <a:cubicBezTo>
                  <a:pt x="405" y="191"/>
                  <a:pt x="405" y="190"/>
                  <a:pt x="405" y="187"/>
                </a:cubicBezTo>
                <a:cubicBezTo>
                  <a:pt x="406" y="184"/>
                  <a:pt x="406" y="180"/>
                  <a:pt x="407" y="174"/>
                </a:cubicBezTo>
                <a:cubicBezTo>
                  <a:pt x="407" y="167"/>
                  <a:pt x="408" y="160"/>
                  <a:pt x="408" y="152"/>
                </a:cubicBezTo>
                <a:cubicBezTo>
                  <a:pt x="408" y="120"/>
                  <a:pt x="400" y="92"/>
                  <a:pt x="386" y="68"/>
                </a:cubicBezTo>
                <a:cubicBezTo>
                  <a:pt x="371" y="44"/>
                  <a:pt x="347" y="32"/>
                  <a:pt x="312" y="32"/>
                </a:cubicBezTo>
                <a:cubicBezTo>
                  <a:pt x="300" y="32"/>
                  <a:pt x="288" y="33"/>
                  <a:pt x="274" y="36"/>
                </a:cubicBezTo>
                <a:cubicBezTo>
                  <a:pt x="261" y="39"/>
                  <a:pt x="244" y="45"/>
                  <a:pt x="226" y="52"/>
                </a:cubicBezTo>
                <a:cubicBezTo>
                  <a:pt x="207" y="60"/>
                  <a:pt x="188" y="73"/>
                  <a:pt x="169" y="90"/>
                </a:cubicBezTo>
                <a:cubicBezTo>
                  <a:pt x="151" y="108"/>
                  <a:pt x="134" y="129"/>
                  <a:pt x="120" y="153"/>
                </a:cubicBezTo>
                <a:cubicBezTo>
                  <a:pt x="106" y="179"/>
                  <a:pt x="94" y="209"/>
                  <a:pt x="85" y="243"/>
                </a:cubicBezTo>
                <a:cubicBezTo>
                  <a:pt x="77" y="278"/>
                  <a:pt x="73" y="306"/>
                  <a:pt x="73" y="327"/>
                </a:cubicBezTo>
                <a:cubicBezTo>
                  <a:pt x="73" y="380"/>
                  <a:pt x="90" y="417"/>
                  <a:pt x="124" y="439"/>
                </a:cubicBezTo>
                <a:cubicBezTo>
                  <a:pt x="146" y="454"/>
                  <a:pt x="172" y="462"/>
                  <a:pt x="204" y="462"/>
                </a:cubicBezTo>
                <a:cubicBezTo>
                  <a:pt x="245" y="462"/>
                  <a:pt x="281" y="447"/>
                  <a:pt x="313" y="416"/>
                </a:cubicBezTo>
                <a:cubicBezTo>
                  <a:pt x="345" y="385"/>
                  <a:pt x="367" y="351"/>
                  <a:pt x="377" y="315"/>
                </a:cubicBezTo>
                <a:cubicBezTo>
                  <a:pt x="379" y="309"/>
                  <a:pt x="380" y="306"/>
                  <a:pt x="381" y="305"/>
                </a:cubicBezTo>
                <a:cubicBezTo>
                  <a:pt x="382" y="304"/>
                  <a:pt x="386" y="303"/>
                  <a:pt x="392" y="303"/>
                </a:cubicBezTo>
                <a:cubicBezTo>
                  <a:pt x="401" y="303"/>
                  <a:pt x="405" y="306"/>
                  <a:pt x="405" y="310"/>
                </a:cubicBezTo>
                <a:cubicBezTo>
                  <a:pt x="405" y="312"/>
                  <a:pt x="405" y="314"/>
                  <a:pt x="405" y="316"/>
                </a:cubicBezTo>
                <a:cubicBezTo>
                  <a:pt x="392" y="364"/>
                  <a:pt x="364" y="406"/>
                  <a:pt x="321" y="441"/>
                </a:cubicBezTo>
                <a:cubicBezTo>
                  <a:pt x="278" y="476"/>
                  <a:pt x="232" y="493"/>
                  <a:pt x="183" y="493"/>
                </a:cubicBezTo>
                <a:cubicBezTo>
                  <a:pt x="132" y="493"/>
                  <a:pt x="89" y="476"/>
                  <a:pt x="54" y="443"/>
                </a:cubicBezTo>
                <a:cubicBezTo>
                  <a:pt x="17" y="409"/>
                  <a:pt x="0" y="363"/>
                  <a:pt x="0" y="3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3" name=""/>
          <p:cNvSpPr/>
          <p:nvPr/>
        </p:nvSpPr>
        <p:spPr>
          <a:xfrm>
            <a:off x="11400840" y="2065680"/>
            <a:ext cx="58320" cy="244080"/>
          </a:xfrm>
          <a:custGeom>
            <a:avLst/>
            <a:gdLst/>
            <a:ahLst/>
            <a:rect l="0" t="0" r="r" b="b"/>
            <a:pathLst>
              <a:path w="162" h="678">
                <a:moveTo>
                  <a:pt x="0" y="339"/>
                </a:moveTo>
                <a:cubicBezTo>
                  <a:pt x="0" y="308"/>
                  <a:pt x="2" y="279"/>
                  <a:pt x="6" y="251"/>
                </a:cubicBezTo>
                <a:cubicBezTo>
                  <a:pt x="11" y="223"/>
                  <a:pt x="16" y="199"/>
                  <a:pt x="22" y="178"/>
                </a:cubicBezTo>
                <a:cubicBezTo>
                  <a:pt x="28" y="158"/>
                  <a:pt x="36" y="138"/>
                  <a:pt x="47" y="119"/>
                </a:cubicBezTo>
                <a:cubicBezTo>
                  <a:pt x="58" y="99"/>
                  <a:pt x="66" y="84"/>
                  <a:pt x="73" y="73"/>
                </a:cubicBezTo>
                <a:cubicBezTo>
                  <a:pt x="79" y="63"/>
                  <a:pt x="88" y="51"/>
                  <a:pt x="101" y="38"/>
                </a:cubicBezTo>
                <a:cubicBezTo>
                  <a:pt x="114" y="26"/>
                  <a:pt x="121" y="18"/>
                  <a:pt x="123" y="15"/>
                </a:cubicBezTo>
                <a:cubicBezTo>
                  <a:pt x="126" y="12"/>
                  <a:pt x="132" y="7"/>
                  <a:pt x="141" y="0"/>
                </a:cubicBezTo>
                <a:lnTo>
                  <a:pt x="150" y="0"/>
                </a:lnTo>
                <a:lnTo>
                  <a:pt x="153" y="0"/>
                </a:lnTo>
                <a:cubicBezTo>
                  <a:pt x="159" y="0"/>
                  <a:pt x="162" y="2"/>
                  <a:pt x="162" y="6"/>
                </a:cubicBezTo>
                <a:cubicBezTo>
                  <a:pt x="162" y="7"/>
                  <a:pt x="159" y="13"/>
                  <a:pt x="151" y="21"/>
                </a:cubicBezTo>
                <a:cubicBezTo>
                  <a:pt x="143" y="29"/>
                  <a:pt x="134" y="41"/>
                  <a:pt x="122" y="57"/>
                </a:cubicBezTo>
                <a:cubicBezTo>
                  <a:pt x="111" y="73"/>
                  <a:pt x="100" y="92"/>
                  <a:pt x="89" y="115"/>
                </a:cubicBezTo>
                <a:cubicBezTo>
                  <a:pt x="78" y="138"/>
                  <a:pt x="68" y="169"/>
                  <a:pt x="61" y="209"/>
                </a:cubicBezTo>
                <a:cubicBezTo>
                  <a:pt x="53" y="248"/>
                  <a:pt x="49" y="291"/>
                  <a:pt x="49" y="339"/>
                </a:cubicBezTo>
                <a:cubicBezTo>
                  <a:pt x="49" y="387"/>
                  <a:pt x="53" y="430"/>
                  <a:pt x="61" y="469"/>
                </a:cubicBezTo>
                <a:cubicBezTo>
                  <a:pt x="68" y="508"/>
                  <a:pt x="77" y="539"/>
                  <a:pt x="88" y="563"/>
                </a:cubicBezTo>
                <a:cubicBezTo>
                  <a:pt x="99" y="587"/>
                  <a:pt x="110" y="606"/>
                  <a:pt x="121" y="621"/>
                </a:cubicBezTo>
                <a:cubicBezTo>
                  <a:pt x="134" y="636"/>
                  <a:pt x="143" y="648"/>
                  <a:pt x="151" y="657"/>
                </a:cubicBezTo>
                <a:cubicBezTo>
                  <a:pt x="159" y="666"/>
                  <a:pt x="162" y="671"/>
                  <a:pt x="162" y="671"/>
                </a:cubicBezTo>
                <a:cubicBezTo>
                  <a:pt x="162" y="675"/>
                  <a:pt x="159" y="678"/>
                  <a:pt x="152" y="678"/>
                </a:cubicBezTo>
                <a:lnTo>
                  <a:pt x="150" y="678"/>
                </a:lnTo>
                <a:lnTo>
                  <a:pt x="141" y="678"/>
                </a:lnTo>
                <a:lnTo>
                  <a:pt x="121" y="661"/>
                </a:lnTo>
                <a:cubicBezTo>
                  <a:pt x="79" y="623"/>
                  <a:pt x="48"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4" name=""/>
          <p:cNvSpPr/>
          <p:nvPr/>
        </p:nvSpPr>
        <p:spPr>
          <a:xfrm>
            <a:off x="11492640" y="2086200"/>
            <a:ext cx="84240" cy="162360"/>
          </a:xfrm>
          <a:custGeom>
            <a:avLst/>
            <a:gdLst/>
            <a:ahLst/>
            <a:rect l="0" t="0" r="r" b="b"/>
            <a:pathLst>
              <a:path w="234" h="451">
                <a:moveTo>
                  <a:pt x="88" y="59"/>
                </a:moveTo>
                <a:lnTo>
                  <a:pt x="80" y="63"/>
                </a:lnTo>
                <a:cubicBezTo>
                  <a:pt x="73" y="65"/>
                  <a:pt x="64" y="67"/>
                  <a:pt x="52" y="69"/>
                </a:cubicBezTo>
                <a:cubicBezTo>
                  <a:pt x="41" y="72"/>
                  <a:pt x="28" y="73"/>
                  <a:pt x="13" y="74"/>
                </a:cubicBezTo>
                <a:lnTo>
                  <a:pt x="0" y="74"/>
                </a:lnTo>
                <a:lnTo>
                  <a:pt x="0" y="43"/>
                </a:lnTo>
                <a:lnTo>
                  <a:pt x="13" y="43"/>
                </a:lnTo>
                <a:cubicBezTo>
                  <a:pt x="34" y="42"/>
                  <a:pt x="54" y="39"/>
                  <a:pt x="72" y="33"/>
                </a:cubicBezTo>
                <a:cubicBezTo>
                  <a:pt x="90" y="27"/>
                  <a:pt x="103" y="22"/>
                  <a:pt x="110" y="17"/>
                </a:cubicBezTo>
                <a:cubicBezTo>
                  <a:pt x="117" y="12"/>
                  <a:pt x="124" y="7"/>
                  <a:pt x="129" y="2"/>
                </a:cubicBezTo>
                <a:cubicBezTo>
                  <a:pt x="130" y="0"/>
                  <a:pt x="133" y="0"/>
                  <a:pt x="137" y="0"/>
                </a:cubicBezTo>
                <a:cubicBezTo>
                  <a:pt x="141" y="0"/>
                  <a:pt x="145" y="1"/>
                  <a:pt x="149" y="4"/>
                </a:cubicBezTo>
                <a:lnTo>
                  <a:pt x="149" y="206"/>
                </a:lnTo>
                <a:lnTo>
                  <a:pt x="149" y="410"/>
                </a:lnTo>
                <a:cubicBezTo>
                  <a:pt x="152" y="413"/>
                  <a:pt x="155" y="415"/>
                  <a:pt x="157" y="416"/>
                </a:cubicBezTo>
                <a:cubicBezTo>
                  <a:pt x="160" y="417"/>
                  <a:pt x="165" y="418"/>
                  <a:pt x="174" y="419"/>
                </a:cubicBezTo>
                <a:cubicBezTo>
                  <a:pt x="182" y="420"/>
                  <a:pt x="196" y="420"/>
                  <a:pt x="217" y="420"/>
                </a:cubicBezTo>
                <a:lnTo>
                  <a:pt x="234" y="420"/>
                </a:lnTo>
                <a:lnTo>
                  <a:pt x="234" y="451"/>
                </a:lnTo>
                <a:lnTo>
                  <a:pt x="227" y="451"/>
                </a:lnTo>
                <a:cubicBezTo>
                  <a:pt x="217" y="450"/>
                  <a:pt x="180"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8"/>
                  <a:pt x="75" y="418"/>
                </a:cubicBezTo>
                <a:cubicBezTo>
                  <a:pt x="78" y="417"/>
                  <a:pt x="80" y="416"/>
                  <a:pt x="80" y="416"/>
                </a:cubicBezTo>
                <a:cubicBezTo>
                  <a:pt x="81" y="416"/>
                  <a:pt x="82" y="415"/>
                  <a:pt x="84" y="413"/>
                </a:cubicBezTo>
                <a:cubicBezTo>
                  <a:pt x="87" y="411"/>
                  <a:pt x="88"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5" name=""/>
          <p:cNvSpPr/>
          <p:nvPr/>
        </p:nvSpPr>
        <p:spPr>
          <a:xfrm>
            <a:off x="11603880" y="2086200"/>
            <a:ext cx="103320" cy="167760"/>
          </a:xfrm>
          <a:custGeom>
            <a:avLst/>
            <a:gdLst/>
            <a:ahLst/>
            <a:rect l="0" t="0" r="r" b="b"/>
            <a:pathLst>
              <a:path w="287" h="466">
                <a:moveTo>
                  <a:pt x="39" y="56"/>
                </a:moveTo>
                <a:cubicBezTo>
                  <a:pt x="65" y="19"/>
                  <a:pt x="99" y="0"/>
                  <a:pt x="143" y="0"/>
                </a:cubicBezTo>
                <a:cubicBezTo>
                  <a:pt x="165" y="0"/>
                  <a:pt x="186" y="6"/>
                  <a:pt x="208" y="17"/>
                </a:cubicBezTo>
                <a:cubicBezTo>
                  <a:pt x="230" y="30"/>
                  <a:pt x="247" y="51"/>
                  <a:pt x="261" y="81"/>
                </a:cubicBezTo>
                <a:cubicBezTo>
                  <a:pt x="277" y="118"/>
                  <a:pt x="287" y="169"/>
                  <a:pt x="287" y="235"/>
                </a:cubicBezTo>
                <a:cubicBezTo>
                  <a:pt x="287" y="305"/>
                  <a:pt x="276" y="358"/>
                  <a:pt x="257" y="395"/>
                </a:cubicBezTo>
                <a:cubicBezTo>
                  <a:pt x="248" y="414"/>
                  <a:pt x="235" y="429"/>
                  <a:pt x="219" y="441"/>
                </a:cubicBezTo>
                <a:cubicBezTo>
                  <a:pt x="204" y="452"/>
                  <a:pt x="190" y="459"/>
                  <a:pt x="178" y="462"/>
                </a:cubicBezTo>
                <a:cubicBezTo>
                  <a:pt x="166" y="464"/>
                  <a:pt x="155" y="466"/>
                  <a:pt x="144" y="466"/>
                </a:cubicBezTo>
                <a:cubicBezTo>
                  <a:pt x="132" y="466"/>
                  <a:pt x="120" y="465"/>
                  <a:pt x="108" y="462"/>
                </a:cubicBezTo>
                <a:cubicBezTo>
                  <a:pt x="97" y="459"/>
                  <a:pt x="83" y="452"/>
                  <a:pt x="67" y="441"/>
                </a:cubicBezTo>
                <a:cubicBezTo>
                  <a:pt x="51" y="429"/>
                  <a:pt x="39" y="414"/>
                  <a:pt x="30" y="395"/>
                </a:cubicBezTo>
                <a:cubicBezTo>
                  <a:pt x="11" y="358"/>
                  <a:pt x="0" y="305"/>
                  <a:pt x="0" y="235"/>
                </a:cubicBezTo>
                <a:cubicBezTo>
                  <a:pt x="0" y="156"/>
                  <a:pt x="14" y="97"/>
                  <a:pt x="39" y="56"/>
                </a:cubicBezTo>
                <a:moveTo>
                  <a:pt x="192" y="47"/>
                </a:moveTo>
                <a:cubicBezTo>
                  <a:pt x="178" y="33"/>
                  <a:pt x="162" y="26"/>
                  <a:pt x="144" y="26"/>
                </a:cubicBezTo>
                <a:cubicBezTo>
                  <a:pt x="125" y="26"/>
                  <a:pt x="108" y="33"/>
                  <a:pt x="95" y="47"/>
                </a:cubicBezTo>
                <a:cubicBezTo>
                  <a:pt x="84" y="59"/>
                  <a:pt x="76" y="75"/>
                  <a:pt x="73" y="96"/>
                </a:cubicBezTo>
                <a:cubicBezTo>
                  <a:pt x="69" y="117"/>
                  <a:pt x="67" y="160"/>
                  <a:pt x="67" y="226"/>
                </a:cubicBezTo>
                <a:cubicBezTo>
                  <a:pt x="67" y="297"/>
                  <a:pt x="69" y="344"/>
                  <a:pt x="73" y="367"/>
                </a:cubicBezTo>
                <a:cubicBezTo>
                  <a:pt x="76" y="389"/>
                  <a:pt x="84" y="407"/>
                  <a:pt x="97" y="420"/>
                </a:cubicBezTo>
                <a:cubicBezTo>
                  <a:pt x="110" y="434"/>
                  <a:pt x="125" y="441"/>
                  <a:pt x="144" y="441"/>
                </a:cubicBezTo>
                <a:cubicBezTo>
                  <a:pt x="162" y="441"/>
                  <a:pt x="177" y="434"/>
                  <a:pt x="190" y="420"/>
                </a:cubicBezTo>
                <a:cubicBezTo>
                  <a:pt x="203" y="407"/>
                  <a:pt x="211" y="388"/>
                  <a:pt x="214" y="363"/>
                </a:cubicBezTo>
                <a:cubicBezTo>
                  <a:pt x="217" y="339"/>
                  <a:pt x="219" y="293"/>
                  <a:pt x="219" y="226"/>
                </a:cubicBezTo>
                <a:cubicBezTo>
                  <a:pt x="219" y="161"/>
                  <a:pt x="218" y="118"/>
                  <a:pt x="214" y="97"/>
                </a:cubicBezTo>
                <a:cubicBezTo>
                  <a:pt x="210" y="76"/>
                  <a:pt x="203" y="60"/>
                  <a:pt x="192" y="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6" name=""/>
          <p:cNvSpPr/>
          <p:nvPr/>
        </p:nvSpPr>
        <p:spPr>
          <a:xfrm>
            <a:off x="11729520" y="2065680"/>
            <a:ext cx="58680" cy="244080"/>
          </a:xfrm>
          <a:custGeom>
            <a:avLst/>
            <a:gdLst/>
            <a:ahLst/>
            <a:rect l="0" t="0" r="r" b="b"/>
            <a:pathLst>
              <a:path w="163" h="678">
                <a:moveTo>
                  <a:pt x="3" y="1"/>
                </a:moveTo>
                <a:lnTo>
                  <a:pt x="6" y="0"/>
                </a:lnTo>
                <a:cubicBezTo>
                  <a:pt x="8" y="0"/>
                  <a:pt x="11" y="0"/>
                  <a:pt x="13" y="0"/>
                </a:cubicBezTo>
                <a:lnTo>
                  <a:pt x="22" y="0"/>
                </a:lnTo>
                <a:lnTo>
                  <a:pt x="41" y="17"/>
                </a:lnTo>
                <a:cubicBezTo>
                  <a:pt x="83" y="56"/>
                  <a:pt x="114" y="103"/>
                  <a:pt x="134" y="161"/>
                </a:cubicBezTo>
                <a:cubicBezTo>
                  <a:pt x="153" y="218"/>
                  <a:pt x="163" y="277"/>
                  <a:pt x="163" y="339"/>
                </a:cubicBezTo>
                <a:cubicBezTo>
                  <a:pt x="163" y="370"/>
                  <a:pt x="160" y="399"/>
                  <a:pt x="156" y="428"/>
                </a:cubicBezTo>
                <a:cubicBezTo>
                  <a:pt x="151" y="456"/>
                  <a:pt x="146" y="480"/>
                  <a:pt x="140" y="500"/>
                </a:cubicBezTo>
                <a:cubicBezTo>
                  <a:pt x="134" y="520"/>
                  <a:pt x="126" y="540"/>
                  <a:pt x="115" y="560"/>
                </a:cubicBezTo>
                <a:cubicBezTo>
                  <a:pt x="104" y="580"/>
                  <a:pt x="96" y="595"/>
                  <a:pt x="90" y="605"/>
                </a:cubicBezTo>
                <a:cubicBezTo>
                  <a:pt x="83" y="615"/>
                  <a:pt x="74" y="627"/>
                  <a:pt x="62" y="640"/>
                </a:cubicBezTo>
                <a:cubicBezTo>
                  <a:pt x="50" y="652"/>
                  <a:pt x="42" y="660"/>
                  <a:pt x="40" y="662"/>
                </a:cubicBezTo>
                <a:cubicBezTo>
                  <a:pt x="38" y="664"/>
                  <a:pt x="33" y="668"/>
                  <a:pt x="25" y="675"/>
                </a:cubicBezTo>
                <a:cubicBezTo>
                  <a:pt x="23" y="676"/>
                  <a:pt x="22" y="677"/>
                  <a:pt x="22" y="678"/>
                </a:cubicBezTo>
                <a:lnTo>
                  <a:pt x="13" y="678"/>
                </a:lnTo>
                <a:cubicBezTo>
                  <a:pt x="9" y="678"/>
                  <a:pt x="7" y="678"/>
                  <a:pt x="5" y="678"/>
                </a:cubicBezTo>
                <a:cubicBezTo>
                  <a:pt x="4" y="678"/>
                  <a:pt x="3" y="677"/>
                  <a:pt x="2" y="675"/>
                </a:cubicBezTo>
                <a:cubicBezTo>
                  <a:pt x="1" y="674"/>
                  <a:pt x="0" y="672"/>
                  <a:pt x="0" y="669"/>
                </a:cubicBezTo>
                <a:cubicBezTo>
                  <a:pt x="0" y="669"/>
                  <a:pt x="3" y="666"/>
                  <a:pt x="7" y="661"/>
                </a:cubicBezTo>
                <a:cubicBezTo>
                  <a:pt x="78" y="588"/>
                  <a:pt x="113" y="481"/>
                  <a:pt x="113" y="339"/>
                </a:cubicBezTo>
                <a:cubicBezTo>
                  <a:pt x="113" y="198"/>
                  <a:pt x="78" y="90"/>
                  <a:pt x="7" y="18"/>
                </a:cubicBezTo>
                <a:cubicBezTo>
                  <a:pt x="3" y="12"/>
                  <a:pt x="0" y="10"/>
                  <a:pt x="0" y="9"/>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7" name=""/>
          <p:cNvSpPr txBox="1"/>
          <p:nvPr/>
        </p:nvSpPr>
        <p:spPr>
          <a:xfrm>
            <a:off x="2744640" y="1468440"/>
            <a:ext cx="36910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a:t>
            </a:r>
            <a:r>
              <a:rPr b="0" lang="en-US" sz="1560" strike="noStrike" u="none">
                <a:solidFill>
                  <a:srgbClr val="333333"/>
                </a:solidFill>
                <a:effectLst/>
                <a:uFillTx/>
                <a:latin typeface="NotoSansJP-Thin_"/>
                <a:ea typeface="NotoSansJP-Thin_"/>
              </a:rPr>
              <a:t>L2</a:t>
            </a:r>
            <a:r>
              <a:rPr b="0" lang="zh-CN" sz="1560" strike="noStrike" u="none">
                <a:solidFill>
                  <a:srgbClr val="333333"/>
                </a:solidFill>
                <a:effectLst/>
                <a:uFillTx/>
                <a:latin typeface="NotoSansJP-Thin_"/>
                <a:ea typeface="NotoSansJP-Thin_"/>
              </a:rPr>
              <a:t>距離（</a:t>
            </a:r>
            <a:r>
              <a:rPr b="0" lang="en-US" sz="1560" strike="noStrike" u="none">
                <a:solidFill>
                  <a:srgbClr val="333333"/>
                </a:solidFill>
                <a:effectLst/>
                <a:uFillTx/>
                <a:latin typeface="NotoSansJP-Thin_"/>
                <a:ea typeface="NotoSansJP-Thin_"/>
              </a:rPr>
              <a:t>MSE</a:t>
            </a:r>
            <a:r>
              <a:rPr b="0" lang="zh-CN" sz="1560" strike="noStrike" u="none">
                <a:solidFill>
                  <a:srgbClr val="333333"/>
                </a:solidFill>
                <a:effectLst/>
                <a:uFillTx/>
                <a:latin typeface="NotoSansJP-Thin_"/>
                <a:ea typeface="NotoSansJP-Thin_"/>
              </a:rPr>
              <a:t>）として計算できる。</a:t>
            </a:r>
            <a:endParaRPr b="0" lang="en-US" sz="1560" strike="noStrike" u="none">
              <a:solidFill>
                <a:srgbClr val="000000"/>
              </a:solidFill>
              <a:effectLst/>
              <a:uFillTx/>
              <a:latin typeface="Times New Roman"/>
            </a:endParaRPr>
          </a:p>
        </p:txBody>
      </p:sp>
      <p:sp>
        <p:nvSpPr>
          <p:cNvPr id="918" name=""/>
          <p:cNvSpPr/>
          <p:nvPr/>
        </p:nvSpPr>
        <p:spPr>
          <a:xfrm>
            <a:off x="1274760" y="2809800"/>
            <a:ext cx="158400" cy="161640"/>
          </a:xfrm>
          <a:custGeom>
            <a:avLst/>
            <a:gdLst/>
            <a:ahLst/>
            <a:rect l="0" t="0" r="r" b="b"/>
            <a:pathLst>
              <a:path w="440" h="449">
                <a:moveTo>
                  <a:pt x="176" y="312"/>
                </a:moveTo>
                <a:cubicBezTo>
                  <a:pt x="163" y="312"/>
                  <a:pt x="152" y="311"/>
                  <a:pt x="142" y="310"/>
                </a:cubicBezTo>
                <a:cubicBezTo>
                  <a:pt x="133" y="308"/>
                  <a:pt x="126" y="307"/>
                  <a:pt x="121" y="306"/>
                </a:cubicBezTo>
                <a:cubicBezTo>
                  <a:pt x="117" y="304"/>
                  <a:pt x="114" y="304"/>
                  <a:pt x="113" y="304"/>
                </a:cubicBezTo>
                <a:cubicBezTo>
                  <a:pt x="113" y="304"/>
                  <a:pt x="111" y="312"/>
                  <a:pt x="107" y="328"/>
                </a:cubicBezTo>
                <a:cubicBezTo>
                  <a:pt x="104" y="344"/>
                  <a:pt x="99" y="362"/>
                  <a:pt x="94" y="382"/>
                </a:cubicBezTo>
                <a:cubicBezTo>
                  <a:pt x="88" y="401"/>
                  <a:pt x="85" y="414"/>
                  <a:pt x="82" y="420"/>
                </a:cubicBezTo>
                <a:cubicBezTo>
                  <a:pt x="73" y="439"/>
                  <a:pt x="57" y="449"/>
                  <a:pt x="36" y="449"/>
                </a:cubicBezTo>
                <a:cubicBezTo>
                  <a:pt x="25" y="449"/>
                  <a:pt x="16" y="446"/>
                  <a:pt x="10" y="439"/>
                </a:cubicBezTo>
                <a:cubicBezTo>
                  <a:pt x="4" y="432"/>
                  <a:pt x="0" y="424"/>
                  <a:pt x="0" y="413"/>
                </a:cubicBezTo>
                <a:cubicBezTo>
                  <a:pt x="2" y="407"/>
                  <a:pt x="17" y="344"/>
                  <a:pt x="47" y="223"/>
                </a:cubicBezTo>
                <a:cubicBezTo>
                  <a:pt x="77" y="103"/>
                  <a:pt x="93" y="40"/>
                  <a:pt x="95" y="32"/>
                </a:cubicBezTo>
                <a:cubicBezTo>
                  <a:pt x="99" y="23"/>
                  <a:pt x="105" y="16"/>
                  <a:pt x="113" y="9"/>
                </a:cubicBezTo>
                <a:cubicBezTo>
                  <a:pt x="122" y="3"/>
                  <a:pt x="132" y="0"/>
                  <a:pt x="142" y="0"/>
                </a:cubicBezTo>
                <a:cubicBezTo>
                  <a:pt x="155" y="0"/>
                  <a:pt x="164" y="3"/>
                  <a:pt x="169" y="11"/>
                </a:cubicBezTo>
                <a:cubicBezTo>
                  <a:pt x="175" y="18"/>
                  <a:pt x="179" y="25"/>
                  <a:pt x="179" y="32"/>
                </a:cubicBezTo>
                <a:cubicBezTo>
                  <a:pt x="179" y="39"/>
                  <a:pt x="172" y="69"/>
                  <a:pt x="158" y="125"/>
                </a:cubicBezTo>
                <a:cubicBezTo>
                  <a:pt x="144" y="180"/>
                  <a:pt x="137" y="215"/>
                  <a:pt x="136" y="229"/>
                </a:cubicBezTo>
                <a:cubicBezTo>
                  <a:pt x="136" y="261"/>
                  <a:pt x="152" y="277"/>
                  <a:pt x="185" y="277"/>
                </a:cubicBezTo>
                <a:cubicBezTo>
                  <a:pt x="201" y="277"/>
                  <a:pt x="217" y="272"/>
                  <a:pt x="232" y="260"/>
                </a:cubicBezTo>
                <a:cubicBezTo>
                  <a:pt x="247" y="249"/>
                  <a:pt x="257" y="240"/>
                  <a:pt x="261" y="232"/>
                </a:cubicBezTo>
                <a:cubicBezTo>
                  <a:pt x="262" y="231"/>
                  <a:pt x="270" y="199"/>
                  <a:pt x="286" y="135"/>
                </a:cubicBezTo>
                <a:cubicBezTo>
                  <a:pt x="302" y="72"/>
                  <a:pt x="310" y="39"/>
                  <a:pt x="311" y="38"/>
                </a:cubicBezTo>
                <a:cubicBezTo>
                  <a:pt x="321" y="16"/>
                  <a:pt x="337" y="5"/>
                  <a:pt x="358" y="5"/>
                </a:cubicBezTo>
                <a:cubicBezTo>
                  <a:pt x="370" y="5"/>
                  <a:pt x="379" y="9"/>
                  <a:pt x="385" y="15"/>
                </a:cubicBezTo>
                <a:cubicBezTo>
                  <a:pt x="391" y="22"/>
                  <a:pt x="394" y="29"/>
                  <a:pt x="394" y="38"/>
                </a:cubicBezTo>
                <a:cubicBezTo>
                  <a:pt x="394" y="43"/>
                  <a:pt x="391" y="60"/>
                  <a:pt x="383" y="90"/>
                </a:cubicBezTo>
                <a:cubicBezTo>
                  <a:pt x="376" y="120"/>
                  <a:pt x="368" y="152"/>
                  <a:pt x="359" y="186"/>
                </a:cubicBezTo>
                <a:cubicBezTo>
                  <a:pt x="350" y="220"/>
                  <a:pt x="345" y="239"/>
                  <a:pt x="345" y="244"/>
                </a:cubicBezTo>
                <a:cubicBezTo>
                  <a:pt x="344" y="249"/>
                  <a:pt x="344" y="254"/>
                  <a:pt x="344" y="258"/>
                </a:cubicBezTo>
                <a:cubicBezTo>
                  <a:pt x="344" y="271"/>
                  <a:pt x="348" y="278"/>
                  <a:pt x="356" y="278"/>
                </a:cubicBezTo>
                <a:cubicBezTo>
                  <a:pt x="366" y="278"/>
                  <a:pt x="374" y="271"/>
                  <a:pt x="381" y="256"/>
                </a:cubicBezTo>
                <a:cubicBezTo>
                  <a:pt x="386" y="247"/>
                  <a:pt x="390" y="234"/>
                  <a:pt x="395" y="216"/>
                </a:cubicBezTo>
                <a:cubicBezTo>
                  <a:pt x="397" y="206"/>
                  <a:pt x="399" y="201"/>
                  <a:pt x="400" y="200"/>
                </a:cubicBezTo>
                <a:cubicBezTo>
                  <a:pt x="402" y="198"/>
                  <a:pt x="407" y="197"/>
                  <a:pt x="415" y="197"/>
                </a:cubicBezTo>
                <a:lnTo>
                  <a:pt x="419" y="197"/>
                </a:lnTo>
                <a:lnTo>
                  <a:pt x="426" y="197"/>
                </a:lnTo>
                <a:cubicBezTo>
                  <a:pt x="435" y="197"/>
                  <a:pt x="440" y="200"/>
                  <a:pt x="440" y="206"/>
                </a:cubicBezTo>
                <a:cubicBezTo>
                  <a:pt x="439" y="209"/>
                  <a:pt x="438" y="213"/>
                  <a:pt x="438" y="217"/>
                </a:cubicBezTo>
                <a:cubicBezTo>
                  <a:pt x="437" y="222"/>
                  <a:pt x="434" y="230"/>
                  <a:pt x="428" y="243"/>
                </a:cubicBezTo>
                <a:cubicBezTo>
                  <a:pt x="423" y="256"/>
                  <a:pt x="417" y="266"/>
                  <a:pt x="412" y="275"/>
                </a:cubicBezTo>
                <a:cubicBezTo>
                  <a:pt x="406" y="283"/>
                  <a:pt x="398" y="292"/>
                  <a:pt x="386" y="300"/>
                </a:cubicBezTo>
                <a:cubicBezTo>
                  <a:pt x="373" y="309"/>
                  <a:pt x="361" y="313"/>
                  <a:pt x="349" y="312"/>
                </a:cubicBezTo>
                <a:cubicBezTo>
                  <a:pt x="338" y="312"/>
                  <a:pt x="327" y="311"/>
                  <a:pt x="318" y="308"/>
                </a:cubicBezTo>
                <a:cubicBezTo>
                  <a:pt x="308" y="306"/>
                  <a:pt x="301" y="303"/>
                  <a:pt x="295" y="299"/>
                </a:cubicBezTo>
                <a:cubicBezTo>
                  <a:pt x="289" y="295"/>
                  <a:pt x="284" y="291"/>
                  <a:pt x="280" y="288"/>
                </a:cubicBezTo>
                <a:cubicBezTo>
                  <a:pt x="276" y="285"/>
                  <a:pt x="273" y="282"/>
                  <a:pt x="271" y="279"/>
                </a:cubicBezTo>
                <a:lnTo>
                  <a:pt x="269" y="275"/>
                </a:lnTo>
                <a:cubicBezTo>
                  <a:pt x="241" y="300"/>
                  <a:pt x="210"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9" name=""/>
          <p:cNvSpPr txBox="1"/>
          <p:nvPr/>
        </p:nvSpPr>
        <p:spPr>
          <a:xfrm>
            <a:off x="380880" y="2745000"/>
            <a:ext cx="892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さらに、 </a:t>
            </a:r>
            <a:endParaRPr b="0" lang="en-US" sz="1560" strike="noStrike" u="none">
              <a:solidFill>
                <a:srgbClr val="000000"/>
              </a:solidFill>
              <a:effectLst/>
              <a:uFillTx/>
              <a:latin typeface="Times New Roman"/>
            </a:endParaRPr>
          </a:p>
        </p:txBody>
      </p:sp>
      <p:sp>
        <p:nvSpPr>
          <p:cNvPr id="920" name=""/>
          <p:cNvSpPr/>
          <p:nvPr/>
        </p:nvSpPr>
        <p:spPr>
          <a:xfrm>
            <a:off x="385920" y="30816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8"/>
                </a:lnTo>
                <a:lnTo>
                  <a:pt x="65" y="258"/>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60" y="1"/>
                  <a:pt x="365" y="0"/>
                </a:cubicBezTo>
                <a:lnTo>
                  <a:pt x="370" y="0"/>
                </a:lnTo>
                <a:lnTo>
                  <a:pt x="370" y="42"/>
                </a:lnTo>
                <a:lnTo>
                  <a:pt x="305" y="42"/>
                </a:lnTo>
                <a:lnTo>
                  <a:pt x="226" y="134"/>
                </a:lnTo>
                <a:lnTo>
                  <a:pt x="328" y="257"/>
                </a:lnTo>
                <a:lnTo>
                  <a:pt x="356" y="258"/>
                </a:lnTo>
                <a:lnTo>
                  <a:pt x="383" y="258"/>
                </a:lnTo>
                <a:lnTo>
                  <a:pt x="383" y="301"/>
                </a:lnTo>
                <a:lnTo>
                  <a:pt x="378" y="301"/>
                </a:lnTo>
                <a:cubicBezTo>
                  <a:pt x="371" y="300"/>
                  <a:pt x="347" y="299"/>
                  <a:pt x="304" y="299"/>
                </a:cubicBezTo>
                <a:cubicBezTo>
                  <a:pt x="256" y="299"/>
                  <a:pt x="229" y="300"/>
                  <a:pt x="221" y="301"/>
                </a:cubicBezTo>
                <a:lnTo>
                  <a:pt x="214" y="301"/>
                </a:lnTo>
                <a:lnTo>
                  <a:pt x="214" y="258"/>
                </a:lnTo>
                <a:lnTo>
                  <a:pt x="233" y="258"/>
                </a:lnTo>
                <a:cubicBezTo>
                  <a:pt x="233" y="258"/>
                  <a:pt x="224" y="246"/>
                  <a:pt x="206" y="224"/>
                </a:cubicBezTo>
                <a:cubicBezTo>
                  <a:pt x="188" y="202"/>
                  <a:pt x="179" y="191"/>
                  <a:pt x="179" y="190"/>
                </a:cubicBezTo>
                <a:lnTo>
                  <a:pt x="120" y="257"/>
                </a:lnTo>
                <a:lnTo>
                  <a:pt x="133" y="258"/>
                </a:lnTo>
                <a:lnTo>
                  <a:pt x="145" y="258"/>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1" name=""/>
          <p:cNvSpPr/>
          <p:nvPr/>
        </p:nvSpPr>
        <p:spPr>
          <a:xfrm>
            <a:off x="540000" y="3118320"/>
            <a:ext cx="54000" cy="110160"/>
          </a:xfrm>
          <a:custGeom>
            <a:avLst/>
            <a:gdLst/>
            <a:ahLst/>
            <a:rect l="0" t="0" r="r" b="b"/>
            <a:pathLst>
              <a:path w="150" h="306">
                <a:moveTo>
                  <a:pt x="3" y="116"/>
                </a:moveTo>
                <a:cubicBezTo>
                  <a:pt x="1" y="114"/>
                  <a:pt x="0" y="113"/>
                  <a:pt x="0" y="112"/>
                </a:cubicBezTo>
                <a:cubicBezTo>
                  <a:pt x="0" y="110"/>
                  <a:pt x="0" y="108"/>
                  <a:pt x="1" y="104"/>
                </a:cubicBezTo>
                <a:cubicBezTo>
                  <a:pt x="2" y="100"/>
                  <a:pt x="3" y="98"/>
                  <a:pt x="4" y="97"/>
                </a:cubicBezTo>
                <a:cubicBezTo>
                  <a:pt x="4" y="96"/>
                  <a:pt x="6" y="95"/>
                  <a:pt x="8" y="95"/>
                </a:cubicBezTo>
                <a:cubicBezTo>
                  <a:pt x="10" y="95"/>
                  <a:pt x="18" y="95"/>
                  <a:pt x="32" y="94"/>
                </a:cubicBezTo>
                <a:lnTo>
                  <a:pt x="59" y="94"/>
                </a:lnTo>
                <a:lnTo>
                  <a:pt x="68" y="56"/>
                </a:lnTo>
                <a:cubicBezTo>
                  <a:pt x="69" y="53"/>
                  <a:pt x="70" y="48"/>
                  <a:pt x="71" y="42"/>
                </a:cubicBezTo>
                <a:cubicBezTo>
                  <a:pt x="72" y="37"/>
                  <a:pt x="74" y="32"/>
                  <a:pt x="75" y="30"/>
                </a:cubicBezTo>
                <a:cubicBezTo>
                  <a:pt x="76" y="27"/>
                  <a:pt x="76" y="24"/>
                  <a:pt x="77" y="20"/>
                </a:cubicBezTo>
                <a:cubicBezTo>
                  <a:pt x="78" y="16"/>
                  <a:pt x="80" y="14"/>
                  <a:pt x="81" y="12"/>
                </a:cubicBezTo>
                <a:cubicBezTo>
                  <a:pt x="83" y="11"/>
                  <a:pt x="84" y="9"/>
                  <a:pt x="86" y="6"/>
                </a:cubicBezTo>
                <a:cubicBezTo>
                  <a:pt x="88" y="4"/>
                  <a:pt x="90" y="3"/>
                  <a:pt x="93" y="1"/>
                </a:cubicBezTo>
                <a:cubicBezTo>
                  <a:pt x="96" y="0"/>
                  <a:pt x="98" y="0"/>
                  <a:pt x="101" y="0"/>
                </a:cubicBezTo>
                <a:cubicBezTo>
                  <a:pt x="107" y="0"/>
                  <a:pt x="111" y="3"/>
                  <a:pt x="113" y="6"/>
                </a:cubicBezTo>
                <a:cubicBezTo>
                  <a:pt x="116" y="10"/>
                  <a:pt x="117" y="13"/>
                  <a:pt x="117" y="16"/>
                </a:cubicBezTo>
                <a:cubicBezTo>
                  <a:pt x="117" y="18"/>
                  <a:pt x="115" y="25"/>
                  <a:pt x="112" y="38"/>
                </a:cubicBezTo>
                <a:cubicBezTo>
                  <a:pt x="109" y="51"/>
                  <a:pt x="106" y="63"/>
                  <a:pt x="103" y="76"/>
                </a:cubicBezTo>
                <a:lnTo>
                  <a:pt x="98" y="93"/>
                </a:lnTo>
                <a:cubicBezTo>
                  <a:pt x="98" y="94"/>
                  <a:pt x="106" y="94"/>
                  <a:pt x="122" y="94"/>
                </a:cubicBezTo>
                <a:lnTo>
                  <a:pt x="146" y="94"/>
                </a:lnTo>
                <a:cubicBezTo>
                  <a:pt x="149" y="97"/>
                  <a:pt x="150" y="98"/>
                  <a:pt x="150" y="100"/>
                </a:cubicBezTo>
                <a:cubicBezTo>
                  <a:pt x="150" y="107"/>
                  <a:pt x="148" y="112"/>
                  <a:pt x="143" y="116"/>
                </a:cubicBezTo>
                <a:lnTo>
                  <a:pt x="92" y="116"/>
                </a:lnTo>
                <a:lnTo>
                  <a:pt x="75" y="186"/>
                </a:lnTo>
                <a:cubicBezTo>
                  <a:pt x="63" y="237"/>
                  <a:pt x="56" y="264"/>
                  <a:pt x="56" y="268"/>
                </a:cubicBezTo>
                <a:cubicBezTo>
                  <a:pt x="56" y="281"/>
                  <a:pt x="61" y="288"/>
                  <a:pt x="69" y="288"/>
                </a:cubicBezTo>
                <a:cubicBezTo>
                  <a:pt x="80" y="288"/>
                  <a:pt x="91" y="283"/>
                  <a:pt x="102" y="272"/>
                </a:cubicBezTo>
                <a:cubicBezTo>
                  <a:pt x="112" y="261"/>
                  <a:pt x="121"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2" name=""/>
          <p:cNvSpPr/>
          <p:nvPr/>
        </p:nvSpPr>
        <p:spPr>
          <a:xfrm>
            <a:off x="692280" y="3100320"/>
            <a:ext cx="162720" cy="57240"/>
          </a:xfrm>
          <a:custGeom>
            <a:avLst/>
            <a:gdLst/>
            <a:ahLst/>
            <a:rect l="0" t="0" r="r" b="b"/>
            <a:pathLst>
              <a:path w="452" h="159">
                <a:moveTo>
                  <a:pt x="0" y="13"/>
                </a:moveTo>
                <a:cubicBezTo>
                  <a:pt x="0" y="7"/>
                  <a:pt x="3" y="3"/>
                  <a:pt x="10" y="0"/>
                </a:cubicBezTo>
                <a:lnTo>
                  <a:pt x="442" y="0"/>
                </a:lnTo>
                <a:cubicBezTo>
                  <a:pt x="448" y="3"/>
                  <a:pt x="452" y="8"/>
                  <a:pt x="452" y="13"/>
                </a:cubicBezTo>
                <a:cubicBezTo>
                  <a:pt x="452" y="18"/>
                  <a:pt x="449" y="23"/>
                  <a:pt x="442" y="26"/>
                </a:cubicBezTo>
                <a:lnTo>
                  <a:pt x="227" y="27"/>
                </a:lnTo>
                <a:lnTo>
                  <a:pt x="11" y="27"/>
                </a:lnTo>
                <a:cubicBezTo>
                  <a:pt x="4" y="25"/>
                  <a:pt x="0" y="20"/>
                  <a:pt x="0" y="13"/>
                </a:cubicBezTo>
                <a:moveTo>
                  <a:pt x="0" y="145"/>
                </a:moveTo>
                <a:cubicBezTo>
                  <a:pt x="0" y="138"/>
                  <a:pt x="4" y="133"/>
                  <a:pt x="11" y="131"/>
                </a:cubicBezTo>
                <a:lnTo>
                  <a:pt x="442" y="131"/>
                </a:lnTo>
                <a:cubicBezTo>
                  <a:pt x="449" y="136"/>
                  <a:pt x="452" y="140"/>
                  <a:pt x="452" y="145"/>
                </a:cubicBezTo>
                <a:cubicBezTo>
                  <a:pt x="452" y="150"/>
                  <a:pt x="448" y="155"/>
                  <a:pt x="442" y="159"/>
                </a:cubicBezTo>
                <a:lnTo>
                  <a:pt x="10" y="159"/>
                </a:lnTo>
                <a:cubicBezTo>
                  <a:pt x="3" y="155"/>
                  <a:pt x="0" y="150"/>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3" name=""/>
          <p:cNvSpPr/>
          <p:nvPr/>
        </p:nvSpPr>
        <p:spPr>
          <a:xfrm>
            <a:off x="1152000" y="3081960"/>
            <a:ext cx="138960" cy="110880"/>
          </a:xfrm>
          <a:custGeom>
            <a:avLst/>
            <a:gdLst/>
            <a:ahLst/>
            <a:rect l="0" t="0" r="r" b="b"/>
            <a:pathLst>
              <a:path w="386" h="308">
                <a:moveTo>
                  <a:pt x="0" y="195"/>
                </a:moveTo>
                <a:cubicBezTo>
                  <a:pt x="0" y="142"/>
                  <a:pt x="19" y="97"/>
                  <a:pt x="58" y="58"/>
                </a:cubicBezTo>
                <a:cubicBezTo>
                  <a:pt x="98" y="19"/>
                  <a:pt x="140" y="0"/>
                  <a:pt x="187" y="0"/>
                </a:cubicBezTo>
                <a:cubicBezTo>
                  <a:pt x="218" y="0"/>
                  <a:pt x="243" y="9"/>
                  <a:pt x="262" y="27"/>
                </a:cubicBezTo>
                <a:cubicBezTo>
                  <a:pt x="281" y="45"/>
                  <a:pt x="294" y="67"/>
                  <a:pt x="301" y="93"/>
                </a:cubicBezTo>
                <a:cubicBezTo>
                  <a:pt x="304" y="107"/>
                  <a:pt x="305" y="122"/>
                  <a:pt x="306" y="139"/>
                </a:cubicBezTo>
                <a:lnTo>
                  <a:pt x="306" y="158"/>
                </a:lnTo>
                <a:cubicBezTo>
                  <a:pt x="328" y="125"/>
                  <a:pt x="345" y="88"/>
                  <a:pt x="356" y="46"/>
                </a:cubicBezTo>
                <a:cubicBezTo>
                  <a:pt x="358" y="40"/>
                  <a:pt x="360" y="36"/>
                  <a:pt x="360" y="35"/>
                </a:cubicBezTo>
                <a:cubicBezTo>
                  <a:pt x="361" y="34"/>
                  <a:pt x="365" y="34"/>
                  <a:pt x="371" y="33"/>
                </a:cubicBezTo>
                <a:cubicBezTo>
                  <a:pt x="381" y="33"/>
                  <a:pt x="386" y="35"/>
                  <a:pt x="386" y="39"/>
                </a:cubicBezTo>
                <a:cubicBezTo>
                  <a:pt x="386" y="43"/>
                  <a:pt x="383" y="51"/>
                  <a:pt x="379" y="65"/>
                </a:cubicBezTo>
                <a:cubicBezTo>
                  <a:pt x="375" y="79"/>
                  <a:pt x="367" y="98"/>
                  <a:pt x="355" y="123"/>
                </a:cubicBezTo>
                <a:cubicBezTo>
                  <a:pt x="343" y="147"/>
                  <a:pt x="329" y="171"/>
                  <a:pt x="314" y="191"/>
                </a:cubicBezTo>
                <a:lnTo>
                  <a:pt x="306" y="201"/>
                </a:lnTo>
                <a:lnTo>
                  <a:pt x="307" y="217"/>
                </a:lnTo>
                <a:cubicBezTo>
                  <a:pt x="308" y="242"/>
                  <a:pt x="310" y="259"/>
                  <a:pt x="312" y="268"/>
                </a:cubicBezTo>
                <a:cubicBezTo>
                  <a:pt x="315" y="277"/>
                  <a:pt x="319" y="282"/>
                  <a:pt x="325" y="283"/>
                </a:cubicBezTo>
                <a:cubicBezTo>
                  <a:pt x="332" y="282"/>
                  <a:pt x="337" y="279"/>
                  <a:pt x="343" y="275"/>
                </a:cubicBezTo>
                <a:cubicBezTo>
                  <a:pt x="348" y="271"/>
                  <a:pt x="352" y="266"/>
                  <a:pt x="354" y="260"/>
                </a:cubicBezTo>
                <a:cubicBezTo>
                  <a:pt x="355" y="256"/>
                  <a:pt x="356" y="255"/>
                  <a:pt x="358" y="254"/>
                </a:cubicBezTo>
                <a:cubicBezTo>
                  <a:pt x="359" y="254"/>
                  <a:pt x="363" y="253"/>
                  <a:pt x="368" y="253"/>
                </a:cubicBezTo>
                <a:cubicBezTo>
                  <a:pt x="377" y="253"/>
                  <a:pt x="381" y="255"/>
                  <a:pt x="381" y="258"/>
                </a:cubicBezTo>
                <a:cubicBezTo>
                  <a:pt x="381" y="261"/>
                  <a:pt x="380" y="265"/>
                  <a:pt x="377" y="271"/>
                </a:cubicBezTo>
                <a:cubicBezTo>
                  <a:pt x="372" y="282"/>
                  <a:pt x="364" y="290"/>
                  <a:pt x="354" y="297"/>
                </a:cubicBezTo>
                <a:cubicBezTo>
                  <a:pt x="343" y="303"/>
                  <a:pt x="333" y="306"/>
                  <a:pt x="324" y="307"/>
                </a:cubicBezTo>
                <a:lnTo>
                  <a:pt x="319" y="307"/>
                </a:lnTo>
                <a:cubicBezTo>
                  <a:pt x="289" y="307"/>
                  <a:pt x="268" y="291"/>
                  <a:pt x="258" y="258"/>
                </a:cubicBezTo>
                <a:lnTo>
                  <a:pt x="256" y="253"/>
                </a:lnTo>
                <a:lnTo>
                  <a:pt x="248" y="259"/>
                </a:lnTo>
                <a:cubicBezTo>
                  <a:pt x="244" y="262"/>
                  <a:pt x="237" y="267"/>
                  <a:pt x="228" y="272"/>
                </a:cubicBezTo>
                <a:cubicBezTo>
                  <a:pt x="219" y="278"/>
                  <a:pt x="209" y="283"/>
                  <a:pt x="197" y="288"/>
                </a:cubicBezTo>
                <a:cubicBezTo>
                  <a:pt x="186" y="293"/>
                  <a:pt x="173" y="297"/>
                  <a:pt x="158" y="301"/>
                </a:cubicBezTo>
                <a:cubicBezTo>
                  <a:pt x="143" y="306"/>
                  <a:pt x="129" y="308"/>
                  <a:pt x="115" y="308"/>
                </a:cubicBezTo>
                <a:cubicBezTo>
                  <a:pt x="79" y="308"/>
                  <a:pt x="50" y="296"/>
                  <a:pt x="30" y="274"/>
                </a:cubicBezTo>
                <a:cubicBezTo>
                  <a:pt x="10" y="251"/>
                  <a:pt x="0" y="225"/>
                  <a:pt x="0" y="195"/>
                </a:cubicBezTo>
                <a:moveTo>
                  <a:pt x="118" y="283"/>
                </a:moveTo>
                <a:cubicBezTo>
                  <a:pt x="140" y="283"/>
                  <a:pt x="162" y="278"/>
                  <a:pt x="185" y="268"/>
                </a:cubicBezTo>
                <a:cubicBezTo>
                  <a:pt x="207" y="259"/>
                  <a:pt x="223" y="249"/>
                  <a:pt x="234" y="239"/>
                </a:cubicBezTo>
                <a:lnTo>
                  <a:pt x="250" y="224"/>
                </a:lnTo>
                <a:cubicBezTo>
                  <a:pt x="249" y="159"/>
                  <a:pt x="248" y="119"/>
                  <a:pt x="245" y="103"/>
                </a:cubicBezTo>
                <a:cubicBezTo>
                  <a:pt x="239" y="51"/>
                  <a:pt x="218" y="25"/>
                  <a:pt x="183" y="25"/>
                </a:cubicBezTo>
                <a:cubicBezTo>
                  <a:pt x="152" y="25"/>
                  <a:pt x="125" y="42"/>
                  <a:pt x="101" y="74"/>
                </a:cubicBezTo>
                <a:cubicBezTo>
                  <a:pt x="89" y="93"/>
                  <a:pt x="79" y="117"/>
                  <a:pt x="72" y="148"/>
                </a:cubicBezTo>
                <a:cubicBezTo>
                  <a:pt x="63" y="179"/>
                  <a:pt x="59" y="203"/>
                  <a:pt x="58" y="219"/>
                </a:cubicBezTo>
                <a:cubicBezTo>
                  <a:pt x="58" y="241"/>
                  <a:pt x="65" y="257"/>
                  <a:pt x="76" y="267"/>
                </a:cubicBezTo>
                <a:cubicBezTo>
                  <a:pt x="88" y="277"/>
                  <a:pt x="102"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4" name=""/>
          <p:cNvSpPr/>
          <p:nvPr/>
        </p:nvSpPr>
        <p:spPr>
          <a:xfrm>
            <a:off x="1184040" y="304524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5" name=""/>
          <p:cNvSpPr/>
          <p:nvPr/>
        </p:nvSpPr>
        <p:spPr>
          <a:xfrm>
            <a:off x="1310760" y="3118320"/>
            <a:ext cx="54000" cy="110160"/>
          </a:xfrm>
          <a:custGeom>
            <a:avLst/>
            <a:gdLst/>
            <a:ahLst/>
            <a:rect l="0" t="0" r="r" b="b"/>
            <a:pathLst>
              <a:path w="150" h="306">
                <a:moveTo>
                  <a:pt x="3" y="116"/>
                </a:moveTo>
                <a:cubicBezTo>
                  <a:pt x="1" y="114"/>
                  <a:pt x="0" y="113"/>
                  <a:pt x="0" y="112"/>
                </a:cubicBezTo>
                <a:cubicBezTo>
                  <a:pt x="0" y="110"/>
                  <a:pt x="0" y="108"/>
                  <a:pt x="1" y="104"/>
                </a:cubicBezTo>
                <a:cubicBezTo>
                  <a:pt x="2" y="100"/>
                  <a:pt x="3" y="98"/>
                  <a:pt x="4" y="97"/>
                </a:cubicBezTo>
                <a:cubicBezTo>
                  <a:pt x="4" y="96"/>
                  <a:pt x="6" y="95"/>
                  <a:pt x="8" y="95"/>
                </a:cubicBezTo>
                <a:cubicBezTo>
                  <a:pt x="10" y="95"/>
                  <a:pt x="18" y="95"/>
                  <a:pt x="32" y="94"/>
                </a:cubicBezTo>
                <a:lnTo>
                  <a:pt x="58" y="94"/>
                </a:lnTo>
                <a:lnTo>
                  <a:pt x="67" y="56"/>
                </a:lnTo>
                <a:cubicBezTo>
                  <a:pt x="68" y="53"/>
                  <a:pt x="69" y="48"/>
                  <a:pt x="70" y="42"/>
                </a:cubicBezTo>
                <a:cubicBezTo>
                  <a:pt x="72" y="37"/>
                  <a:pt x="73" y="32"/>
                  <a:pt x="74" y="30"/>
                </a:cubicBezTo>
                <a:cubicBezTo>
                  <a:pt x="75" y="27"/>
                  <a:pt x="76" y="24"/>
                  <a:pt x="76" y="20"/>
                </a:cubicBezTo>
                <a:cubicBezTo>
                  <a:pt x="77" y="16"/>
                  <a:pt x="79" y="14"/>
                  <a:pt x="80" y="12"/>
                </a:cubicBezTo>
                <a:cubicBezTo>
                  <a:pt x="82" y="11"/>
                  <a:pt x="84" y="9"/>
                  <a:pt x="85" y="6"/>
                </a:cubicBezTo>
                <a:cubicBezTo>
                  <a:pt x="87" y="4"/>
                  <a:pt x="89" y="3"/>
                  <a:pt x="92" y="1"/>
                </a:cubicBezTo>
                <a:cubicBezTo>
                  <a:pt x="95" y="0"/>
                  <a:pt x="98" y="0"/>
                  <a:pt x="100" y="0"/>
                </a:cubicBezTo>
                <a:cubicBezTo>
                  <a:pt x="106" y="0"/>
                  <a:pt x="110" y="3"/>
                  <a:pt x="112" y="6"/>
                </a:cubicBezTo>
                <a:cubicBezTo>
                  <a:pt x="115" y="10"/>
                  <a:pt x="116" y="13"/>
                  <a:pt x="116" y="16"/>
                </a:cubicBezTo>
                <a:cubicBezTo>
                  <a:pt x="116" y="18"/>
                  <a:pt x="114" y="25"/>
                  <a:pt x="111" y="38"/>
                </a:cubicBezTo>
                <a:cubicBezTo>
                  <a:pt x="109" y="51"/>
                  <a:pt x="105" y="63"/>
                  <a:pt x="102" y="76"/>
                </a:cubicBezTo>
                <a:lnTo>
                  <a:pt x="97" y="93"/>
                </a:lnTo>
                <a:cubicBezTo>
                  <a:pt x="97" y="94"/>
                  <a:pt x="105" y="94"/>
                  <a:pt x="121" y="94"/>
                </a:cubicBezTo>
                <a:lnTo>
                  <a:pt x="146" y="94"/>
                </a:lnTo>
                <a:cubicBezTo>
                  <a:pt x="149" y="97"/>
                  <a:pt x="150" y="98"/>
                  <a:pt x="150" y="100"/>
                </a:cubicBezTo>
                <a:cubicBezTo>
                  <a:pt x="150" y="107"/>
                  <a:pt x="148" y="112"/>
                  <a:pt x="144" y="116"/>
                </a:cubicBezTo>
                <a:lnTo>
                  <a:pt x="91" y="116"/>
                </a:lnTo>
                <a:lnTo>
                  <a:pt x="74" y="186"/>
                </a:lnTo>
                <a:cubicBezTo>
                  <a:pt x="62" y="237"/>
                  <a:pt x="55" y="264"/>
                  <a:pt x="55" y="268"/>
                </a:cubicBezTo>
                <a:cubicBezTo>
                  <a:pt x="55" y="281"/>
                  <a:pt x="60" y="288"/>
                  <a:pt x="68" y="288"/>
                </a:cubicBezTo>
                <a:cubicBezTo>
                  <a:pt x="80" y="288"/>
                  <a:pt x="90" y="283"/>
                  <a:pt x="101" y="272"/>
                </a:cubicBezTo>
                <a:cubicBezTo>
                  <a:pt x="111" y="261"/>
                  <a:pt x="120" y="248"/>
                  <a:pt x="126" y="232"/>
                </a:cubicBezTo>
                <a:cubicBezTo>
                  <a:pt x="127" y="230"/>
                  <a:pt x="128" y="229"/>
                  <a:pt x="129" y="228"/>
                </a:cubicBezTo>
                <a:cubicBezTo>
                  <a:pt x="130" y="228"/>
                  <a:pt x="132" y="228"/>
                  <a:pt x="137" y="227"/>
                </a:cubicBezTo>
                <a:lnTo>
                  <a:pt x="139" y="227"/>
                </a:lnTo>
                <a:cubicBezTo>
                  <a:pt x="144" y="227"/>
                  <a:pt x="146" y="229"/>
                  <a:pt x="146" y="231"/>
                </a:cubicBezTo>
                <a:cubicBezTo>
                  <a:pt x="146" y="232"/>
                  <a:pt x="145" y="234"/>
                  <a:pt x="144" y="237"/>
                </a:cubicBezTo>
                <a:cubicBezTo>
                  <a:pt x="143" y="242"/>
                  <a:pt x="140" y="248"/>
                  <a:pt x="136" y="255"/>
                </a:cubicBezTo>
                <a:cubicBezTo>
                  <a:pt x="131" y="262"/>
                  <a:pt x="125" y="270"/>
                  <a:pt x="119" y="278"/>
                </a:cubicBezTo>
                <a:cubicBezTo>
                  <a:pt x="112"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6" name=""/>
          <p:cNvSpPr/>
          <p:nvPr/>
        </p:nvSpPr>
        <p:spPr>
          <a:xfrm>
            <a:off x="953280" y="2986200"/>
            <a:ext cx="190800" cy="244080"/>
          </a:xfrm>
          <a:custGeom>
            <a:avLst/>
            <a:gdLst/>
            <a:ahLst/>
            <a:rect l="0" t="0" r="r" b="b"/>
            <a:pathLst>
              <a:path w="530" h="678">
                <a:moveTo>
                  <a:pt x="16" y="422"/>
                </a:moveTo>
                <a:cubicBezTo>
                  <a:pt x="13" y="422"/>
                  <a:pt x="10" y="420"/>
                  <a:pt x="6" y="417"/>
                </a:cubicBezTo>
                <a:cubicBezTo>
                  <a:pt x="3" y="413"/>
                  <a:pt x="1" y="410"/>
                  <a:pt x="0" y="407"/>
                </a:cubicBezTo>
                <a:cubicBezTo>
                  <a:pt x="0" y="404"/>
                  <a:pt x="7" y="398"/>
                  <a:pt x="21" y="387"/>
                </a:cubicBezTo>
                <a:cubicBezTo>
                  <a:pt x="36" y="376"/>
                  <a:pt x="50" y="365"/>
                  <a:pt x="66" y="353"/>
                </a:cubicBezTo>
                <a:cubicBezTo>
                  <a:pt x="81" y="341"/>
                  <a:pt x="90" y="335"/>
                  <a:pt x="92" y="333"/>
                </a:cubicBezTo>
                <a:cubicBezTo>
                  <a:pt x="92" y="332"/>
                  <a:pt x="94" y="332"/>
                  <a:pt x="95" y="332"/>
                </a:cubicBezTo>
                <a:lnTo>
                  <a:pt x="96" y="332"/>
                </a:lnTo>
                <a:cubicBezTo>
                  <a:pt x="98" y="332"/>
                  <a:pt x="101" y="336"/>
                  <a:pt x="105" y="343"/>
                </a:cubicBezTo>
                <a:cubicBezTo>
                  <a:pt x="109" y="351"/>
                  <a:pt x="121" y="378"/>
                  <a:pt x="142" y="423"/>
                </a:cubicBezTo>
                <a:cubicBezTo>
                  <a:pt x="150" y="442"/>
                  <a:pt x="157" y="458"/>
                  <a:pt x="163" y="469"/>
                </a:cubicBezTo>
                <a:lnTo>
                  <a:pt x="220" y="594"/>
                </a:lnTo>
                <a:cubicBezTo>
                  <a:pt x="221" y="594"/>
                  <a:pt x="244" y="546"/>
                  <a:pt x="291" y="450"/>
                </a:cubicBezTo>
                <a:cubicBezTo>
                  <a:pt x="338" y="354"/>
                  <a:pt x="384" y="258"/>
                  <a:pt x="431" y="160"/>
                </a:cubicBezTo>
                <a:cubicBezTo>
                  <a:pt x="477" y="62"/>
                  <a:pt x="501" y="12"/>
                  <a:pt x="503" y="10"/>
                </a:cubicBezTo>
                <a:cubicBezTo>
                  <a:pt x="506" y="3"/>
                  <a:pt x="510" y="0"/>
                  <a:pt x="517" y="0"/>
                </a:cubicBezTo>
                <a:cubicBezTo>
                  <a:pt x="520" y="0"/>
                  <a:pt x="523" y="1"/>
                  <a:pt x="525" y="4"/>
                </a:cubicBezTo>
                <a:cubicBezTo>
                  <a:pt x="527" y="7"/>
                  <a:pt x="529" y="10"/>
                  <a:pt x="530" y="12"/>
                </a:cubicBezTo>
                <a:lnTo>
                  <a:pt x="530" y="16"/>
                </a:lnTo>
                <a:lnTo>
                  <a:pt x="372" y="344"/>
                </a:lnTo>
                <a:lnTo>
                  <a:pt x="212" y="673"/>
                </a:lnTo>
                <a:cubicBezTo>
                  <a:pt x="210" y="676"/>
                  <a:pt x="206" y="678"/>
                  <a:pt x="199" y="678"/>
                </a:cubicBezTo>
                <a:cubicBezTo>
                  <a:pt x="195" y="678"/>
                  <a:pt x="192" y="677"/>
                  <a:pt x="191" y="676"/>
                </a:cubicBezTo>
                <a:cubicBezTo>
                  <a:pt x="190" y="675"/>
                  <a:pt x="168" y="627"/>
                  <a:pt x="125" y="532"/>
                </a:cubicBezTo>
                <a:lnTo>
                  <a:pt x="60" y="390"/>
                </a:lnTo>
                <a:lnTo>
                  <a:pt x="49" y="398"/>
                </a:lnTo>
                <a:cubicBezTo>
                  <a:pt x="42" y="403"/>
                  <a:pt x="35" y="408"/>
                  <a:pt x="28" y="414"/>
                </a:cubicBezTo>
                <a:cubicBezTo>
                  <a:pt x="21" y="419"/>
                  <a:pt x="17"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7" name=""/>
          <p:cNvSpPr/>
          <p:nvPr/>
        </p:nvSpPr>
        <p:spPr>
          <a:xfrm>
            <a:off x="1143720" y="2986200"/>
            <a:ext cx="238320" cy="15120"/>
          </a:xfrm>
          <a:custGeom>
            <a:avLst/>
            <a:gdLst/>
            <a:ahLst/>
            <a:rect l="0" t="0" r="r" b="b"/>
            <a:pathLst>
              <a:path w="662" h="42">
                <a:moveTo>
                  <a:pt x="0" y="0"/>
                </a:moveTo>
                <a:lnTo>
                  <a:pt x="662" y="0"/>
                </a:lnTo>
                <a:lnTo>
                  <a:pt x="662"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8" name=""/>
          <p:cNvSpPr/>
          <p:nvPr/>
        </p:nvSpPr>
        <p:spPr>
          <a:xfrm>
            <a:off x="1387080" y="30816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8"/>
                </a:lnTo>
                <a:lnTo>
                  <a:pt x="65" y="258"/>
                </a:lnTo>
                <a:lnTo>
                  <a:pt x="151" y="156"/>
                </a:lnTo>
                <a:lnTo>
                  <a:pt x="59" y="42"/>
                </a:lnTo>
                <a:lnTo>
                  <a:pt x="3" y="42"/>
                </a:lnTo>
                <a:lnTo>
                  <a:pt x="3" y="0"/>
                </a:lnTo>
                <a:lnTo>
                  <a:pt x="8" y="0"/>
                </a:lnTo>
                <a:cubicBezTo>
                  <a:pt x="15" y="1"/>
                  <a:pt x="40" y="2"/>
                  <a:pt x="82" y="2"/>
                </a:cubicBezTo>
                <a:cubicBezTo>
                  <a:pt x="129" y="2"/>
                  <a:pt x="157" y="1"/>
                  <a:pt x="166" y="0"/>
                </a:cubicBezTo>
                <a:lnTo>
                  <a:pt x="172" y="0"/>
                </a:lnTo>
                <a:lnTo>
                  <a:pt x="172" y="42"/>
                </a:lnTo>
                <a:lnTo>
                  <a:pt x="152"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7"/>
                </a:lnTo>
                <a:lnTo>
                  <a:pt x="355" y="258"/>
                </a:lnTo>
                <a:lnTo>
                  <a:pt x="383" y="258"/>
                </a:lnTo>
                <a:lnTo>
                  <a:pt x="383" y="301"/>
                </a:lnTo>
                <a:lnTo>
                  <a:pt x="377" y="301"/>
                </a:lnTo>
                <a:cubicBezTo>
                  <a:pt x="371" y="300"/>
                  <a:pt x="346" y="299"/>
                  <a:pt x="304" y="299"/>
                </a:cubicBezTo>
                <a:cubicBezTo>
                  <a:pt x="257" y="299"/>
                  <a:pt x="229" y="300"/>
                  <a:pt x="221" y="301"/>
                </a:cubicBezTo>
                <a:lnTo>
                  <a:pt x="215" y="301"/>
                </a:lnTo>
                <a:lnTo>
                  <a:pt x="215" y="258"/>
                </a:lnTo>
                <a:lnTo>
                  <a:pt x="234" y="258"/>
                </a:lnTo>
                <a:cubicBezTo>
                  <a:pt x="234" y="258"/>
                  <a:pt x="225" y="246"/>
                  <a:pt x="207" y="224"/>
                </a:cubicBezTo>
                <a:cubicBezTo>
                  <a:pt x="189" y="202"/>
                  <a:pt x="180" y="191"/>
                  <a:pt x="179" y="190"/>
                </a:cubicBezTo>
                <a:lnTo>
                  <a:pt x="119" y="257"/>
                </a:lnTo>
                <a:lnTo>
                  <a:pt x="132" y="258"/>
                </a:lnTo>
                <a:lnTo>
                  <a:pt x="144" y="258"/>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9" name=""/>
          <p:cNvSpPr/>
          <p:nvPr/>
        </p:nvSpPr>
        <p:spPr>
          <a:xfrm>
            <a:off x="1544400" y="3111480"/>
            <a:ext cx="72720" cy="118800"/>
          </a:xfrm>
          <a:custGeom>
            <a:avLst/>
            <a:gdLst/>
            <a:ahLst/>
            <a:rect l="0" t="0" r="r" b="b"/>
            <a:pathLst>
              <a:path w="202" h="330">
                <a:moveTo>
                  <a:pt x="27" y="39"/>
                </a:moveTo>
                <a:cubicBezTo>
                  <a:pt x="46" y="13"/>
                  <a:pt x="71" y="0"/>
                  <a:pt x="101" y="0"/>
                </a:cubicBezTo>
                <a:cubicBezTo>
                  <a:pt x="117" y="0"/>
                  <a:pt x="132" y="4"/>
                  <a:pt x="147" y="12"/>
                </a:cubicBezTo>
                <a:cubicBezTo>
                  <a:pt x="163" y="21"/>
                  <a:pt x="175" y="35"/>
                  <a:pt x="185" y="56"/>
                </a:cubicBezTo>
                <a:cubicBezTo>
                  <a:pt x="197" y="84"/>
                  <a:pt x="202" y="120"/>
                  <a:pt x="202" y="167"/>
                </a:cubicBezTo>
                <a:cubicBezTo>
                  <a:pt x="202" y="216"/>
                  <a:pt x="196" y="254"/>
                  <a:pt x="182" y="280"/>
                </a:cubicBezTo>
                <a:cubicBezTo>
                  <a:pt x="175" y="293"/>
                  <a:pt x="167" y="304"/>
                  <a:pt x="156" y="312"/>
                </a:cubicBezTo>
                <a:cubicBezTo>
                  <a:pt x="144" y="320"/>
                  <a:pt x="135" y="325"/>
                  <a:pt x="126" y="327"/>
                </a:cubicBezTo>
                <a:cubicBezTo>
                  <a:pt x="118" y="329"/>
                  <a:pt x="110" y="330"/>
                  <a:pt x="102" y="330"/>
                </a:cubicBezTo>
                <a:cubicBezTo>
                  <a:pt x="94" y="330"/>
                  <a:pt x="85" y="329"/>
                  <a:pt x="77" y="327"/>
                </a:cubicBezTo>
                <a:cubicBezTo>
                  <a:pt x="69" y="325"/>
                  <a:pt x="59" y="320"/>
                  <a:pt x="48" y="312"/>
                </a:cubicBezTo>
                <a:cubicBezTo>
                  <a:pt x="37" y="304"/>
                  <a:pt x="27" y="293"/>
                  <a:pt x="21" y="280"/>
                </a:cubicBezTo>
                <a:cubicBezTo>
                  <a:pt x="7" y="254"/>
                  <a:pt x="0" y="216"/>
                  <a:pt x="0" y="167"/>
                </a:cubicBezTo>
                <a:cubicBezTo>
                  <a:pt x="0" y="111"/>
                  <a:pt x="9" y="68"/>
                  <a:pt x="27" y="39"/>
                </a:cubicBezTo>
                <a:moveTo>
                  <a:pt x="136" y="33"/>
                </a:moveTo>
                <a:cubicBezTo>
                  <a:pt x="126" y="23"/>
                  <a:pt x="115" y="18"/>
                  <a:pt x="102" y="18"/>
                </a:cubicBezTo>
                <a:cubicBezTo>
                  <a:pt x="89" y="18"/>
                  <a:pt x="77" y="23"/>
                  <a:pt x="68" y="33"/>
                </a:cubicBezTo>
                <a:cubicBezTo>
                  <a:pt x="60" y="41"/>
                  <a:pt x="54" y="53"/>
                  <a:pt x="52" y="67"/>
                </a:cubicBezTo>
                <a:cubicBezTo>
                  <a:pt x="49" y="83"/>
                  <a:pt x="48" y="114"/>
                  <a:pt x="48" y="160"/>
                </a:cubicBezTo>
                <a:cubicBezTo>
                  <a:pt x="48" y="211"/>
                  <a:pt x="49" y="244"/>
                  <a:pt x="52" y="260"/>
                </a:cubicBezTo>
                <a:cubicBezTo>
                  <a:pt x="54" y="276"/>
                  <a:pt x="60" y="288"/>
                  <a:pt x="69" y="298"/>
                </a:cubicBezTo>
                <a:cubicBezTo>
                  <a:pt x="78" y="307"/>
                  <a:pt x="89" y="312"/>
                  <a:pt x="102" y="312"/>
                </a:cubicBezTo>
                <a:cubicBezTo>
                  <a:pt x="115" y="312"/>
                  <a:pt x="126" y="307"/>
                  <a:pt x="135" y="298"/>
                </a:cubicBezTo>
                <a:cubicBezTo>
                  <a:pt x="144" y="288"/>
                  <a:pt x="149" y="275"/>
                  <a:pt x="152" y="257"/>
                </a:cubicBezTo>
                <a:cubicBezTo>
                  <a:pt x="154" y="240"/>
                  <a:pt x="155" y="208"/>
                  <a:pt x="156" y="160"/>
                </a:cubicBezTo>
                <a:cubicBezTo>
                  <a:pt x="156" y="114"/>
                  <a:pt x="154" y="84"/>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0" name=""/>
          <p:cNvSpPr/>
          <p:nvPr/>
        </p:nvSpPr>
        <p:spPr>
          <a:xfrm>
            <a:off x="1703880" y="3047760"/>
            <a:ext cx="162360" cy="162360"/>
          </a:xfrm>
          <a:custGeom>
            <a:avLst/>
            <a:gdLst/>
            <a:ahLst/>
            <a:rect l="0" t="0" r="r" b="b"/>
            <a:pathLst>
              <a:path w="451" h="451">
                <a:moveTo>
                  <a:pt x="9" y="211"/>
                </a:moveTo>
                <a:lnTo>
                  <a:pt x="211" y="211"/>
                </a:lnTo>
                <a:lnTo>
                  <a:pt x="211" y="110"/>
                </a:lnTo>
                <a:lnTo>
                  <a:pt x="212" y="8"/>
                </a:lnTo>
                <a:cubicBezTo>
                  <a:pt x="217" y="3"/>
                  <a:pt x="221" y="0"/>
                  <a:pt x="225" y="0"/>
                </a:cubicBezTo>
                <a:cubicBezTo>
                  <a:pt x="231" y="0"/>
                  <a:pt x="235" y="3"/>
                  <a:pt x="238" y="10"/>
                </a:cubicBezTo>
                <a:lnTo>
                  <a:pt x="238" y="211"/>
                </a:lnTo>
                <a:lnTo>
                  <a:pt x="440" y="211"/>
                </a:lnTo>
                <a:cubicBezTo>
                  <a:pt x="448" y="215"/>
                  <a:pt x="451" y="220"/>
                  <a:pt x="451" y="225"/>
                </a:cubicBezTo>
                <a:cubicBezTo>
                  <a:pt x="451" y="230"/>
                  <a:pt x="448" y="235"/>
                  <a:pt x="440" y="239"/>
                </a:cubicBezTo>
                <a:lnTo>
                  <a:pt x="238" y="239"/>
                </a:lnTo>
                <a:lnTo>
                  <a:pt x="238" y="441"/>
                </a:lnTo>
                <a:cubicBezTo>
                  <a:pt x="235" y="447"/>
                  <a:pt x="231" y="451"/>
                  <a:pt x="226" y="451"/>
                </a:cubicBezTo>
                <a:lnTo>
                  <a:pt x="225" y="451"/>
                </a:lnTo>
                <a:lnTo>
                  <a:pt x="224" y="451"/>
                </a:lnTo>
                <a:cubicBezTo>
                  <a:pt x="218" y="451"/>
                  <a:pt x="214" y="447"/>
                  <a:pt x="211" y="441"/>
                </a:cubicBezTo>
                <a:lnTo>
                  <a:pt x="211" y="239"/>
                </a:lnTo>
                <a:lnTo>
                  <a:pt x="9" y="239"/>
                </a:lnTo>
                <a:cubicBezTo>
                  <a:pt x="3" y="235"/>
                  <a:pt x="0" y="231"/>
                  <a:pt x="0" y="225"/>
                </a:cubicBezTo>
                <a:cubicBezTo>
                  <a:pt x="0" y="219"/>
                  <a:pt x="3" y="215"/>
                  <a:pt x="9" y="2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1" name=""/>
          <p:cNvSpPr/>
          <p:nvPr/>
        </p:nvSpPr>
        <p:spPr>
          <a:xfrm>
            <a:off x="2161800" y="3027600"/>
            <a:ext cx="83880" cy="162360"/>
          </a:xfrm>
          <a:custGeom>
            <a:avLst/>
            <a:gdLst/>
            <a:ahLst/>
            <a:rect l="0" t="0" r="r" b="b"/>
            <a:pathLst>
              <a:path w="233" h="451">
                <a:moveTo>
                  <a:pt x="88" y="59"/>
                </a:moveTo>
                <a:lnTo>
                  <a:pt x="79" y="62"/>
                </a:lnTo>
                <a:cubicBezTo>
                  <a:pt x="72" y="65"/>
                  <a:pt x="63" y="67"/>
                  <a:pt x="52" y="69"/>
                </a:cubicBezTo>
                <a:cubicBezTo>
                  <a:pt x="40" y="71"/>
                  <a:pt x="27" y="73"/>
                  <a:pt x="13" y="74"/>
                </a:cubicBezTo>
                <a:lnTo>
                  <a:pt x="0" y="74"/>
                </a:lnTo>
                <a:lnTo>
                  <a:pt x="0" y="43"/>
                </a:lnTo>
                <a:lnTo>
                  <a:pt x="13" y="43"/>
                </a:lnTo>
                <a:cubicBezTo>
                  <a:pt x="34" y="42"/>
                  <a:pt x="53" y="39"/>
                  <a:pt x="71" y="33"/>
                </a:cubicBezTo>
                <a:cubicBezTo>
                  <a:pt x="89" y="27"/>
                  <a:pt x="102" y="21"/>
                  <a:pt x="109" y="16"/>
                </a:cubicBezTo>
                <a:cubicBezTo>
                  <a:pt x="116" y="11"/>
                  <a:pt x="123" y="7"/>
                  <a:pt x="128" y="2"/>
                </a:cubicBezTo>
                <a:cubicBezTo>
                  <a:pt x="129" y="0"/>
                  <a:pt x="132" y="0"/>
                  <a:pt x="136" y="0"/>
                </a:cubicBezTo>
                <a:cubicBezTo>
                  <a:pt x="140" y="0"/>
                  <a:pt x="145" y="1"/>
                  <a:pt x="149" y="4"/>
                </a:cubicBezTo>
                <a:lnTo>
                  <a:pt x="149" y="206"/>
                </a:lnTo>
                <a:lnTo>
                  <a:pt x="149" y="410"/>
                </a:lnTo>
                <a:cubicBezTo>
                  <a:pt x="153" y="413"/>
                  <a:pt x="155" y="415"/>
                  <a:pt x="158" y="416"/>
                </a:cubicBezTo>
                <a:cubicBezTo>
                  <a:pt x="160" y="417"/>
                  <a:pt x="165" y="418"/>
                  <a:pt x="174" y="419"/>
                </a:cubicBezTo>
                <a:cubicBezTo>
                  <a:pt x="182" y="420"/>
                  <a:pt x="196" y="420"/>
                  <a:pt x="216" y="420"/>
                </a:cubicBezTo>
                <a:lnTo>
                  <a:pt x="233" y="420"/>
                </a:lnTo>
                <a:lnTo>
                  <a:pt x="233" y="451"/>
                </a:lnTo>
                <a:lnTo>
                  <a:pt x="226" y="451"/>
                </a:lnTo>
                <a:cubicBezTo>
                  <a:pt x="216" y="450"/>
                  <a:pt x="181" y="449"/>
                  <a:pt x="117" y="449"/>
                </a:cubicBezTo>
                <a:cubicBezTo>
                  <a:pt x="56" y="449"/>
                  <a:pt x="21" y="450"/>
                  <a:pt x="11" y="451"/>
                </a:cubicBezTo>
                <a:lnTo>
                  <a:pt x="3" y="451"/>
                </a:lnTo>
                <a:lnTo>
                  <a:pt x="3" y="420"/>
                </a:lnTo>
                <a:lnTo>
                  <a:pt x="21" y="420"/>
                </a:lnTo>
                <a:cubicBezTo>
                  <a:pt x="31" y="420"/>
                  <a:pt x="39" y="420"/>
                  <a:pt x="46" y="420"/>
                </a:cubicBezTo>
                <a:cubicBezTo>
                  <a:pt x="54" y="420"/>
                  <a:pt x="59" y="420"/>
                  <a:pt x="63" y="419"/>
                </a:cubicBezTo>
                <a:cubicBezTo>
                  <a:pt x="67" y="419"/>
                  <a:pt x="71" y="418"/>
                  <a:pt x="74" y="417"/>
                </a:cubicBezTo>
                <a:cubicBezTo>
                  <a:pt x="77" y="416"/>
                  <a:pt x="79" y="416"/>
                  <a:pt x="79" y="416"/>
                </a:cubicBezTo>
                <a:cubicBezTo>
                  <a:pt x="80" y="416"/>
                  <a:pt x="81" y="415"/>
                  <a:pt x="84" y="413"/>
                </a:cubicBezTo>
                <a:cubicBezTo>
                  <a:pt x="86" y="410"/>
                  <a:pt x="87" y="409"/>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2" name=""/>
          <p:cNvSpPr/>
          <p:nvPr/>
        </p:nvSpPr>
        <p:spPr>
          <a:xfrm>
            <a:off x="2337840" y="3123720"/>
            <a:ext cx="149040" cy="10440"/>
          </a:xfrm>
          <a:custGeom>
            <a:avLst/>
            <a:gdLst/>
            <a:ahLst/>
            <a:rect l="0" t="0" r="r" b="b"/>
            <a:pathLst>
              <a:path w="414" h="29">
                <a:moveTo>
                  <a:pt x="9" y="0"/>
                </a:moveTo>
                <a:lnTo>
                  <a:pt x="403" y="0"/>
                </a:lnTo>
                <a:cubicBezTo>
                  <a:pt x="410" y="5"/>
                  <a:pt x="414" y="10"/>
                  <a:pt x="414" y="15"/>
                </a:cubicBezTo>
                <a:cubicBezTo>
                  <a:pt x="414" y="20"/>
                  <a:pt x="410" y="25"/>
                  <a:pt x="403" y="29"/>
                </a:cubicBezTo>
                <a:lnTo>
                  <a:pt x="9" y="29"/>
                </a:lnTo>
                <a:cubicBezTo>
                  <a:pt x="3" y="25"/>
                  <a:pt x="0" y="21"/>
                  <a:pt x="0" y="15"/>
                </a:cubicBezTo>
                <a:cubicBezTo>
                  <a:pt x="0" y="9"/>
                  <a:pt x="3" y="5"/>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3" name=""/>
          <p:cNvSpPr/>
          <p:nvPr/>
        </p:nvSpPr>
        <p:spPr>
          <a:xfrm>
            <a:off x="2569320" y="3081960"/>
            <a:ext cx="138960" cy="110880"/>
          </a:xfrm>
          <a:custGeom>
            <a:avLst/>
            <a:gdLst/>
            <a:ahLst/>
            <a:rect l="0" t="0" r="r" b="b"/>
            <a:pathLst>
              <a:path w="386" h="308">
                <a:moveTo>
                  <a:pt x="0" y="195"/>
                </a:moveTo>
                <a:cubicBezTo>
                  <a:pt x="0" y="142"/>
                  <a:pt x="19" y="97"/>
                  <a:pt x="58" y="58"/>
                </a:cubicBezTo>
                <a:cubicBezTo>
                  <a:pt x="97" y="19"/>
                  <a:pt x="139" y="0"/>
                  <a:pt x="186" y="0"/>
                </a:cubicBezTo>
                <a:cubicBezTo>
                  <a:pt x="217" y="0"/>
                  <a:pt x="243" y="9"/>
                  <a:pt x="262" y="27"/>
                </a:cubicBezTo>
                <a:cubicBezTo>
                  <a:pt x="281" y="45"/>
                  <a:pt x="293" y="67"/>
                  <a:pt x="300" y="93"/>
                </a:cubicBezTo>
                <a:cubicBezTo>
                  <a:pt x="303" y="107"/>
                  <a:pt x="304" y="122"/>
                  <a:pt x="305" y="139"/>
                </a:cubicBezTo>
                <a:lnTo>
                  <a:pt x="305" y="158"/>
                </a:lnTo>
                <a:cubicBezTo>
                  <a:pt x="327" y="125"/>
                  <a:pt x="344" y="88"/>
                  <a:pt x="357" y="46"/>
                </a:cubicBezTo>
                <a:cubicBezTo>
                  <a:pt x="358" y="40"/>
                  <a:pt x="360" y="36"/>
                  <a:pt x="361" y="35"/>
                </a:cubicBezTo>
                <a:cubicBezTo>
                  <a:pt x="362" y="34"/>
                  <a:pt x="365" y="34"/>
                  <a:pt x="371" y="33"/>
                </a:cubicBezTo>
                <a:cubicBezTo>
                  <a:pt x="381" y="33"/>
                  <a:pt x="386" y="35"/>
                  <a:pt x="386" y="39"/>
                </a:cubicBezTo>
                <a:cubicBezTo>
                  <a:pt x="386" y="43"/>
                  <a:pt x="384" y="51"/>
                  <a:pt x="380" y="65"/>
                </a:cubicBezTo>
                <a:cubicBezTo>
                  <a:pt x="376" y="79"/>
                  <a:pt x="367" y="98"/>
                  <a:pt x="355" y="123"/>
                </a:cubicBezTo>
                <a:cubicBezTo>
                  <a:pt x="342" y="147"/>
                  <a:pt x="328" y="171"/>
                  <a:pt x="313" y="191"/>
                </a:cubicBezTo>
                <a:lnTo>
                  <a:pt x="306" y="201"/>
                </a:lnTo>
                <a:lnTo>
                  <a:pt x="306" y="217"/>
                </a:lnTo>
                <a:cubicBezTo>
                  <a:pt x="307" y="242"/>
                  <a:pt x="309" y="259"/>
                  <a:pt x="312" y="268"/>
                </a:cubicBezTo>
                <a:cubicBezTo>
                  <a:pt x="314" y="277"/>
                  <a:pt x="319" y="282"/>
                  <a:pt x="324" y="283"/>
                </a:cubicBezTo>
                <a:cubicBezTo>
                  <a:pt x="331" y="282"/>
                  <a:pt x="337" y="279"/>
                  <a:pt x="342" y="275"/>
                </a:cubicBezTo>
                <a:cubicBezTo>
                  <a:pt x="347" y="271"/>
                  <a:pt x="352" y="266"/>
                  <a:pt x="355" y="260"/>
                </a:cubicBezTo>
                <a:cubicBezTo>
                  <a:pt x="355" y="256"/>
                  <a:pt x="357" y="255"/>
                  <a:pt x="358" y="254"/>
                </a:cubicBezTo>
                <a:cubicBezTo>
                  <a:pt x="359" y="254"/>
                  <a:pt x="363" y="253"/>
                  <a:pt x="368" y="253"/>
                </a:cubicBezTo>
                <a:cubicBezTo>
                  <a:pt x="377" y="253"/>
                  <a:pt x="382" y="255"/>
                  <a:pt x="382" y="258"/>
                </a:cubicBezTo>
                <a:cubicBezTo>
                  <a:pt x="382" y="261"/>
                  <a:pt x="380" y="265"/>
                  <a:pt x="378" y="271"/>
                </a:cubicBezTo>
                <a:cubicBezTo>
                  <a:pt x="372" y="282"/>
                  <a:pt x="364" y="290"/>
                  <a:pt x="354" y="297"/>
                </a:cubicBezTo>
                <a:cubicBezTo>
                  <a:pt x="343" y="303"/>
                  <a:pt x="333" y="306"/>
                  <a:pt x="323" y="307"/>
                </a:cubicBezTo>
                <a:lnTo>
                  <a:pt x="318" y="307"/>
                </a:lnTo>
                <a:cubicBezTo>
                  <a:pt x="288" y="307"/>
                  <a:pt x="268" y="291"/>
                  <a:pt x="257" y="258"/>
                </a:cubicBezTo>
                <a:lnTo>
                  <a:pt x="255" y="253"/>
                </a:lnTo>
                <a:lnTo>
                  <a:pt x="247" y="259"/>
                </a:lnTo>
                <a:cubicBezTo>
                  <a:pt x="243" y="262"/>
                  <a:pt x="236" y="267"/>
                  <a:pt x="227" y="272"/>
                </a:cubicBezTo>
                <a:cubicBezTo>
                  <a:pt x="218" y="278"/>
                  <a:pt x="208" y="283"/>
                  <a:pt x="197" y="288"/>
                </a:cubicBezTo>
                <a:cubicBezTo>
                  <a:pt x="185" y="293"/>
                  <a:pt x="172" y="297"/>
                  <a:pt x="157" y="301"/>
                </a:cubicBezTo>
                <a:cubicBezTo>
                  <a:pt x="143" y="306"/>
                  <a:pt x="128" y="308"/>
                  <a:pt x="114" y="308"/>
                </a:cubicBezTo>
                <a:cubicBezTo>
                  <a:pt x="78" y="308"/>
                  <a:pt x="50" y="296"/>
                  <a:pt x="30" y="274"/>
                </a:cubicBezTo>
                <a:cubicBezTo>
                  <a:pt x="10" y="251"/>
                  <a:pt x="0" y="225"/>
                  <a:pt x="0" y="195"/>
                </a:cubicBezTo>
                <a:moveTo>
                  <a:pt x="117" y="283"/>
                </a:moveTo>
                <a:cubicBezTo>
                  <a:pt x="140" y="283"/>
                  <a:pt x="162" y="278"/>
                  <a:pt x="184" y="268"/>
                </a:cubicBezTo>
                <a:cubicBezTo>
                  <a:pt x="206" y="259"/>
                  <a:pt x="222" y="249"/>
                  <a:pt x="233" y="239"/>
                </a:cubicBezTo>
                <a:lnTo>
                  <a:pt x="249" y="224"/>
                </a:lnTo>
                <a:cubicBezTo>
                  <a:pt x="248" y="159"/>
                  <a:pt x="247" y="119"/>
                  <a:pt x="245" y="103"/>
                </a:cubicBezTo>
                <a:cubicBezTo>
                  <a:pt x="238" y="51"/>
                  <a:pt x="218" y="25"/>
                  <a:pt x="182" y="25"/>
                </a:cubicBezTo>
                <a:cubicBezTo>
                  <a:pt x="151" y="25"/>
                  <a:pt x="124" y="42"/>
                  <a:pt x="101" y="74"/>
                </a:cubicBezTo>
                <a:cubicBezTo>
                  <a:pt x="88" y="93"/>
                  <a:pt x="78" y="117"/>
                  <a:pt x="71" y="148"/>
                </a:cubicBezTo>
                <a:cubicBezTo>
                  <a:pt x="63" y="179"/>
                  <a:pt x="59" y="203"/>
                  <a:pt x="59" y="219"/>
                </a:cubicBezTo>
                <a:cubicBezTo>
                  <a:pt x="59" y="241"/>
                  <a:pt x="64" y="257"/>
                  <a:pt x="76" y="267"/>
                </a:cubicBezTo>
                <a:cubicBezTo>
                  <a:pt x="87" y="277"/>
                  <a:pt x="101" y="282"/>
                  <a:pt x="117"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4" name=""/>
          <p:cNvSpPr/>
          <p:nvPr/>
        </p:nvSpPr>
        <p:spPr>
          <a:xfrm>
            <a:off x="2601720" y="30452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5" name=""/>
          <p:cNvSpPr/>
          <p:nvPr/>
        </p:nvSpPr>
        <p:spPr>
          <a:xfrm>
            <a:off x="2728080" y="3118320"/>
            <a:ext cx="54000" cy="110160"/>
          </a:xfrm>
          <a:custGeom>
            <a:avLst/>
            <a:gdLst/>
            <a:ahLst/>
            <a:rect l="0" t="0" r="r" b="b"/>
            <a:pathLst>
              <a:path w="150" h="306">
                <a:moveTo>
                  <a:pt x="3" y="116"/>
                </a:moveTo>
                <a:cubicBezTo>
                  <a:pt x="1" y="114"/>
                  <a:pt x="0" y="113"/>
                  <a:pt x="0" y="112"/>
                </a:cubicBezTo>
                <a:cubicBezTo>
                  <a:pt x="0" y="110"/>
                  <a:pt x="1" y="108"/>
                  <a:pt x="2" y="104"/>
                </a:cubicBezTo>
                <a:cubicBezTo>
                  <a:pt x="3" y="100"/>
                  <a:pt x="3" y="98"/>
                  <a:pt x="4" y="97"/>
                </a:cubicBezTo>
                <a:cubicBezTo>
                  <a:pt x="5" y="96"/>
                  <a:pt x="6" y="95"/>
                  <a:pt x="8" y="95"/>
                </a:cubicBezTo>
                <a:cubicBezTo>
                  <a:pt x="11" y="95"/>
                  <a:pt x="19" y="95"/>
                  <a:pt x="33" y="94"/>
                </a:cubicBezTo>
                <a:lnTo>
                  <a:pt x="59" y="94"/>
                </a:lnTo>
                <a:lnTo>
                  <a:pt x="68" y="56"/>
                </a:lnTo>
                <a:cubicBezTo>
                  <a:pt x="69" y="53"/>
                  <a:pt x="70" y="48"/>
                  <a:pt x="71" y="42"/>
                </a:cubicBezTo>
                <a:cubicBezTo>
                  <a:pt x="73" y="37"/>
                  <a:pt x="74" y="32"/>
                  <a:pt x="75" y="30"/>
                </a:cubicBezTo>
                <a:cubicBezTo>
                  <a:pt x="76" y="27"/>
                  <a:pt x="77" y="24"/>
                  <a:pt x="78" y="20"/>
                </a:cubicBezTo>
                <a:cubicBezTo>
                  <a:pt x="79" y="16"/>
                  <a:pt x="80" y="14"/>
                  <a:pt x="82" y="12"/>
                </a:cubicBezTo>
                <a:cubicBezTo>
                  <a:pt x="83" y="11"/>
                  <a:pt x="85" y="9"/>
                  <a:pt x="86" y="6"/>
                </a:cubicBezTo>
                <a:cubicBezTo>
                  <a:pt x="88" y="4"/>
                  <a:pt x="90" y="3"/>
                  <a:pt x="93" y="1"/>
                </a:cubicBezTo>
                <a:cubicBezTo>
                  <a:pt x="96" y="0"/>
                  <a:pt x="99" y="0"/>
                  <a:pt x="102" y="0"/>
                </a:cubicBezTo>
                <a:cubicBezTo>
                  <a:pt x="107" y="0"/>
                  <a:pt x="111" y="3"/>
                  <a:pt x="114" y="6"/>
                </a:cubicBezTo>
                <a:cubicBezTo>
                  <a:pt x="116" y="10"/>
                  <a:pt x="117" y="13"/>
                  <a:pt x="117" y="16"/>
                </a:cubicBezTo>
                <a:cubicBezTo>
                  <a:pt x="117" y="18"/>
                  <a:pt x="115" y="25"/>
                  <a:pt x="113" y="38"/>
                </a:cubicBezTo>
                <a:cubicBezTo>
                  <a:pt x="110" y="51"/>
                  <a:pt x="107" y="63"/>
                  <a:pt x="103" y="76"/>
                </a:cubicBezTo>
                <a:lnTo>
                  <a:pt x="98" y="93"/>
                </a:lnTo>
                <a:cubicBezTo>
                  <a:pt x="98" y="94"/>
                  <a:pt x="106" y="94"/>
                  <a:pt x="122" y="94"/>
                </a:cubicBezTo>
                <a:lnTo>
                  <a:pt x="147" y="94"/>
                </a:lnTo>
                <a:cubicBezTo>
                  <a:pt x="149" y="97"/>
                  <a:pt x="150" y="98"/>
                  <a:pt x="150" y="100"/>
                </a:cubicBezTo>
                <a:cubicBezTo>
                  <a:pt x="150" y="107"/>
                  <a:pt x="148" y="112"/>
                  <a:pt x="144" y="116"/>
                </a:cubicBezTo>
                <a:lnTo>
                  <a:pt x="93" y="116"/>
                </a:lnTo>
                <a:lnTo>
                  <a:pt x="75" y="186"/>
                </a:lnTo>
                <a:cubicBezTo>
                  <a:pt x="63" y="237"/>
                  <a:pt x="57" y="264"/>
                  <a:pt x="57" y="268"/>
                </a:cubicBezTo>
                <a:cubicBezTo>
                  <a:pt x="57" y="281"/>
                  <a:pt x="61" y="288"/>
                  <a:pt x="70" y="288"/>
                </a:cubicBezTo>
                <a:cubicBezTo>
                  <a:pt x="81" y="288"/>
                  <a:pt x="92"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7" y="306"/>
                  <a:pt x="48" y="303"/>
                  <a:pt x="38" y="299"/>
                </a:cubicBezTo>
                <a:cubicBezTo>
                  <a:pt x="29" y="294"/>
                  <a:pt x="23" y="286"/>
                  <a:pt x="19" y="274"/>
                </a:cubicBezTo>
                <a:cubicBezTo>
                  <a:pt x="19" y="271"/>
                  <a:pt x="18" y="267"/>
                  <a:pt x="18" y="261"/>
                </a:cubicBezTo>
                <a:lnTo>
                  <a:pt x="18" y="252"/>
                </a:lnTo>
                <a:lnTo>
                  <a:pt x="35" y="185"/>
                </a:lnTo>
                <a:cubicBezTo>
                  <a:pt x="47" y="140"/>
                  <a:pt x="53" y="118"/>
                  <a:pt x="53" y="117"/>
                </a:cubicBezTo>
                <a:cubicBezTo>
                  <a:pt x="53" y="117"/>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6" name=""/>
          <p:cNvSpPr/>
          <p:nvPr/>
        </p:nvSpPr>
        <p:spPr>
          <a:xfrm>
            <a:off x="1951200" y="2986200"/>
            <a:ext cx="190800" cy="244080"/>
          </a:xfrm>
          <a:custGeom>
            <a:avLst/>
            <a:gdLst/>
            <a:ahLst/>
            <a:rect l="0" t="0" r="r" b="b"/>
            <a:pathLst>
              <a:path w="530" h="678">
                <a:moveTo>
                  <a:pt x="16" y="422"/>
                </a:moveTo>
                <a:cubicBezTo>
                  <a:pt x="13" y="422"/>
                  <a:pt x="10" y="420"/>
                  <a:pt x="6" y="417"/>
                </a:cubicBezTo>
                <a:cubicBezTo>
                  <a:pt x="3" y="413"/>
                  <a:pt x="1" y="410"/>
                  <a:pt x="0" y="407"/>
                </a:cubicBezTo>
                <a:cubicBezTo>
                  <a:pt x="0" y="404"/>
                  <a:pt x="7" y="398"/>
                  <a:pt x="21" y="387"/>
                </a:cubicBezTo>
                <a:cubicBezTo>
                  <a:pt x="36" y="376"/>
                  <a:pt x="50" y="365"/>
                  <a:pt x="66" y="353"/>
                </a:cubicBezTo>
                <a:cubicBezTo>
                  <a:pt x="81" y="341"/>
                  <a:pt x="90" y="335"/>
                  <a:pt x="91" y="333"/>
                </a:cubicBezTo>
                <a:cubicBezTo>
                  <a:pt x="92" y="332"/>
                  <a:pt x="94" y="332"/>
                  <a:pt x="95" y="332"/>
                </a:cubicBezTo>
                <a:lnTo>
                  <a:pt x="96" y="332"/>
                </a:lnTo>
                <a:cubicBezTo>
                  <a:pt x="98" y="332"/>
                  <a:pt x="101" y="336"/>
                  <a:pt x="105" y="343"/>
                </a:cubicBezTo>
                <a:cubicBezTo>
                  <a:pt x="109" y="351"/>
                  <a:pt x="121" y="378"/>
                  <a:pt x="143" y="423"/>
                </a:cubicBezTo>
                <a:cubicBezTo>
                  <a:pt x="151" y="442"/>
                  <a:pt x="158" y="458"/>
                  <a:pt x="164" y="469"/>
                </a:cubicBezTo>
                <a:lnTo>
                  <a:pt x="221" y="594"/>
                </a:lnTo>
                <a:cubicBezTo>
                  <a:pt x="221" y="594"/>
                  <a:pt x="245" y="546"/>
                  <a:pt x="291" y="450"/>
                </a:cubicBezTo>
                <a:cubicBezTo>
                  <a:pt x="338" y="354"/>
                  <a:pt x="384" y="258"/>
                  <a:pt x="431" y="160"/>
                </a:cubicBezTo>
                <a:cubicBezTo>
                  <a:pt x="477" y="62"/>
                  <a:pt x="501" y="12"/>
                  <a:pt x="503" y="10"/>
                </a:cubicBezTo>
                <a:cubicBezTo>
                  <a:pt x="506" y="3"/>
                  <a:pt x="510" y="0"/>
                  <a:pt x="517" y="0"/>
                </a:cubicBezTo>
                <a:cubicBezTo>
                  <a:pt x="520" y="0"/>
                  <a:pt x="523" y="1"/>
                  <a:pt x="525" y="4"/>
                </a:cubicBezTo>
                <a:cubicBezTo>
                  <a:pt x="527" y="7"/>
                  <a:pt x="529" y="10"/>
                  <a:pt x="530" y="12"/>
                </a:cubicBezTo>
                <a:lnTo>
                  <a:pt x="530" y="16"/>
                </a:lnTo>
                <a:lnTo>
                  <a:pt x="372" y="344"/>
                </a:lnTo>
                <a:lnTo>
                  <a:pt x="213" y="673"/>
                </a:lnTo>
                <a:cubicBezTo>
                  <a:pt x="211" y="676"/>
                  <a:pt x="207" y="678"/>
                  <a:pt x="200" y="678"/>
                </a:cubicBezTo>
                <a:cubicBezTo>
                  <a:pt x="196" y="678"/>
                  <a:pt x="193" y="677"/>
                  <a:pt x="192" y="676"/>
                </a:cubicBezTo>
                <a:cubicBezTo>
                  <a:pt x="191" y="675"/>
                  <a:pt x="169" y="627"/>
                  <a:pt x="126" y="532"/>
                </a:cubicBezTo>
                <a:lnTo>
                  <a:pt x="60" y="390"/>
                </a:lnTo>
                <a:lnTo>
                  <a:pt x="49" y="398"/>
                </a:lnTo>
                <a:cubicBezTo>
                  <a:pt x="42" y="403"/>
                  <a:pt x="35" y="408"/>
                  <a:pt x="28" y="414"/>
                </a:cubicBezTo>
                <a:cubicBezTo>
                  <a:pt x="21" y="419"/>
                  <a:pt x="17"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7" name=""/>
          <p:cNvSpPr/>
          <p:nvPr/>
        </p:nvSpPr>
        <p:spPr>
          <a:xfrm>
            <a:off x="2141640" y="298620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8" name=""/>
          <p:cNvSpPr/>
          <p:nvPr/>
        </p:nvSpPr>
        <p:spPr>
          <a:xfrm>
            <a:off x="2809800" y="3081600"/>
            <a:ext cx="99360" cy="110160"/>
          </a:xfrm>
          <a:custGeom>
            <a:avLst/>
            <a:gdLst/>
            <a:ahLst/>
            <a:rect l="0" t="0" r="r" b="b"/>
            <a:pathLst>
              <a:path w="276" h="306">
                <a:moveTo>
                  <a:pt x="252" y="241"/>
                </a:moveTo>
                <a:cubicBezTo>
                  <a:pt x="256" y="241"/>
                  <a:pt x="259" y="244"/>
                  <a:pt x="262" y="251"/>
                </a:cubicBezTo>
                <a:cubicBezTo>
                  <a:pt x="265" y="258"/>
                  <a:pt x="266" y="264"/>
                  <a:pt x="267" y="270"/>
                </a:cubicBezTo>
                <a:cubicBezTo>
                  <a:pt x="267" y="271"/>
                  <a:pt x="266" y="273"/>
                  <a:pt x="265" y="275"/>
                </a:cubicBezTo>
                <a:cubicBezTo>
                  <a:pt x="264" y="276"/>
                  <a:pt x="261" y="278"/>
                  <a:pt x="256" y="281"/>
                </a:cubicBezTo>
                <a:cubicBezTo>
                  <a:pt x="250" y="285"/>
                  <a:pt x="241" y="289"/>
                  <a:pt x="229" y="294"/>
                </a:cubicBezTo>
                <a:cubicBezTo>
                  <a:pt x="216" y="299"/>
                  <a:pt x="203" y="302"/>
                  <a:pt x="189" y="304"/>
                </a:cubicBezTo>
                <a:cubicBezTo>
                  <a:pt x="184" y="305"/>
                  <a:pt x="175" y="306"/>
                  <a:pt x="162" y="306"/>
                </a:cubicBezTo>
                <a:cubicBezTo>
                  <a:pt x="132" y="306"/>
                  <a:pt x="107" y="302"/>
                  <a:pt x="85" y="294"/>
                </a:cubicBezTo>
                <a:cubicBezTo>
                  <a:pt x="64" y="287"/>
                  <a:pt x="47" y="277"/>
                  <a:pt x="35" y="265"/>
                </a:cubicBezTo>
                <a:cubicBezTo>
                  <a:pt x="23" y="252"/>
                  <a:pt x="15" y="240"/>
                  <a:pt x="9" y="227"/>
                </a:cubicBezTo>
                <a:cubicBezTo>
                  <a:pt x="3" y="214"/>
                  <a:pt x="0" y="201"/>
                  <a:pt x="0" y="188"/>
                </a:cubicBezTo>
                <a:lnTo>
                  <a:pt x="0" y="179"/>
                </a:lnTo>
                <a:cubicBezTo>
                  <a:pt x="0" y="142"/>
                  <a:pt x="13" y="108"/>
                  <a:pt x="35" y="78"/>
                </a:cubicBezTo>
                <a:cubicBezTo>
                  <a:pt x="40" y="71"/>
                  <a:pt x="45" y="65"/>
                  <a:pt x="52" y="59"/>
                </a:cubicBezTo>
                <a:cubicBezTo>
                  <a:pt x="59" y="52"/>
                  <a:pt x="69" y="45"/>
                  <a:pt x="81" y="36"/>
                </a:cubicBezTo>
                <a:cubicBezTo>
                  <a:pt x="94" y="27"/>
                  <a:pt x="110" y="19"/>
                  <a:pt x="130" y="13"/>
                </a:cubicBezTo>
                <a:cubicBezTo>
                  <a:pt x="150" y="6"/>
                  <a:pt x="171" y="2"/>
                  <a:pt x="193" y="0"/>
                </a:cubicBezTo>
                <a:cubicBezTo>
                  <a:pt x="193" y="0"/>
                  <a:pt x="198" y="0"/>
                  <a:pt x="207" y="0"/>
                </a:cubicBezTo>
                <a:cubicBezTo>
                  <a:pt x="216" y="0"/>
                  <a:pt x="224" y="0"/>
                  <a:pt x="231" y="0"/>
                </a:cubicBezTo>
                <a:cubicBezTo>
                  <a:pt x="254" y="0"/>
                  <a:pt x="267" y="1"/>
                  <a:pt x="271" y="4"/>
                </a:cubicBezTo>
                <a:cubicBezTo>
                  <a:pt x="274" y="7"/>
                  <a:pt x="276" y="12"/>
                  <a:pt x="276" y="19"/>
                </a:cubicBezTo>
                <a:cubicBezTo>
                  <a:pt x="274" y="29"/>
                  <a:pt x="268" y="37"/>
                  <a:pt x="258" y="41"/>
                </a:cubicBezTo>
                <a:lnTo>
                  <a:pt x="226" y="42"/>
                </a:lnTo>
                <a:cubicBezTo>
                  <a:pt x="194" y="42"/>
                  <a:pt x="172" y="45"/>
                  <a:pt x="160" y="50"/>
                </a:cubicBezTo>
                <a:cubicBezTo>
                  <a:pt x="138" y="59"/>
                  <a:pt x="122" y="76"/>
                  <a:pt x="112" y="101"/>
                </a:cubicBezTo>
                <a:cubicBezTo>
                  <a:pt x="108" y="110"/>
                  <a:pt x="106" y="116"/>
                  <a:pt x="106" y="119"/>
                </a:cubicBezTo>
                <a:cubicBezTo>
                  <a:pt x="106" y="119"/>
                  <a:pt x="127" y="119"/>
                  <a:pt x="168" y="119"/>
                </a:cubicBezTo>
                <a:cubicBezTo>
                  <a:pt x="175" y="119"/>
                  <a:pt x="182" y="119"/>
                  <a:pt x="191" y="119"/>
                </a:cubicBezTo>
                <a:cubicBezTo>
                  <a:pt x="200" y="119"/>
                  <a:pt x="207" y="119"/>
                  <a:pt x="210" y="119"/>
                </a:cubicBezTo>
                <a:cubicBezTo>
                  <a:pt x="224" y="119"/>
                  <a:pt x="233" y="120"/>
                  <a:pt x="238" y="122"/>
                </a:cubicBezTo>
                <a:cubicBezTo>
                  <a:pt x="243" y="124"/>
                  <a:pt x="246" y="129"/>
                  <a:pt x="246" y="138"/>
                </a:cubicBezTo>
                <a:cubicBezTo>
                  <a:pt x="246" y="150"/>
                  <a:pt x="240" y="158"/>
                  <a:pt x="229" y="162"/>
                </a:cubicBezTo>
                <a:cubicBezTo>
                  <a:pt x="226" y="162"/>
                  <a:pt x="204" y="162"/>
                  <a:pt x="160" y="162"/>
                </a:cubicBezTo>
                <a:cubicBezTo>
                  <a:pt x="117" y="162"/>
                  <a:pt x="95" y="163"/>
                  <a:pt x="95" y="164"/>
                </a:cubicBezTo>
                <a:cubicBezTo>
                  <a:pt x="91" y="176"/>
                  <a:pt x="89" y="190"/>
                  <a:pt x="89" y="206"/>
                </a:cubicBezTo>
                <a:cubicBezTo>
                  <a:pt x="89" y="230"/>
                  <a:pt x="97" y="247"/>
                  <a:pt x="112" y="257"/>
                </a:cubicBezTo>
                <a:cubicBezTo>
                  <a:pt x="128" y="267"/>
                  <a:pt x="147" y="272"/>
                  <a:pt x="169" y="272"/>
                </a:cubicBezTo>
                <a:cubicBezTo>
                  <a:pt x="171" y="272"/>
                  <a:pt x="172" y="272"/>
                  <a:pt x="175" y="272"/>
                </a:cubicBezTo>
                <a:cubicBezTo>
                  <a:pt x="177" y="272"/>
                  <a:pt x="178" y="272"/>
                  <a:pt x="179" y="271"/>
                </a:cubicBezTo>
                <a:cubicBezTo>
                  <a:pt x="193" y="269"/>
                  <a:pt x="207" y="263"/>
                  <a:pt x="223" y="254"/>
                </a:cubicBezTo>
                <a:cubicBezTo>
                  <a:pt x="239" y="245"/>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9" name=""/>
          <p:cNvSpPr txBox="1"/>
          <p:nvPr/>
        </p:nvSpPr>
        <p:spPr>
          <a:xfrm>
            <a:off x="1443960" y="274500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を直接予測するのではなく、</a:t>
            </a:r>
            <a:endParaRPr b="0" lang="en-US" sz="1560" strike="noStrike" u="none">
              <a:solidFill>
                <a:srgbClr val="000000"/>
              </a:solidFill>
              <a:effectLst/>
              <a:uFillTx/>
              <a:latin typeface="Times New Roman"/>
            </a:endParaRPr>
          </a:p>
        </p:txBody>
      </p:sp>
      <p:sp>
        <p:nvSpPr>
          <p:cNvPr id="940" name=""/>
          <p:cNvSpPr/>
          <p:nvPr/>
        </p:nvSpPr>
        <p:spPr>
          <a:xfrm>
            <a:off x="5325480" y="3085920"/>
            <a:ext cx="99000" cy="110160"/>
          </a:xfrm>
          <a:custGeom>
            <a:avLst/>
            <a:gdLst/>
            <a:ahLst/>
            <a:rect l="0" t="0" r="r" b="b"/>
            <a:pathLst>
              <a:path w="275" h="306">
                <a:moveTo>
                  <a:pt x="252" y="241"/>
                </a:moveTo>
                <a:cubicBezTo>
                  <a:pt x="255" y="241"/>
                  <a:pt x="259" y="244"/>
                  <a:pt x="261" y="251"/>
                </a:cubicBezTo>
                <a:cubicBezTo>
                  <a:pt x="264" y="258"/>
                  <a:pt x="265" y="264"/>
                  <a:pt x="266" y="270"/>
                </a:cubicBezTo>
                <a:cubicBezTo>
                  <a:pt x="266" y="271"/>
                  <a:pt x="265" y="273"/>
                  <a:pt x="265" y="275"/>
                </a:cubicBezTo>
                <a:cubicBezTo>
                  <a:pt x="264" y="276"/>
                  <a:pt x="261" y="278"/>
                  <a:pt x="255" y="281"/>
                </a:cubicBezTo>
                <a:cubicBezTo>
                  <a:pt x="250" y="285"/>
                  <a:pt x="241" y="289"/>
                  <a:pt x="228" y="294"/>
                </a:cubicBezTo>
                <a:cubicBezTo>
                  <a:pt x="216" y="298"/>
                  <a:pt x="202" y="302"/>
                  <a:pt x="189" y="304"/>
                </a:cubicBezTo>
                <a:cubicBezTo>
                  <a:pt x="184" y="305"/>
                  <a:pt x="175" y="306"/>
                  <a:pt x="161" y="306"/>
                </a:cubicBezTo>
                <a:cubicBezTo>
                  <a:pt x="131" y="306"/>
                  <a:pt x="106" y="302"/>
                  <a:pt x="84" y="294"/>
                </a:cubicBezTo>
                <a:cubicBezTo>
                  <a:pt x="62" y="287"/>
                  <a:pt x="46" y="277"/>
                  <a:pt x="34" y="264"/>
                </a:cubicBezTo>
                <a:cubicBezTo>
                  <a:pt x="22" y="252"/>
                  <a:pt x="14" y="240"/>
                  <a:pt x="8" y="227"/>
                </a:cubicBezTo>
                <a:cubicBezTo>
                  <a:pt x="3" y="214"/>
                  <a:pt x="0" y="201"/>
                  <a:pt x="0" y="188"/>
                </a:cubicBezTo>
                <a:lnTo>
                  <a:pt x="0" y="179"/>
                </a:lnTo>
                <a:cubicBezTo>
                  <a:pt x="0" y="142"/>
                  <a:pt x="11" y="109"/>
                  <a:pt x="34" y="78"/>
                </a:cubicBezTo>
                <a:cubicBezTo>
                  <a:pt x="38" y="71"/>
                  <a:pt x="44" y="65"/>
                  <a:pt x="51" y="59"/>
                </a:cubicBezTo>
                <a:cubicBezTo>
                  <a:pt x="58" y="52"/>
                  <a:pt x="67" y="45"/>
                  <a:pt x="80" y="36"/>
                </a:cubicBezTo>
                <a:cubicBezTo>
                  <a:pt x="92" y="27"/>
                  <a:pt x="109" y="19"/>
                  <a:pt x="128" y="13"/>
                </a:cubicBezTo>
                <a:cubicBezTo>
                  <a:pt x="149" y="7"/>
                  <a:pt x="170" y="2"/>
                  <a:pt x="192" y="1"/>
                </a:cubicBezTo>
                <a:cubicBezTo>
                  <a:pt x="193" y="1"/>
                  <a:pt x="197" y="1"/>
                  <a:pt x="206" y="1"/>
                </a:cubicBezTo>
                <a:cubicBezTo>
                  <a:pt x="216" y="1"/>
                  <a:pt x="223" y="0"/>
                  <a:pt x="230" y="0"/>
                </a:cubicBezTo>
                <a:cubicBezTo>
                  <a:pt x="253" y="0"/>
                  <a:pt x="266" y="1"/>
                  <a:pt x="270" y="4"/>
                </a:cubicBezTo>
                <a:cubicBezTo>
                  <a:pt x="274" y="8"/>
                  <a:pt x="275" y="13"/>
                  <a:pt x="275" y="19"/>
                </a:cubicBezTo>
                <a:cubicBezTo>
                  <a:pt x="274" y="30"/>
                  <a:pt x="268" y="37"/>
                  <a:pt x="258" y="41"/>
                </a:cubicBezTo>
                <a:lnTo>
                  <a:pt x="225" y="42"/>
                </a:lnTo>
                <a:cubicBezTo>
                  <a:pt x="194" y="42"/>
                  <a:pt x="172" y="45"/>
                  <a:pt x="159" y="51"/>
                </a:cubicBezTo>
                <a:cubicBezTo>
                  <a:pt x="137" y="60"/>
                  <a:pt x="121" y="77"/>
                  <a:pt x="111" y="102"/>
                </a:cubicBezTo>
                <a:cubicBezTo>
                  <a:pt x="107" y="111"/>
                  <a:pt x="105" y="117"/>
                  <a:pt x="105" y="120"/>
                </a:cubicBezTo>
                <a:cubicBezTo>
                  <a:pt x="105" y="120"/>
                  <a:pt x="126" y="121"/>
                  <a:pt x="168" y="121"/>
                </a:cubicBezTo>
                <a:cubicBezTo>
                  <a:pt x="174" y="121"/>
                  <a:pt x="182" y="121"/>
                  <a:pt x="191" y="121"/>
                </a:cubicBezTo>
                <a:cubicBezTo>
                  <a:pt x="200" y="121"/>
                  <a:pt x="206" y="120"/>
                  <a:pt x="210" y="120"/>
                </a:cubicBezTo>
                <a:cubicBezTo>
                  <a:pt x="223" y="120"/>
                  <a:pt x="233" y="121"/>
                  <a:pt x="238" y="123"/>
                </a:cubicBezTo>
                <a:cubicBezTo>
                  <a:pt x="243" y="126"/>
                  <a:pt x="245" y="130"/>
                  <a:pt x="246" y="138"/>
                </a:cubicBezTo>
                <a:cubicBezTo>
                  <a:pt x="246" y="150"/>
                  <a:pt x="240" y="158"/>
                  <a:pt x="228" y="162"/>
                </a:cubicBezTo>
                <a:cubicBezTo>
                  <a:pt x="226" y="162"/>
                  <a:pt x="203" y="162"/>
                  <a:pt x="160" y="162"/>
                </a:cubicBezTo>
                <a:cubicBezTo>
                  <a:pt x="116" y="162"/>
                  <a:pt x="94" y="163"/>
                  <a:pt x="94" y="164"/>
                </a:cubicBezTo>
                <a:cubicBezTo>
                  <a:pt x="90" y="176"/>
                  <a:pt x="88" y="190"/>
                  <a:pt x="88" y="206"/>
                </a:cubicBezTo>
                <a:cubicBezTo>
                  <a:pt x="88" y="230"/>
                  <a:pt x="96" y="247"/>
                  <a:pt x="111" y="257"/>
                </a:cubicBezTo>
                <a:cubicBezTo>
                  <a:pt x="126" y="267"/>
                  <a:pt x="146" y="272"/>
                  <a:pt x="169" y="272"/>
                </a:cubicBezTo>
                <a:cubicBezTo>
                  <a:pt x="170" y="272"/>
                  <a:pt x="172" y="272"/>
                  <a:pt x="174" y="272"/>
                </a:cubicBezTo>
                <a:cubicBezTo>
                  <a:pt x="176" y="272"/>
                  <a:pt x="178" y="272"/>
                  <a:pt x="179" y="271"/>
                </a:cubicBezTo>
                <a:cubicBezTo>
                  <a:pt x="192" y="269"/>
                  <a:pt x="207" y="263"/>
                  <a:pt x="223" y="254"/>
                </a:cubicBezTo>
                <a:cubicBezTo>
                  <a:pt x="238" y="245"/>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1" name=""/>
          <p:cNvSpPr txBox="1"/>
          <p:nvPr/>
        </p:nvSpPr>
        <p:spPr>
          <a:xfrm>
            <a:off x="2917080" y="3011400"/>
            <a:ext cx="2378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の関係を使って、ノイズ </a:t>
            </a:r>
            <a:endParaRPr b="0" lang="en-US" sz="1560" strike="noStrike" u="none">
              <a:solidFill>
                <a:srgbClr val="000000"/>
              </a:solidFill>
              <a:effectLst/>
              <a:uFillTx/>
              <a:latin typeface="Times New Roman"/>
            </a:endParaRPr>
          </a:p>
        </p:txBody>
      </p:sp>
      <p:sp>
        <p:nvSpPr>
          <p:cNvPr id="942" name=""/>
          <p:cNvSpPr txBox="1"/>
          <p:nvPr/>
        </p:nvSpPr>
        <p:spPr>
          <a:xfrm>
            <a:off x="5431680" y="3011400"/>
            <a:ext cx="2972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 問題に置き換える。</a:t>
            </a:r>
            <a:endParaRPr b="0" lang="en-US" sz="1560" strike="noStrike" u="none">
              <a:solidFill>
                <a:srgbClr val="000000"/>
              </a:solidFill>
              <a:effectLst/>
              <a:uFillTx/>
              <a:latin typeface="Times New Roman"/>
            </a:endParaRPr>
          </a:p>
        </p:txBody>
      </p:sp>
      <p:sp>
        <p:nvSpPr>
          <p:cNvPr id="943" name=""/>
          <p:cNvSpPr/>
          <p:nvPr/>
        </p:nvSpPr>
        <p:spPr>
          <a:xfrm>
            <a:off x="467640" y="3352680"/>
            <a:ext cx="99360" cy="110160"/>
          </a:xfrm>
          <a:custGeom>
            <a:avLst/>
            <a:gdLst/>
            <a:ahLst/>
            <a:rect l="0" t="0" r="r" b="b"/>
            <a:pathLst>
              <a:path w="276" h="306">
                <a:moveTo>
                  <a:pt x="252" y="240"/>
                </a:moveTo>
                <a:cubicBezTo>
                  <a:pt x="256" y="240"/>
                  <a:pt x="259" y="243"/>
                  <a:pt x="261" y="250"/>
                </a:cubicBezTo>
                <a:cubicBezTo>
                  <a:pt x="264" y="257"/>
                  <a:pt x="266" y="264"/>
                  <a:pt x="266" y="270"/>
                </a:cubicBezTo>
                <a:cubicBezTo>
                  <a:pt x="266" y="271"/>
                  <a:pt x="266" y="273"/>
                  <a:pt x="265" y="274"/>
                </a:cubicBezTo>
                <a:cubicBezTo>
                  <a:pt x="264" y="276"/>
                  <a:pt x="261" y="278"/>
                  <a:pt x="255" y="281"/>
                </a:cubicBezTo>
                <a:cubicBezTo>
                  <a:pt x="250" y="284"/>
                  <a:pt x="241" y="288"/>
                  <a:pt x="228" y="293"/>
                </a:cubicBezTo>
                <a:cubicBezTo>
                  <a:pt x="216" y="298"/>
                  <a:pt x="202" y="302"/>
                  <a:pt x="188" y="304"/>
                </a:cubicBezTo>
                <a:cubicBezTo>
                  <a:pt x="183" y="305"/>
                  <a:pt x="174" y="306"/>
                  <a:pt x="160" y="306"/>
                </a:cubicBezTo>
                <a:cubicBezTo>
                  <a:pt x="131" y="306"/>
                  <a:pt x="106" y="302"/>
                  <a:pt x="84" y="294"/>
                </a:cubicBezTo>
                <a:cubicBezTo>
                  <a:pt x="63" y="286"/>
                  <a:pt x="46" y="276"/>
                  <a:pt x="34" y="264"/>
                </a:cubicBezTo>
                <a:cubicBezTo>
                  <a:pt x="22" y="251"/>
                  <a:pt x="14" y="239"/>
                  <a:pt x="8" y="225"/>
                </a:cubicBezTo>
                <a:cubicBezTo>
                  <a:pt x="3" y="212"/>
                  <a:pt x="0" y="200"/>
                  <a:pt x="0" y="187"/>
                </a:cubicBezTo>
                <a:lnTo>
                  <a:pt x="0" y="178"/>
                </a:lnTo>
                <a:cubicBezTo>
                  <a:pt x="0" y="141"/>
                  <a:pt x="12" y="108"/>
                  <a:pt x="34" y="78"/>
                </a:cubicBezTo>
                <a:cubicBezTo>
                  <a:pt x="39" y="71"/>
                  <a:pt x="44" y="65"/>
                  <a:pt x="51" y="59"/>
                </a:cubicBezTo>
                <a:cubicBezTo>
                  <a:pt x="58" y="52"/>
                  <a:pt x="67" y="45"/>
                  <a:pt x="80" y="36"/>
                </a:cubicBezTo>
                <a:cubicBezTo>
                  <a:pt x="93" y="27"/>
                  <a:pt x="109" y="19"/>
                  <a:pt x="129" y="13"/>
                </a:cubicBezTo>
                <a:cubicBezTo>
                  <a:pt x="149" y="6"/>
                  <a:pt x="169" y="2"/>
                  <a:pt x="192" y="1"/>
                </a:cubicBezTo>
                <a:cubicBezTo>
                  <a:pt x="192" y="1"/>
                  <a:pt x="197" y="1"/>
                  <a:pt x="206" y="1"/>
                </a:cubicBezTo>
                <a:cubicBezTo>
                  <a:pt x="216" y="1"/>
                  <a:pt x="224" y="0"/>
                  <a:pt x="230" y="0"/>
                </a:cubicBezTo>
                <a:cubicBezTo>
                  <a:pt x="253" y="0"/>
                  <a:pt x="267" y="1"/>
                  <a:pt x="270" y="4"/>
                </a:cubicBezTo>
                <a:cubicBezTo>
                  <a:pt x="274" y="7"/>
                  <a:pt x="276" y="12"/>
                  <a:pt x="276" y="19"/>
                </a:cubicBezTo>
                <a:cubicBezTo>
                  <a:pt x="274" y="30"/>
                  <a:pt x="268" y="37"/>
                  <a:pt x="258" y="41"/>
                </a:cubicBezTo>
                <a:lnTo>
                  <a:pt x="226" y="42"/>
                </a:lnTo>
                <a:cubicBezTo>
                  <a:pt x="193" y="42"/>
                  <a:pt x="171" y="45"/>
                  <a:pt x="158" y="51"/>
                </a:cubicBezTo>
                <a:cubicBezTo>
                  <a:pt x="137" y="60"/>
                  <a:pt x="121" y="76"/>
                  <a:pt x="111" y="101"/>
                </a:cubicBezTo>
                <a:cubicBezTo>
                  <a:pt x="107" y="110"/>
                  <a:pt x="105" y="116"/>
                  <a:pt x="105" y="119"/>
                </a:cubicBezTo>
                <a:cubicBezTo>
                  <a:pt x="105" y="119"/>
                  <a:pt x="126" y="119"/>
                  <a:pt x="167" y="119"/>
                </a:cubicBezTo>
                <a:cubicBezTo>
                  <a:pt x="174" y="119"/>
                  <a:pt x="181" y="119"/>
                  <a:pt x="190" y="119"/>
                </a:cubicBezTo>
                <a:cubicBezTo>
                  <a:pt x="199" y="119"/>
                  <a:pt x="206" y="119"/>
                  <a:pt x="210" y="119"/>
                </a:cubicBezTo>
                <a:cubicBezTo>
                  <a:pt x="224" y="119"/>
                  <a:pt x="233" y="120"/>
                  <a:pt x="238" y="122"/>
                </a:cubicBezTo>
                <a:cubicBezTo>
                  <a:pt x="243" y="124"/>
                  <a:pt x="245" y="129"/>
                  <a:pt x="246" y="137"/>
                </a:cubicBezTo>
                <a:cubicBezTo>
                  <a:pt x="246" y="149"/>
                  <a:pt x="240" y="157"/>
                  <a:pt x="228" y="161"/>
                </a:cubicBezTo>
                <a:cubicBezTo>
                  <a:pt x="226" y="161"/>
                  <a:pt x="202" y="161"/>
                  <a:pt x="159" y="161"/>
                </a:cubicBezTo>
                <a:cubicBezTo>
                  <a:pt x="116" y="161"/>
                  <a:pt x="94" y="162"/>
                  <a:pt x="94" y="163"/>
                </a:cubicBezTo>
                <a:cubicBezTo>
                  <a:pt x="90" y="175"/>
                  <a:pt x="88" y="189"/>
                  <a:pt x="88" y="205"/>
                </a:cubicBezTo>
                <a:cubicBezTo>
                  <a:pt x="88" y="229"/>
                  <a:pt x="96" y="246"/>
                  <a:pt x="111" y="256"/>
                </a:cubicBezTo>
                <a:cubicBezTo>
                  <a:pt x="126" y="267"/>
                  <a:pt x="145" y="272"/>
                  <a:pt x="168" y="272"/>
                </a:cubicBezTo>
                <a:cubicBezTo>
                  <a:pt x="169" y="272"/>
                  <a:pt x="171" y="272"/>
                  <a:pt x="173" y="272"/>
                </a:cubicBezTo>
                <a:cubicBezTo>
                  <a:pt x="176" y="272"/>
                  <a:pt x="177" y="272"/>
                  <a:pt x="178" y="271"/>
                </a:cubicBezTo>
                <a:cubicBezTo>
                  <a:pt x="192" y="269"/>
                  <a:pt x="206" y="262"/>
                  <a:pt x="223" y="253"/>
                </a:cubicBezTo>
                <a:cubicBezTo>
                  <a:pt x="239" y="244"/>
                  <a:pt x="248" y="240"/>
                  <a:pt x="252"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4" name=""/>
          <p:cNvSpPr txBox="1"/>
          <p:nvPr/>
        </p:nvSpPr>
        <p:spPr>
          <a:xfrm>
            <a:off x="380880" y="327816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945" name=""/>
          <p:cNvSpPr txBox="1"/>
          <p:nvPr/>
        </p:nvSpPr>
        <p:spPr>
          <a:xfrm>
            <a:off x="577440" y="3278160"/>
            <a:ext cx="20048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-prediction (Appendix))</a:t>
            </a:r>
            <a:endParaRPr b="0" lang="en-US" sz="1560" strike="noStrike" u="none">
              <a:solidFill>
                <a:srgbClr val="000000"/>
              </a:solidFill>
              <a:effectLst/>
              <a:uFillTx/>
              <a:latin typeface="Times New Roman"/>
            </a:endParaRPr>
          </a:p>
        </p:txBody>
      </p:sp>
      <p:sp>
        <p:nvSpPr>
          <p:cNvPr id="946" name=""/>
          <p:cNvSpPr/>
          <p:nvPr/>
        </p:nvSpPr>
        <p:spPr>
          <a:xfrm>
            <a:off x="972720" y="3817800"/>
            <a:ext cx="99000" cy="110160"/>
          </a:xfrm>
          <a:custGeom>
            <a:avLst/>
            <a:gdLst/>
            <a:ahLst/>
            <a:rect l="0" t="0" r="r" b="b"/>
            <a:pathLst>
              <a:path w="275" h="306">
                <a:moveTo>
                  <a:pt x="252" y="241"/>
                </a:moveTo>
                <a:cubicBezTo>
                  <a:pt x="255" y="241"/>
                  <a:pt x="258" y="244"/>
                  <a:pt x="261" y="251"/>
                </a:cubicBezTo>
                <a:cubicBezTo>
                  <a:pt x="264" y="258"/>
                  <a:pt x="265" y="264"/>
                  <a:pt x="266" y="270"/>
                </a:cubicBezTo>
                <a:cubicBezTo>
                  <a:pt x="266" y="271"/>
                  <a:pt x="265" y="273"/>
                  <a:pt x="265" y="275"/>
                </a:cubicBezTo>
                <a:cubicBezTo>
                  <a:pt x="264" y="276"/>
                  <a:pt x="260" y="278"/>
                  <a:pt x="255" y="281"/>
                </a:cubicBezTo>
                <a:cubicBezTo>
                  <a:pt x="250" y="284"/>
                  <a:pt x="241" y="288"/>
                  <a:pt x="228" y="293"/>
                </a:cubicBezTo>
                <a:cubicBezTo>
                  <a:pt x="215" y="298"/>
                  <a:pt x="202" y="302"/>
                  <a:pt x="189" y="304"/>
                </a:cubicBezTo>
                <a:cubicBezTo>
                  <a:pt x="184" y="305"/>
                  <a:pt x="174" y="306"/>
                  <a:pt x="160" y="306"/>
                </a:cubicBezTo>
                <a:cubicBezTo>
                  <a:pt x="131" y="306"/>
                  <a:pt x="105" y="302"/>
                  <a:pt x="84" y="294"/>
                </a:cubicBezTo>
                <a:cubicBezTo>
                  <a:pt x="62" y="286"/>
                  <a:pt x="45" y="277"/>
                  <a:pt x="34" y="264"/>
                </a:cubicBezTo>
                <a:cubicBezTo>
                  <a:pt x="22" y="252"/>
                  <a:pt x="13" y="240"/>
                  <a:pt x="8" y="226"/>
                </a:cubicBezTo>
                <a:cubicBezTo>
                  <a:pt x="2" y="212"/>
                  <a:pt x="0" y="200"/>
                  <a:pt x="0" y="187"/>
                </a:cubicBezTo>
                <a:lnTo>
                  <a:pt x="0" y="177"/>
                </a:lnTo>
                <a:cubicBezTo>
                  <a:pt x="0" y="141"/>
                  <a:pt x="11" y="108"/>
                  <a:pt x="34" y="77"/>
                </a:cubicBezTo>
                <a:cubicBezTo>
                  <a:pt x="38" y="71"/>
                  <a:pt x="44" y="65"/>
                  <a:pt x="50" y="58"/>
                </a:cubicBezTo>
                <a:cubicBezTo>
                  <a:pt x="57" y="52"/>
                  <a:pt x="67" y="44"/>
                  <a:pt x="80" y="35"/>
                </a:cubicBezTo>
                <a:cubicBezTo>
                  <a:pt x="92" y="26"/>
                  <a:pt x="108" y="19"/>
                  <a:pt x="128" y="12"/>
                </a:cubicBezTo>
                <a:cubicBezTo>
                  <a:pt x="148" y="6"/>
                  <a:pt x="169" y="2"/>
                  <a:pt x="192" y="0"/>
                </a:cubicBezTo>
                <a:cubicBezTo>
                  <a:pt x="193" y="0"/>
                  <a:pt x="197" y="0"/>
                  <a:pt x="206" y="0"/>
                </a:cubicBezTo>
                <a:cubicBezTo>
                  <a:pt x="215" y="0"/>
                  <a:pt x="223" y="0"/>
                  <a:pt x="230" y="0"/>
                </a:cubicBezTo>
                <a:cubicBezTo>
                  <a:pt x="253" y="0"/>
                  <a:pt x="266" y="1"/>
                  <a:pt x="270" y="4"/>
                </a:cubicBezTo>
                <a:cubicBezTo>
                  <a:pt x="274" y="7"/>
                  <a:pt x="275" y="12"/>
                  <a:pt x="275" y="19"/>
                </a:cubicBezTo>
                <a:cubicBezTo>
                  <a:pt x="274" y="29"/>
                  <a:pt x="268" y="37"/>
                  <a:pt x="258" y="41"/>
                </a:cubicBezTo>
                <a:lnTo>
                  <a:pt x="225" y="42"/>
                </a:lnTo>
                <a:cubicBezTo>
                  <a:pt x="194" y="42"/>
                  <a:pt x="171" y="45"/>
                  <a:pt x="158" y="50"/>
                </a:cubicBezTo>
                <a:cubicBezTo>
                  <a:pt x="136" y="59"/>
                  <a:pt x="121" y="76"/>
                  <a:pt x="111" y="101"/>
                </a:cubicBezTo>
                <a:cubicBezTo>
                  <a:pt x="107" y="110"/>
                  <a:pt x="105" y="116"/>
                  <a:pt x="105" y="119"/>
                </a:cubicBezTo>
                <a:cubicBezTo>
                  <a:pt x="105" y="119"/>
                  <a:pt x="125" y="119"/>
                  <a:pt x="167" y="119"/>
                </a:cubicBezTo>
                <a:cubicBezTo>
                  <a:pt x="173" y="119"/>
                  <a:pt x="182" y="119"/>
                  <a:pt x="191" y="119"/>
                </a:cubicBezTo>
                <a:cubicBezTo>
                  <a:pt x="200" y="119"/>
                  <a:pt x="206" y="119"/>
                  <a:pt x="210" y="119"/>
                </a:cubicBezTo>
                <a:cubicBezTo>
                  <a:pt x="223" y="119"/>
                  <a:pt x="233" y="120"/>
                  <a:pt x="237" y="122"/>
                </a:cubicBezTo>
                <a:cubicBezTo>
                  <a:pt x="242" y="124"/>
                  <a:pt x="245" y="129"/>
                  <a:pt x="246" y="137"/>
                </a:cubicBezTo>
                <a:cubicBezTo>
                  <a:pt x="246" y="149"/>
                  <a:pt x="240" y="157"/>
                  <a:pt x="228" y="161"/>
                </a:cubicBezTo>
                <a:cubicBezTo>
                  <a:pt x="226" y="161"/>
                  <a:pt x="203" y="161"/>
                  <a:pt x="159" y="161"/>
                </a:cubicBezTo>
                <a:cubicBezTo>
                  <a:pt x="115" y="161"/>
                  <a:pt x="94" y="162"/>
                  <a:pt x="94" y="163"/>
                </a:cubicBezTo>
                <a:cubicBezTo>
                  <a:pt x="90" y="175"/>
                  <a:pt x="88" y="189"/>
                  <a:pt x="88" y="205"/>
                </a:cubicBezTo>
                <a:cubicBezTo>
                  <a:pt x="88" y="230"/>
                  <a:pt x="95" y="247"/>
                  <a:pt x="111" y="257"/>
                </a:cubicBezTo>
                <a:cubicBezTo>
                  <a:pt x="126" y="267"/>
                  <a:pt x="145" y="272"/>
                  <a:pt x="168" y="272"/>
                </a:cubicBezTo>
                <a:cubicBezTo>
                  <a:pt x="169" y="272"/>
                  <a:pt x="171" y="272"/>
                  <a:pt x="173" y="272"/>
                </a:cubicBezTo>
                <a:cubicBezTo>
                  <a:pt x="176" y="272"/>
                  <a:pt x="178" y="272"/>
                  <a:pt x="179" y="271"/>
                </a:cubicBezTo>
                <a:cubicBezTo>
                  <a:pt x="192" y="269"/>
                  <a:pt x="207" y="263"/>
                  <a:pt x="223" y="254"/>
                </a:cubicBezTo>
                <a:cubicBezTo>
                  <a:pt x="238" y="245"/>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7" name=""/>
          <p:cNvSpPr/>
          <p:nvPr/>
        </p:nvSpPr>
        <p:spPr>
          <a:xfrm>
            <a:off x="1093680" y="3840840"/>
            <a:ext cx="73800" cy="123480"/>
          </a:xfrm>
          <a:custGeom>
            <a:avLst/>
            <a:gdLst/>
            <a:ahLst/>
            <a:rect l="0" t="0" r="r" b="b"/>
            <a:pathLst>
              <a:path w="205" h="343">
                <a:moveTo>
                  <a:pt x="0" y="243"/>
                </a:moveTo>
                <a:cubicBezTo>
                  <a:pt x="0" y="210"/>
                  <a:pt x="6" y="176"/>
                  <a:pt x="18" y="140"/>
                </a:cubicBezTo>
                <a:cubicBezTo>
                  <a:pt x="31" y="104"/>
                  <a:pt x="48" y="72"/>
                  <a:pt x="69" y="46"/>
                </a:cubicBezTo>
                <a:cubicBezTo>
                  <a:pt x="90" y="20"/>
                  <a:pt x="113" y="5"/>
                  <a:pt x="137" y="1"/>
                </a:cubicBezTo>
                <a:cubicBezTo>
                  <a:pt x="137" y="1"/>
                  <a:pt x="138" y="1"/>
                  <a:pt x="140" y="1"/>
                </a:cubicBezTo>
                <a:cubicBezTo>
                  <a:pt x="143" y="1"/>
                  <a:pt x="145" y="1"/>
                  <a:pt x="146" y="0"/>
                </a:cubicBezTo>
                <a:cubicBezTo>
                  <a:pt x="163" y="1"/>
                  <a:pt x="177" y="9"/>
                  <a:pt x="186" y="24"/>
                </a:cubicBezTo>
                <a:cubicBezTo>
                  <a:pt x="199" y="43"/>
                  <a:pt x="205" y="68"/>
                  <a:pt x="205" y="102"/>
                </a:cubicBezTo>
                <a:cubicBezTo>
                  <a:pt x="205" y="138"/>
                  <a:pt x="198" y="176"/>
                  <a:pt x="183" y="214"/>
                </a:cubicBezTo>
                <a:cubicBezTo>
                  <a:pt x="169" y="251"/>
                  <a:pt x="151" y="283"/>
                  <a:pt x="128" y="307"/>
                </a:cubicBezTo>
                <a:cubicBezTo>
                  <a:pt x="105" y="331"/>
                  <a:pt x="84" y="343"/>
                  <a:pt x="63" y="343"/>
                </a:cubicBezTo>
                <a:lnTo>
                  <a:pt x="60" y="343"/>
                </a:lnTo>
                <a:cubicBezTo>
                  <a:pt x="49" y="343"/>
                  <a:pt x="39" y="340"/>
                  <a:pt x="30" y="334"/>
                </a:cubicBezTo>
                <a:cubicBezTo>
                  <a:pt x="22" y="327"/>
                  <a:pt x="16" y="319"/>
                  <a:pt x="12" y="308"/>
                </a:cubicBezTo>
                <a:cubicBezTo>
                  <a:pt x="8" y="298"/>
                  <a:pt x="5" y="287"/>
                  <a:pt x="3" y="276"/>
                </a:cubicBezTo>
                <a:cubicBezTo>
                  <a:pt x="1" y="265"/>
                  <a:pt x="0" y="254"/>
                  <a:pt x="0" y="243"/>
                </a:cubicBezTo>
                <a:moveTo>
                  <a:pt x="167" y="67"/>
                </a:moveTo>
                <a:cubicBezTo>
                  <a:pt x="167" y="34"/>
                  <a:pt x="159" y="18"/>
                  <a:pt x="142" y="18"/>
                </a:cubicBezTo>
                <a:cubicBezTo>
                  <a:pt x="130" y="18"/>
                  <a:pt x="118" y="25"/>
                  <a:pt x="107" y="39"/>
                </a:cubicBezTo>
                <a:cubicBezTo>
                  <a:pt x="96" y="54"/>
                  <a:pt x="88" y="70"/>
                  <a:pt x="81" y="89"/>
                </a:cubicBezTo>
                <a:cubicBezTo>
                  <a:pt x="74" y="107"/>
                  <a:pt x="68" y="123"/>
                  <a:pt x="64" y="137"/>
                </a:cubicBezTo>
                <a:cubicBezTo>
                  <a:pt x="60" y="151"/>
                  <a:pt x="58" y="159"/>
                  <a:pt x="58" y="161"/>
                </a:cubicBezTo>
                <a:cubicBezTo>
                  <a:pt x="74" y="161"/>
                  <a:pt x="89" y="161"/>
                  <a:pt x="104" y="161"/>
                </a:cubicBezTo>
                <a:lnTo>
                  <a:pt x="152" y="161"/>
                </a:lnTo>
                <a:cubicBezTo>
                  <a:pt x="152" y="161"/>
                  <a:pt x="153" y="155"/>
                  <a:pt x="156" y="145"/>
                </a:cubicBezTo>
                <a:cubicBezTo>
                  <a:pt x="158" y="135"/>
                  <a:pt x="160" y="122"/>
                  <a:pt x="163" y="107"/>
                </a:cubicBezTo>
                <a:cubicBezTo>
                  <a:pt x="166" y="92"/>
                  <a:pt x="167" y="79"/>
                  <a:pt x="167" y="67"/>
                </a:cubicBezTo>
                <a:moveTo>
                  <a:pt x="37" y="275"/>
                </a:moveTo>
                <a:cubicBezTo>
                  <a:pt x="37" y="309"/>
                  <a:pt x="45" y="326"/>
                  <a:pt x="62" y="326"/>
                </a:cubicBezTo>
                <a:cubicBezTo>
                  <a:pt x="67" y="326"/>
                  <a:pt x="72" y="324"/>
                  <a:pt x="78" y="321"/>
                </a:cubicBezTo>
                <a:cubicBezTo>
                  <a:pt x="83" y="318"/>
                  <a:pt x="90" y="312"/>
                  <a:pt x="97" y="303"/>
                </a:cubicBezTo>
                <a:cubicBezTo>
                  <a:pt x="105" y="294"/>
                  <a:pt x="113" y="280"/>
                  <a:pt x="120" y="261"/>
                </a:cubicBezTo>
                <a:cubicBezTo>
                  <a:pt x="129" y="243"/>
                  <a:pt x="137" y="219"/>
                  <a:pt x="144" y="192"/>
                </a:cubicBezTo>
                <a:lnTo>
                  <a:pt x="147" y="183"/>
                </a:lnTo>
                <a:lnTo>
                  <a:pt x="52" y="183"/>
                </a:lnTo>
                <a:cubicBezTo>
                  <a:pt x="52" y="184"/>
                  <a:pt x="51" y="190"/>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8" name=""/>
          <p:cNvSpPr/>
          <p:nvPr/>
        </p:nvSpPr>
        <p:spPr>
          <a:xfrm>
            <a:off x="1203480" y="3743280"/>
            <a:ext cx="58320" cy="243720"/>
          </a:xfrm>
          <a:custGeom>
            <a:avLst/>
            <a:gdLst/>
            <a:ahLst/>
            <a:rect l="0" t="0" r="r" b="b"/>
            <a:pathLst>
              <a:path w="162" h="677">
                <a:moveTo>
                  <a:pt x="0" y="339"/>
                </a:moveTo>
                <a:cubicBezTo>
                  <a:pt x="0" y="308"/>
                  <a:pt x="2" y="278"/>
                  <a:pt x="6" y="250"/>
                </a:cubicBezTo>
                <a:cubicBezTo>
                  <a:pt x="11" y="222"/>
                  <a:pt x="16" y="198"/>
                  <a:pt x="22" y="178"/>
                </a:cubicBezTo>
                <a:cubicBezTo>
                  <a:pt x="28" y="158"/>
                  <a:pt x="36" y="138"/>
                  <a:pt x="47" y="118"/>
                </a:cubicBezTo>
                <a:cubicBezTo>
                  <a:pt x="58" y="99"/>
                  <a:pt x="66" y="84"/>
                  <a:pt x="73" y="72"/>
                </a:cubicBezTo>
                <a:cubicBezTo>
                  <a:pt x="79" y="61"/>
                  <a:pt x="89" y="49"/>
                  <a:pt x="101" y="37"/>
                </a:cubicBezTo>
                <a:cubicBezTo>
                  <a:pt x="114" y="24"/>
                  <a:pt x="122" y="17"/>
                  <a:pt x="124" y="14"/>
                </a:cubicBezTo>
                <a:cubicBezTo>
                  <a:pt x="127" y="11"/>
                  <a:pt x="132" y="6"/>
                  <a:pt x="141" y="0"/>
                </a:cubicBezTo>
                <a:lnTo>
                  <a:pt x="150" y="0"/>
                </a:lnTo>
                <a:lnTo>
                  <a:pt x="153" y="0"/>
                </a:lnTo>
                <a:cubicBezTo>
                  <a:pt x="159" y="0"/>
                  <a:pt x="162" y="2"/>
                  <a:pt x="162" y="6"/>
                </a:cubicBezTo>
                <a:cubicBezTo>
                  <a:pt x="162" y="7"/>
                  <a:pt x="158" y="12"/>
                  <a:pt x="151" y="20"/>
                </a:cubicBezTo>
                <a:cubicBezTo>
                  <a:pt x="143" y="28"/>
                  <a:pt x="134" y="40"/>
                  <a:pt x="123" y="56"/>
                </a:cubicBezTo>
                <a:cubicBezTo>
                  <a:pt x="111" y="72"/>
                  <a:pt x="100" y="92"/>
                  <a:pt x="89" y="115"/>
                </a:cubicBezTo>
                <a:cubicBezTo>
                  <a:pt x="78" y="138"/>
                  <a:pt x="68" y="169"/>
                  <a:pt x="61" y="208"/>
                </a:cubicBezTo>
                <a:cubicBezTo>
                  <a:pt x="53" y="247"/>
                  <a:pt x="49" y="291"/>
                  <a:pt x="49" y="339"/>
                </a:cubicBezTo>
                <a:cubicBezTo>
                  <a:pt x="49" y="387"/>
                  <a:pt x="53" y="430"/>
                  <a:pt x="61" y="469"/>
                </a:cubicBezTo>
                <a:cubicBezTo>
                  <a:pt x="68" y="507"/>
                  <a:pt x="77" y="539"/>
                  <a:pt x="88" y="563"/>
                </a:cubicBezTo>
                <a:cubicBezTo>
                  <a:pt x="99" y="587"/>
                  <a:pt x="110" y="606"/>
                  <a:pt x="122" y="621"/>
                </a:cubicBezTo>
                <a:cubicBezTo>
                  <a:pt x="134" y="636"/>
                  <a:pt x="143" y="648"/>
                  <a:pt x="151" y="657"/>
                </a:cubicBezTo>
                <a:cubicBezTo>
                  <a:pt x="158" y="666"/>
                  <a:pt x="162" y="670"/>
                  <a:pt x="162" y="671"/>
                </a:cubicBezTo>
                <a:cubicBezTo>
                  <a:pt x="162" y="675"/>
                  <a:pt x="159" y="677"/>
                  <a:pt x="152" y="677"/>
                </a:cubicBezTo>
                <a:lnTo>
                  <a:pt x="150" y="677"/>
                </a:lnTo>
                <a:lnTo>
                  <a:pt x="141" y="677"/>
                </a:lnTo>
                <a:lnTo>
                  <a:pt x="122" y="661"/>
                </a:lnTo>
                <a:cubicBezTo>
                  <a:pt x="79" y="622"/>
                  <a:pt x="48" y="575"/>
                  <a:pt x="29" y="517"/>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9" name=""/>
          <p:cNvSpPr/>
          <p:nvPr/>
        </p:nvSpPr>
        <p:spPr>
          <a:xfrm>
            <a:off x="1280160" y="3817800"/>
            <a:ext cx="138240" cy="108360"/>
          </a:xfrm>
          <a:custGeom>
            <a:avLst/>
            <a:gdLst/>
            <a:ahLst/>
            <a:rect l="0" t="0" r="r" b="b"/>
            <a:pathLst>
              <a:path w="384" h="301">
                <a:moveTo>
                  <a:pt x="141" y="301"/>
                </a:moveTo>
                <a:cubicBezTo>
                  <a:pt x="134" y="300"/>
                  <a:pt x="110" y="299"/>
                  <a:pt x="68" y="299"/>
                </a:cubicBezTo>
                <a:cubicBezTo>
                  <a:pt x="32" y="299"/>
                  <a:pt x="11" y="300"/>
                  <a:pt x="5" y="301"/>
                </a:cubicBezTo>
                <a:lnTo>
                  <a:pt x="0" y="301"/>
                </a:lnTo>
                <a:lnTo>
                  <a:pt x="0" y="259"/>
                </a:lnTo>
                <a:lnTo>
                  <a:pt x="65" y="259"/>
                </a:lnTo>
                <a:lnTo>
                  <a:pt x="153" y="157"/>
                </a:lnTo>
                <a:lnTo>
                  <a:pt x="60" y="42"/>
                </a:lnTo>
                <a:lnTo>
                  <a:pt x="4" y="42"/>
                </a:lnTo>
                <a:lnTo>
                  <a:pt x="4" y="0"/>
                </a:lnTo>
                <a:lnTo>
                  <a:pt x="9" y="0"/>
                </a:lnTo>
                <a:cubicBezTo>
                  <a:pt x="16" y="1"/>
                  <a:pt x="41" y="2"/>
                  <a:pt x="84" y="2"/>
                </a:cubicBezTo>
                <a:cubicBezTo>
                  <a:pt x="131" y="2"/>
                  <a:pt x="158" y="1"/>
                  <a:pt x="166" y="0"/>
                </a:cubicBezTo>
                <a:lnTo>
                  <a:pt x="173" y="0"/>
                </a:lnTo>
                <a:lnTo>
                  <a:pt x="173" y="42"/>
                </a:lnTo>
                <a:lnTo>
                  <a:pt x="154" y="42"/>
                </a:lnTo>
                <a:lnTo>
                  <a:pt x="177" y="72"/>
                </a:lnTo>
                <a:cubicBezTo>
                  <a:pt x="193" y="91"/>
                  <a:pt x="200" y="100"/>
                  <a:pt x="201" y="100"/>
                </a:cubicBezTo>
                <a:cubicBezTo>
                  <a:pt x="203" y="100"/>
                  <a:pt x="211" y="90"/>
                  <a:pt x="227" y="70"/>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5"/>
                </a:lnTo>
                <a:lnTo>
                  <a:pt x="328" y="258"/>
                </a:lnTo>
                <a:lnTo>
                  <a:pt x="356" y="259"/>
                </a:lnTo>
                <a:lnTo>
                  <a:pt x="384" y="259"/>
                </a:lnTo>
                <a:lnTo>
                  <a:pt x="384" y="301"/>
                </a:lnTo>
                <a:lnTo>
                  <a:pt x="378" y="301"/>
                </a:lnTo>
                <a:cubicBezTo>
                  <a:pt x="371" y="300"/>
                  <a:pt x="347" y="299"/>
                  <a:pt x="304" y="299"/>
                </a:cubicBezTo>
                <a:cubicBezTo>
                  <a:pt x="258" y="299"/>
                  <a:pt x="230" y="300"/>
                  <a:pt x="222" y="301"/>
                </a:cubicBezTo>
                <a:lnTo>
                  <a:pt x="216" y="301"/>
                </a:lnTo>
                <a:lnTo>
                  <a:pt x="216" y="259"/>
                </a:lnTo>
                <a:lnTo>
                  <a:pt x="235" y="259"/>
                </a:lnTo>
                <a:cubicBezTo>
                  <a:pt x="235" y="258"/>
                  <a:pt x="226" y="247"/>
                  <a:pt x="208" y="225"/>
                </a:cubicBezTo>
                <a:cubicBezTo>
                  <a:pt x="190"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0" name=""/>
          <p:cNvSpPr/>
          <p:nvPr/>
        </p:nvSpPr>
        <p:spPr>
          <a:xfrm>
            <a:off x="1434240" y="3854520"/>
            <a:ext cx="54000" cy="110160"/>
          </a:xfrm>
          <a:custGeom>
            <a:avLst/>
            <a:gdLst/>
            <a:ahLst/>
            <a:rect l="0" t="0" r="r" b="b"/>
            <a:pathLst>
              <a:path w="150" h="306">
                <a:moveTo>
                  <a:pt x="3" y="116"/>
                </a:moveTo>
                <a:cubicBezTo>
                  <a:pt x="1" y="114"/>
                  <a:pt x="0" y="112"/>
                  <a:pt x="0" y="111"/>
                </a:cubicBezTo>
                <a:cubicBezTo>
                  <a:pt x="0" y="110"/>
                  <a:pt x="1" y="108"/>
                  <a:pt x="2" y="104"/>
                </a:cubicBezTo>
                <a:cubicBezTo>
                  <a:pt x="3" y="100"/>
                  <a:pt x="3" y="98"/>
                  <a:pt x="4" y="97"/>
                </a:cubicBezTo>
                <a:cubicBezTo>
                  <a:pt x="5" y="96"/>
                  <a:pt x="6" y="95"/>
                  <a:pt x="8" y="95"/>
                </a:cubicBezTo>
                <a:cubicBezTo>
                  <a:pt x="10" y="95"/>
                  <a:pt x="19" y="95"/>
                  <a:pt x="33" y="94"/>
                </a:cubicBezTo>
                <a:lnTo>
                  <a:pt x="58" y="94"/>
                </a:lnTo>
                <a:lnTo>
                  <a:pt x="67" y="55"/>
                </a:lnTo>
                <a:cubicBezTo>
                  <a:pt x="68" y="51"/>
                  <a:pt x="69" y="47"/>
                  <a:pt x="70" y="41"/>
                </a:cubicBezTo>
                <a:cubicBezTo>
                  <a:pt x="72" y="35"/>
                  <a:pt x="73" y="31"/>
                  <a:pt x="74" y="29"/>
                </a:cubicBezTo>
                <a:cubicBezTo>
                  <a:pt x="75" y="26"/>
                  <a:pt x="76" y="23"/>
                  <a:pt x="77" y="19"/>
                </a:cubicBezTo>
                <a:cubicBezTo>
                  <a:pt x="78" y="15"/>
                  <a:pt x="79" y="13"/>
                  <a:pt x="80" y="11"/>
                </a:cubicBezTo>
                <a:cubicBezTo>
                  <a:pt x="82" y="9"/>
                  <a:pt x="84" y="7"/>
                  <a:pt x="85" y="5"/>
                </a:cubicBezTo>
                <a:cubicBezTo>
                  <a:pt x="88" y="3"/>
                  <a:pt x="90" y="2"/>
                  <a:pt x="93" y="1"/>
                </a:cubicBezTo>
                <a:cubicBezTo>
                  <a:pt x="96" y="0"/>
                  <a:pt x="99" y="0"/>
                  <a:pt x="102" y="0"/>
                </a:cubicBezTo>
                <a:cubicBezTo>
                  <a:pt x="107" y="0"/>
                  <a:pt x="111" y="2"/>
                  <a:pt x="114" y="5"/>
                </a:cubicBezTo>
                <a:cubicBezTo>
                  <a:pt x="116" y="8"/>
                  <a:pt x="117" y="11"/>
                  <a:pt x="117" y="14"/>
                </a:cubicBezTo>
                <a:cubicBezTo>
                  <a:pt x="117" y="17"/>
                  <a:pt x="115" y="24"/>
                  <a:pt x="113" y="37"/>
                </a:cubicBezTo>
                <a:cubicBezTo>
                  <a:pt x="110" y="50"/>
                  <a:pt x="106" y="62"/>
                  <a:pt x="103" y="75"/>
                </a:cubicBezTo>
                <a:lnTo>
                  <a:pt x="98" y="93"/>
                </a:lnTo>
                <a:cubicBezTo>
                  <a:pt x="98" y="94"/>
                  <a:pt x="106" y="94"/>
                  <a:pt x="122" y="94"/>
                </a:cubicBezTo>
                <a:lnTo>
                  <a:pt x="147" y="94"/>
                </a:lnTo>
                <a:cubicBezTo>
                  <a:pt x="149" y="96"/>
                  <a:pt x="150" y="98"/>
                  <a:pt x="150" y="99"/>
                </a:cubicBezTo>
                <a:cubicBezTo>
                  <a:pt x="150" y="107"/>
                  <a:pt x="148" y="112"/>
                  <a:pt x="144" y="116"/>
                </a:cubicBezTo>
                <a:lnTo>
                  <a:pt x="92" y="116"/>
                </a:lnTo>
                <a:lnTo>
                  <a:pt x="74" y="186"/>
                </a:lnTo>
                <a:cubicBezTo>
                  <a:pt x="62" y="237"/>
                  <a:pt x="56" y="264"/>
                  <a:pt x="56" y="268"/>
                </a:cubicBezTo>
                <a:cubicBezTo>
                  <a:pt x="56" y="281"/>
                  <a:pt x="60" y="288"/>
                  <a:pt x="69" y="288"/>
                </a:cubicBezTo>
                <a:cubicBezTo>
                  <a:pt x="80" y="288"/>
                  <a:pt x="92" y="282"/>
                  <a:pt x="102" y="272"/>
                </a:cubicBezTo>
                <a:cubicBezTo>
                  <a:pt x="113" y="261"/>
                  <a:pt x="121" y="247"/>
                  <a:pt x="127" y="231"/>
                </a:cubicBezTo>
                <a:cubicBezTo>
                  <a:pt x="128" y="230"/>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6" y="269"/>
                  <a:pt x="120" y="277"/>
                </a:cubicBezTo>
                <a:cubicBezTo>
                  <a:pt x="113" y="285"/>
                  <a:pt x="105" y="292"/>
                  <a:pt x="95" y="297"/>
                </a:cubicBezTo>
                <a:cubicBezTo>
                  <a:pt x="85" y="303"/>
                  <a:pt x="75" y="306"/>
                  <a:pt x="65" y="306"/>
                </a:cubicBezTo>
                <a:cubicBezTo>
                  <a:pt x="56" y="306"/>
                  <a:pt x="47" y="303"/>
                  <a:pt x="38" y="298"/>
                </a:cubicBezTo>
                <a:cubicBezTo>
                  <a:pt x="29" y="294"/>
                  <a:pt x="23" y="285"/>
                  <a:pt x="19" y="274"/>
                </a:cubicBezTo>
                <a:cubicBezTo>
                  <a:pt x="19"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1" name=""/>
          <p:cNvSpPr/>
          <p:nvPr/>
        </p:nvSpPr>
        <p:spPr>
          <a:xfrm>
            <a:off x="1524240" y="3896280"/>
            <a:ext cx="32760" cy="77040"/>
          </a:xfrm>
          <a:custGeom>
            <a:avLst/>
            <a:gdLst/>
            <a:ahLst/>
            <a:rect l="0" t="0" r="r" b="b"/>
            <a:pathLst>
              <a:path w="91" h="214">
                <a:moveTo>
                  <a:pt x="0" y="58"/>
                </a:moveTo>
                <a:cubicBezTo>
                  <a:pt x="0" y="58"/>
                  <a:pt x="0" y="53"/>
                  <a:pt x="0" y="41"/>
                </a:cubicBezTo>
                <a:cubicBezTo>
                  <a:pt x="0" y="30"/>
                  <a:pt x="4" y="20"/>
                  <a:pt x="11" y="12"/>
                </a:cubicBezTo>
                <a:cubicBezTo>
                  <a:pt x="18" y="4"/>
                  <a:pt x="28" y="0"/>
                  <a:pt x="40" y="0"/>
                </a:cubicBezTo>
                <a:cubicBezTo>
                  <a:pt x="53" y="0"/>
                  <a:pt x="64" y="6"/>
                  <a:pt x="74" y="17"/>
                </a:cubicBezTo>
                <a:cubicBezTo>
                  <a:pt x="85" y="28"/>
                  <a:pt x="90" y="48"/>
                  <a:pt x="91" y="76"/>
                </a:cubicBezTo>
                <a:cubicBezTo>
                  <a:pt x="91" y="92"/>
                  <a:pt x="89" y="108"/>
                  <a:pt x="84" y="122"/>
                </a:cubicBezTo>
                <a:cubicBezTo>
                  <a:pt x="79" y="137"/>
                  <a:pt x="75" y="151"/>
                  <a:pt x="69" y="162"/>
                </a:cubicBezTo>
                <a:cubicBezTo>
                  <a:pt x="64" y="173"/>
                  <a:pt x="58" y="182"/>
                  <a:pt x="52" y="190"/>
                </a:cubicBezTo>
                <a:cubicBezTo>
                  <a:pt x="45" y="197"/>
                  <a:pt x="40" y="203"/>
                  <a:pt x="35" y="208"/>
                </a:cubicBezTo>
                <a:cubicBezTo>
                  <a:pt x="31" y="213"/>
                  <a:pt x="28" y="215"/>
                  <a:pt x="27" y="214"/>
                </a:cubicBezTo>
                <a:cubicBezTo>
                  <a:pt x="25" y="214"/>
                  <a:pt x="22" y="212"/>
                  <a:pt x="18" y="208"/>
                </a:cubicBezTo>
                <a:cubicBezTo>
                  <a:pt x="14" y="204"/>
                  <a:pt x="12" y="201"/>
                  <a:pt x="12" y="199"/>
                </a:cubicBezTo>
                <a:cubicBezTo>
                  <a:pt x="12" y="197"/>
                  <a:pt x="14" y="194"/>
                  <a:pt x="19" y="188"/>
                </a:cubicBezTo>
                <a:cubicBezTo>
                  <a:pt x="24" y="183"/>
                  <a:pt x="30" y="176"/>
                  <a:pt x="36" y="168"/>
                </a:cubicBezTo>
                <a:cubicBezTo>
                  <a:pt x="42" y="160"/>
                  <a:pt x="48" y="149"/>
                  <a:pt x="54" y="133"/>
                </a:cubicBezTo>
                <a:cubicBezTo>
                  <a:pt x="59" y="119"/>
                  <a:pt x="63" y="102"/>
                  <a:pt x="65" y="84"/>
                </a:cubicBezTo>
                <a:lnTo>
                  <a:pt x="65" y="76"/>
                </a:lnTo>
                <a:lnTo>
                  <a:pt x="64" y="76"/>
                </a:lnTo>
                <a:cubicBezTo>
                  <a:pt x="63" y="77"/>
                  <a:pt x="62" y="77"/>
                  <a:pt x="60" y="78"/>
                </a:cubicBezTo>
                <a:cubicBezTo>
                  <a:pt x="59" y="78"/>
                  <a:pt x="58" y="79"/>
                  <a:pt x="56" y="80"/>
                </a:cubicBezTo>
                <a:cubicBezTo>
                  <a:pt x="55" y="81"/>
                  <a:pt x="53" y="81"/>
                  <a:pt x="50" y="81"/>
                </a:cubicBezTo>
                <a:cubicBezTo>
                  <a:pt x="48" y="81"/>
                  <a:pt x="45" y="81"/>
                  <a:pt x="42" y="82"/>
                </a:cubicBezTo>
                <a:cubicBezTo>
                  <a:pt x="30" y="82"/>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2" name=""/>
          <p:cNvSpPr/>
          <p:nvPr/>
        </p:nvSpPr>
        <p:spPr>
          <a:xfrm>
            <a:off x="1618200" y="3773160"/>
            <a:ext cx="76320" cy="155520"/>
          </a:xfrm>
          <a:custGeom>
            <a:avLst/>
            <a:gdLst/>
            <a:ahLst/>
            <a:rect l="0" t="0" r="r" b="b"/>
            <a:pathLst>
              <a:path w="212" h="432">
                <a:moveTo>
                  <a:pt x="5" y="164"/>
                </a:moveTo>
                <a:cubicBezTo>
                  <a:pt x="2" y="161"/>
                  <a:pt x="0" y="159"/>
                  <a:pt x="0" y="158"/>
                </a:cubicBezTo>
                <a:cubicBezTo>
                  <a:pt x="0" y="156"/>
                  <a:pt x="1" y="152"/>
                  <a:pt x="2" y="147"/>
                </a:cubicBezTo>
                <a:cubicBezTo>
                  <a:pt x="4" y="141"/>
                  <a:pt x="5" y="138"/>
                  <a:pt x="6" y="137"/>
                </a:cubicBezTo>
                <a:cubicBezTo>
                  <a:pt x="6" y="135"/>
                  <a:pt x="9" y="134"/>
                  <a:pt x="12" y="134"/>
                </a:cubicBezTo>
                <a:cubicBezTo>
                  <a:pt x="15" y="134"/>
                  <a:pt x="27" y="134"/>
                  <a:pt x="47" y="133"/>
                </a:cubicBezTo>
                <a:lnTo>
                  <a:pt x="83" y="133"/>
                </a:lnTo>
                <a:lnTo>
                  <a:pt x="96" y="79"/>
                </a:lnTo>
                <a:cubicBezTo>
                  <a:pt x="97" y="74"/>
                  <a:pt x="99" y="68"/>
                  <a:pt x="101" y="60"/>
                </a:cubicBezTo>
                <a:cubicBezTo>
                  <a:pt x="102" y="51"/>
                  <a:pt x="104" y="45"/>
                  <a:pt x="105" y="41"/>
                </a:cubicBezTo>
                <a:cubicBezTo>
                  <a:pt x="107" y="37"/>
                  <a:pt x="108" y="33"/>
                  <a:pt x="109" y="28"/>
                </a:cubicBezTo>
                <a:cubicBezTo>
                  <a:pt x="111" y="22"/>
                  <a:pt x="113" y="18"/>
                  <a:pt x="115" y="16"/>
                </a:cubicBezTo>
                <a:cubicBezTo>
                  <a:pt x="117" y="14"/>
                  <a:pt x="119" y="11"/>
                  <a:pt x="122" y="8"/>
                </a:cubicBezTo>
                <a:cubicBezTo>
                  <a:pt x="124" y="5"/>
                  <a:pt x="127" y="3"/>
                  <a:pt x="131" y="2"/>
                </a:cubicBezTo>
                <a:cubicBezTo>
                  <a:pt x="135" y="1"/>
                  <a:pt x="139" y="0"/>
                  <a:pt x="143" y="0"/>
                </a:cubicBezTo>
                <a:cubicBezTo>
                  <a:pt x="151" y="1"/>
                  <a:pt x="157" y="3"/>
                  <a:pt x="160" y="8"/>
                </a:cubicBezTo>
                <a:cubicBezTo>
                  <a:pt x="163" y="12"/>
                  <a:pt x="165" y="17"/>
                  <a:pt x="165" y="21"/>
                </a:cubicBezTo>
                <a:cubicBezTo>
                  <a:pt x="165" y="24"/>
                  <a:pt x="163" y="35"/>
                  <a:pt x="159" y="53"/>
                </a:cubicBezTo>
                <a:cubicBezTo>
                  <a:pt x="155" y="72"/>
                  <a:pt x="150" y="89"/>
                  <a:pt x="145" y="107"/>
                </a:cubicBezTo>
                <a:lnTo>
                  <a:pt x="138" y="132"/>
                </a:lnTo>
                <a:cubicBezTo>
                  <a:pt x="138" y="133"/>
                  <a:pt x="150" y="133"/>
                  <a:pt x="172" y="133"/>
                </a:cubicBezTo>
                <a:lnTo>
                  <a:pt x="207" y="133"/>
                </a:lnTo>
                <a:cubicBezTo>
                  <a:pt x="210" y="137"/>
                  <a:pt x="212" y="139"/>
                  <a:pt x="212" y="141"/>
                </a:cubicBezTo>
                <a:cubicBezTo>
                  <a:pt x="212" y="151"/>
                  <a:pt x="209" y="159"/>
                  <a:pt x="203" y="164"/>
                </a:cubicBezTo>
                <a:lnTo>
                  <a:pt x="130" y="164"/>
                </a:lnTo>
                <a:lnTo>
                  <a:pt x="106" y="263"/>
                </a:lnTo>
                <a:cubicBezTo>
                  <a:pt x="88" y="335"/>
                  <a:pt x="80" y="373"/>
                  <a:pt x="80" y="379"/>
                </a:cubicBezTo>
                <a:cubicBezTo>
                  <a:pt x="80" y="398"/>
                  <a:pt x="86" y="407"/>
                  <a:pt x="98" y="407"/>
                </a:cubicBezTo>
                <a:cubicBezTo>
                  <a:pt x="114" y="407"/>
                  <a:pt x="129" y="400"/>
                  <a:pt x="144" y="384"/>
                </a:cubicBezTo>
                <a:cubicBezTo>
                  <a:pt x="159" y="369"/>
                  <a:pt x="171" y="350"/>
                  <a:pt x="180" y="327"/>
                </a:cubicBezTo>
                <a:cubicBezTo>
                  <a:pt x="181" y="325"/>
                  <a:pt x="182" y="323"/>
                  <a:pt x="183" y="323"/>
                </a:cubicBezTo>
                <a:cubicBezTo>
                  <a:pt x="184" y="322"/>
                  <a:pt x="188" y="322"/>
                  <a:pt x="193" y="321"/>
                </a:cubicBezTo>
                <a:lnTo>
                  <a:pt x="196" y="321"/>
                </a:lnTo>
                <a:cubicBezTo>
                  <a:pt x="203" y="321"/>
                  <a:pt x="206" y="323"/>
                  <a:pt x="206" y="327"/>
                </a:cubicBezTo>
                <a:cubicBezTo>
                  <a:pt x="206" y="328"/>
                  <a:pt x="205" y="331"/>
                  <a:pt x="204" y="335"/>
                </a:cubicBezTo>
                <a:cubicBezTo>
                  <a:pt x="202" y="342"/>
                  <a:pt x="198" y="351"/>
                  <a:pt x="192" y="361"/>
                </a:cubicBezTo>
                <a:cubicBezTo>
                  <a:pt x="186" y="371"/>
                  <a:pt x="178" y="381"/>
                  <a:pt x="169" y="392"/>
                </a:cubicBezTo>
                <a:cubicBezTo>
                  <a:pt x="159" y="404"/>
                  <a:pt x="148" y="413"/>
                  <a:pt x="134" y="421"/>
                </a:cubicBezTo>
                <a:cubicBezTo>
                  <a:pt x="121" y="428"/>
                  <a:pt x="107" y="432"/>
                  <a:pt x="93" y="432"/>
                </a:cubicBezTo>
                <a:cubicBezTo>
                  <a:pt x="80" y="432"/>
                  <a:pt x="67" y="429"/>
                  <a:pt x="55" y="422"/>
                </a:cubicBezTo>
                <a:cubicBezTo>
                  <a:pt x="42" y="415"/>
                  <a:pt x="34" y="404"/>
                  <a:pt x="28" y="387"/>
                </a:cubicBezTo>
                <a:cubicBezTo>
                  <a:pt x="27" y="383"/>
                  <a:pt x="27" y="377"/>
                  <a:pt x="27" y="369"/>
                </a:cubicBezTo>
                <a:lnTo>
                  <a:pt x="27" y="357"/>
                </a:lnTo>
                <a:lnTo>
                  <a:pt x="51" y="262"/>
                </a:lnTo>
                <a:cubicBezTo>
                  <a:pt x="66" y="198"/>
                  <a:pt x="74" y="166"/>
                  <a:pt x="75" y="166"/>
                </a:cubicBezTo>
                <a:cubicBezTo>
                  <a:pt x="75" y="165"/>
                  <a:pt x="63" y="164"/>
                  <a:pt x="40"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3" name=""/>
          <p:cNvSpPr/>
          <p:nvPr/>
        </p:nvSpPr>
        <p:spPr>
          <a:xfrm>
            <a:off x="1715040" y="3743280"/>
            <a:ext cx="58320" cy="243720"/>
          </a:xfrm>
          <a:custGeom>
            <a:avLst/>
            <a:gdLst/>
            <a:ahLst/>
            <a:rect l="0" t="0" r="r" b="b"/>
            <a:pathLst>
              <a:path w="162" h="677">
                <a:moveTo>
                  <a:pt x="3" y="0"/>
                </a:moveTo>
                <a:lnTo>
                  <a:pt x="6" y="0"/>
                </a:lnTo>
                <a:cubicBezTo>
                  <a:pt x="8" y="0"/>
                  <a:pt x="10" y="0"/>
                  <a:pt x="13" y="0"/>
                </a:cubicBezTo>
                <a:lnTo>
                  <a:pt x="21" y="0"/>
                </a:lnTo>
                <a:lnTo>
                  <a:pt x="40" y="16"/>
                </a:lnTo>
                <a:cubicBezTo>
                  <a:pt x="82" y="54"/>
                  <a:pt x="113" y="103"/>
                  <a:pt x="132" y="160"/>
                </a:cubicBezTo>
                <a:cubicBezTo>
                  <a:pt x="153" y="218"/>
                  <a:pt x="162" y="277"/>
                  <a:pt x="162" y="339"/>
                </a:cubicBezTo>
                <a:cubicBezTo>
                  <a:pt x="162" y="369"/>
                  <a:pt x="160" y="399"/>
                  <a:pt x="156" y="427"/>
                </a:cubicBezTo>
                <a:cubicBezTo>
                  <a:pt x="151" y="456"/>
                  <a:pt x="145" y="480"/>
                  <a:pt x="139" y="500"/>
                </a:cubicBezTo>
                <a:cubicBezTo>
                  <a:pt x="133" y="520"/>
                  <a:pt x="125" y="539"/>
                  <a:pt x="114" y="559"/>
                </a:cubicBezTo>
                <a:cubicBezTo>
                  <a:pt x="103" y="579"/>
                  <a:pt x="95" y="594"/>
                  <a:pt x="88" y="605"/>
                </a:cubicBezTo>
                <a:cubicBezTo>
                  <a:pt x="82" y="615"/>
                  <a:pt x="73" y="626"/>
                  <a:pt x="61" y="639"/>
                </a:cubicBezTo>
                <a:cubicBezTo>
                  <a:pt x="48" y="652"/>
                  <a:pt x="41" y="659"/>
                  <a:pt x="39" y="661"/>
                </a:cubicBezTo>
                <a:cubicBezTo>
                  <a:pt x="37" y="664"/>
                  <a:pt x="31" y="668"/>
                  <a:pt x="23" y="674"/>
                </a:cubicBezTo>
                <a:cubicBezTo>
                  <a:pt x="22" y="676"/>
                  <a:pt x="21" y="677"/>
                  <a:pt x="21" y="677"/>
                </a:cubicBezTo>
                <a:lnTo>
                  <a:pt x="13" y="677"/>
                </a:lnTo>
                <a:cubicBezTo>
                  <a:pt x="9" y="677"/>
                  <a:pt x="6" y="677"/>
                  <a:pt x="5" y="677"/>
                </a:cubicBezTo>
                <a:cubicBezTo>
                  <a:pt x="4" y="677"/>
                  <a:pt x="3" y="676"/>
                  <a:pt x="2" y="675"/>
                </a:cubicBezTo>
                <a:cubicBezTo>
                  <a:pt x="1" y="674"/>
                  <a:pt x="0" y="672"/>
                  <a:pt x="0" y="669"/>
                </a:cubicBezTo>
                <a:cubicBezTo>
                  <a:pt x="0" y="668"/>
                  <a:pt x="3" y="665"/>
                  <a:pt x="7" y="660"/>
                </a:cubicBezTo>
                <a:cubicBezTo>
                  <a:pt x="77" y="587"/>
                  <a:pt x="112" y="480"/>
                  <a:pt x="112" y="339"/>
                </a:cubicBezTo>
                <a:cubicBezTo>
                  <a:pt x="112" y="197"/>
                  <a:pt x="77" y="90"/>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4" name=""/>
          <p:cNvSpPr txBox="1"/>
          <p:nvPr/>
        </p:nvSpPr>
        <p:spPr>
          <a:xfrm>
            <a:off x="380880" y="3745080"/>
            <a:ext cx="6285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で </a:t>
            </a:r>
            <a:endParaRPr b="0" lang="en-US" sz="1560" strike="noStrike" u="none">
              <a:solidFill>
                <a:srgbClr val="000000"/>
              </a:solidFill>
              <a:effectLst/>
              <a:uFillTx/>
              <a:latin typeface="Times New Roman"/>
            </a:endParaRPr>
          </a:p>
        </p:txBody>
      </p:sp>
      <p:sp>
        <p:nvSpPr>
          <p:cNvPr id="955" name=""/>
          <p:cNvSpPr/>
          <p:nvPr/>
        </p:nvSpPr>
        <p:spPr>
          <a:xfrm>
            <a:off x="3372840" y="3819240"/>
            <a:ext cx="99000" cy="110160"/>
          </a:xfrm>
          <a:custGeom>
            <a:avLst/>
            <a:gdLst/>
            <a:ahLst/>
            <a:rect l="0" t="0" r="r" b="b"/>
            <a:pathLst>
              <a:path w="275" h="306">
                <a:moveTo>
                  <a:pt x="252" y="241"/>
                </a:moveTo>
                <a:cubicBezTo>
                  <a:pt x="255" y="241"/>
                  <a:pt x="259" y="244"/>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2" y="302"/>
                  <a:pt x="189" y="305"/>
                </a:cubicBezTo>
                <a:cubicBezTo>
                  <a:pt x="184" y="306"/>
                  <a:pt x="175" y="306"/>
                  <a:pt x="161" y="306"/>
                </a:cubicBezTo>
                <a:cubicBezTo>
                  <a:pt x="132" y="306"/>
                  <a:pt x="107" y="302"/>
                  <a:pt x="85" y="294"/>
                </a:cubicBezTo>
                <a:cubicBezTo>
                  <a:pt x="62" y="287"/>
                  <a:pt x="46" y="277"/>
                  <a:pt x="34" y="265"/>
                </a:cubicBezTo>
                <a:cubicBezTo>
                  <a:pt x="22" y="253"/>
                  <a:pt x="14" y="240"/>
                  <a:pt x="8" y="227"/>
                </a:cubicBezTo>
                <a:cubicBezTo>
                  <a:pt x="3" y="214"/>
                  <a:pt x="0" y="201"/>
                  <a:pt x="0" y="188"/>
                </a:cubicBezTo>
                <a:lnTo>
                  <a:pt x="0" y="178"/>
                </a:lnTo>
                <a:cubicBezTo>
                  <a:pt x="0" y="141"/>
                  <a:pt x="11" y="108"/>
                  <a:pt x="34" y="78"/>
                </a:cubicBezTo>
                <a:cubicBezTo>
                  <a:pt x="38" y="72"/>
                  <a:pt x="44" y="65"/>
                  <a:pt x="51" y="59"/>
                </a:cubicBezTo>
                <a:cubicBezTo>
                  <a:pt x="58" y="53"/>
                  <a:pt x="67" y="45"/>
                  <a:pt x="80" y="36"/>
                </a:cubicBezTo>
                <a:cubicBezTo>
                  <a:pt x="93" y="27"/>
                  <a:pt x="110" y="19"/>
                  <a:pt x="130" y="13"/>
                </a:cubicBezTo>
                <a:cubicBezTo>
                  <a:pt x="149" y="7"/>
                  <a:pt x="170" y="3"/>
                  <a:pt x="192" y="1"/>
                </a:cubicBezTo>
                <a:cubicBezTo>
                  <a:pt x="193" y="1"/>
                  <a:pt x="198" y="1"/>
                  <a:pt x="207" y="1"/>
                </a:cubicBezTo>
                <a:cubicBezTo>
                  <a:pt x="216" y="1"/>
                  <a:pt x="223" y="1"/>
                  <a:pt x="230" y="0"/>
                </a:cubicBezTo>
                <a:cubicBezTo>
                  <a:pt x="253" y="0"/>
                  <a:pt x="266" y="2"/>
                  <a:pt x="270" y="4"/>
                </a:cubicBezTo>
                <a:cubicBezTo>
                  <a:pt x="274" y="8"/>
                  <a:pt x="275" y="13"/>
                  <a:pt x="275" y="19"/>
                </a:cubicBezTo>
                <a:cubicBezTo>
                  <a:pt x="274" y="30"/>
                  <a:pt x="268" y="37"/>
                  <a:pt x="258" y="42"/>
                </a:cubicBezTo>
                <a:lnTo>
                  <a:pt x="225" y="42"/>
                </a:lnTo>
                <a:cubicBezTo>
                  <a:pt x="194" y="43"/>
                  <a:pt x="172" y="46"/>
                  <a:pt x="159" y="51"/>
                </a:cubicBezTo>
                <a:cubicBezTo>
                  <a:pt x="138" y="60"/>
                  <a:pt x="122" y="77"/>
                  <a:pt x="112" y="102"/>
                </a:cubicBezTo>
                <a:cubicBezTo>
                  <a:pt x="108" y="111"/>
                  <a:pt x="106" y="116"/>
                  <a:pt x="106" y="119"/>
                </a:cubicBezTo>
                <a:cubicBezTo>
                  <a:pt x="106" y="120"/>
                  <a:pt x="127" y="120"/>
                  <a:pt x="168" y="120"/>
                </a:cubicBezTo>
                <a:cubicBezTo>
                  <a:pt x="174" y="120"/>
                  <a:pt x="182" y="120"/>
                  <a:pt x="191" y="120"/>
                </a:cubicBezTo>
                <a:cubicBezTo>
                  <a:pt x="200" y="120"/>
                  <a:pt x="206" y="120"/>
                  <a:pt x="210" y="119"/>
                </a:cubicBezTo>
                <a:cubicBezTo>
                  <a:pt x="223" y="119"/>
                  <a:pt x="233" y="120"/>
                  <a:pt x="238" y="123"/>
                </a:cubicBezTo>
                <a:cubicBezTo>
                  <a:pt x="243" y="125"/>
                  <a:pt x="245" y="130"/>
                  <a:pt x="246" y="137"/>
                </a:cubicBezTo>
                <a:cubicBezTo>
                  <a:pt x="246" y="150"/>
                  <a:pt x="240" y="157"/>
                  <a:pt x="228" y="161"/>
                </a:cubicBezTo>
                <a:cubicBezTo>
                  <a:pt x="226" y="162"/>
                  <a:pt x="203" y="162"/>
                  <a:pt x="160" y="162"/>
                </a:cubicBezTo>
                <a:cubicBezTo>
                  <a:pt x="117" y="162"/>
                  <a:pt x="95" y="162"/>
                  <a:pt x="95" y="163"/>
                </a:cubicBezTo>
                <a:cubicBezTo>
                  <a:pt x="91" y="175"/>
                  <a:pt x="89" y="190"/>
                  <a:pt x="89" y="207"/>
                </a:cubicBezTo>
                <a:cubicBezTo>
                  <a:pt x="89" y="231"/>
                  <a:pt x="97" y="247"/>
                  <a:pt x="112" y="257"/>
                </a:cubicBezTo>
                <a:cubicBezTo>
                  <a:pt x="127" y="267"/>
                  <a:pt x="146" y="272"/>
                  <a:pt x="169" y="272"/>
                </a:cubicBezTo>
                <a:cubicBezTo>
                  <a:pt x="170" y="272"/>
                  <a:pt x="172" y="272"/>
                  <a:pt x="174" y="272"/>
                </a:cubicBezTo>
                <a:cubicBezTo>
                  <a:pt x="176" y="272"/>
                  <a:pt x="178" y="272"/>
                  <a:pt x="179" y="272"/>
                </a:cubicBezTo>
                <a:cubicBezTo>
                  <a:pt x="192"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6" name=""/>
          <p:cNvSpPr txBox="1"/>
          <p:nvPr/>
        </p:nvSpPr>
        <p:spPr>
          <a:xfrm>
            <a:off x="1791720" y="3745080"/>
            <a:ext cx="1585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が、真のノイズ </a:t>
            </a:r>
            <a:endParaRPr b="0" lang="en-US" sz="1560" strike="noStrike" u="none">
              <a:solidFill>
                <a:srgbClr val="000000"/>
              </a:solidFill>
              <a:effectLst/>
              <a:uFillTx/>
              <a:latin typeface="Times New Roman"/>
            </a:endParaRPr>
          </a:p>
        </p:txBody>
      </p:sp>
      <p:sp>
        <p:nvSpPr>
          <p:cNvPr id="957"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8" name=""/>
          <p:cNvSpPr txBox="1"/>
          <p:nvPr/>
        </p:nvSpPr>
        <p:spPr>
          <a:xfrm>
            <a:off x="3482280" y="374508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を予測するように学習する。</a:t>
            </a:r>
            <a:endParaRPr b="0" lang="en-US" sz="1560" strike="noStrike" u="none">
              <a:solidFill>
                <a:srgbClr val="000000"/>
              </a:solidFill>
              <a:effectLst/>
              <a:uFillTx/>
              <a:latin typeface="Times New Roman"/>
            </a:endParaRPr>
          </a:p>
        </p:txBody>
      </p:sp>
      <p:sp>
        <p:nvSpPr>
          <p:cNvPr id="959" name=""/>
          <p:cNvSpPr txBox="1"/>
          <p:nvPr/>
        </p:nvSpPr>
        <p:spPr>
          <a:xfrm>
            <a:off x="237960" y="188280"/>
            <a:ext cx="29401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3.2 </a:t>
            </a:r>
            <a:r>
              <a:rPr b="1" lang="zh-CN" sz="2340" strike="noStrike" u="none">
                <a:solidFill>
                  <a:srgbClr val="ffffff"/>
                </a:solidFill>
                <a:effectLst/>
                <a:uFillTx/>
                <a:latin typeface="NotoSansJP-Thin_"/>
                <a:ea typeface="NotoSansJP-Thin_"/>
              </a:rPr>
              <a:t>損失関数の簡略化</a:t>
            </a:r>
            <a:endParaRPr b="0" lang="en-US" sz="2340" strike="noStrike" u="none">
              <a:solidFill>
                <a:srgbClr val="000000"/>
              </a:solidFill>
              <a:effectLst/>
              <a:uFillTx/>
              <a:latin typeface="Times New Roman"/>
            </a:endParaRPr>
          </a:p>
        </p:txBody>
      </p:sp>
      <p:sp>
        <p:nvSpPr>
          <p:cNvPr id="960"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15/28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6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6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964" name=""/>
          <p:cNvSpPr/>
          <p:nvPr/>
        </p:nvSpPr>
        <p:spPr>
          <a:xfrm>
            <a:off x="388800" y="914040"/>
            <a:ext cx="150120" cy="167040"/>
          </a:xfrm>
          <a:custGeom>
            <a:avLst/>
            <a:gdLst/>
            <a:ahLst/>
            <a:rect l="0" t="0" r="r" b="b"/>
            <a:pathLst>
              <a:path w="417" h="464">
                <a:moveTo>
                  <a:pt x="132" y="33"/>
                </a:moveTo>
                <a:cubicBezTo>
                  <a:pt x="117" y="33"/>
                  <a:pt x="109" y="32"/>
                  <a:pt x="108" y="30"/>
                </a:cubicBezTo>
                <a:cubicBezTo>
                  <a:pt x="107" y="29"/>
                  <a:pt x="107" y="27"/>
                  <a:pt x="107" y="24"/>
                </a:cubicBezTo>
                <a:cubicBezTo>
                  <a:pt x="107" y="14"/>
                  <a:pt x="110" y="6"/>
                  <a:pt x="115" y="1"/>
                </a:cubicBezTo>
                <a:cubicBezTo>
                  <a:pt x="116" y="1"/>
                  <a:pt x="119" y="0"/>
                  <a:pt x="125" y="0"/>
                </a:cubicBezTo>
                <a:cubicBezTo>
                  <a:pt x="149" y="3"/>
                  <a:pt x="178" y="4"/>
                  <a:pt x="211" y="4"/>
                </a:cubicBezTo>
                <a:cubicBezTo>
                  <a:pt x="274" y="4"/>
                  <a:pt x="311" y="3"/>
                  <a:pt x="320" y="0"/>
                </a:cubicBezTo>
                <a:lnTo>
                  <a:pt x="328" y="0"/>
                </a:lnTo>
                <a:cubicBezTo>
                  <a:pt x="331" y="4"/>
                  <a:pt x="332" y="6"/>
                  <a:pt x="332" y="8"/>
                </a:cubicBezTo>
                <a:cubicBezTo>
                  <a:pt x="332" y="9"/>
                  <a:pt x="332" y="13"/>
                  <a:pt x="331" y="20"/>
                </a:cubicBezTo>
                <a:cubicBezTo>
                  <a:pt x="329" y="27"/>
                  <a:pt x="327" y="31"/>
                  <a:pt x="325" y="33"/>
                </a:cubicBezTo>
                <a:lnTo>
                  <a:pt x="299" y="33"/>
                </a:lnTo>
                <a:cubicBezTo>
                  <a:pt x="268" y="33"/>
                  <a:pt x="250" y="35"/>
                  <a:pt x="245" y="39"/>
                </a:cubicBezTo>
                <a:cubicBezTo>
                  <a:pt x="241" y="40"/>
                  <a:pt x="238" y="47"/>
                  <a:pt x="235" y="58"/>
                </a:cubicBezTo>
                <a:cubicBezTo>
                  <a:pt x="232" y="68"/>
                  <a:pt x="217" y="128"/>
                  <a:pt x="190" y="236"/>
                </a:cubicBezTo>
                <a:cubicBezTo>
                  <a:pt x="183" y="265"/>
                  <a:pt x="175" y="297"/>
                  <a:pt x="167" y="329"/>
                </a:cubicBezTo>
                <a:cubicBezTo>
                  <a:pt x="159" y="362"/>
                  <a:pt x="153" y="387"/>
                  <a:pt x="149" y="404"/>
                </a:cubicBezTo>
                <a:lnTo>
                  <a:pt x="142" y="428"/>
                </a:lnTo>
                <a:cubicBezTo>
                  <a:pt x="142" y="430"/>
                  <a:pt x="144" y="431"/>
                  <a:pt x="149"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0" y="409"/>
                  <a:pt x="320" y="402"/>
                  <a:pt x="331" y="392"/>
                </a:cubicBezTo>
                <a:cubicBezTo>
                  <a:pt x="342" y="382"/>
                  <a:pt x="351" y="369"/>
                  <a:pt x="360" y="354"/>
                </a:cubicBezTo>
                <a:cubicBezTo>
                  <a:pt x="367"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2" y="407"/>
                </a:cubicBezTo>
                <a:cubicBezTo>
                  <a:pt x="362" y="436"/>
                  <a:pt x="356" y="452"/>
                  <a:pt x="355" y="457"/>
                </a:cubicBezTo>
                <a:cubicBezTo>
                  <a:pt x="354" y="460"/>
                  <a:pt x="353" y="461"/>
                  <a:pt x="352" y="461"/>
                </a:cubicBezTo>
                <a:cubicBezTo>
                  <a:pt x="351" y="462"/>
                  <a:pt x="348" y="462"/>
                  <a:pt x="341" y="463"/>
                </a:cubicBezTo>
                <a:cubicBezTo>
                  <a:pt x="335" y="464"/>
                  <a:pt x="325" y="464"/>
                  <a:pt x="312" y="464"/>
                </a:cubicBezTo>
                <a:cubicBezTo>
                  <a:pt x="307" y="464"/>
                  <a:pt x="290" y="464"/>
                  <a:pt x="261" y="464"/>
                </a:cubicBezTo>
                <a:cubicBezTo>
                  <a:pt x="231" y="464"/>
                  <a:pt x="204" y="464"/>
                  <a:pt x="177" y="463"/>
                </a:cubicBezTo>
                <a:lnTo>
                  <a:pt x="57" y="463"/>
                </a:lnTo>
                <a:cubicBezTo>
                  <a:pt x="19" y="463"/>
                  <a:pt x="0" y="461"/>
                  <a:pt x="0" y="457"/>
                </a:cubicBezTo>
                <a:cubicBezTo>
                  <a:pt x="0" y="453"/>
                  <a:pt x="0" y="450"/>
                  <a:pt x="1" y="447"/>
                </a:cubicBezTo>
                <a:cubicBezTo>
                  <a:pt x="3" y="439"/>
                  <a:pt x="6" y="434"/>
                  <a:pt x="8" y="433"/>
                </a:cubicBezTo>
                <a:cubicBezTo>
                  <a:pt x="10" y="432"/>
                  <a:pt x="13" y="432"/>
                  <a:pt x="18" y="432"/>
                </a:cubicBezTo>
                <a:lnTo>
                  <a:pt x="22" y="432"/>
                </a:lnTo>
                <a:cubicBezTo>
                  <a:pt x="34" y="432"/>
                  <a:pt x="48" y="432"/>
                  <a:pt x="63" y="430"/>
                </a:cubicBezTo>
                <a:cubicBezTo>
                  <a:pt x="69" y="429"/>
                  <a:pt x="73" y="426"/>
                  <a:pt x="75"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5" name=""/>
          <p:cNvSpPr/>
          <p:nvPr/>
        </p:nvSpPr>
        <p:spPr>
          <a:xfrm>
            <a:off x="560520" y="1040040"/>
            <a:ext cx="56520" cy="79200"/>
          </a:xfrm>
          <a:custGeom>
            <a:avLst/>
            <a:gdLst/>
            <a:ahLst/>
            <a:rect l="0" t="0" r="r" b="b"/>
            <a:pathLst>
              <a:path w="157" h="220">
                <a:moveTo>
                  <a:pt x="126" y="63"/>
                </a:moveTo>
                <a:cubicBezTo>
                  <a:pt x="126" y="50"/>
                  <a:pt x="122" y="39"/>
                  <a:pt x="113" y="30"/>
                </a:cubicBezTo>
                <a:cubicBezTo>
                  <a:pt x="104" y="20"/>
                  <a:pt x="92" y="16"/>
                  <a:pt x="76" y="16"/>
                </a:cubicBezTo>
                <a:cubicBezTo>
                  <a:pt x="63" y="16"/>
                  <a:pt x="53" y="18"/>
                  <a:pt x="45" y="22"/>
                </a:cubicBezTo>
                <a:cubicBezTo>
                  <a:pt x="36" y="28"/>
                  <a:pt x="31" y="36"/>
                  <a:pt x="31" y="47"/>
                </a:cubicBezTo>
                <a:cubicBezTo>
                  <a:pt x="30" y="49"/>
                  <a:pt x="30" y="51"/>
                  <a:pt x="31" y="53"/>
                </a:cubicBezTo>
                <a:cubicBezTo>
                  <a:pt x="31" y="56"/>
                  <a:pt x="34" y="60"/>
                  <a:pt x="38" y="65"/>
                </a:cubicBezTo>
                <a:cubicBezTo>
                  <a:pt x="43" y="71"/>
                  <a:pt x="50" y="75"/>
                  <a:pt x="59" y="78"/>
                </a:cubicBezTo>
                <a:cubicBezTo>
                  <a:pt x="65" y="79"/>
                  <a:pt x="73" y="81"/>
                  <a:pt x="81" y="82"/>
                </a:cubicBezTo>
                <a:cubicBezTo>
                  <a:pt x="89" y="83"/>
                  <a:pt x="96" y="85"/>
                  <a:pt x="102" y="86"/>
                </a:cubicBezTo>
                <a:cubicBezTo>
                  <a:pt x="108" y="88"/>
                  <a:pt x="113" y="90"/>
                  <a:pt x="117" y="92"/>
                </a:cubicBezTo>
                <a:cubicBezTo>
                  <a:pt x="123" y="95"/>
                  <a:pt x="128" y="98"/>
                  <a:pt x="133" y="102"/>
                </a:cubicBezTo>
                <a:cubicBezTo>
                  <a:pt x="138" y="106"/>
                  <a:pt x="143" y="112"/>
                  <a:pt x="148" y="122"/>
                </a:cubicBezTo>
                <a:cubicBezTo>
                  <a:pt x="154" y="131"/>
                  <a:pt x="156" y="141"/>
                  <a:pt x="157" y="151"/>
                </a:cubicBezTo>
                <a:cubicBezTo>
                  <a:pt x="157" y="171"/>
                  <a:pt x="151" y="187"/>
                  <a:pt x="138" y="200"/>
                </a:cubicBezTo>
                <a:cubicBezTo>
                  <a:pt x="126" y="213"/>
                  <a:pt x="107" y="219"/>
                  <a:pt x="80" y="220"/>
                </a:cubicBezTo>
                <a:lnTo>
                  <a:pt x="76" y="220"/>
                </a:lnTo>
                <a:cubicBezTo>
                  <a:pt x="58" y="220"/>
                  <a:pt x="43" y="214"/>
                  <a:pt x="29" y="202"/>
                </a:cubicBezTo>
                <a:lnTo>
                  <a:pt x="25" y="206"/>
                </a:lnTo>
                <a:lnTo>
                  <a:pt x="21" y="210"/>
                </a:lnTo>
                <a:cubicBezTo>
                  <a:pt x="19" y="212"/>
                  <a:pt x="17" y="214"/>
                  <a:pt x="15" y="215"/>
                </a:cubicBezTo>
                <a:lnTo>
                  <a:pt x="10" y="220"/>
                </a:lnTo>
                <a:lnTo>
                  <a:pt x="6" y="220"/>
                </a:lnTo>
                <a:lnTo>
                  <a:pt x="4" y="220"/>
                </a:lnTo>
                <a:cubicBezTo>
                  <a:pt x="3" y="220"/>
                  <a:pt x="2" y="219"/>
                  <a:pt x="0" y="217"/>
                </a:cubicBezTo>
                <a:lnTo>
                  <a:pt x="0" y="179"/>
                </a:lnTo>
                <a:lnTo>
                  <a:pt x="0" y="152"/>
                </a:lnTo>
                <a:cubicBezTo>
                  <a:pt x="0" y="145"/>
                  <a:pt x="0" y="141"/>
                  <a:pt x="1" y="140"/>
                </a:cubicBezTo>
                <a:cubicBezTo>
                  <a:pt x="1" y="138"/>
                  <a:pt x="3" y="138"/>
                  <a:pt x="5" y="137"/>
                </a:cubicBezTo>
                <a:lnTo>
                  <a:pt x="10" y="137"/>
                </a:lnTo>
                <a:cubicBezTo>
                  <a:pt x="14" y="137"/>
                  <a:pt x="16" y="138"/>
                  <a:pt x="17" y="139"/>
                </a:cubicBezTo>
                <a:cubicBezTo>
                  <a:pt x="19" y="141"/>
                  <a:pt x="19" y="142"/>
                  <a:pt x="20" y="145"/>
                </a:cubicBezTo>
                <a:cubicBezTo>
                  <a:pt x="20" y="148"/>
                  <a:pt x="21" y="152"/>
                  <a:pt x="23" y="158"/>
                </a:cubicBezTo>
                <a:cubicBezTo>
                  <a:pt x="25" y="164"/>
                  <a:pt x="28" y="171"/>
                  <a:pt x="32" y="178"/>
                </a:cubicBezTo>
                <a:cubicBezTo>
                  <a:pt x="43" y="194"/>
                  <a:pt x="59" y="202"/>
                  <a:pt x="80" y="202"/>
                </a:cubicBezTo>
                <a:cubicBezTo>
                  <a:pt x="111" y="202"/>
                  <a:pt x="126" y="190"/>
                  <a:pt x="126" y="165"/>
                </a:cubicBezTo>
                <a:cubicBezTo>
                  <a:pt x="126" y="156"/>
                  <a:pt x="123" y="148"/>
                  <a:pt x="117" y="143"/>
                </a:cubicBezTo>
                <a:cubicBezTo>
                  <a:pt x="111" y="135"/>
                  <a:pt x="98" y="129"/>
                  <a:pt x="78" y="125"/>
                </a:cubicBezTo>
                <a:cubicBezTo>
                  <a:pt x="57" y="122"/>
                  <a:pt x="43" y="118"/>
                  <a:pt x="37" y="114"/>
                </a:cubicBezTo>
                <a:cubicBezTo>
                  <a:pt x="26" y="109"/>
                  <a:pt x="16" y="102"/>
                  <a:pt x="10" y="92"/>
                </a:cubicBezTo>
                <a:cubicBezTo>
                  <a:pt x="3" y="83"/>
                  <a:pt x="0" y="73"/>
                  <a:pt x="0" y="62"/>
                </a:cubicBezTo>
                <a:cubicBezTo>
                  <a:pt x="0" y="49"/>
                  <a:pt x="2" y="39"/>
                  <a:pt x="8" y="30"/>
                </a:cubicBezTo>
                <a:cubicBezTo>
                  <a:pt x="13" y="22"/>
                  <a:pt x="20" y="15"/>
                  <a:pt x="28" y="11"/>
                </a:cubicBezTo>
                <a:cubicBezTo>
                  <a:pt x="37" y="7"/>
                  <a:pt x="45" y="4"/>
                  <a:pt x="52" y="2"/>
                </a:cubicBezTo>
                <a:cubicBezTo>
                  <a:pt x="60" y="1"/>
                  <a:pt x="67" y="0"/>
                  <a:pt x="74" y="0"/>
                </a:cubicBezTo>
                <a:lnTo>
                  <a:pt x="80" y="0"/>
                </a:lnTo>
                <a:cubicBezTo>
                  <a:pt x="92" y="0"/>
                  <a:pt x="104" y="2"/>
                  <a:pt x="113" y="7"/>
                </a:cubicBezTo>
                <a:lnTo>
                  <a:pt x="120" y="11"/>
                </a:lnTo>
                <a:lnTo>
                  <a:pt x="125" y="8"/>
                </a:lnTo>
                <a:cubicBezTo>
                  <a:pt x="128" y="5"/>
                  <a:pt x="131" y="2"/>
                  <a:pt x="135" y="0"/>
                </a:cubicBezTo>
                <a:lnTo>
                  <a:pt x="139" y="0"/>
                </a:lnTo>
                <a:lnTo>
                  <a:pt x="141" y="0"/>
                </a:lnTo>
                <a:cubicBezTo>
                  <a:pt x="142" y="0"/>
                  <a:pt x="143" y="1"/>
                  <a:pt x="145" y="2"/>
                </a:cubicBezTo>
                <a:lnTo>
                  <a:pt x="145" y="66"/>
                </a:lnTo>
                <a:lnTo>
                  <a:pt x="142" y="69"/>
                </a:lnTo>
                <a:lnTo>
                  <a:pt x="129" y="69"/>
                </a:lnTo>
                <a:cubicBezTo>
                  <a:pt x="127" y="67"/>
                  <a:pt x="126" y="65"/>
                  <a:pt x="126"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6" name=""/>
          <p:cNvSpPr/>
          <p:nvPr/>
        </p:nvSpPr>
        <p:spPr>
          <a:xfrm>
            <a:off x="627120" y="1001880"/>
            <a:ext cx="39600" cy="115560"/>
          </a:xfrm>
          <a:custGeom>
            <a:avLst/>
            <a:gdLst/>
            <a:ahLst/>
            <a:rect l="0" t="0" r="r" b="b"/>
            <a:pathLst>
              <a:path w="110" h="321">
                <a:moveTo>
                  <a:pt x="20" y="29"/>
                </a:moveTo>
                <a:cubicBezTo>
                  <a:pt x="20" y="20"/>
                  <a:pt x="23" y="13"/>
                  <a:pt x="29" y="8"/>
                </a:cubicBezTo>
                <a:cubicBezTo>
                  <a:pt x="35" y="3"/>
                  <a:pt x="42" y="0"/>
                  <a:pt x="50" y="0"/>
                </a:cubicBezTo>
                <a:cubicBezTo>
                  <a:pt x="58" y="1"/>
                  <a:pt x="65" y="3"/>
                  <a:pt x="70" y="8"/>
                </a:cubicBezTo>
                <a:cubicBezTo>
                  <a:pt x="75" y="13"/>
                  <a:pt x="78" y="20"/>
                  <a:pt x="78" y="29"/>
                </a:cubicBezTo>
                <a:cubicBezTo>
                  <a:pt x="78" y="38"/>
                  <a:pt x="75" y="45"/>
                  <a:pt x="70" y="50"/>
                </a:cubicBezTo>
                <a:cubicBezTo>
                  <a:pt x="65" y="55"/>
                  <a:pt x="58" y="57"/>
                  <a:pt x="49" y="57"/>
                </a:cubicBezTo>
                <a:cubicBezTo>
                  <a:pt x="41" y="57"/>
                  <a:pt x="34" y="55"/>
                  <a:pt x="29" y="50"/>
                </a:cubicBezTo>
                <a:cubicBezTo>
                  <a:pt x="23" y="45"/>
                  <a:pt x="21" y="38"/>
                  <a:pt x="20" y="29"/>
                </a:cubicBezTo>
                <a:moveTo>
                  <a:pt x="106" y="321"/>
                </a:moveTo>
                <a:cubicBezTo>
                  <a:pt x="102" y="320"/>
                  <a:pt x="85" y="319"/>
                  <a:pt x="56" y="319"/>
                </a:cubicBezTo>
                <a:cubicBezTo>
                  <a:pt x="52" y="319"/>
                  <a:pt x="46" y="319"/>
                  <a:pt x="38" y="319"/>
                </a:cubicBezTo>
                <a:cubicBezTo>
                  <a:pt x="30" y="319"/>
                  <a:pt x="22" y="320"/>
                  <a:pt x="14" y="320"/>
                </a:cubicBezTo>
                <a:lnTo>
                  <a:pt x="4" y="321"/>
                </a:lnTo>
                <a:lnTo>
                  <a:pt x="0" y="321"/>
                </a:lnTo>
                <a:lnTo>
                  <a:pt x="0" y="299"/>
                </a:lnTo>
                <a:lnTo>
                  <a:pt x="7" y="299"/>
                </a:lnTo>
                <a:cubicBezTo>
                  <a:pt x="16" y="299"/>
                  <a:pt x="24" y="298"/>
                  <a:pt x="31" y="297"/>
                </a:cubicBezTo>
                <a:cubicBezTo>
                  <a:pt x="34" y="296"/>
                  <a:pt x="35" y="294"/>
                  <a:pt x="36" y="292"/>
                </a:cubicBezTo>
                <a:cubicBezTo>
                  <a:pt x="37" y="290"/>
                  <a:pt x="37" y="283"/>
                  <a:pt x="37" y="272"/>
                </a:cubicBezTo>
                <a:lnTo>
                  <a:pt x="37" y="222"/>
                </a:lnTo>
                <a:lnTo>
                  <a:pt x="37" y="180"/>
                </a:lnTo>
                <a:cubicBezTo>
                  <a:pt x="37" y="163"/>
                  <a:pt x="37" y="153"/>
                  <a:pt x="36" y="148"/>
                </a:cubicBezTo>
                <a:cubicBezTo>
                  <a:pt x="35" y="144"/>
                  <a:pt x="33" y="141"/>
                  <a:pt x="29" y="139"/>
                </a:cubicBezTo>
                <a:cubicBezTo>
                  <a:pt x="25" y="137"/>
                  <a:pt x="17" y="136"/>
                  <a:pt x="7" y="136"/>
                </a:cubicBezTo>
                <a:lnTo>
                  <a:pt x="2" y="136"/>
                </a:lnTo>
                <a:lnTo>
                  <a:pt x="2" y="125"/>
                </a:lnTo>
                <a:cubicBezTo>
                  <a:pt x="2" y="117"/>
                  <a:pt x="2" y="114"/>
                  <a:pt x="3" y="114"/>
                </a:cubicBezTo>
                <a:lnTo>
                  <a:pt x="7" y="113"/>
                </a:lnTo>
                <a:cubicBezTo>
                  <a:pt x="11" y="113"/>
                  <a:pt x="15" y="113"/>
                  <a:pt x="21" y="112"/>
                </a:cubicBezTo>
                <a:cubicBezTo>
                  <a:pt x="27" y="112"/>
                  <a:pt x="32" y="112"/>
                  <a:pt x="38" y="111"/>
                </a:cubicBezTo>
                <a:cubicBezTo>
                  <a:pt x="43" y="111"/>
                  <a:pt x="49" y="111"/>
                  <a:pt x="55" y="110"/>
                </a:cubicBezTo>
                <a:cubicBezTo>
                  <a:pt x="62" y="110"/>
                  <a:pt x="67" y="110"/>
                  <a:pt x="70" y="109"/>
                </a:cubicBezTo>
                <a:cubicBezTo>
                  <a:pt x="73" y="108"/>
                  <a:pt x="75" y="108"/>
                  <a:pt x="75" y="108"/>
                </a:cubicBezTo>
                <a:lnTo>
                  <a:pt x="77" y="108"/>
                </a:lnTo>
                <a:lnTo>
                  <a:pt x="77" y="291"/>
                </a:lnTo>
                <a:cubicBezTo>
                  <a:pt x="78" y="294"/>
                  <a:pt x="80" y="296"/>
                  <a:pt x="82" y="297"/>
                </a:cubicBezTo>
                <a:cubicBezTo>
                  <a:pt x="85" y="298"/>
                  <a:pt x="90" y="298"/>
                  <a:pt x="99" y="299"/>
                </a:cubicBezTo>
                <a:lnTo>
                  <a:pt x="110" y="299"/>
                </a:lnTo>
                <a:lnTo>
                  <a:pt x="110" y="321"/>
                </a:lnTo>
                <a:lnTo>
                  <a:pt x="106"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7" name=""/>
          <p:cNvSpPr/>
          <p:nvPr/>
        </p:nvSpPr>
        <p:spPr>
          <a:xfrm>
            <a:off x="674640" y="1040760"/>
            <a:ext cx="137160" cy="76680"/>
          </a:xfrm>
          <a:custGeom>
            <a:avLst/>
            <a:gdLst/>
            <a:ahLst/>
            <a:rect l="0" t="0" r="r" b="b"/>
            <a:pathLst>
              <a:path w="381" h="213">
                <a:moveTo>
                  <a:pt x="8" y="191"/>
                </a:moveTo>
                <a:lnTo>
                  <a:pt x="15" y="191"/>
                </a:lnTo>
                <a:cubicBezTo>
                  <a:pt x="27" y="191"/>
                  <a:pt x="34" y="189"/>
                  <a:pt x="37" y="184"/>
                </a:cubicBezTo>
                <a:lnTo>
                  <a:pt x="37" y="180"/>
                </a:lnTo>
                <a:cubicBezTo>
                  <a:pt x="37" y="177"/>
                  <a:pt x="37" y="174"/>
                  <a:pt x="37" y="168"/>
                </a:cubicBezTo>
                <a:cubicBezTo>
                  <a:pt x="37" y="164"/>
                  <a:pt x="37" y="159"/>
                  <a:pt x="37" y="153"/>
                </a:cubicBezTo>
                <a:cubicBezTo>
                  <a:pt x="37" y="148"/>
                  <a:pt x="37" y="142"/>
                  <a:pt x="37" y="135"/>
                </a:cubicBezTo>
                <a:cubicBezTo>
                  <a:pt x="38" y="128"/>
                  <a:pt x="38" y="121"/>
                  <a:pt x="37" y="115"/>
                </a:cubicBezTo>
                <a:cubicBezTo>
                  <a:pt x="37" y="105"/>
                  <a:pt x="37" y="94"/>
                  <a:pt x="37" y="83"/>
                </a:cubicBezTo>
                <a:cubicBezTo>
                  <a:pt x="37" y="72"/>
                  <a:pt x="37" y="63"/>
                  <a:pt x="37" y="55"/>
                </a:cubicBezTo>
                <a:lnTo>
                  <a:pt x="37" y="44"/>
                </a:lnTo>
                <a:cubicBezTo>
                  <a:pt x="36" y="38"/>
                  <a:pt x="34" y="34"/>
                  <a:pt x="30" y="32"/>
                </a:cubicBezTo>
                <a:cubicBezTo>
                  <a:pt x="27" y="30"/>
                  <a:pt x="20" y="29"/>
                  <a:pt x="9" y="28"/>
                </a:cubicBezTo>
                <a:lnTo>
                  <a:pt x="0" y="28"/>
                </a:lnTo>
                <a:lnTo>
                  <a:pt x="0" y="17"/>
                </a:lnTo>
                <a:cubicBezTo>
                  <a:pt x="0" y="9"/>
                  <a:pt x="0" y="6"/>
                  <a:pt x="1" y="6"/>
                </a:cubicBezTo>
                <a:lnTo>
                  <a:pt x="6" y="5"/>
                </a:lnTo>
                <a:cubicBezTo>
                  <a:pt x="9" y="5"/>
                  <a:pt x="14" y="5"/>
                  <a:pt x="19" y="4"/>
                </a:cubicBezTo>
                <a:cubicBezTo>
                  <a:pt x="25" y="4"/>
                  <a:pt x="31" y="4"/>
                  <a:pt x="37" y="3"/>
                </a:cubicBezTo>
                <a:cubicBezTo>
                  <a:pt x="42" y="3"/>
                  <a:pt x="48" y="3"/>
                  <a:pt x="54" y="2"/>
                </a:cubicBezTo>
                <a:cubicBezTo>
                  <a:pt x="60" y="2"/>
                  <a:pt x="65" y="2"/>
                  <a:pt x="68" y="1"/>
                </a:cubicBezTo>
                <a:cubicBezTo>
                  <a:pt x="71" y="0"/>
                  <a:pt x="73" y="0"/>
                  <a:pt x="73" y="0"/>
                </a:cubicBezTo>
                <a:lnTo>
                  <a:pt x="75" y="0"/>
                </a:lnTo>
                <a:lnTo>
                  <a:pt x="75" y="20"/>
                </a:lnTo>
                <a:cubicBezTo>
                  <a:pt x="75" y="32"/>
                  <a:pt x="75" y="38"/>
                  <a:pt x="75" y="38"/>
                </a:cubicBezTo>
                <a:cubicBezTo>
                  <a:pt x="76" y="38"/>
                  <a:pt x="76" y="37"/>
                  <a:pt x="78" y="35"/>
                </a:cubicBezTo>
                <a:cubicBezTo>
                  <a:pt x="79" y="34"/>
                  <a:pt x="81" y="31"/>
                  <a:pt x="83" y="28"/>
                </a:cubicBezTo>
                <a:cubicBezTo>
                  <a:pt x="86" y="25"/>
                  <a:pt x="89" y="22"/>
                  <a:pt x="92" y="20"/>
                </a:cubicBezTo>
                <a:cubicBezTo>
                  <a:pt x="96" y="17"/>
                  <a:pt x="101" y="14"/>
                  <a:pt x="106" y="11"/>
                </a:cubicBezTo>
                <a:cubicBezTo>
                  <a:pt x="112" y="7"/>
                  <a:pt x="118" y="4"/>
                  <a:pt x="124" y="3"/>
                </a:cubicBezTo>
                <a:cubicBezTo>
                  <a:pt x="131" y="1"/>
                  <a:pt x="139" y="0"/>
                  <a:pt x="149" y="0"/>
                </a:cubicBezTo>
                <a:cubicBezTo>
                  <a:pt x="154" y="0"/>
                  <a:pt x="158" y="1"/>
                  <a:pt x="162" y="1"/>
                </a:cubicBezTo>
                <a:cubicBezTo>
                  <a:pt x="166" y="2"/>
                  <a:pt x="170" y="3"/>
                  <a:pt x="173" y="4"/>
                </a:cubicBezTo>
                <a:cubicBezTo>
                  <a:pt x="176" y="6"/>
                  <a:pt x="179" y="7"/>
                  <a:pt x="182" y="8"/>
                </a:cubicBezTo>
                <a:cubicBezTo>
                  <a:pt x="185" y="9"/>
                  <a:pt x="188" y="11"/>
                  <a:pt x="189" y="12"/>
                </a:cubicBezTo>
                <a:cubicBezTo>
                  <a:pt x="191" y="14"/>
                  <a:pt x="193" y="16"/>
                  <a:pt x="195" y="18"/>
                </a:cubicBezTo>
                <a:cubicBezTo>
                  <a:pt x="196" y="20"/>
                  <a:pt x="198" y="21"/>
                  <a:pt x="199" y="23"/>
                </a:cubicBezTo>
                <a:cubicBezTo>
                  <a:pt x="200" y="25"/>
                  <a:pt x="201" y="26"/>
                  <a:pt x="202" y="28"/>
                </a:cubicBezTo>
                <a:cubicBezTo>
                  <a:pt x="203" y="30"/>
                  <a:pt x="204" y="32"/>
                  <a:pt x="204" y="33"/>
                </a:cubicBezTo>
                <a:cubicBezTo>
                  <a:pt x="205" y="34"/>
                  <a:pt x="205" y="36"/>
                  <a:pt x="206" y="37"/>
                </a:cubicBezTo>
                <a:lnTo>
                  <a:pt x="207" y="39"/>
                </a:lnTo>
                <a:lnTo>
                  <a:pt x="208" y="37"/>
                </a:lnTo>
                <a:cubicBezTo>
                  <a:pt x="209" y="36"/>
                  <a:pt x="210" y="35"/>
                  <a:pt x="212" y="33"/>
                </a:cubicBezTo>
                <a:cubicBezTo>
                  <a:pt x="213" y="32"/>
                  <a:pt x="214" y="30"/>
                  <a:pt x="216" y="28"/>
                </a:cubicBezTo>
                <a:cubicBezTo>
                  <a:pt x="218" y="26"/>
                  <a:pt x="220" y="24"/>
                  <a:pt x="223" y="22"/>
                </a:cubicBezTo>
                <a:cubicBezTo>
                  <a:pt x="225" y="20"/>
                  <a:pt x="227" y="18"/>
                  <a:pt x="230" y="16"/>
                </a:cubicBezTo>
                <a:cubicBezTo>
                  <a:pt x="232" y="14"/>
                  <a:pt x="235" y="12"/>
                  <a:pt x="239" y="10"/>
                </a:cubicBezTo>
                <a:cubicBezTo>
                  <a:pt x="243" y="8"/>
                  <a:pt x="247" y="7"/>
                  <a:pt x="250" y="5"/>
                </a:cubicBezTo>
                <a:cubicBezTo>
                  <a:pt x="254" y="4"/>
                  <a:pt x="258" y="3"/>
                  <a:pt x="263" y="2"/>
                </a:cubicBezTo>
                <a:cubicBezTo>
                  <a:pt x="267" y="1"/>
                  <a:pt x="272" y="1"/>
                  <a:pt x="278" y="0"/>
                </a:cubicBezTo>
                <a:cubicBezTo>
                  <a:pt x="318" y="0"/>
                  <a:pt x="340" y="18"/>
                  <a:pt x="343" y="55"/>
                </a:cubicBezTo>
                <a:cubicBezTo>
                  <a:pt x="343" y="57"/>
                  <a:pt x="343" y="79"/>
                  <a:pt x="343" y="121"/>
                </a:cubicBezTo>
                <a:lnTo>
                  <a:pt x="343" y="162"/>
                </a:lnTo>
                <a:cubicBezTo>
                  <a:pt x="343" y="175"/>
                  <a:pt x="344" y="182"/>
                  <a:pt x="344" y="185"/>
                </a:cubicBezTo>
                <a:cubicBezTo>
                  <a:pt x="345" y="187"/>
                  <a:pt x="347" y="188"/>
                  <a:pt x="350" y="189"/>
                </a:cubicBezTo>
                <a:cubicBezTo>
                  <a:pt x="356" y="190"/>
                  <a:pt x="364" y="191"/>
                  <a:pt x="373" y="191"/>
                </a:cubicBezTo>
                <a:lnTo>
                  <a:pt x="381" y="191"/>
                </a:lnTo>
                <a:lnTo>
                  <a:pt x="381" y="213"/>
                </a:lnTo>
                <a:lnTo>
                  <a:pt x="377" y="213"/>
                </a:lnTo>
                <a:lnTo>
                  <a:pt x="366" y="212"/>
                </a:lnTo>
                <a:cubicBezTo>
                  <a:pt x="358" y="212"/>
                  <a:pt x="350" y="212"/>
                  <a:pt x="342" y="212"/>
                </a:cubicBezTo>
                <a:cubicBezTo>
                  <a:pt x="333" y="212"/>
                  <a:pt x="327" y="212"/>
                  <a:pt x="323" y="211"/>
                </a:cubicBezTo>
                <a:cubicBezTo>
                  <a:pt x="291" y="211"/>
                  <a:pt x="273" y="212"/>
                  <a:pt x="270" y="213"/>
                </a:cubicBezTo>
                <a:lnTo>
                  <a:pt x="266" y="213"/>
                </a:lnTo>
                <a:lnTo>
                  <a:pt x="266" y="191"/>
                </a:lnTo>
                <a:lnTo>
                  <a:pt x="274" y="191"/>
                </a:lnTo>
                <a:cubicBezTo>
                  <a:pt x="293" y="191"/>
                  <a:pt x="303" y="188"/>
                  <a:pt x="303" y="183"/>
                </a:cubicBezTo>
                <a:cubicBezTo>
                  <a:pt x="303" y="183"/>
                  <a:pt x="303" y="160"/>
                  <a:pt x="303" y="116"/>
                </a:cubicBezTo>
                <a:cubicBezTo>
                  <a:pt x="303" y="73"/>
                  <a:pt x="303" y="50"/>
                  <a:pt x="302" y="48"/>
                </a:cubicBezTo>
                <a:cubicBezTo>
                  <a:pt x="300" y="39"/>
                  <a:pt x="297" y="32"/>
                  <a:pt x="293" y="28"/>
                </a:cubicBezTo>
                <a:cubicBezTo>
                  <a:pt x="288" y="23"/>
                  <a:pt x="285" y="21"/>
                  <a:pt x="281" y="20"/>
                </a:cubicBezTo>
                <a:cubicBezTo>
                  <a:pt x="278" y="19"/>
                  <a:pt x="274" y="18"/>
                  <a:pt x="269" y="19"/>
                </a:cubicBezTo>
                <a:cubicBezTo>
                  <a:pt x="255" y="19"/>
                  <a:pt x="242" y="24"/>
                  <a:pt x="231" y="35"/>
                </a:cubicBezTo>
                <a:cubicBezTo>
                  <a:pt x="223" y="44"/>
                  <a:pt x="217" y="52"/>
                  <a:pt x="215" y="61"/>
                </a:cubicBezTo>
                <a:cubicBezTo>
                  <a:pt x="213" y="70"/>
                  <a:pt x="210" y="83"/>
                  <a:pt x="210" y="101"/>
                </a:cubicBezTo>
                <a:lnTo>
                  <a:pt x="210" y="131"/>
                </a:lnTo>
                <a:lnTo>
                  <a:pt x="210" y="160"/>
                </a:lnTo>
                <a:cubicBezTo>
                  <a:pt x="210" y="171"/>
                  <a:pt x="210" y="177"/>
                  <a:pt x="212" y="180"/>
                </a:cubicBezTo>
                <a:cubicBezTo>
                  <a:pt x="212" y="183"/>
                  <a:pt x="212" y="186"/>
                  <a:pt x="213" y="187"/>
                </a:cubicBezTo>
                <a:cubicBezTo>
                  <a:pt x="214" y="187"/>
                  <a:pt x="215" y="188"/>
                  <a:pt x="217" y="189"/>
                </a:cubicBezTo>
                <a:cubicBezTo>
                  <a:pt x="224" y="190"/>
                  <a:pt x="232" y="191"/>
                  <a:pt x="241" y="191"/>
                </a:cubicBezTo>
                <a:lnTo>
                  <a:pt x="248" y="191"/>
                </a:lnTo>
                <a:lnTo>
                  <a:pt x="248" y="213"/>
                </a:lnTo>
                <a:lnTo>
                  <a:pt x="245" y="213"/>
                </a:lnTo>
                <a:lnTo>
                  <a:pt x="233" y="212"/>
                </a:lnTo>
                <a:cubicBezTo>
                  <a:pt x="226" y="212"/>
                  <a:pt x="218" y="212"/>
                  <a:pt x="208" y="212"/>
                </a:cubicBezTo>
                <a:cubicBezTo>
                  <a:pt x="200" y="212"/>
                  <a:pt x="193" y="212"/>
                  <a:pt x="190" y="211"/>
                </a:cubicBezTo>
                <a:cubicBezTo>
                  <a:pt x="157" y="211"/>
                  <a:pt x="139" y="212"/>
                  <a:pt x="136" y="213"/>
                </a:cubicBezTo>
                <a:lnTo>
                  <a:pt x="133" y="213"/>
                </a:lnTo>
                <a:lnTo>
                  <a:pt x="133" y="191"/>
                </a:lnTo>
                <a:lnTo>
                  <a:pt x="140" y="191"/>
                </a:lnTo>
                <a:cubicBezTo>
                  <a:pt x="160" y="191"/>
                  <a:pt x="169" y="188"/>
                  <a:pt x="169" y="183"/>
                </a:cubicBezTo>
                <a:cubicBezTo>
                  <a:pt x="170" y="183"/>
                  <a:pt x="170" y="160"/>
                  <a:pt x="170" y="116"/>
                </a:cubicBezTo>
                <a:cubicBezTo>
                  <a:pt x="170" y="73"/>
                  <a:pt x="169" y="50"/>
                  <a:pt x="169" y="48"/>
                </a:cubicBezTo>
                <a:cubicBezTo>
                  <a:pt x="167" y="39"/>
                  <a:pt x="164" y="32"/>
                  <a:pt x="159" y="28"/>
                </a:cubicBezTo>
                <a:cubicBezTo>
                  <a:pt x="155" y="23"/>
                  <a:pt x="151" y="21"/>
                  <a:pt x="148" y="20"/>
                </a:cubicBezTo>
                <a:cubicBezTo>
                  <a:pt x="145" y="19"/>
                  <a:pt x="141" y="18"/>
                  <a:pt x="135" y="19"/>
                </a:cubicBezTo>
                <a:cubicBezTo>
                  <a:pt x="121" y="19"/>
                  <a:pt x="109" y="24"/>
                  <a:pt x="98" y="35"/>
                </a:cubicBezTo>
                <a:cubicBezTo>
                  <a:pt x="89" y="44"/>
                  <a:pt x="84" y="52"/>
                  <a:pt x="81" y="61"/>
                </a:cubicBezTo>
                <a:cubicBezTo>
                  <a:pt x="79" y="70"/>
                  <a:pt x="78" y="83"/>
                  <a:pt x="78" y="101"/>
                </a:cubicBezTo>
                <a:lnTo>
                  <a:pt x="78" y="131"/>
                </a:lnTo>
                <a:lnTo>
                  <a:pt x="78" y="160"/>
                </a:lnTo>
                <a:cubicBezTo>
                  <a:pt x="78" y="171"/>
                  <a:pt x="78" y="177"/>
                  <a:pt x="78" y="180"/>
                </a:cubicBezTo>
                <a:cubicBezTo>
                  <a:pt x="78" y="183"/>
                  <a:pt x="79" y="186"/>
                  <a:pt x="80" y="187"/>
                </a:cubicBezTo>
                <a:cubicBezTo>
                  <a:pt x="80" y="187"/>
                  <a:pt x="82" y="188"/>
                  <a:pt x="84" y="189"/>
                </a:cubicBezTo>
                <a:cubicBezTo>
                  <a:pt x="91" y="190"/>
                  <a:pt x="98" y="191"/>
                  <a:pt x="107" y="191"/>
                </a:cubicBezTo>
                <a:lnTo>
                  <a:pt x="115" y="191"/>
                </a:lnTo>
                <a:lnTo>
                  <a:pt x="115" y="213"/>
                </a:lnTo>
                <a:lnTo>
                  <a:pt x="111" y="213"/>
                </a:lnTo>
                <a:lnTo>
                  <a:pt x="100" y="212"/>
                </a:lnTo>
                <a:cubicBezTo>
                  <a:pt x="92" y="212"/>
                  <a:pt x="84" y="212"/>
                  <a:pt x="76" y="212"/>
                </a:cubicBezTo>
                <a:cubicBezTo>
                  <a:pt x="67" y="212"/>
                  <a:pt x="61" y="212"/>
                  <a:pt x="58" y="211"/>
                </a:cubicBezTo>
                <a:cubicBezTo>
                  <a:pt x="25" y="211"/>
                  <a:pt x="7" y="212"/>
                  <a:pt x="4" y="213"/>
                </a:cubicBezTo>
                <a:lnTo>
                  <a:pt x="0" y="213"/>
                </a:lnTo>
                <a:lnTo>
                  <a:pt x="0" y="191"/>
                </a:lnTo>
                <a:lnTo>
                  <a:pt x="8" y="19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8" name=""/>
          <p:cNvSpPr/>
          <p:nvPr/>
        </p:nvSpPr>
        <p:spPr>
          <a:xfrm>
            <a:off x="817200" y="1040760"/>
            <a:ext cx="86760" cy="110160"/>
          </a:xfrm>
          <a:custGeom>
            <a:avLst/>
            <a:gdLst/>
            <a:ahLst/>
            <a:rect l="0" t="0" r="r" b="b"/>
            <a:pathLst>
              <a:path w="241" h="306">
                <a:moveTo>
                  <a:pt x="8" y="283"/>
                </a:moveTo>
                <a:lnTo>
                  <a:pt x="15" y="283"/>
                </a:lnTo>
                <a:cubicBezTo>
                  <a:pt x="28" y="283"/>
                  <a:pt x="35" y="280"/>
                  <a:pt x="38" y="276"/>
                </a:cubicBezTo>
                <a:lnTo>
                  <a:pt x="38" y="272"/>
                </a:lnTo>
                <a:cubicBezTo>
                  <a:pt x="38" y="270"/>
                  <a:pt x="38" y="267"/>
                  <a:pt x="38" y="263"/>
                </a:cubicBezTo>
                <a:cubicBezTo>
                  <a:pt x="38" y="259"/>
                  <a:pt x="38" y="254"/>
                  <a:pt x="38" y="249"/>
                </a:cubicBezTo>
                <a:cubicBezTo>
                  <a:pt x="38" y="243"/>
                  <a:pt x="38" y="237"/>
                  <a:pt x="38" y="230"/>
                </a:cubicBezTo>
                <a:cubicBezTo>
                  <a:pt x="39" y="223"/>
                  <a:pt x="39" y="216"/>
                  <a:pt x="38" y="209"/>
                </a:cubicBezTo>
                <a:cubicBezTo>
                  <a:pt x="38" y="202"/>
                  <a:pt x="38" y="194"/>
                  <a:pt x="38" y="186"/>
                </a:cubicBezTo>
                <a:cubicBezTo>
                  <a:pt x="39" y="177"/>
                  <a:pt x="39" y="169"/>
                  <a:pt x="38" y="161"/>
                </a:cubicBezTo>
                <a:cubicBezTo>
                  <a:pt x="38" y="150"/>
                  <a:pt x="38" y="139"/>
                  <a:pt x="38" y="127"/>
                </a:cubicBezTo>
                <a:cubicBezTo>
                  <a:pt x="38" y="115"/>
                  <a:pt x="38" y="105"/>
                  <a:pt x="38" y="96"/>
                </a:cubicBezTo>
                <a:cubicBezTo>
                  <a:pt x="38" y="86"/>
                  <a:pt x="38" y="78"/>
                  <a:pt x="38" y="70"/>
                </a:cubicBezTo>
                <a:cubicBezTo>
                  <a:pt x="38" y="63"/>
                  <a:pt x="38" y="56"/>
                  <a:pt x="38" y="52"/>
                </a:cubicBezTo>
                <a:cubicBezTo>
                  <a:pt x="38" y="47"/>
                  <a:pt x="38" y="44"/>
                  <a:pt x="38" y="44"/>
                </a:cubicBezTo>
                <a:cubicBezTo>
                  <a:pt x="37" y="38"/>
                  <a:pt x="35" y="34"/>
                  <a:pt x="31" y="32"/>
                </a:cubicBezTo>
                <a:cubicBezTo>
                  <a:pt x="28" y="30"/>
                  <a:pt x="20" y="29"/>
                  <a:pt x="9" y="28"/>
                </a:cubicBezTo>
                <a:lnTo>
                  <a:pt x="0" y="28"/>
                </a:lnTo>
                <a:lnTo>
                  <a:pt x="0" y="17"/>
                </a:lnTo>
                <a:cubicBezTo>
                  <a:pt x="0" y="9"/>
                  <a:pt x="0" y="6"/>
                  <a:pt x="1" y="6"/>
                </a:cubicBezTo>
                <a:lnTo>
                  <a:pt x="6" y="5"/>
                </a:lnTo>
                <a:cubicBezTo>
                  <a:pt x="9" y="5"/>
                  <a:pt x="15" y="5"/>
                  <a:pt x="21" y="4"/>
                </a:cubicBezTo>
                <a:cubicBezTo>
                  <a:pt x="27" y="4"/>
                  <a:pt x="33" y="4"/>
                  <a:pt x="38" y="3"/>
                </a:cubicBezTo>
                <a:cubicBezTo>
                  <a:pt x="44" y="3"/>
                  <a:pt x="50" y="3"/>
                  <a:pt x="56" y="2"/>
                </a:cubicBezTo>
                <a:cubicBezTo>
                  <a:pt x="62" y="2"/>
                  <a:pt x="67" y="2"/>
                  <a:pt x="70" y="1"/>
                </a:cubicBezTo>
                <a:cubicBezTo>
                  <a:pt x="74" y="0"/>
                  <a:pt x="75" y="0"/>
                  <a:pt x="76" y="0"/>
                </a:cubicBezTo>
                <a:lnTo>
                  <a:pt x="77" y="0"/>
                </a:lnTo>
                <a:lnTo>
                  <a:pt x="77" y="13"/>
                </a:lnTo>
                <a:lnTo>
                  <a:pt x="78" y="25"/>
                </a:lnTo>
                <a:lnTo>
                  <a:pt x="81" y="22"/>
                </a:lnTo>
                <a:cubicBezTo>
                  <a:pt x="100" y="8"/>
                  <a:pt x="122" y="1"/>
                  <a:pt x="147" y="1"/>
                </a:cubicBezTo>
                <a:cubicBezTo>
                  <a:pt x="173" y="1"/>
                  <a:pt x="195" y="11"/>
                  <a:pt x="213" y="32"/>
                </a:cubicBezTo>
                <a:cubicBezTo>
                  <a:pt x="231" y="52"/>
                  <a:pt x="241" y="78"/>
                  <a:pt x="241" y="109"/>
                </a:cubicBezTo>
                <a:cubicBezTo>
                  <a:pt x="241" y="141"/>
                  <a:pt x="231" y="167"/>
                  <a:pt x="210" y="187"/>
                </a:cubicBezTo>
                <a:cubicBezTo>
                  <a:pt x="189" y="207"/>
                  <a:pt x="166" y="217"/>
                  <a:pt x="140" y="217"/>
                </a:cubicBezTo>
                <a:cubicBezTo>
                  <a:pt x="118" y="217"/>
                  <a:pt x="99" y="210"/>
                  <a:pt x="82" y="196"/>
                </a:cubicBezTo>
                <a:lnTo>
                  <a:pt x="78" y="193"/>
                </a:lnTo>
                <a:lnTo>
                  <a:pt x="78" y="233"/>
                </a:lnTo>
                <a:lnTo>
                  <a:pt x="78" y="260"/>
                </a:lnTo>
                <a:cubicBezTo>
                  <a:pt x="78" y="269"/>
                  <a:pt x="79" y="274"/>
                  <a:pt x="79" y="276"/>
                </a:cubicBezTo>
                <a:cubicBezTo>
                  <a:pt x="80" y="278"/>
                  <a:pt x="82" y="280"/>
                  <a:pt x="85" y="281"/>
                </a:cubicBezTo>
                <a:cubicBezTo>
                  <a:pt x="91" y="282"/>
                  <a:pt x="99" y="283"/>
                  <a:pt x="108" y="283"/>
                </a:cubicBezTo>
                <a:lnTo>
                  <a:pt x="116" y="283"/>
                </a:lnTo>
                <a:lnTo>
                  <a:pt x="116" y="306"/>
                </a:lnTo>
                <a:lnTo>
                  <a:pt x="112" y="306"/>
                </a:lnTo>
                <a:lnTo>
                  <a:pt x="100" y="305"/>
                </a:lnTo>
                <a:cubicBezTo>
                  <a:pt x="93" y="305"/>
                  <a:pt x="85" y="305"/>
                  <a:pt x="77" y="305"/>
                </a:cubicBezTo>
                <a:cubicBezTo>
                  <a:pt x="68" y="305"/>
                  <a:pt x="62" y="304"/>
                  <a:pt x="58" y="304"/>
                </a:cubicBezTo>
                <a:cubicBezTo>
                  <a:pt x="26" y="304"/>
                  <a:pt x="7" y="305"/>
                  <a:pt x="4" y="306"/>
                </a:cubicBezTo>
                <a:lnTo>
                  <a:pt x="0" y="306"/>
                </a:lnTo>
                <a:lnTo>
                  <a:pt x="0" y="283"/>
                </a:lnTo>
                <a:lnTo>
                  <a:pt x="8" y="283"/>
                </a:lnTo>
                <a:moveTo>
                  <a:pt x="194" y="108"/>
                </a:moveTo>
                <a:cubicBezTo>
                  <a:pt x="194" y="84"/>
                  <a:pt x="189" y="63"/>
                  <a:pt x="178" y="46"/>
                </a:cubicBezTo>
                <a:cubicBezTo>
                  <a:pt x="167" y="28"/>
                  <a:pt x="154" y="20"/>
                  <a:pt x="137" y="20"/>
                </a:cubicBezTo>
                <a:cubicBezTo>
                  <a:pt x="115" y="20"/>
                  <a:pt x="95" y="30"/>
                  <a:pt x="78" y="51"/>
                </a:cubicBezTo>
                <a:lnTo>
                  <a:pt x="78" y="165"/>
                </a:lnTo>
                <a:cubicBezTo>
                  <a:pt x="91" y="188"/>
                  <a:pt x="109" y="199"/>
                  <a:pt x="132" y="199"/>
                </a:cubicBezTo>
                <a:cubicBezTo>
                  <a:pt x="148" y="199"/>
                  <a:pt x="163" y="191"/>
                  <a:pt x="175" y="174"/>
                </a:cubicBezTo>
                <a:cubicBezTo>
                  <a:pt x="187" y="156"/>
                  <a:pt x="194" y="134"/>
                  <a:pt x="194"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9" name=""/>
          <p:cNvSpPr/>
          <p:nvPr/>
        </p:nvSpPr>
        <p:spPr>
          <a:xfrm>
            <a:off x="914040" y="997560"/>
            <a:ext cx="41040" cy="119880"/>
          </a:xfrm>
          <a:custGeom>
            <a:avLst/>
            <a:gdLst/>
            <a:ahLst/>
            <a:rect l="0" t="0" r="r" b="b"/>
            <a:pathLst>
              <a:path w="114" h="333">
                <a:moveTo>
                  <a:pt x="8" y="311"/>
                </a:moveTo>
                <a:lnTo>
                  <a:pt x="15" y="311"/>
                </a:lnTo>
                <a:cubicBezTo>
                  <a:pt x="28" y="311"/>
                  <a:pt x="35" y="309"/>
                  <a:pt x="38" y="304"/>
                </a:cubicBezTo>
                <a:lnTo>
                  <a:pt x="38" y="300"/>
                </a:lnTo>
                <a:cubicBezTo>
                  <a:pt x="38" y="297"/>
                  <a:pt x="38" y="294"/>
                  <a:pt x="38" y="289"/>
                </a:cubicBezTo>
                <a:cubicBezTo>
                  <a:pt x="38" y="285"/>
                  <a:pt x="38" y="280"/>
                  <a:pt x="38" y="274"/>
                </a:cubicBezTo>
                <a:cubicBezTo>
                  <a:pt x="38" y="267"/>
                  <a:pt x="38" y="261"/>
                  <a:pt x="38" y="253"/>
                </a:cubicBezTo>
                <a:cubicBezTo>
                  <a:pt x="38" y="245"/>
                  <a:pt x="38" y="237"/>
                  <a:pt x="38" y="229"/>
                </a:cubicBezTo>
                <a:cubicBezTo>
                  <a:pt x="38" y="221"/>
                  <a:pt x="38" y="212"/>
                  <a:pt x="38" y="203"/>
                </a:cubicBezTo>
                <a:cubicBezTo>
                  <a:pt x="38" y="194"/>
                  <a:pt x="38" y="184"/>
                  <a:pt x="38" y="176"/>
                </a:cubicBezTo>
                <a:cubicBezTo>
                  <a:pt x="38" y="164"/>
                  <a:pt x="38" y="151"/>
                  <a:pt x="38" y="138"/>
                </a:cubicBezTo>
                <a:cubicBezTo>
                  <a:pt x="38" y="125"/>
                  <a:pt x="38" y="113"/>
                  <a:pt x="38" y="102"/>
                </a:cubicBezTo>
                <a:cubicBezTo>
                  <a:pt x="38" y="92"/>
                  <a:pt x="38" y="82"/>
                  <a:pt x="38" y="74"/>
                </a:cubicBezTo>
                <a:cubicBezTo>
                  <a:pt x="38" y="65"/>
                  <a:pt x="38" y="58"/>
                  <a:pt x="38" y="53"/>
                </a:cubicBezTo>
                <a:cubicBezTo>
                  <a:pt x="37" y="47"/>
                  <a:pt x="37" y="44"/>
                  <a:pt x="38" y="45"/>
                </a:cubicBezTo>
                <a:cubicBezTo>
                  <a:pt x="37" y="37"/>
                  <a:pt x="34" y="33"/>
                  <a:pt x="31" y="32"/>
                </a:cubicBezTo>
                <a:cubicBezTo>
                  <a:pt x="27" y="30"/>
                  <a:pt x="20" y="28"/>
                  <a:pt x="9" y="27"/>
                </a:cubicBezTo>
                <a:lnTo>
                  <a:pt x="0" y="27"/>
                </a:lnTo>
                <a:lnTo>
                  <a:pt x="0" y="16"/>
                </a:lnTo>
                <a:cubicBezTo>
                  <a:pt x="0" y="9"/>
                  <a:pt x="0" y="5"/>
                  <a:pt x="1" y="5"/>
                </a:cubicBezTo>
                <a:lnTo>
                  <a:pt x="6" y="5"/>
                </a:lnTo>
                <a:cubicBezTo>
                  <a:pt x="10" y="4"/>
                  <a:pt x="14" y="4"/>
                  <a:pt x="20" y="4"/>
                </a:cubicBezTo>
                <a:cubicBezTo>
                  <a:pt x="26" y="4"/>
                  <a:pt x="32" y="3"/>
                  <a:pt x="38" y="3"/>
                </a:cubicBezTo>
                <a:cubicBezTo>
                  <a:pt x="43" y="3"/>
                  <a:pt x="49" y="2"/>
                  <a:pt x="56" y="2"/>
                </a:cubicBezTo>
                <a:cubicBezTo>
                  <a:pt x="62" y="2"/>
                  <a:pt x="67" y="1"/>
                  <a:pt x="70" y="0"/>
                </a:cubicBezTo>
                <a:cubicBezTo>
                  <a:pt x="73" y="0"/>
                  <a:pt x="75" y="0"/>
                  <a:pt x="75" y="0"/>
                </a:cubicBezTo>
                <a:lnTo>
                  <a:pt x="77" y="0"/>
                </a:lnTo>
                <a:lnTo>
                  <a:pt x="77" y="152"/>
                </a:lnTo>
                <a:cubicBezTo>
                  <a:pt x="77" y="253"/>
                  <a:pt x="77" y="303"/>
                  <a:pt x="77" y="304"/>
                </a:cubicBezTo>
                <a:cubicBezTo>
                  <a:pt x="78" y="307"/>
                  <a:pt x="80" y="308"/>
                  <a:pt x="83" y="309"/>
                </a:cubicBezTo>
                <a:cubicBezTo>
                  <a:pt x="90" y="310"/>
                  <a:pt x="97" y="311"/>
                  <a:pt x="106" y="311"/>
                </a:cubicBezTo>
                <a:lnTo>
                  <a:pt x="114" y="311"/>
                </a:lnTo>
                <a:lnTo>
                  <a:pt x="114" y="333"/>
                </a:lnTo>
                <a:lnTo>
                  <a:pt x="110" y="333"/>
                </a:lnTo>
                <a:lnTo>
                  <a:pt x="99" y="332"/>
                </a:lnTo>
                <a:cubicBezTo>
                  <a:pt x="92" y="332"/>
                  <a:pt x="84" y="332"/>
                  <a:pt x="76" y="332"/>
                </a:cubicBezTo>
                <a:cubicBezTo>
                  <a:pt x="68" y="332"/>
                  <a:pt x="61" y="332"/>
                  <a:pt x="58" y="331"/>
                </a:cubicBezTo>
                <a:cubicBezTo>
                  <a:pt x="54" y="331"/>
                  <a:pt x="48" y="331"/>
                  <a:pt x="39" y="331"/>
                </a:cubicBezTo>
                <a:cubicBezTo>
                  <a:pt x="31" y="332"/>
                  <a:pt x="23" y="332"/>
                  <a:pt x="16" y="332"/>
                </a:cubicBezTo>
                <a:lnTo>
                  <a:pt x="5"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0" name=""/>
          <p:cNvSpPr/>
          <p:nvPr/>
        </p:nvSpPr>
        <p:spPr>
          <a:xfrm>
            <a:off x="962280" y="1040040"/>
            <a:ext cx="66960" cy="79200"/>
          </a:xfrm>
          <a:custGeom>
            <a:avLst/>
            <a:gdLst/>
            <a:ahLst/>
            <a:rect l="0" t="0" r="r" b="b"/>
            <a:pathLst>
              <a:path w="186" h="220">
                <a:moveTo>
                  <a:pt x="0" y="111"/>
                </a:moveTo>
                <a:cubicBezTo>
                  <a:pt x="0" y="93"/>
                  <a:pt x="3" y="77"/>
                  <a:pt x="9" y="62"/>
                </a:cubicBezTo>
                <a:cubicBezTo>
                  <a:pt x="17" y="47"/>
                  <a:pt x="25" y="36"/>
                  <a:pt x="34" y="27"/>
                </a:cubicBezTo>
                <a:cubicBezTo>
                  <a:pt x="44" y="18"/>
                  <a:pt x="54" y="11"/>
                  <a:pt x="65" y="7"/>
                </a:cubicBezTo>
                <a:cubicBezTo>
                  <a:pt x="76" y="2"/>
                  <a:pt x="87" y="0"/>
                  <a:pt x="97" y="0"/>
                </a:cubicBezTo>
                <a:cubicBezTo>
                  <a:pt x="114" y="0"/>
                  <a:pt x="128" y="2"/>
                  <a:pt x="140" y="8"/>
                </a:cubicBezTo>
                <a:cubicBezTo>
                  <a:pt x="152" y="14"/>
                  <a:pt x="162" y="22"/>
                  <a:pt x="168" y="32"/>
                </a:cubicBezTo>
                <a:cubicBezTo>
                  <a:pt x="174" y="42"/>
                  <a:pt x="179" y="53"/>
                  <a:pt x="181" y="63"/>
                </a:cubicBezTo>
                <a:cubicBezTo>
                  <a:pt x="184" y="74"/>
                  <a:pt x="185" y="85"/>
                  <a:pt x="186" y="98"/>
                </a:cubicBezTo>
                <a:cubicBezTo>
                  <a:pt x="186" y="100"/>
                  <a:pt x="185" y="102"/>
                  <a:pt x="182" y="104"/>
                </a:cubicBezTo>
                <a:lnTo>
                  <a:pt x="47" y="104"/>
                </a:lnTo>
                <a:lnTo>
                  <a:pt x="47" y="112"/>
                </a:lnTo>
                <a:cubicBezTo>
                  <a:pt x="47" y="159"/>
                  <a:pt x="63" y="187"/>
                  <a:pt x="95" y="198"/>
                </a:cubicBezTo>
                <a:cubicBezTo>
                  <a:pt x="102" y="200"/>
                  <a:pt x="109" y="200"/>
                  <a:pt x="116" y="200"/>
                </a:cubicBezTo>
                <a:cubicBezTo>
                  <a:pt x="130" y="200"/>
                  <a:pt x="141" y="195"/>
                  <a:pt x="151" y="185"/>
                </a:cubicBezTo>
                <a:cubicBezTo>
                  <a:pt x="156" y="180"/>
                  <a:pt x="160" y="173"/>
                  <a:pt x="164" y="165"/>
                </a:cubicBezTo>
                <a:lnTo>
                  <a:pt x="168" y="154"/>
                </a:lnTo>
                <a:cubicBezTo>
                  <a:pt x="169" y="153"/>
                  <a:pt x="172" y="152"/>
                  <a:pt x="176" y="152"/>
                </a:cubicBezTo>
                <a:lnTo>
                  <a:pt x="177" y="152"/>
                </a:lnTo>
                <a:cubicBezTo>
                  <a:pt x="183" y="152"/>
                  <a:pt x="186" y="154"/>
                  <a:pt x="186" y="157"/>
                </a:cubicBezTo>
                <a:cubicBezTo>
                  <a:pt x="186" y="158"/>
                  <a:pt x="185" y="160"/>
                  <a:pt x="184" y="163"/>
                </a:cubicBezTo>
                <a:cubicBezTo>
                  <a:pt x="178" y="181"/>
                  <a:pt x="168" y="195"/>
                  <a:pt x="154" y="205"/>
                </a:cubicBezTo>
                <a:cubicBezTo>
                  <a:pt x="140" y="215"/>
                  <a:pt x="124" y="220"/>
                  <a:pt x="107" y="220"/>
                </a:cubicBezTo>
                <a:cubicBezTo>
                  <a:pt x="76" y="220"/>
                  <a:pt x="51" y="209"/>
                  <a:pt x="31" y="187"/>
                </a:cubicBezTo>
                <a:cubicBezTo>
                  <a:pt x="11" y="165"/>
                  <a:pt x="0" y="140"/>
                  <a:pt x="0" y="111"/>
                </a:cubicBezTo>
                <a:moveTo>
                  <a:pt x="146" y="83"/>
                </a:moveTo>
                <a:cubicBezTo>
                  <a:pt x="143" y="42"/>
                  <a:pt x="128" y="20"/>
                  <a:pt x="101" y="17"/>
                </a:cubicBezTo>
                <a:lnTo>
                  <a:pt x="100" y="17"/>
                </a:lnTo>
                <a:cubicBezTo>
                  <a:pt x="97" y="17"/>
                  <a:pt x="95" y="17"/>
                  <a:pt x="92" y="18"/>
                </a:cubicBezTo>
                <a:cubicBezTo>
                  <a:pt x="90" y="18"/>
                  <a:pt x="86" y="19"/>
                  <a:pt x="80" y="22"/>
                </a:cubicBezTo>
                <a:cubicBezTo>
                  <a:pt x="75" y="24"/>
                  <a:pt x="70" y="27"/>
                  <a:pt x="67" y="32"/>
                </a:cubicBezTo>
                <a:cubicBezTo>
                  <a:pt x="63" y="36"/>
                  <a:pt x="59" y="43"/>
                  <a:pt x="56" y="51"/>
                </a:cubicBezTo>
                <a:cubicBezTo>
                  <a:pt x="52" y="60"/>
                  <a:pt x="50" y="71"/>
                  <a:pt x="48" y="84"/>
                </a:cubicBezTo>
                <a:lnTo>
                  <a:pt x="48" y="87"/>
                </a:lnTo>
                <a:lnTo>
                  <a:pt x="146" y="87"/>
                </a:lnTo>
                <a:lnTo>
                  <a:pt x="146"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1" name=""/>
          <p:cNvSpPr txBox="1"/>
          <p:nvPr/>
        </p:nvSpPr>
        <p:spPr>
          <a:xfrm>
            <a:off x="1046160" y="897120"/>
            <a:ext cx="1740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最終的な損失関数</a:t>
            </a:r>
            <a:endParaRPr b="0" lang="en-US" sz="1560" strike="noStrike" u="none">
              <a:solidFill>
                <a:srgbClr val="000000"/>
              </a:solidFill>
              <a:effectLst/>
              <a:uFillTx/>
              <a:latin typeface="Times New Roman"/>
            </a:endParaRPr>
          </a:p>
        </p:txBody>
      </p:sp>
      <p:sp>
        <p:nvSpPr>
          <p:cNvPr id="972" name=""/>
          <p:cNvSpPr/>
          <p:nvPr/>
        </p:nvSpPr>
        <p:spPr>
          <a:xfrm>
            <a:off x="3251160" y="1722960"/>
            <a:ext cx="150120" cy="167040"/>
          </a:xfrm>
          <a:custGeom>
            <a:avLst/>
            <a:gdLst/>
            <a:ahLst/>
            <a:rect l="0" t="0" r="r" b="b"/>
            <a:pathLst>
              <a:path w="417" h="464">
                <a:moveTo>
                  <a:pt x="132" y="32"/>
                </a:moveTo>
                <a:cubicBezTo>
                  <a:pt x="117" y="32"/>
                  <a:pt x="109" y="31"/>
                  <a:pt x="108" y="29"/>
                </a:cubicBezTo>
                <a:cubicBezTo>
                  <a:pt x="107" y="28"/>
                  <a:pt x="107" y="26"/>
                  <a:pt x="107" y="23"/>
                </a:cubicBezTo>
                <a:cubicBezTo>
                  <a:pt x="107" y="13"/>
                  <a:pt x="110" y="5"/>
                  <a:pt x="115" y="1"/>
                </a:cubicBezTo>
                <a:cubicBezTo>
                  <a:pt x="116" y="1"/>
                  <a:pt x="119" y="0"/>
                  <a:pt x="125" y="0"/>
                </a:cubicBezTo>
                <a:cubicBezTo>
                  <a:pt x="149" y="2"/>
                  <a:pt x="178" y="2"/>
                  <a:pt x="211" y="2"/>
                </a:cubicBezTo>
                <a:cubicBezTo>
                  <a:pt x="274" y="2"/>
                  <a:pt x="312" y="2"/>
                  <a:pt x="321" y="0"/>
                </a:cubicBezTo>
                <a:lnTo>
                  <a:pt x="329" y="0"/>
                </a:lnTo>
                <a:cubicBezTo>
                  <a:pt x="332" y="3"/>
                  <a:pt x="333" y="5"/>
                  <a:pt x="333" y="7"/>
                </a:cubicBezTo>
                <a:cubicBezTo>
                  <a:pt x="333" y="8"/>
                  <a:pt x="333" y="12"/>
                  <a:pt x="332" y="19"/>
                </a:cubicBezTo>
                <a:cubicBezTo>
                  <a:pt x="330" y="25"/>
                  <a:pt x="328" y="30"/>
                  <a:pt x="326" y="32"/>
                </a:cubicBezTo>
                <a:lnTo>
                  <a:pt x="299" y="32"/>
                </a:lnTo>
                <a:cubicBezTo>
                  <a:pt x="268" y="32"/>
                  <a:pt x="250" y="34"/>
                  <a:pt x="245" y="38"/>
                </a:cubicBezTo>
                <a:cubicBezTo>
                  <a:pt x="241" y="39"/>
                  <a:pt x="238" y="46"/>
                  <a:pt x="235" y="57"/>
                </a:cubicBezTo>
                <a:cubicBezTo>
                  <a:pt x="232" y="68"/>
                  <a:pt x="217" y="128"/>
                  <a:pt x="190" y="236"/>
                </a:cubicBezTo>
                <a:cubicBezTo>
                  <a:pt x="183" y="265"/>
                  <a:pt x="175" y="297"/>
                  <a:pt x="167" y="329"/>
                </a:cubicBezTo>
                <a:cubicBezTo>
                  <a:pt x="159" y="362"/>
                  <a:pt x="153" y="387"/>
                  <a:pt x="148" y="404"/>
                </a:cubicBezTo>
                <a:lnTo>
                  <a:pt x="142" y="428"/>
                </a:lnTo>
                <a:cubicBezTo>
                  <a:pt x="142" y="430"/>
                  <a:pt x="144" y="431"/>
                  <a:pt x="148"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1" y="409"/>
                  <a:pt x="321" y="402"/>
                  <a:pt x="332" y="392"/>
                </a:cubicBezTo>
                <a:cubicBezTo>
                  <a:pt x="343" y="382"/>
                  <a:pt x="352" y="369"/>
                  <a:pt x="360" y="355"/>
                </a:cubicBezTo>
                <a:cubicBezTo>
                  <a:pt x="368"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3" y="407"/>
                </a:cubicBezTo>
                <a:cubicBezTo>
                  <a:pt x="363" y="436"/>
                  <a:pt x="357" y="452"/>
                  <a:pt x="356" y="457"/>
                </a:cubicBezTo>
                <a:cubicBezTo>
                  <a:pt x="355" y="460"/>
                  <a:pt x="354" y="461"/>
                  <a:pt x="353" y="461"/>
                </a:cubicBezTo>
                <a:cubicBezTo>
                  <a:pt x="352" y="462"/>
                  <a:pt x="349" y="462"/>
                  <a:pt x="342" y="463"/>
                </a:cubicBezTo>
                <a:cubicBezTo>
                  <a:pt x="336" y="464"/>
                  <a:pt x="326" y="465"/>
                  <a:pt x="313" y="464"/>
                </a:cubicBezTo>
                <a:cubicBezTo>
                  <a:pt x="308" y="464"/>
                  <a:pt x="290" y="464"/>
                  <a:pt x="261" y="464"/>
                </a:cubicBezTo>
                <a:cubicBezTo>
                  <a:pt x="231" y="464"/>
                  <a:pt x="203" y="464"/>
                  <a:pt x="177" y="463"/>
                </a:cubicBezTo>
                <a:lnTo>
                  <a:pt x="57" y="463"/>
                </a:lnTo>
                <a:cubicBezTo>
                  <a:pt x="19" y="463"/>
                  <a:pt x="0" y="461"/>
                  <a:pt x="0" y="457"/>
                </a:cubicBezTo>
                <a:cubicBezTo>
                  <a:pt x="0" y="453"/>
                  <a:pt x="0" y="450"/>
                  <a:pt x="1" y="447"/>
                </a:cubicBezTo>
                <a:cubicBezTo>
                  <a:pt x="3" y="439"/>
                  <a:pt x="6" y="434"/>
                  <a:pt x="8" y="433"/>
                </a:cubicBezTo>
                <a:cubicBezTo>
                  <a:pt x="10" y="433"/>
                  <a:pt x="13" y="432"/>
                  <a:pt x="18" y="432"/>
                </a:cubicBezTo>
                <a:lnTo>
                  <a:pt x="22" y="432"/>
                </a:lnTo>
                <a:cubicBezTo>
                  <a:pt x="34" y="432"/>
                  <a:pt x="48" y="432"/>
                  <a:pt x="63" y="430"/>
                </a:cubicBezTo>
                <a:cubicBezTo>
                  <a:pt x="69" y="429"/>
                  <a:pt x="73" y="426"/>
                  <a:pt x="75" y="422"/>
                </a:cubicBezTo>
                <a:cubicBezTo>
                  <a:pt x="77" y="420"/>
                  <a:pt x="93" y="358"/>
                  <a:pt x="124" y="234"/>
                </a:cubicBezTo>
                <a:cubicBezTo>
                  <a:pt x="155" y="111"/>
                  <a:pt x="171" y="44"/>
                  <a:pt x="171" y="38"/>
                </a:cubicBezTo>
                <a:cubicBezTo>
                  <a:pt x="171" y="35"/>
                  <a:pt x="158" y="32"/>
                  <a:pt x="132"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3" name=""/>
          <p:cNvSpPr/>
          <p:nvPr/>
        </p:nvSpPr>
        <p:spPr>
          <a:xfrm>
            <a:off x="3422880" y="1692720"/>
            <a:ext cx="56520" cy="79560"/>
          </a:xfrm>
          <a:custGeom>
            <a:avLst/>
            <a:gdLst/>
            <a:ahLst/>
            <a:rect l="0" t="0" r="r" b="b"/>
            <a:pathLst>
              <a:path w="157" h="221">
                <a:moveTo>
                  <a:pt x="126" y="64"/>
                </a:moveTo>
                <a:cubicBezTo>
                  <a:pt x="126" y="52"/>
                  <a:pt x="122" y="41"/>
                  <a:pt x="113" y="31"/>
                </a:cubicBezTo>
                <a:cubicBezTo>
                  <a:pt x="104" y="22"/>
                  <a:pt x="92" y="17"/>
                  <a:pt x="76" y="17"/>
                </a:cubicBezTo>
                <a:cubicBezTo>
                  <a:pt x="64" y="17"/>
                  <a:pt x="54" y="20"/>
                  <a:pt x="46" y="24"/>
                </a:cubicBezTo>
                <a:cubicBezTo>
                  <a:pt x="37" y="30"/>
                  <a:pt x="32" y="38"/>
                  <a:pt x="32" y="49"/>
                </a:cubicBezTo>
                <a:cubicBezTo>
                  <a:pt x="31" y="50"/>
                  <a:pt x="31" y="52"/>
                  <a:pt x="32" y="55"/>
                </a:cubicBezTo>
                <a:cubicBezTo>
                  <a:pt x="32" y="57"/>
                  <a:pt x="35" y="61"/>
                  <a:pt x="39" y="66"/>
                </a:cubicBezTo>
                <a:cubicBezTo>
                  <a:pt x="44" y="71"/>
                  <a:pt x="51" y="75"/>
                  <a:pt x="60" y="78"/>
                </a:cubicBezTo>
                <a:cubicBezTo>
                  <a:pt x="66" y="80"/>
                  <a:pt x="73" y="81"/>
                  <a:pt x="81" y="83"/>
                </a:cubicBezTo>
                <a:cubicBezTo>
                  <a:pt x="89" y="84"/>
                  <a:pt x="96" y="85"/>
                  <a:pt x="102" y="87"/>
                </a:cubicBezTo>
                <a:cubicBezTo>
                  <a:pt x="108" y="88"/>
                  <a:pt x="113" y="90"/>
                  <a:pt x="117" y="93"/>
                </a:cubicBezTo>
                <a:cubicBezTo>
                  <a:pt x="123" y="96"/>
                  <a:pt x="128" y="99"/>
                  <a:pt x="133" y="103"/>
                </a:cubicBezTo>
                <a:cubicBezTo>
                  <a:pt x="138" y="106"/>
                  <a:pt x="143" y="113"/>
                  <a:pt x="148" y="122"/>
                </a:cubicBezTo>
                <a:cubicBezTo>
                  <a:pt x="154" y="131"/>
                  <a:pt x="156" y="141"/>
                  <a:pt x="157" y="152"/>
                </a:cubicBezTo>
                <a:cubicBezTo>
                  <a:pt x="157" y="172"/>
                  <a:pt x="151" y="188"/>
                  <a:pt x="138" y="201"/>
                </a:cubicBezTo>
                <a:cubicBezTo>
                  <a:pt x="126" y="213"/>
                  <a:pt x="107" y="220"/>
                  <a:pt x="80" y="220"/>
                </a:cubicBezTo>
                <a:lnTo>
                  <a:pt x="76" y="220"/>
                </a:lnTo>
                <a:cubicBezTo>
                  <a:pt x="59" y="220"/>
                  <a:pt x="44" y="214"/>
                  <a:pt x="30" y="203"/>
                </a:cubicBezTo>
                <a:lnTo>
                  <a:pt x="26" y="206"/>
                </a:lnTo>
                <a:lnTo>
                  <a:pt x="21" y="211"/>
                </a:lnTo>
                <a:cubicBezTo>
                  <a:pt x="19" y="213"/>
                  <a:pt x="17" y="214"/>
                  <a:pt x="15" y="216"/>
                </a:cubicBezTo>
                <a:lnTo>
                  <a:pt x="10" y="221"/>
                </a:lnTo>
                <a:lnTo>
                  <a:pt x="6" y="221"/>
                </a:lnTo>
                <a:lnTo>
                  <a:pt x="4" y="221"/>
                </a:lnTo>
                <a:cubicBezTo>
                  <a:pt x="3" y="221"/>
                  <a:pt x="2" y="220"/>
                  <a:pt x="0" y="218"/>
                </a:cubicBezTo>
                <a:lnTo>
                  <a:pt x="0" y="180"/>
                </a:lnTo>
                <a:lnTo>
                  <a:pt x="0" y="152"/>
                </a:lnTo>
                <a:cubicBezTo>
                  <a:pt x="0" y="146"/>
                  <a:pt x="0" y="142"/>
                  <a:pt x="1" y="140"/>
                </a:cubicBezTo>
                <a:cubicBezTo>
                  <a:pt x="1" y="139"/>
                  <a:pt x="3" y="138"/>
                  <a:pt x="5" y="138"/>
                </a:cubicBezTo>
                <a:lnTo>
                  <a:pt x="10" y="138"/>
                </a:lnTo>
                <a:cubicBezTo>
                  <a:pt x="14" y="138"/>
                  <a:pt x="16" y="139"/>
                  <a:pt x="17" y="140"/>
                </a:cubicBezTo>
                <a:cubicBezTo>
                  <a:pt x="19" y="141"/>
                  <a:pt x="19" y="143"/>
                  <a:pt x="20" y="146"/>
                </a:cubicBezTo>
                <a:cubicBezTo>
                  <a:pt x="20" y="148"/>
                  <a:pt x="21" y="152"/>
                  <a:pt x="23" y="159"/>
                </a:cubicBezTo>
                <a:cubicBezTo>
                  <a:pt x="26" y="165"/>
                  <a:pt x="29" y="171"/>
                  <a:pt x="33" y="179"/>
                </a:cubicBezTo>
                <a:cubicBezTo>
                  <a:pt x="44" y="195"/>
                  <a:pt x="60" y="203"/>
                  <a:pt x="80" y="203"/>
                </a:cubicBezTo>
                <a:cubicBezTo>
                  <a:pt x="111" y="203"/>
                  <a:pt x="126" y="191"/>
                  <a:pt x="126" y="166"/>
                </a:cubicBezTo>
                <a:cubicBezTo>
                  <a:pt x="126" y="156"/>
                  <a:pt x="123" y="149"/>
                  <a:pt x="117" y="143"/>
                </a:cubicBezTo>
                <a:cubicBezTo>
                  <a:pt x="111" y="136"/>
                  <a:pt x="98" y="130"/>
                  <a:pt x="78" y="126"/>
                </a:cubicBezTo>
                <a:cubicBezTo>
                  <a:pt x="58" y="122"/>
                  <a:pt x="44" y="119"/>
                  <a:pt x="38" y="115"/>
                </a:cubicBezTo>
                <a:cubicBezTo>
                  <a:pt x="27" y="110"/>
                  <a:pt x="16" y="102"/>
                  <a:pt x="10" y="93"/>
                </a:cubicBezTo>
                <a:cubicBezTo>
                  <a:pt x="3" y="84"/>
                  <a:pt x="0" y="74"/>
                  <a:pt x="0" y="63"/>
                </a:cubicBezTo>
                <a:cubicBezTo>
                  <a:pt x="0" y="51"/>
                  <a:pt x="2" y="40"/>
                  <a:pt x="8" y="32"/>
                </a:cubicBezTo>
                <a:cubicBezTo>
                  <a:pt x="13" y="23"/>
                  <a:pt x="20" y="17"/>
                  <a:pt x="29" y="13"/>
                </a:cubicBezTo>
                <a:cubicBezTo>
                  <a:pt x="38" y="9"/>
                  <a:pt x="46" y="5"/>
                  <a:pt x="53" y="3"/>
                </a:cubicBezTo>
                <a:cubicBezTo>
                  <a:pt x="61" y="2"/>
                  <a:pt x="68" y="1"/>
                  <a:pt x="74" y="1"/>
                </a:cubicBezTo>
                <a:lnTo>
                  <a:pt x="80" y="1"/>
                </a:lnTo>
                <a:cubicBezTo>
                  <a:pt x="92" y="1"/>
                  <a:pt x="104" y="3"/>
                  <a:pt x="113" y="9"/>
                </a:cubicBezTo>
                <a:lnTo>
                  <a:pt x="120" y="13"/>
                </a:lnTo>
                <a:lnTo>
                  <a:pt x="125" y="9"/>
                </a:lnTo>
                <a:cubicBezTo>
                  <a:pt x="128" y="5"/>
                  <a:pt x="131" y="3"/>
                  <a:pt x="135" y="0"/>
                </a:cubicBezTo>
                <a:lnTo>
                  <a:pt x="139" y="0"/>
                </a:lnTo>
                <a:lnTo>
                  <a:pt x="141" y="0"/>
                </a:lnTo>
                <a:cubicBezTo>
                  <a:pt x="142" y="0"/>
                  <a:pt x="143" y="1"/>
                  <a:pt x="145" y="3"/>
                </a:cubicBezTo>
                <a:lnTo>
                  <a:pt x="145" y="67"/>
                </a:lnTo>
                <a:lnTo>
                  <a:pt x="142" y="70"/>
                </a:lnTo>
                <a:lnTo>
                  <a:pt x="129" y="70"/>
                </a:lnTo>
                <a:cubicBezTo>
                  <a:pt x="127" y="68"/>
                  <a:pt x="126" y="66"/>
                  <a:pt x="126" y="6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4" name=""/>
          <p:cNvSpPr/>
          <p:nvPr/>
        </p:nvSpPr>
        <p:spPr>
          <a:xfrm>
            <a:off x="3489480" y="1654920"/>
            <a:ext cx="39600" cy="115200"/>
          </a:xfrm>
          <a:custGeom>
            <a:avLst/>
            <a:gdLst/>
            <a:ahLst/>
            <a:rect l="0" t="0" r="r" b="b"/>
            <a:pathLst>
              <a:path w="110" h="320">
                <a:moveTo>
                  <a:pt x="20" y="28"/>
                </a:moveTo>
                <a:cubicBezTo>
                  <a:pt x="20" y="19"/>
                  <a:pt x="23" y="12"/>
                  <a:pt x="29" y="7"/>
                </a:cubicBezTo>
                <a:cubicBezTo>
                  <a:pt x="35" y="2"/>
                  <a:pt x="42" y="0"/>
                  <a:pt x="50" y="0"/>
                </a:cubicBezTo>
                <a:cubicBezTo>
                  <a:pt x="57" y="0"/>
                  <a:pt x="65" y="3"/>
                  <a:pt x="70" y="8"/>
                </a:cubicBezTo>
                <a:cubicBezTo>
                  <a:pt x="76" y="12"/>
                  <a:pt x="78" y="19"/>
                  <a:pt x="78" y="28"/>
                </a:cubicBezTo>
                <a:cubicBezTo>
                  <a:pt x="78" y="39"/>
                  <a:pt x="76" y="46"/>
                  <a:pt x="70" y="51"/>
                </a:cubicBezTo>
                <a:cubicBezTo>
                  <a:pt x="65" y="56"/>
                  <a:pt x="57" y="58"/>
                  <a:pt x="49" y="58"/>
                </a:cubicBezTo>
                <a:cubicBezTo>
                  <a:pt x="41" y="58"/>
                  <a:pt x="34" y="56"/>
                  <a:pt x="29" y="51"/>
                </a:cubicBezTo>
                <a:cubicBezTo>
                  <a:pt x="24" y="46"/>
                  <a:pt x="21" y="39"/>
                  <a:pt x="20" y="28"/>
                </a:cubicBezTo>
                <a:moveTo>
                  <a:pt x="106" y="320"/>
                </a:moveTo>
                <a:cubicBezTo>
                  <a:pt x="102" y="319"/>
                  <a:pt x="85" y="319"/>
                  <a:pt x="56" y="319"/>
                </a:cubicBezTo>
                <a:cubicBezTo>
                  <a:pt x="52" y="319"/>
                  <a:pt x="46" y="319"/>
                  <a:pt x="38" y="319"/>
                </a:cubicBezTo>
                <a:cubicBezTo>
                  <a:pt x="30" y="319"/>
                  <a:pt x="22" y="319"/>
                  <a:pt x="14" y="320"/>
                </a:cubicBezTo>
                <a:lnTo>
                  <a:pt x="4" y="320"/>
                </a:lnTo>
                <a:lnTo>
                  <a:pt x="0" y="320"/>
                </a:lnTo>
                <a:lnTo>
                  <a:pt x="0" y="298"/>
                </a:lnTo>
                <a:lnTo>
                  <a:pt x="7" y="298"/>
                </a:lnTo>
                <a:cubicBezTo>
                  <a:pt x="16" y="298"/>
                  <a:pt x="24" y="298"/>
                  <a:pt x="31" y="297"/>
                </a:cubicBezTo>
                <a:cubicBezTo>
                  <a:pt x="34" y="296"/>
                  <a:pt x="35" y="294"/>
                  <a:pt x="36" y="292"/>
                </a:cubicBezTo>
                <a:cubicBezTo>
                  <a:pt x="37" y="290"/>
                  <a:pt x="37" y="283"/>
                  <a:pt x="37" y="272"/>
                </a:cubicBezTo>
                <a:lnTo>
                  <a:pt x="37" y="222"/>
                </a:lnTo>
                <a:lnTo>
                  <a:pt x="37" y="180"/>
                </a:lnTo>
                <a:cubicBezTo>
                  <a:pt x="37" y="164"/>
                  <a:pt x="37" y="153"/>
                  <a:pt x="36" y="149"/>
                </a:cubicBezTo>
                <a:cubicBezTo>
                  <a:pt x="35" y="144"/>
                  <a:pt x="33" y="141"/>
                  <a:pt x="29" y="140"/>
                </a:cubicBezTo>
                <a:cubicBezTo>
                  <a:pt x="25" y="137"/>
                  <a:pt x="17" y="136"/>
                  <a:pt x="7" y="136"/>
                </a:cubicBezTo>
                <a:lnTo>
                  <a:pt x="2" y="136"/>
                </a:lnTo>
                <a:lnTo>
                  <a:pt x="2" y="125"/>
                </a:lnTo>
                <a:cubicBezTo>
                  <a:pt x="2" y="118"/>
                  <a:pt x="2" y="114"/>
                  <a:pt x="3" y="114"/>
                </a:cubicBezTo>
                <a:lnTo>
                  <a:pt x="7" y="114"/>
                </a:lnTo>
                <a:cubicBezTo>
                  <a:pt x="11" y="114"/>
                  <a:pt x="15" y="113"/>
                  <a:pt x="21" y="113"/>
                </a:cubicBezTo>
                <a:cubicBezTo>
                  <a:pt x="27" y="113"/>
                  <a:pt x="32" y="112"/>
                  <a:pt x="38" y="112"/>
                </a:cubicBezTo>
                <a:cubicBezTo>
                  <a:pt x="43" y="112"/>
                  <a:pt x="49" y="111"/>
                  <a:pt x="55" y="111"/>
                </a:cubicBezTo>
                <a:cubicBezTo>
                  <a:pt x="61" y="111"/>
                  <a:pt x="67" y="110"/>
                  <a:pt x="70" y="110"/>
                </a:cubicBezTo>
                <a:cubicBezTo>
                  <a:pt x="73" y="109"/>
                  <a:pt x="75" y="109"/>
                  <a:pt x="75" y="109"/>
                </a:cubicBezTo>
                <a:lnTo>
                  <a:pt x="77" y="109"/>
                </a:lnTo>
                <a:lnTo>
                  <a:pt x="77" y="291"/>
                </a:lnTo>
                <a:cubicBezTo>
                  <a:pt x="78" y="294"/>
                  <a:pt x="80" y="296"/>
                  <a:pt x="83" y="297"/>
                </a:cubicBezTo>
                <a:cubicBezTo>
                  <a:pt x="85" y="297"/>
                  <a:pt x="90" y="298"/>
                  <a:pt x="99" y="298"/>
                </a:cubicBezTo>
                <a:lnTo>
                  <a:pt x="110" y="298"/>
                </a:lnTo>
                <a:lnTo>
                  <a:pt x="110" y="320"/>
                </a:lnTo>
                <a:lnTo>
                  <a:pt x="106" y="32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5" name=""/>
          <p:cNvSpPr/>
          <p:nvPr/>
        </p:nvSpPr>
        <p:spPr>
          <a:xfrm>
            <a:off x="3537000" y="1693800"/>
            <a:ext cx="137160" cy="76320"/>
          </a:xfrm>
          <a:custGeom>
            <a:avLst/>
            <a:gdLst/>
            <a:ahLst/>
            <a:rect l="0" t="0" r="r" b="b"/>
            <a:pathLst>
              <a:path w="381" h="212">
                <a:moveTo>
                  <a:pt x="8" y="190"/>
                </a:moveTo>
                <a:lnTo>
                  <a:pt x="15" y="190"/>
                </a:lnTo>
                <a:cubicBezTo>
                  <a:pt x="27" y="190"/>
                  <a:pt x="34" y="188"/>
                  <a:pt x="37" y="184"/>
                </a:cubicBezTo>
                <a:lnTo>
                  <a:pt x="37" y="180"/>
                </a:lnTo>
                <a:cubicBezTo>
                  <a:pt x="37" y="177"/>
                  <a:pt x="37" y="173"/>
                  <a:pt x="37" y="169"/>
                </a:cubicBezTo>
                <a:cubicBezTo>
                  <a:pt x="37" y="164"/>
                  <a:pt x="37" y="160"/>
                  <a:pt x="37" y="154"/>
                </a:cubicBezTo>
                <a:cubicBezTo>
                  <a:pt x="37" y="149"/>
                  <a:pt x="37" y="142"/>
                  <a:pt x="38" y="135"/>
                </a:cubicBezTo>
                <a:cubicBezTo>
                  <a:pt x="38" y="128"/>
                  <a:pt x="38" y="122"/>
                  <a:pt x="38" y="115"/>
                </a:cubicBezTo>
                <a:cubicBezTo>
                  <a:pt x="38" y="106"/>
                  <a:pt x="38" y="95"/>
                  <a:pt x="38" y="84"/>
                </a:cubicBezTo>
                <a:cubicBezTo>
                  <a:pt x="38" y="73"/>
                  <a:pt x="37" y="63"/>
                  <a:pt x="37" y="56"/>
                </a:cubicBezTo>
                <a:lnTo>
                  <a:pt x="37" y="45"/>
                </a:lnTo>
                <a:cubicBezTo>
                  <a:pt x="36" y="38"/>
                  <a:pt x="34" y="34"/>
                  <a:pt x="30" y="32"/>
                </a:cubicBezTo>
                <a:cubicBezTo>
                  <a:pt x="27" y="30"/>
                  <a:pt x="20" y="28"/>
                  <a:pt x="9" y="27"/>
                </a:cubicBezTo>
                <a:lnTo>
                  <a:pt x="0" y="27"/>
                </a:lnTo>
                <a:lnTo>
                  <a:pt x="0" y="16"/>
                </a:lnTo>
                <a:cubicBezTo>
                  <a:pt x="0" y="9"/>
                  <a:pt x="1" y="5"/>
                  <a:pt x="1" y="5"/>
                </a:cubicBezTo>
                <a:lnTo>
                  <a:pt x="6" y="5"/>
                </a:lnTo>
                <a:cubicBezTo>
                  <a:pt x="9" y="5"/>
                  <a:pt x="14" y="4"/>
                  <a:pt x="19" y="4"/>
                </a:cubicBezTo>
                <a:cubicBezTo>
                  <a:pt x="25" y="4"/>
                  <a:pt x="31" y="3"/>
                  <a:pt x="37" y="3"/>
                </a:cubicBezTo>
                <a:cubicBezTo>
                  <a:pt x="42" y="3"/>
                  <a:pt x="48" y="2"/>
                  <a:pt x="54" y="2"/>
                </a:cubicBezTo>
                <a:cubicBezTo>
                  <a:pt x="60" y="2"/>
                  <a:pt x="65" y="1"/>
                  <a:pt x="68" y="1"/>
                </a:cubicBezTo>
                <a:cubicBezTo>
                  <a:pt x="71" y="0"/>
                  <a:pt x="73" y="0"/>
                  <a:pt x="73" y="0"/>
                </a:cubicBezTo>
                <a:lnTo>
                  <a:pt x="75" y="0"/>
                </a:lnTo>
                <a:lnTo>
                  <a:pt x="75" y="19"/>
                </a:lnTo>
                <a:cubicBezTo>
                  <a:pt x="75" y="31"/>
                  <a:pt x="75" y="37"/>
                  <a:pt x="75" y="37"/>
                </a:cubicBezTo>
                <a:cubicBezTo>
                  <a:pt x="76" y="37"/>
                  <a:pt x="76" y="37"/>
                  <a:pt x="78" y="35"/>
                </a:cubicBezTo>
                <a:cubicBezTo>
                  <a:pt x="79" y="33"/>
                  <a:pt x="81" y="31"/>
                  <a:pt x="83" y="28"/>
                </a:cubicBezTo>
                <a:cubicBezTo>
                  <a:pt x="86" y="25"/>
                  <a:pt x="89" y="22"/>
                  <a:pt x="93" y="19"/>
                </a:cubicBezTo>
                <a:cubicBezTo>
                  <a:pt x="96" y="17"/>
                  <a:pt x="101" y="14"/>
                  <a:pt x="106" y="10"/>
                </a:cubicBezTo>
                <a:cubicBezTo>
                  <a:pt x="112" y="7"/>
                  <a:pt x="118" y="4"/>
                  <a:pt x="125" y="2"/>
                </a:cubicBezTo>
                <a:cubicBezTo>
                  <a:pt x="131" y="1"/>
                  <a:pt x="139" y="0"/>
                  <a:pt x="149" y="0"/>
                </a:cubicBezTo>
                <a:cubicBezTo>
                  <a:pt x="154" y="0"/>
                  <a:pt x="158" y="0"/>
                  <a:pt x="162" y="1"/>
                </a:cubicBezTo>
                <a:cubicBezTo>
                  <a:pt x="166" y="2"/>
                  <a:pt x="170" y="3"/>
                  <a:pt x="173" y="4"/>
                </a:cubicBezTo>
                <a:cubicBezTo>
                  <a:pt x="177" y="5"/>
                  <a:pt x="180" y="6"/>
                  <a:pt x="182" y="8"/>
                </a:cubicBezTo>
                <a:cubicBezTo>
                  <a:pt x="185" y="9"/>
                  <a:pt x="188" y="10"/>
                  <a:pt x="190" y="12"/>
                </a:cubicBezTo>
                <a:cubicBezTo>
                  <a:pt x="191" y="14"/>
                  <a:pt x="193" y="15"/>
                  <a:pt x="195" y="17"/>
                </a:cubicBezTo>
                <a:cubicBezTo>
                  <a:pt x="196" y="19"/>
                  <a:pt x="198" y="21"/>
                  <a:pt x="199" y="23"/>
                </a:cubicBezTo>
                <a:cubicBezTo>
                  <a:pt x="200" y="24"/>
                  <a:pt x="202" y="26"/>
                  <a:pt x="202" y="28"/>
                </a:cubicBezTo>
                <a:cubicBezTo>
                  <a:pt x="203" y="30"/>
                  <a:pt x="204" y="31"/>
                  <a:pt x="204" y="33"/>
                </a:cubicBezTo>
                <a:cubicBezTo>
                  <a:pt x="205" y="34"/>
                  <a:pt x="205" y="35"/>
                  <a:pt x="206" y="36"/>
                </a:cubicBezTo>
                <a:lnTo>
                  <a:pt x="207" y="39"/>
                </a:lnTo>
                <a:lnTo>
                  <a:pt x="208" y="37"/>
                </a:lnTo>
                <a:cubicBezTo>
                  <a:pt x="209" y="36"/>
                  <a:pt x="210" y="34"/>
                  <a:pt x="211" y="33"/>
                </a:cubicBezTo>
                <a:cubicBezTo>
                  <a:pt x="212" y="32"/>
                  <a:pt x="213" y="30"/>
                  <a:pt x="215" y="28"/>
                </a:cubicBezTo>
                <a:cubicBezTo>
                  <a:pt x="217" y="26"/>
                  <a:pt x="220" y="24"/>
                  <a:pt x="223" y="22"/>
                </a:cubicBezTo>
                <a:cubicBezTo>
                  <a:pt x="225" y="20"/>
                  <a:pt x="227" y="18"/>
                  <a:pt x="230" y="15"/>
                </a:cubicBezTo>
                <a:cubicBezTo>
                  <a:pt x="232" y="13"/>
                  <a:pt x="236" y="11"/>
                  <a:pt x="239" y="10"/>
                </a:cubicBezTo>
                <a:cubicBezTo>
                  <a:pt x="243" y="8"/>
                  <a:pt x="247" y="6"/>
                  <a:pt x="250" y="5"/>
                </a:cubicBezTo>
                <a:cubicBezTo>
                  <a:pt x="254" y="3"/>
                  <a:pt x="258" y="2"/>
                  <a:pt x="263" y="2"/>
                </a:cubicBezTo>
                <a:cubicBezTo>
                  <a:pt x="268" y="1"/>
                  <a:pt x="272" y="0"/>
                  <a:pt x="278" y="0"/>
                </a:cubicBezTo>
                <a:cubicBezTo>
                  <a:pt x="318" y="0"/>
                  <a:pt x="340" y="18"/>
                  <a:pt x="343" y="55"/>
                </a:cubicBezTo>
                <a:cubicBezTo>
                  <a:pt x="343" y="57"/>
                  <a:pt x="344" y="80"/>
                  <a:pt x="344" y="122"/>
                </a:cubicBezTo>
                <a:lnTo>
                  <a:pt x="344" y="163"/>
                </a:lnTo>
                <a:cubicBezTo>
                  <a:pt x="344" y="175"/>
                  <a:pt x="344" y="182"/>
                  <a:pt x="345" y="184"/>
                </a:cubicBezTo>
                <a:cubicBezTo>
                  <a:pt x="345" y="186"/>
                  <a:pt x="347" y="188"/>
                  <a:pt x="350" y="189"/>
                </a:cubicBezTo>
                <a:cubicBezTo>
                  <a:pt x="356" y="190"/>
                  <a:pt x="364" y="190"/>
                  <a:pt x="373" y="190"/>
                </a:cubicBezTo>
                <a:lnTo>
                  <a:pt x="381" y="190"/>
                </a:lnTo>
                <a:lnTo>
                  <a:pt x="381" y="212"/>
                </a:lnTo>
                <a:lnTo>
                  <a:pt x="377" y="212"/>
                </a:lnTo>
                <a:lnTo>
                  <a:pt x="366" y="212"/>
                </a:lnTo>
                <a:cubicBezTo>
                  <a:pt x="358" y="212"/>
                  <a:pt x="350" y="211"/>
                  <a:pt x="342" y="211"/>
                </a:cubicBezTo>
                <a:cubicBezTo>
                  <a:pt x="333" y="211"/>
                  <a:pt x="327" y="211"/>
                  <a:pt x="324" y="211"/>
                </a:cubicBezTo>
                <a:cubicBezTo>
                  <a:pt x="291" y="211"/>
                  <a:pt x="273" y="211"/>
                  <a:pt x="270" y="212"/>
                </a:cubicBezTo>
                <a:lnTo>
                  <a:pt x="266" y="212"/>
                </a:lnTo>
                <a:lnTo>
                  <a:pt x="266" y="190"/>
                </a:lnTo>
                <a:lnTo>
                  <a:pt x="274" y="190"/>
                </a:lnTo>
                <a:cubicBezTo>
                  <a:pt x="293" y="190"/>
                  <a:pt x="303" y="188"/>
                  <a:pt x="303" y="183"/>
                </a:cubicBezTo>
                <a:cubicBezTo>
                  <a:pt x="303" y="182"/>
                  <a:pt x="303" y="160"/>
                  <a:pt x="303" y="117"/>
                </a:cubicBezTo>
                <a:cubicBezTo>
                  <a:pt x="303" y="74"/>
                  <a:pt x="303" y="51"/>
                  <a:pt x="302" y="48"/>
                </a:cubicBezTo>
                <a:cubicBezTo>
                  <a:pt x="301" y="39"/>
                  <a:pt x="297" y="32"/>
                  <a:pt x="293" y="27"/>
                </a:cubicBezTo>
                <a:cubicBezTo>
                  <a:pt x="288" y="23"/>
                  <a:pt x="285" y="20"/>
                  <a:pt x="281" y="19"/>
                </a:cubicBezTo>
                <a:cubicBezTo>
                  <a:pt x="278" y="18"/>
                  <a:pt x="274" y="18"/>
                  <a:pt x="269" y="18"/>
                </a:cubicBezTo>
                <a:cubicBezTo>
                  <a:pt x="255" y="18"/>
                  <a:pt x="242" y="24"/>
                  <a:pt x="231" y="35"/>
                </a:cubicBezTo>
                <a:cubicBezTo>
                  <a:pt x="223" y="44"/>
                  <a:pt x="216" y="53"/>
                  <a:pt x="214" y="62"/>
                </a:cubicBezTo>
                <a:cubicBezTo>
                  <a:pt x="212" y="71"/>
                  <a:pt x="210" y="84"/>
                  <a:pt x="210" y="102"/>
                </a:cubicBezTo>
                <a:lnTo>
                  <a:pt x="210" y="132"/>
                </a:lnTo>
                <a:lnTo>
                  <a:pt x="210" y="161"/>
                </a:lnTo>
                <a:cubicBezTo>
                  <a:pt x="210" y="170"/>
                  <a:pt x="210" y="177"/>
                  <a:pt x="211" y="180"/>
                </a:cubicBezTo>
                <a:cubicBezTo>
                  <a:pt x="211" y="183"/>
                  <a:pt x="211" y="185"/>
                  <a:pt x="212" y="186"/>
                </a:cubicBezTo>
                <a:cubicBezTo>
                  <a:pt x="213" y="187"/>
                  <a:pt x="214" y="188"/>
                  <a:pt x="216" y="189"/>
                </a:cubicBezTo>
                <a:cubicBezTo>
                  <a:pt x="224" y="190"/>
                  <a:pt x="232" y="190"/>
                  <a:pt x="241" y="190"/>
                </a:cubicBezTo>
                <a:lnTo>
                  <a:pt x="248" y="190"/>
                </a:lnTo>
                <a:lnTo>
                  <a:pt x="248" y="212"/>
                </a:lnTo>
                <a:lnTo>
                  <a:pt x="245" y="212"/>
                </a:lnTo>
                <a:lnTo>
                  <a:pt x="233" y="212"/>
                </a:lnTo>
                <a:cubicBezTo>
                  <a:pt x="226" y="212"/>
                  <a:pt x="217" y="211"/>
                  <a:pt x="208" y="211"/>
                </a:cubicBezTo>
                <a:cubicBezTo>
                  <a:pt x="200" y="211"/>
                  <a:pt x="194" y="211"/>
                  <a:pt x="190" y="211"/>
                </a:cubicBezTo>
                <a:cubicBezTo>
                  <a:pt x="157" y="211"/>
                  <a:pt x="139" y="211"/>
                  <a:pt x="136" y="212"/>
                </a:cubicBezTo>
                <a:lnTo>
                  <a:pt x="133" y="212"/>
                </a:lnTo>
                <a:lnTo>
                  <a:pt x="133" y="190"/>
                </a:lnTo>
                <a:lnTo>
                  <a:pt x="140" y="190"/>
                </a:lnTo>
                <a:cubicBezTo>
                  <a:pt x="160" y="190"/>
                  <a:pt x="169" y="188"/>
                  <a:pt x="169" y="183"/>
                </a:cubicBezTo>
                <a:cubicBezTo>
                  <a:pt x="170" y="182"/>
                  <a:pt x="170" y="160"/>
                  <a:pt x="170" y="117"/>
                </a:cubicBezTo>
                <a:cubicBezTo>
                  <a:pt x="170" y="74"/>
                  <a:pt x="169" y="51"/>
                  <a:pt x="169" y="48"/>
                </a:cubicBezTo>
                <a:cubicBezTo>
                  <a:pt x="167" y="39"/>
                  <a:pt x="164" y="32"/>
                  <a:pt x="159" y="27"/>
                </a:cubicBezTo>
                <a:cubicBezTo>
                  <a:pt x="155" y="23"/>
                  <a:pt x="151" y="20"/>
                  <a:pt x="148" y="19"/>
                </a:cubicBezTo>
                <a:cubicBezTo>
                  <a:pt x="145" y="18"/>
                  <a:pt x="141" y="18"/>
                  <a:pt x="136" y="18"/>
                </a:cubicBezTo>
                <a:cubicBezTo>
                  <a:pt x="121" y="18"/>
                  <a:pt x="109" y="24"/>
                  <a:pt x="98" y="35"/>
                </a:cubicBezTo>
                <a:cubicBezTo>
                  <a:pt x="89" y="44"/>
                  <a:pt x="84" y="53"/>
                  <a:pt x="82" y="62"/>
                </a:cubicBezTo>
                <a:cubicBezTo>
                  <a:pt x="79" y="71"/>
                  <a:pt x="78" y="84"/>
                  <a:pt x="78" y="102"/>
                </a:cubicBezTo>
                <a:lnTo>
                  <a:pt x="78" y="132"/>
                </a:lnTo>
                <a:lnTo>
                  <a:pt x="78" y="161"/>
                </a:lnTo>
                <a:cubicBezTo>
                  <a:pt x="78" y="170"/>
                  <a:pt x="78" y="177"/>
                  <a:pt x="78" y="180"/>
                </a:cubicBezTo>
                <a:cubicBezTo>
                  <a:pt x="78" y="183"/>
                  <a:pt x="79" y="185"/>
                  <a:pt x="80" y="186"/>
                </a:cubicBezTo>
                <a:cubicBezTo>
                  <a:pt x="80" y="187"/>
                  <a:pt x="82" y="188"/>
                  <a:pt x="84" y="189"/>
                </a:cubicBezTo>
                <a:cubicBezTo>
                  <a:pt x="91" y="190"/>
                  <a:pt x="98" y="190"/>
                  <a:pt x="107" y="190"/>
                </a:cubicBezTo>
                <a:lnTo>
                  <a:pt x="115" y="190"/>
                </a:lnTo>
                <a:lnTo>
                  <a:pt x="115" y="212"/>
                </a:lnTo>
                <a:lnTo>
                  <a:pt x="111" y="212"/>
                </a:lnTo>
                <a:lnTo>
                  <a:pt x="100" y="212"/>
                </a:lnTo>
                <a:cubicBezTo>
                  <a:pt x="93" y="212"/>
                  <a:pt x="84" y="211"/>
                  <a:pt x="76" y="211"/>
                </a:cubicBezTo>
                <a:cubicBezTo>
                  <a:pt x="67" y="211"/>
                  <a:pt x="61" y="211"/>
                  <a:pt x="58" y="211"/>
                </a:cubicBezTo>
                <a:cubicBezTo>
                  <a:pt x="25" y="211"/>
                  <a:pt x="7" y="211"/>
                  <a:pt x="4" y="212"/>
                </a:cubicBezTo>
                <a:lnTo>
                  <a:pt x="0" y="212"/>
                </a:lnTo>
                <a:lnTo>
                  <a:pt x="0" y="190"/>
                </a:lnTo>
                <a:lnTo>
                  <a:pt x="8" y="19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6" name=""/>
          <p:cNvSpPr/>
          <p:nvPr/>
        </p:nvSpPr>
        <p:spPr>
          <a:xfrm>
            <a:off x="3679560" y="1693800"/>
            <a:ext cx="86760" cy="109800"/>
          </a:xfrm>
          <a:custGeom>
            <a:avLst/>
            <a:gdLst/>
            <a:ahLst/>
            <a:rect l="0" t="0" r="r" b="b"/>
            <a:pathLst>
              <a:path w="241" h="305">
                <a:moveTo>
                  <a:pt x="8" y="283"/>
                </a:moveTo>
                <a:lnTo>
                  <a:pt x="14" y="283"/>
                </a:lnTo>
                <a:cubicBezTo>
                  <a:pt x="27" y="283"/>
                  <a:pt x="34" y="281"/>
                  <a:pt x="37" y="277"/>
                </a:cubicBezTo>
                <a:lnTo>
                  <a:pt x="37" y="273"/>
                </a:lnTo>
                <a:cubicBezTo>
                  <a:pt x="37" y="270"/>
                  <a:pt x="37" y="267"/>
                  <a:pt x="37" y="264"/>
                </a:cubicBezTo>
                <a:cubicBezTo>
                  <a:pt x="37" y="260"/>
                  <a:pt x="37" y="255"/>
                  <a:pt x="37" y="249"/>
                </a:cubicBezTo>
                <a:cubicBezTo>
                  <a:pt x="37" y="244"/>
                  <a:pt x="37" y="237"/>
                  <a:pt x="37" y="231"/>
                </a:cubicBezTo>
                <a:cubicBezTo>
                  <a:pt x="38" y="224"/>
                  <a:pt x="38" y="217"/>
                  <a:pt x="37" y="210"/>
                </a:cubicBezTo>
                <a:cubicBezTo>
                  <a:pt x="37" y="202"/>
                  <a:pt x="37" y="194"/>
                  <a:pt x="37" y="186"/>
                </a:cubicBezTo>
                <a:cubicBezTo>
                  <a:pt x="38" y="178"/>
                  <a:pt x="38" y="170"/>
                  <a:pt x="37" y="162"/>
                </a:cubicBezTo>
                <a:cubicBezTo>
                  <a:pt x="37" y="151"/>
                  <a:pt x="37" y="140"/>
                  <a:pt x="37" y="128"/>
                </a:cubicBezTo>
                <a:cubicBezTo>
                  <a:pt x="37" y="116"/>
                  <a:pt x="37" y="106"/>
                  <a:pt x="37" y="96"/>
                </a:cubicBezTo>
                <a:cubicBezTo>
                  <a:pt x="37" y="87"/>
                  <a:pt x="37" y="79"/>
                  <a:pt x="37" y="71"/>
                </a:cubicBezTo>
                <a:cubicBezTo>
                  <a:pt x="37" y="63"/>
                  <a:pt x="37" y="57"/>
                  <a:pt x="37" y="52"/>
                </a:cubicBezTo>
                <a:cubicBezTo>
                  <a:pt x="37" y="47"/>
                  <a:pt x="37" y="45"/>
                  <a:pt x="37" y="45"/>
                </a:cubicBezTo>
                <a:cubicBezTo>
                  <a:pt x="36" y="39"/>
                  <a:pt x="34" y="35"/>
                  <a:pt x="30" y="33"/>
                </a:cubicBezTo>
                <a:cubicBezTo>
                  <a:pt x="27" y="31"/>
                  <a:pt x="20" y="29"/>
                  <a:pt x="9" y="28"/>
                </a:cubicBezTo>
                <a:lnTo>
                  <a:pt x="0" y="28"/>
                </a:lnTo>
                <a:lnTo>
                  <a:pt x="0" y="17"/>
                </a:lnTo>
                <a:cubicBezTo>
                  <a:pt x="0" y="10"/>
                  <a:pt x="0" y="5"/>
                  <a:pt x="1" y="5"/>
                </a:cubicBezTo>
                <a:lnTo>
                  <a:pt x="6" y="5"/>
                </a:lnTo>
                <a:cubicBezTo>
                  <a:pt x="9" y="5"/>
                  <a:pt x="14" y="4"/>
                  <a:pt x="20" y="4"/>
                </a:cubicBezTo>
                <a:cubicBezTo>
                  <a:pt x="26" y="4"/>
                  <a:pt x="32" y="3"/>
                  <a:pt x="37" y="3"/>
                </a:cubicBezTo>
                <a:cubicBezTo>
                  <a:pt x="43" y="3"/>
                  <a:pt x="49" y="2"/>
                  <a:pt x="55" y="2"/>
                </a:cubicBezTo>
                <a:cubicBezTo>
                  <a:pt x="62" y="2"/>
                  <a:pt x="66" y="1"/>
                  <a:pt x="69" y="1"/>
                </a:cubicBezTo>
                <a:cubicBezTo>
                  <a:pt x="73" y="0"/>
                  <a:pt x="74" y="0"/>
                  <a:pt x="75" y="0"/>
                </a:cubicBezTo>
                <a:lnTo>
                  <a:pt x="76" y="0"/>
                </a:lnTo>
                <a:lnTo>
                  <a:pt x="76" y="14"/>
                </a:lnTo>
                <a:lnTo>
                  <a:pt x="77" y="26"/>
                </a:lnTo>
                <a:lnTo>
                  <a:pt x="80" y="23"/>
                </a:lnTo>
                <a:cubicBezTo>
                  <a:pt x="99" y="9"/>
                  <a:pt x="121" y="1"/>
                  <a:pt x="146" y="1"/>
                </a:cubicBezTo>
                <a:cubicBezTo>
                  <a:pt x="172" y="1"/>
                  <a:pt x="194" y="12"/>
                  <a:pt x="212" y="32"/>
                </a:cubicBezTo>
                <a:cubicBezTo>
                  <a:pt x="232" y="53"/>
                  <a:pt x="241" y="78"/>
                  <a:pt x="241" y="109"/>
                </a:cubicBezTo>
                <a:cubicBezTo>
                  <a:pt x="241" y="141"/>
                  <a:pt x="231" y="168"/>
                  <a:pt x="209" y="188"/>
                </a:cubicBezTo>
                <a:cubicBezTo>
                  <a:pt x="188" y="208"/>
                  <a:pt x="165" y="218"/>
                  <a:pt x="139" y="218"/>
                </a:cubicBezTo>
                <a:cubicBezTo>
                  <a:pt x="117" y="218"/>
                  <a:pt x="98" y="211"/>
                  <a:pt x="81" y="197"/>
                </a:cubicBezTo>
                <a:lnTo>
                  <a:pt x="78" y="193"/>
                </a:lnTo>
                <a:lnTo>
                  <a:pt x="78" y="234"/>
                </a:lnTo>
                <a:lnTo>
                  <a:pt x="78" y="261"/>
                </a:lnTo>
                <a:cubicBezTo>
                  <a:pt x="78" y="269"/>
                  <a:pt x="78" y="275"/>
                  <a:pt x="79" y="277"/>
                </a:cubicBezTo>
                <a:cubicBezTo>
                  <a:pt x="79" y="278"/>
                  <a:pt x="81" y="280"/>
                  <a:pt x="84" y="282"/>
                </a:cubicBezTo>
                <a:cubicBezTo>
                  <a:pt x="91" y="283"/>
                  <a:pt x="98" y="283"/>
                  <a:pt x="107" y="283"/>
                </a:cubicBezTo>
                <a:lnTo>
                  <a:pt x="115" y="283"/>
                </a:lnTo>
                <a:lnTo>
                  <a:pt x="115" y="305"/>
                </a:lnTo>
                <a:lnTo>
                  <a:pt x="111" y="305"/>
                </a:lnTo>
                <a:lnTo>
                  <a:pt x="100" y="305"/>
                </a:lnTo>
                <a:cubicBezTo>
                  <a:pt x="92" y="304"/>
                  <a:pt x="84" y="304"/>
                  <a:pt x="76" y="304"/>
                </a:cubicBezTo>
                <a:cubicBezTo>
                  <a:pt x="67" y="304"/>
                  <a:pt x="61" y="304"/>
                  <a:pt x="58" y="304"/>
                </a:cubicBezTo>
                <a:cubicBezTo>
                  <a:pt x="25" y="304"/>
                  <a:pt x="7" y="304"/>
                  <a:pt x="4" y="305"/>
                </a:cubicBezTo>
                <a:lnTo>
                  <a:pt x="0" y="305"/>
                </a:lnTo>
                <a:lnTo>
                  <a:pt x="0" y="283"/>
                </a:lnTo>
                <a:lnTo>
                  <a:pt x="8" y="283"/>
                </a:lnTo>
                <a:moveTo>
                  <a:pt x="193" y="108"/>
                </a:moveTo>
                <a:cubicBezTo>
                  <a:pt x="193" y="85"/>
                  <a:pt x="188" y="64"/>
                  <a:pt x="177" y="47"/>
                </a:cubicBezTo>
                <a:cubicBezTo>
                  <a:pt x="166" y="29"/>
                  <a:pt x="153" y="20"/>
                  <a:pt x="136" y="20"/>
                </a:cubicBezTo>
                <a:cubicBezTo>
                  <a:pt x="114" y="20"/>
                  <a:pt x="94" y="31"/>
                  <a:pt x="78" y="51"/>
                </a:cubicBezTo>
                <a:lnTo>
                  <a:pt x="78" y="166"/>
                </a:lnTo>
                <a:cubicBezTo>
                  <a:pt x="90" y="189"/>
                  <a:pt x="108" y="200"/>
                  <a:pt x="131" y="200"/>
                </a:cubicBezTo>
                <a:cubicBezTo>
                  <a:pt x="147" y="200"/>
                  <a:pt x="162" y="191"/>
                  <a:pt x="174" y="174"/>
                </a:cubicBezTo>
                <a:cubicBezTo>
                  <a:pt x="187" y="157"/>
                  <a:pt x="193" y="135"/>
                  <a:pt x="193"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7" name=""/>
          <p:cNvSpPr/>
          <p:nvPr/>
        </p:nvSpPr>
        <p:spPr>
          <a:xfrm>
            <a:off x="3776400" y="1650240"/>
            <a:ext cx="41040" cy="119880"/>
          </a:xfrm>
          <a:custGeom>
            <a:avLst/>
            <a:gdLst/>
            <a:ahLst/>
            <a:rect l="0" t="0" r="r" b="b"/>
            <a:pathLst>
              <a:path w="114" h="333">
                <a:moveTo>
                  <a:pt x="8" y="311"/>
                </a:moveTo>
                <a:lnTo>
                  <a:pt x="14" y="311"/>
                </a:lnTo>
                <a:cubicBezTo>
                  <a:pt x="27" y="311"/>
                  <a:pt x="34" y="309"/>
                  <a:pt x="37" y="305"/>
                </a:cubicBezTo>
                <a:lnTo>
                  <a:pt x="37" y="301"/>
                </a:lnTo>
                <a:cubicBezTo>
                  <a:pt x="37" y="298"/>
                  <a:pt x="37" y="294"/>
                  <a:pt x="37" y="290"/>
                </a:cubicBezTo>
                <a:cubicBezTo>
                  <a:pt x="37" y="285"/>
                  <a:pt x="37" y="280"/>
                  <a:pt x="37" y="274"/>
                </a:cubicBezTo>
                <a:cubicBezTo>
                  <a:pt x="37" y="268"/>
                  <a:pt x="37" y="261"/>
                  <a:pt x="37" y="254"/>
                </a:cubicBezTo>
                <a:cubicBezTo>
                  <a:pt x="37" y="246"/>
                  <a:pt x="37" y="238"/>
                  <a:pt x="37" y="229"/>
                </a:cubicBezTo>
                <a:cubicBezTo>
                  <a:pt x="37" y="220"/>
                  <a:pt x="37" y="212"/>
                  <a:pt x="37" y="202"/>
                </a:cubicBezTo>
                <a:cubicBezTo>
                  <a:pt x="37" y="193"/>
                  <a:pt x="37" y="184"/>
                  <a:pt x="37" y="175"/>
                </a:cubicBezTo>
                <a:cubicBezTo>
                  <a:pt x="37" y="163"/>
                  <a:pt x="37" y="151"/>
                  <a:pt x="37" y="138"/>
                </a:cubicBezTo>
                <a:cubicBezTo>
                  <a:pt x="37" y="125"/>
                  <a:pt x="37" y="113"/>
                  <a:pt x="37" y="102"/>
                </a:cubicBezTo>
                <a:cubicBezTo>
                  <a:pt x="37" y="91"/>
                  <a:pt x="37" y="82"/>
                  <a:pt x="37" y="73"/>
                </a:cubicBezTo>
                <a:cubicBezTo>
                  <a:pt x="37" y="65"/>
                  <a:pt x="37" y="58"/>
                  <a:pt x="37" y="52"/>
                </a:cubicBezTo>
                <a:cubicBezTo>
                  <a:pt x="36" y="47"/>
                  <a:pt x="36" y="44"/>
                  <a:pt x="37" y="44"/>
                </a:cubicBezTo>
                <a:cubicBezTo>
                  <a:pt x="36" y="38"/>
                  <a:pt x="33" y="34"/>
                  <a:pt x="30" y="32"/>
                </a:cubicBezTo>
                <a:cubicBezTo>
                  <a:pt x="26" y="30"/>
                  <a:pt x="19" y="29"/>
                  <a:pt x="8" y="28"/>
                </a:cubicBezTo>
                <a:lnTo>
                  <a:pt x="0" y="28"/>
                </a:lnTo>
                <a:lnTo>
                  <a:pt x="0" y="17"/>
                </a:lnTo>
                <a:cubicBezTo>
                  <a:pt x="0" y="10"/>
                  <a:pt x="0" y="6"/>
                  <a:pt x="1" y="6"/>
                </a:cubicBezTo>
                <a:lnTo>
                  <a:pt x="6" y="5"/>
                </a:lnTo>
                <a:cubicBezTo>
                  <a:pt x="9" y="5"/>
                  <a:pt x="13" y="5"/>
                  <a:pt x="19" y="4"/>
                </a:cubicBezTo>
                <a:cubicBezTo>
                  <a:pt x="26" y="4"/>
                  <a:pt x="31" y="4"/>
                  <a:pt x="37" y="3"/>
                </a:cubicBezTo>
                <a:cubicBezTo>
                  <a:pt x="43" y="3"/>
                  <a:pt x="48" y="3"/>
                  <a:pt x="55" y="3"/>
                </a:cubicBezTo>
                <a:cubicBezTo>
                  <a:pt x="61" y="2"/>
                  <a:pt x="66" y="2"/>
                  <a:pt x="69" y="1"/>
                </a:cubicBezTo>
                <a:cubicBezTo>
                  <a:pt x="72" y="0"/>
                  <a:pt x="74" y="0"/>
                  <a:pt x="74" y="1"/>
                </a:cubicBezTo>
                <a:lnTo>
                  <a:pt x="77" y="1"/>
                </a:lnTo>
                <a:lnTo>
                  <a:pt x="77" y="151"/>
                </a:lnTo>
                <a:cubicBezTo>
                  <a:pt x="77" y="253"/>
                  <a:pt x="77" y="304"/>
                  <a:pt x="77" y="305"/>
                </a:cubicBezTo>
                <a:cubicBezTo>
                  <a:pt x="79" y="307"/>
                  <a:pt x="81" y="309"/>
                  <a:pt x="83" y="310"/>
                </a:cubicBezTo>
                <a:cubicBezTo>
                  <a:pt x="90" y="311"/>
                  <a:pt x="98" y="311"/>
                  <a:pt x="107" y="311"/>
                </a:cubicBezTo>
                <a:lnTo>
                  <a:pt x="114" y="311"/>
                </a:lnTo>
                <a:lnTo>
                  <a:pt x="114" y="333"/>
                </a:lnTo>
                <a:lnTo>
                  <a:pt x="110" y="333"/>
                </a:lnTo>
                <a:lnTo>
                  <a:pt x="99" y="333"/>
                </a:lnTo>
                <a:cubicBezTo>
                  <a:pt x="92" y="333"/>
                  <a:pt x="84" y="332"/>
                  <a:pt x="75" y="332"/>
                </a:cubicBezTo>
                <a:cubicBezTo>
                  <a:pt x="67" y="332"/>
                  <a:pt x="61" y="332"/>
                  <a:pt x="57" y="332"/>
                </a:cubicBezTo>
                <a:cubicBezTo>
                  <a:pt x="53" y="332"/>
                  <a:pt x="47" y="332"/>
                  <a:pt x="39" y="332"/>
                </a:cubicBezTo>
                <a:cubicBezTo>
                  <a:pt x="30" y="332"/>
                  <a:pt x="22" y="333"/>
                  <a:pt x="15" y="333"/>
                </a:cubicBezTo>
                <a:lnTo>
                  <a:pt x="4"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8" name=""/>
          <p:cNvSpPr/>
          <p:nvPr/>
        </p:nvSpPr>
        <p:spPr>
          <a:xfrm>
            <a:off x="3824640" y="1692720"/>
            <a:ext cx="66960" cy="79560"/>
          </a:xfrm>
          <a:custGeom>
            <a:avLst/>
            <a:gdLst/>
            <a:ahLst/>
            <a:rect l="0" t="0" r="r" b="b"/>
            <a:pathLst>
              <a:path w="186" h="221">
                <a:moveTo>
                  <a:pt x="0" y="111"/>
                </a:moveTo>
                <a:cubicBezTo>
                  <a:pt x="0" y="94"/>
                  <a:pt x="3" y="78"/>
                  <a:pt x="9" y="63"/>
                </a:cubicBezTo>
                <a:cubicBezTo>
                  <a:pt x="17" y="49"/>
                  <a:pt x="25" y="37"/>
                  <a:pt x="34" y="28"/>
                </a:cubicBezTo>
                <a:cubicBezTo>
                  <a:pt x="44" y="20"/>
                  <a:pt x="54" y="13"/>
                  <a:pt x="65" y="8"/>
                </a:cubicBezTo>
                <a:cubicBezTo>
                  <a:pt x="76" y="3"/>
                  <a:pt x="87" y="1"/>
                  <a:pt x="97" y="0"/>
                </a:cubicBezTo>
                <a:cubicBezTo>
                  <a:pt x="114" y="0"/>
                  <a:pt x="128" y="3"/>
                  <a:pt x="140" y="10"/>
                </a:cubicBezTo>
                <a:cubicBezTo>
                  <a:pt x="152" y="16"/>
                  <a:pt x="162" y="24"/>
                  <a:pt x="168" y="34"/>
                </a:cubicBezTo>
                <a:cubicBezTo>
                  <a:pt x="174" y="44"/>
                  <a:pt x="179" y="54"/>
                  <a:pt x="181" y="64"/>
                </a:cubicBezTo>
                <a:cubicBezTo>
                  <a:pt x="184" y="75"/>
                  <a:pt x="185" y="86"/>
                  <a:pt x="186" y="98"/>
                </a:cubicBezTo>
                <a:cubicBezTo>
                  <a:pt x="186" y="101"/>
                  <a:pt x="185" y="103"/>
                  <a:pt x="182" y="105"/>
                </a:cubicBezTo>
                <a:lnTo>
                  <a:pt x="48" y="105"/>
                </a:lnTo>
                <a:lnTo>
                  <a:pt x="48" y="112"/>
                </a:lnTo>
                <a:cubicBezTo>
                  <a:pt x="48" y="159"/>
                  <a:pt x="64" y="188"/>
                  <a:pt x="95" y="198"/>
                </a:cubicBezTo>
                <a:cubicBezTo>
                  <a:pt x="102" y="200"/>
                  <a:pt x="109" y="201"/>
                  <a:pt x="116" y="201"/>
                </a:cubicBezTo>
                <a:cubicBezTo>
                  <a:pt x="130" y="201"/>
                  <a:pt x="141" y="196"/>
                  <a:pt x="151" y="186"/>
                </a:cubicBezTo>
                <a:cubicBezTo>
                  <a:pt x="156" y="180"/>
                  <a:pt x="161" y="174"/>
                  <a:pt x="164" y="166"/>
                </a:cubicBezTo>
                <a:lnTo>
                  <a:pt x="169" y="154"/>
                </a:lnTo>
                <a:cubicBezTo>
                  <a:pt x="170" y="153"/>
                  <a:pt x="172" y="153"/>
                  <a:pt x="176" y="153"/>
                </a:cubicBezTo>
                <a:lnTo>
                  <a:pt x="178" y="153"/>
                </a:lnTo>
                <a:cubicBezTo>
                  <a:pt x="183" y="153"/>
                  <a:pt x="186" y="154"/>
                  <a:pt x="186" y="158"/>
                </a:cubicBezTo>
                <a:cubicBezTo>
                  <a:pt x="186" y="159"/>
                  <a:pt x="185" y="161"/>
                  <a:pt x="184" y="164"/>
                </a:cubicBezTo>
                <a:cubicBezTo>
                  <a:pt x="178" y="181"/>
                  <a:pt x="168" y="195"/>
                  <a:pt x="154" y="205"/>
                </a:cubicBezTo>
                <a:cubicBezTo>
                  <a:pt x="140" y="216"/>
                  <a:pt x="124" y="221"/>
                  <a:pt x="107" y="221"/>
                </a:cubicBezTo>
                <a:cubicBezTo>
                  <a:pt x="77" y="221"/>
                  <a:pt x="51" y="210"/>
                  <a:pt x="31" y="188"/>
                </a:cubicBezTo>
                <a:cubicBezTo>
                  <a:pt x="10" y="166"/>
                  <a:pt x="0" y="140"/>
                  <a:pt x="0" y="111"/>
                </a:cubicBezTo>
                <a:moveTo>
                  <a:pt x="147" y="84"/>
                </a:moveTo>
                <a:cubicBezTo>
                  <a:pt x="143" y="43"/>
                  <a:pt x="128" y="21"/>
                  <a:pt x="101" y="19"/>
                </a:cubicBezTo>
                <a:lnTo>
                  <a:pt x="100" y="19"/>
                </a:lnTo>
                <a:cubicBezTo>
                  <a:pt x="98" y="19"/>
                  <a:pt x="95" y="19"/>
                  <a:pt x="93" y="19"/>
                </a:cubicBezTo>
                <a:cubicBezTo>
                  <a:pt x="90" y="20"/>
                  <a:pt x="86" y="21"/>
                  <a:pt x="81" y="23"/>
                </a:cubicBezTo>
                <a:cubicBezTo>
                  <a:pt x="75" y="25"/>
                  <a:pt x="71" y="29"/>
                  <a:pt x="67" y="33"/>
                </a:cubicBezTo>
                <a:cubicBezTo>
                  <a:pt x="63" y="38"/>
                  <a:pt x="59" y="44"/>
                  <a:pt x="56" y="53"/>
                </a:cubicBezTo>
                <a:cubicBezTo>
                  <a:pt x="52" y="61"/>
                  <a:pt x="50" y="72"/>
                  <a:pt x="48" y="84"/>
                </a:cubicBezTo>
                <a:lnTo>
                  <a:pt x="48" y="88"/>
                </a:lnTo>
                <a:lnTo>
                  <a:pt x="147" y="88"/>
                </a:lnTo>
                <a:lnTo>
                  <a:pt x="147" y="8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9" name=""/>
          <p:cNvSpPr/>
          <p:nvPr/>
        </p:nvSpPr>
        <p:spPr>
          <a:xfrm>
            <a:off x="3420360" y="1847160"/>
            <a:ext cx="54000" cy="110160"/>
          </a:xfrm>
          <a:custGeom>
            <a:avLst/>
            <a:gdLst/>
            <a:ahLst/>
            <a:rect l="0" t="0" r="r" b="b"/>
            <a:pathLst>
              <a:path w="150" h="306">
                <a:moveTo>
                  <a:pt x="3" y="115"/>
                </a:moveTo>
                <a:cubicBezTo>
                  <a:pt x="1" y="113"/>
                  <a:pt x="0" y="111"/>
                  <a:pt x="0" y="110"/>
                </a:cubicBezTo>
                <a:cubicBezTo>
                  <a:pt x="0" y="109"/>
                  <a:pt x="1" y="107"/>
                  <a:pt x="1" y="103"/>
                </a:cubicBezTo>
                <a:cubicBezTo>
                  <a:pt x="2" y="99"/>
                  <a:pt x="3" y="97"/>
                  <a:pt x="4" y="96"/>
                </a:cubicBezTo>
                <a:cubicBezTo>
                  <a:pt x="4" y="95"/>
                  <a:pt x="6" y="94"/>
                  <a:pt x="8" y="94"/>
                </a:cubicBezTo>
                <a:cubicBezTo>
                  <a:pt x="10" y="94"/>
                  <a:pt x="19" y="94"/>
                  <a:pt x="33" y="93"/>
                </a:cubicBezTo>
                <a:lnTo>
                  <a:pt x="59" y="93"/>
                </a:lnTo>
                <a:lnTo>
                  <a:pt x="68" y="55"/>
                </a:lnTo>
                <a:cubicBezTo>
                  <a:pt x="69" y="51"/>
                  <a:pt x="70" y="47"/>
                  <a:pt x="71" y="41"/>
                </a:cubicBezTo>
                <a:cubicBezTo>
                  <a:pt x="73" y="35"/>
                  <a:pt x="74" y="31"/>
                  <a:pt x="75" y="29"/>
                </a:cubicBezTo>
                <a:cubicBezTo>
                  <a:pt x="76" y="26"/>
                  <a:pt x="77" y="23"/>
                  <a:pt x="78" y="19"/>
                </a:cubicBezTo>
                <a:cubicBezTo>
                  <a:pt x="78" y="15"/>
                  <a:pt x="80" y="13"/>
                  <a:pt x="81" y="11"/>
                </a:cubicBezTo>
                <a:cubicBezTo>
                  <a:pt x="83" y="9"/>
                  <a:pt x="85" y="7"/>
                  <a:pt x="86" y="5"/>
                </a:cubicBezTo>
                <a:cubicBezTo>
                  <a:pt x="88" y="3"/>
                  <a:pt x="90" y="2"/>
                  <a:pt x="93" y="1"/>
                </a:cubicBezTo>
                <a:cubicBezTo>
                  <a:pt x="96" y="0"/>
                  <a:pt x="99" y="0"/>
                  <a:pt x="101" y="0"/>
                </a:cubicBezTo>
                <a:cubicBezTo>
                  <a:pt x="107" y="0"/>
                  <a:pt x="111" y="2"/>
                  <a:pt x="113" y="5"/>
                </a:cubicBezTo>
                <a:cubicBezTo>
                  <a:pt x="116" y="8"/>
                  <a:pt x="117" y="11"/>
                  <a:pt x="117" y="14"/>
                </a:cubicBezTo>
                <a:cubicBezTo>
                  <a:pt x="117" y="17"/>
                  <a:pt x="115" y="24"/>
                  <a:pt x="112" y="37"/>
                </a:cubicBezTo>
                <a:cubicBezTo>
                  <a:pt x="110" y="50"/>
                  <a:pt x="106" y="62"/>
                  <a:pt x="103" y="75"/>
                </a:cubicBezTo>
                <a:lnTo>
                  <a:pt x="98" y="92"/>
                </a:lnTo>
                <a:cubicBezTo>
                  <a:pt x="98" y="93"/>
                  <a:pt x="106" y="93"/>
                  <a:pt x="122" y="93"/>
                </a:cubicBezTo>
                <a:lnTo>
                  <a:pt x="146" y="93"/>
                </a:lnTo>
                <a:cubicBezTo>
                  <a:pt x="149" y="95"/>
                  <a:pt x="150" y="97"/>
                  <a:pt x="150" y="98"/>
                </a:cubicBezTo>
                <a:cubicBezTo>
                  <a:pt x="150" y="106"/>
                  <a:pt x="148" y="111"/>
                  <a:pt x="144" y="115"/>
                </a:cubicBezTo>
                <a:lnTo>
                  <a:pt x="92" y="115"/>
                </a:lnTo>
                <a:lnTo>
                  <a:pt x="75" y="185"/>
                </a:lnTo>
                <a:cubicBezTo>
                  <a:pt x="63" y="237"/>
                  <a:pt x="57" y="264"/>
                  <a:pt x="57" y="268"/>
                </a:cubicBezTo>
                <a:cubicBezTo>
                  <a:pt x="57" y="281"/>
                  <a:pt x="61" y="288"/>
                  <a:pt x="69" y="288"/>
                </a:cubicBezTo>
                <a:cubicBezTo>
                  <a:pt x="81" y="288"/>
                  <a:pt x="91" y="282"/>
                  <a:pt x="102" y="272"/>
                </a:cubicBezTo>
                <a:cubicBezTo>
                  <a:pt x="112" y="261"/>
                  <a:pt x="121" y="247"/>
                  <a:pt x="127" y="231"/>
                </a:cubicBezTo>
                <a:cubicBezTo>
                  <a:pt x="128" y="230"/>
                  <a:pt x="129" y="228"/>
                  <a:pt x="130" y="228"/>
                </a:cubicBezTo>
                <a:cubicBezTo>
                  <a:pt x="131" y="228"/>
                  <a:pt x="133" y="227"/>
                  <a:pt x="137" y="227"/>
                </a:cubicBezTo>
                <a:lnTo>
                  <a:pt x="139" y="227"/>
                </a:lnTo>
                <a:cubicBezTo>
                  <a:pt x="144" y="227"/>
                  <a:pt x="146" y="228"/>
                  <a:pt x="146" y="231"/>
                </a:cubicBezTo>
                <a:cubicBezTo>
                  <a:pt x="146" y="232"/>
                  <a:pt x="145" y="234"/>
                  <a:pt x="144" y="237"/>
                </a:cubicBezTo>
                <a:cubicBezTo>
                  <a:pt x="143" y="242"/>
                  <a:pt x="140" y="248"/>
                  <a:pt x="136" y="255"/>
                </a:cubicBezTo>
                <a:cubicBezTo>
                  <a:pt x="132" y="262"/>
                  <a:pt x="126" y="269"/>
                  <a:pt x="120" y="277"/>
                </a:cubicBezTo>
                <a:cubicBezTo>
                  <a:pt x="113" y="285"/>
                  <a:pt x="105" y="292"/>
                  <a:pt x="95" y="297"/>
                </a:cubicBezTo>
                <a:cubicBezTo>
                  <a:pt x="86" y="303"/>
                  <a:pt x="76" y="306"/>
                  <a:pt x="66" y="306"/>
                </a:cubicBezTo>
                <a:cubicBezTo>
                  <a:pt x="57" y="306"/>
                  <a:pt x="47" y="303"/>
                  <a:pt x="38" y="298"/>
                </a:cubicBezTo>
                <a:cubicBezTo>
                  <a:pt x="29" y="294"/>
                  <a:pt x="23" y="285"/>
                  <a:pt x="19" y="274"/>
                </a:cubicBezTo>
                <a:cubicBezTo>
                  <a:pt x="19" y="271"/>
                  <a:pt x="18" y="267"/>
                  <a:pt x="18" y="261"/>
                </a:cubicBezTo>
                <a:lnTo>
                  <a:pt x="18" y="252"/>
                </a:lnTo>
                <a:lnTo>
                  <a:pt x="35" y="184"/>
                </a:lnTo>
                <a:cubicBezTo>
                  <a:pt x="47" y="139"/>
                  <a:pt x="53" y="117"/>
                  <a:pt x="53" y="116"/>
                </a:cubicBezTo>
                <a:cubicBezTo>
                  <a:pt x="53"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0" name=""/>
          <p:cNvSpPr/>
          <p:nvPr/>
        </p:nvSpPr>
        <p:spPr>
          <a:xfrm>
            <a:off x="3989520" y="1800000"/>
            <a:ext cx="162720" cy="57240"/>
          </a:xfrm>
          <a:custGeom>
            <a:avLst/>
            <a:gdLst/>
            <a:ahLst/>
            <a:rect l="0" t="0" r="r" b="b"/>
            <a:pathLst>
              <a:path w="452" h="159">
                <a:moveTo>
                  <a:pt x="0" y="14"/>
                </a:moveTo>
                <a:cubicBezTo>
                  <a:pt x="0" y="8"/>
                  <a:pt x="4" y="3"/>
                  <a:pt x="10" y="0"/>
                </a:cubicBezTo>
                <a:lnTo>
                  <a:pt x="442" y="0"/>
                </a:lnTo>
                <a:cubicBezTo>
                  <a:pt x="448" y="4"/>
                  <a:pt x="452" y="8"/>
                  <a:pt x="452" y="14"/>
                </a:cubicBezTo>
                <a:cubicBezTo>
                  <a:pt x="452" y="19"/>
                  <a:pt x="449" y="23"/>
                  <a:pt x="442" y="27"/>
                </a:cubicBezTo>
                <a:lnTo>
                  <a:pt x="226" y="27"/>
                </a:lnTo>
                <a:lnTo>
                  <a:pt x="11" y="27"/>
                </a:lnTo>
                <a:cubicBezTo>
                  <a:pt x="4" y="25"/>
                  <a:pt x="0" y="20"/>
                  <a:pt x="0" y="14"/>
                </a:cubicBezTo>
                <a:moveTo>
                  <a:pt x="0" y="146"/>
                </a:moveTo>
                <a:cubicBezTo>
                  <a:pt x="0" y="139"/>
                  <a:pt x="4" y="134"/>
                  <a:pt x="11" y="131"/>
                </a:cubicBezTo>
                <a:lnTo>
                  <a:pt x="442" y="131"/>
                </a:lnTo>
                <a:cubicBezTo>
                  <a:pt x="449" y="137"/>
                  <a:pt x="452" y="141"/>
                  <a:pt x="452" y="146"/>
                </a:cubicBezTo>
                <a:cubicBezTo>
                  <a:pt x="452" y="152"/>
                  <a:pt x="448" y="156"/>
                  <a:pt x="442" y="159"/>
                </a:cubicBezTo>
                <a:lnTo>
                  <a:pt x="10" y="159"/>
                </a:lnTo>
                <a:cubicBezTo>
                  <a:pt x="4"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1" name=""/>
          <p:cNvSpPr/>
          <p:nvPr/>
        </p:nvSpPr>
        <p:spPr>
          <a:xfrm>
            <a:off x="4236120" y="1722960"/>
            <a:ext cx="153000" cy="167040"/>
          </a:xfrm>
          <a:custGeom>
            <a:avLst/>
            <a:gdLst/>
            <a:ahLst/>
            <a:rect l="0" t="0" r="r" b="b"/>
            <a:pathLst>
              <a:path w="425" h="464">
                <a:moveTo>
                  <a:pt x="0" y="12"/>
                </a:moveTo>
                <a:cubicBezTo>
                  <a:pt x="0" y="8"/>
                  <a:pt x="2" y="4"/>
                  <a:pt x="8" y="0"/>
                </a:cubicBezTo>
                <a:lnTo>
                  <a:pt x="386" y="0"/>
                </a:lnTo>
                <a:cubicBezTo>
                  <a:pt x="390" y="2"/>
                  <a:pt x="392" y="4"/>
                  <a:pt x="394" y="8"/>
                </a:cubicBezTo>
                <a:lnTo>
                  <a:pt x="394" y="66"/>
                </a:lnTo>
                <a:cubicBezTo>
                  <a:pt x="394" y="99"/>
                  <a:pt x="393" y="118"/>
                  <a:pt x="392" y="124"/>
                </a:cubicBezTo>
                <a:cubicBezTo>
                  <a:pt x="391" y="129"/>
                  <a:pt x="388" y="132"/>
                  <a:pt x="381" y="132"/>
                </a:cubicBezTo>
                <a:cubicBezTo>
                  <a:pt x="378" y="132"/>
                  <a:pt x="375" y="131"/>
                  <a:pt x="373" y="129"/>
                </a:cubicBezTo>
                <a:cubicBezTo>
                  <a:pt x="372" y="126"/>
                  <a:pt x="370" y="121"/>
                  <a:pt x="368" y="114"/>
                </a:cubicBezTo>
                <a:cubicBezTo>
                  <a:pt x="367" y="96"/>
                  <a:pt x="358" y="80"/>
                  <a:pt x="342" y="63"/>
                </a:cubicBezTo>
                <a:cubicBezTo>
                  <a:pt x="328" y="48"/>
                  <a:pt x="311" y="39"/>
                  <a:pt x="293" y="34"/>
                </a:cubicBezTo>
                <a:cubicBezTo>
                  <a:pt x="274" y="29"/>
                  <a:pt x="250" y="25"/>
                  <a:pt x="222" y="24"/>
                </a:cubicBezTo>
                <a:lnTo>
                  <a:pt x="182" y="24"/>
                </a:lnTo>
                <a:cubicBezTo>
                  <a:pt x="175" y="30"/>
                  <a:pt x="171" y="36"/>
                  <a:pt x="170" y="43"/>
                </a:cubicBezTo>
                <a:cubicBezTo>
                  <a:pt x="169" y="50"/>
                  <a:pt x="168" y="80"/>
                  <a:pt x="167" y="131"/>
                </a:cubicBezTo>
                <a:lnTo>
                  <a:pt x="167" y="213"/>
                </a:lnTo>
                <a:lnTo>
                  <a:pt x="179" y="213"/>
                </a:lnTo>
                <a:cubicBezTo>
                  <a:pt x="202" y="211"/>
                  <a:pt x="221" y="206"/>
                  <a:pt x="234" y="199"/>
                </a:cubicBezTo>
                <a:cubicBezTo>
                  <a:pt x="247" y="192"/>
                  <a:pt x="257" y="181"/>
                  <a:pt x="265" y="166"/>
                </a:cubicBezTo>
                <a:cubicBezTo>
                  <a:pt x="272" y="148"/>
                  <a:pt x="276" y="133"/>
                  <a:pt x="276" y="121"/>
                </a:cubicBezTo>
                <a:cubicBezTo>
                  <a:pt x="276" y="111"/>
                  <a:pt x="279" y="106"/>
                  <a:pt x="286" y="106"/>
                </a:cubicBezTo>
                <a:cubicBezTo>
                  <a:pt x="291" y="106"/>
                  <a:pt x="294" y="107"/>
                  <a:pt x="297" y="111"/>
                </a:cubicBezTo>
                <a:cubicBezTo>
                  <a:pt x="298" y="113"/>
                  <a:pt x="299" y="149"/>
                  <a:pt x="299" y="219"/>
                </a:cubicBezTo>
                <a:cubicBezTo>
                  <a:pt x="299" y="232"/>
                  <a:pt x="299" y="246"/>
                  <a:pt x="299" y="262"/>
                </a:cubicBezTo>
                <a:cubicBezTo>
                  <a:pt x="299" y="278"/>
                  <a:pt x="300" y="288"/>
                  <a:pt x="300" y="292"/>
                </a:cubicBezTo>
                <a:cubicBezTo>
                  <a:pt x="300" y="309"/>
                  <a:pt x="299" y="319"/>
                  <a:pt x="298" y="323"/>
                </a:cubicBezTo>
                <a:cubicBezTo>
                  <a:pt x="297" y="328"/>
                  <a:pt x="293" y="330"/>
                  <a:pt x="287" y="330"/>
                </a:cubicBezTo>
                <a:cubicBezTo>
                  <a:pt x="279" y="331"/>
                  <a:pt x="276" y="326"/>
                  <a:pt x="276" y="317"/>
                </a:cubicBezTo>
                <a:cubicBezTo>
                  <a:pt x="276" y="306"/>
                  <a:pt x="272" y="294"/>
                  <a:pt x="266" y="281"/>
                </a:cubicBezTo>
                <a:cubicBezTo>
                  <a:pt x="253" y="255"/>
                  <a:pt x="226" y="240"/>
                  <a:pt x="184" y="237"/>
                </a:cubicBezTo>
                <a:lnTo>
                  <a:pt x="167" y="237"/>
                </a:lnTo>
                <a:lnTo>
                  <a:pt x="167" y="327"/>
                </a:lnTo>
                <a:cubicBezTo>
                  <a:pt x="168" y="340"/>
                  <a:pt x="168" y="355"/>
                  <a:pt x="168" y="373"/>
                </a:cubicBezTo>
                <a:cubicBezTo>
                  <a:pt x="169" y="400"/>
                  <a:pt x="169" y="417"/>
                  <a:pt x="170" y="422"/>
                </a:cubicBezTo>
                <a:cubicBezTo>
                  <a:pt x="171" y="428"/>
                  <a:pt x="174" y="433"/>
                  <a:pt x="180" y="438"/>
                </a:cubicBezTo>
                <a:cubicBezTo>
                  <a:pt x="181" y="439"/>
                  <a:pt x="182" y="439"/>
                  <a:pt x="182" y="440"/>
                </a:cubicBezTo>
                <a:lnTo>
                  <a:pt x="215" y="440"/>
                </a:lnTo>
                <a:cubicBezTo>
                  <a:pt x="247" y="440"/>
                  <a:pt x="273" y="436"/>
                  <a:pt x="295" y="430"/>
                </a:cubicBezTo>
                <a:cubicBezTo>
                  <a:pt x="351" y="410"/>
                  <a:pt x="386" y="381"/>
                  <a:pt x="400" y="342"/>
                </a:cubicBezTo>
                <a:cubicBezTo>
                  <a:pt x="401" y="332"/>
                  <a:pt x="406" y="326"/>
                  <a:pt x="413" y="326"/>
                </a:cubicBezTo>
                <a:cubicBezTo>
                  <a:pt x="416" y="326"/>
                  <a:pt x="419" y="327"/>
                  <a:pt x="421" y="330"/>
                </a:cubicBezTo>
                <a:cubicBezTo>
                  <a:pt x="424" y="333"/>
                  <a:pt x="425" y="336"/>
                  <a:pt x="425" y="340"/>
                </a:cubicBezTo>
                <a:cubicBezTo>
                  <a:pt x="425" y="341"/>
                  <a:pt x="421" y="360"/>
                  <a:pt x="415" y="399"/>
                </a:cubicBezTo>
                <a:cubicBezTo>
                  <a:pt x="408" y="438"/>
                  <a:pt x="404" y="459"/>
                  <a:pt x="401" y="461"/>
                </a:cubicBezTo>
                <a:lnTo>
                  <a:pt x="398" y="464"/>
                </a:lnTo>
                <a:lnTo>
                  <a:pt x="8" y="464"/>
                </a:lnTo>
                <a:cubicBezTo>
                  <a:pt x="2" y="461"/>
                  <a:pt x="0" y="458"/>
                  <a:pt x="0" y="453"/>
                </a:cubicBezTo>
                <a:cubicBezTo>
                  <a:pt x="0" y="444"/>
                  <a:pt x="8" y="440"/>
                  <a:pt x="26" y="440"/>
                </a:cubicBezTo>
                <a:cubicBezTo>
                  <a:pt x="45" y="438"/>
                  <a:pt x="55" y="435"/>
                  <a:pt x="57" y="428"/>
                </a:cubicBezTo>
                <a:cubicBezTo>
                  <a:pt x="59" y="425"/>
                  <a:pt x="61" y="359"/>
                  <a:pt x="61" y="233"/>
                </a:cubicBezTo>
                <a:cubicBezTo>
                  <a:pt x="61" y="106"/>
                  <a:pt x="59" y="39"/>
                  <a:pt x="57" y="35"/>
                </a:cubicBezTo>
                <a:cubicBezTo>
                  <a:pt x="54" y="29"/>
                  <a:pt x="44" y="25"/>
                  <a:pt x="26" y="24"/>
                </a:cubicBezTo>
                <a:cubicBezTo>
                  <a:pt x="8" y="24"/>
                  <a:pt x="0" y="20"/>
                  <a:pt x="0" y="12"/>
                </a:cubicBezTo>
                <a:moveTo>
                  <a:pt x="84" y="233"/>
                </a:moveTo>
                <a:cubicBezTo>
                  <a:pt x="84" y="327"/>
                  <a:pt x="84" y="384"/>
                  <a:pt x="84" y="403"/>
                </a:cubicBezTo>
                <a:cubicBezTo>
                  <a:pt x="83" y="422"/>
                  <a:pt x="82" y="434"/>
                  <a:pt x="79" y="438"/>
                </a:cubicBezTo>
                <a:cubicBezTo>
                  <a:pt x="79" y="439"/>
                  <a:pt x="79" y="439"/>
                  <a:pt x="79" y="440"/>
                </a:cubicBezTo>
                <a:lnTo>
                  <a:pt x="151" y="440"/>
                </a:lnTo>
                <a:cubicBezTo>
                  <a:pt x="150" y="437"/>
                  <a:pt x="149" y="434"/>
                  <a:pt x="148" y="431"/>
                </a:cubicBezTo>
                <a:lnTo>
                  <a:pt x="144" y="422"/>
                </a:lnTo>
                <a:lnTo>
                  <a:pt x="144" y="41"/>
                </a:lnTo>
                <a:lnTo>
                  <a:pt x="148" y="33"/>
                </a:lnTo>
                <a:lnTo>
                  <a:pt x="151" y="24"/>
                </a:lnTo>
                <a:lnTo>
                  <a:pt x="79" y="24"/>
                </a:lnTo>
                <a:cubicBezTo>
                  <a:pt x="80" y="27"/>
                  <a:pt x="81" y="30"/>
                  <a:pt x="82" y="31"/>
                </a:cubicBezTo>
                <a:cubicBezTo>
                  <a:pt x="82" y="32"/>
                  <a:pt x="82" y="40"/>
                  <a:pt x="83" y="55"/>
                </a:cubicBezTo>
                <a:cubicBezTo>
                  <a:pt x="83" y="70"/>
                  <a:pt x="84" y="89"/>
                  <a:pt x="84" y="114"/>
                </a:cubicBezTo>
                <a:cubicBezTo>
                  <a:pt x="85" y="138"/>
                  <a:pt x="85" y="178"/>
                  <a:pt x="84" y="233"/>
                </a:cubicBezTo>
                <a:moveTo>
                  <a:pt x="369" y="55"/>
                </a:moveTo>
                <a:lnTo>
                  <a:pt x="369" y="24"/>
                </a:lnTo>
                <a:lnTo>
                  <a:pt x="333" y="24"/>
                </a:lnTo>
                <a:cubicBezTo>
                  <a:pt x="333" y="25"/>
                  <a:pt x="336" y="27"/>
                  <a:pt x="341" y="30"/>
                </a:cubicBezTo>
                <a:cubicBezTo>
                  <a:pt x="346" y="32"/>
                  <a:pt x="352" y="37"/>
                  <a:pt x="359" y="44"/>
                </a:cubicBezTo>
                <a:lnTo>
                  <a:pt x="369" y="55"/>
                </a:lnTo>
                <a:moveTo>
                  <a:pt x="276" y="249"/>
                </a:moveTo>
                <a:lnTo>
                  <a:pt x="276" y="195"/>
                </a:lnTo>
                <a:lnTo>
                  <a:pt x="266" y="204"/>
                </a:lnTo>
                <a:cubicBezTo>
                  <a:pt x="261" y="210"/>
                  <a:pt x="255" y="215"/>
                  <a:pt x="249" y="218"/>
                </a:cubicBezTo>
                <a:lnTo>
                  <a:pt x="239" y="223"/>
                </a:lnTo>
                <a:cubicBezTo>
                  <a:pt x="242" y="226"/>
                  <a:pt x="246" y="228"/>
                  <a:pt x="250" y="229"/>
                </a:cubicBezTo>
                <a:cubicBezTo>
                  <a:pt x="258" y="235"/>
                  <a:pt x="264" y="239"/>
                  <a:pt x="268" y="242"/>
                </a:cubicBezTo>
                <a:lnTo>
                  <a:pt x="276" y="249"/>
                </a:lnTo>
                <a:moveTo>
                  <a:pt x="386" y="422"/>
                </a:moveTo>
                <a:lnTo>
                  <a:pt x="389" y="404"/>
                </a:lnTo>
                <a:cubicBezTo>
                  <a:pt x="388" y="404"/>
                  <a:pt x="388" y="405"/>
                  <a:pt x="386" y="407"/>
                </a:cubicBezTo>
                <a:cubicBezTo>
                  <a:pt x="375" y="417"/>
                  <a:pt x="362" y="426"/>
                  <a:pt x="348" y="432"/>
                </a:cubicBezTo>
                <a:lnTo>
                  <a:pt x="338" y="438"/>
                </a:lnTo>
                <a:lnTo>
                  <a:pt x="359" y="440"/>
                </a:lnTo>
                <a:lnTo>
                  <a:pt x="383" y="440"/>
                </a:lnTo>
                <a:cubicBezTo>
                  <a:pt x="383" y="439"/>
                  <a:pt x="383" y="438"/>
                  <a:pt x="383" y="437"/>
                </a:cubicBezTo>
                <a:cubicBezTo>
                  <a:pt x="384" y="436"/>
                  <a:pt x="384" y="433"/>
                  <a:pt x="385" y="430"/>
                </a:cubicBezTo>
                <a:cubicBezTo>
                  <a:pt x="385" y="427"/>
                  <a:pt x="386" y="424"/>
                  <a:pt x="38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2" name=""/>
          <p:cNvSpPr/>
          <p:nvPr/>
        </p:nvSpPr>
        <p:spPr>
          <a:xfrm>
            <a:off x="4406760" y="1824840"/>
            <a:ext cx="54000" cy="109800"/>
          </a:xfrm>
          <a:custGeom>
            <a:avLst/>
            <a:gdLst/>
            <a:ahLst/>
            <a:rect l="0" t="0" r="r" b="b"/>
            <a:pathLst>
              <a:path w="150" h="305">
                <a:moveTo>
                  <a:pt x="3" y="115"/>
                </a:moveTo>
                <a:cubicBezTo>
                  <a:pt x="1" y="113"/>
                  <a:pt x="0" y="111"/>
                  <a:pt x="0" y="110"/>
                </a:cubicBezTo>
                <a:cubicBezTo>
                  <a:pt x="0" y="109"/>
                  <a:pt x="1" y="106"/>
                  <a:pt x="2" y="102"/>
                </a:cubicBezTo>
                <a:cubicBezTo>
                  <a:pt x="2" y="99"/>
                  <a:pt x="3" y="96"/>
                  <a:pt x="4" y="96"/>
                </a:cubicBezTo>
                <a:cubicBezTo>
                  <a:pt x="5" y="94"/>
                  <a:pt x="6" y="93"/>
                  <a:pt x="8" y="93"/>
                </a:cubicBezTo>
                <a:cubicBezTo>
                  <a:pt x="10" y="93"/>
                  <a:pt x="19" y="93"/>
                  <a:pt x="33" y="93"/>
                </a:cubicBezTo>
                <a:lnTo>
                  <a:pt x="58" y="93"/>
                </a:lnTo>
                <a:lnTo>
                  <a:pt x="67" y="55"/>
                </a:lnTo>
                <a:cubicBezTo>
                  <a:pt x="68" y="51"/>
                  <a:pt x="69" y="46"/>
                  <a:pt x="70" y="41"/>
                </a:cubicBezTo>
                <a:cubicBezTo>
                  <a:pt x="72" y="35"/>
                  <a:pt x="73" y="31"/>
                  <a:pt x="74" y="28"/>
                </a:cubicBezTo>
                <a:cubicBezTo>
                  <a:pt x="75" y="26"/>
                  <a:pt x="76" y="23"/>
                  <a:pt x="77" y="19"/>
                </a:cubicBezTo>
                <a:cubicBezTo>
                  <a:pt x="78" y="15"/>
                  <a:pt x="79" y="12"/>
                  <a:pt x="80" y="11"/>
                </a:cubicBezTo>
                <a:cubicBezTo>
                  <a:pt x="82" y="9"/>
                  <a:pt x="84" y="7"/>
                  <a:pt x="85" y="5"/>
                </a:cubicBezTo>
                <a:cubicBezTo>
                  <a:pt x="87" y="3"/>
                  <a:pt x="89" y="1"/>
                  <a:pt x="92" y="1"/>
                </a:cubicBezTo>
                <a:cubicBezTo>
                  <a:pt x="95" y="0"/>
                  <a:pt x="98" y="0"/>
                  <a:pt x="100" y="0"/>
                </a:cubicBezTo>
                <a:cubicBezTo>
                  <a:pt x="106" y="0"/>
                  <a:pt x="110" y="2"/>
                  <a:pt x="112" y="5"/>
                </a:cubicBezTo>
                <a:cubicBezTo>
                  <a:pt x="115" y="8"/>
                  <a:pt x="116" y="11"/>
                  <a:pt x="116" y="14"/>
                </a:cubicBezTo>
                <a:cubicBezTo>
                  <a:pt x="116" y="16"/>
                  <a:pt x="114" y="24"/>
                  <a:pt x="111" y="36"/>
                </a:cubicBezTo>
                <a:cubicBezTo>
                  <a:pt x="109" y="49"/>
                  <a:pt x="105" y="62"/>
                  <a:pt x="102" y="74"/>
                </a:cubicBezTo>
                <a:lnTo>
                  <a:pt x="97" y="92"/>
                </a:lnTo>
                <a:cubicBezTo>
                  <a:pt x="97" y="92"/>
                  <a:pt x="105" y="93"/>
                  <a:pt x="122" y="93"/>
                </a:cubicBezTo>
                <a:lnTo>
                  <a:pt x="146" y="93"/>
                </a:lnTo>
                <a:cubicBezTo>
                  <a:pt x="149" y="95"/>
                  <a:pt x="150" y="97"/>
                  <a:pt x="150" y="98"/>
                </a:cubicBezTo>
                <a:cubicBezTo>
                  <a:pt x="150" y="105"/>
                  <a:pt x="148" y="111"/>
                  <a:pt x="144" y="115"/>
                </a:cubicBezTo>
                <a:lnTo>
                  <a:pt x="91" y="115"/>
                </a:lnTo>
                <a:lnTo>
                  <a:pt x="74" y="184"/>
                </a:lnTo>
                <a:cubicBezTo>
                  <a:pt x="62" y="235"/>
                  <a:pt x="56" y="264"/>
                  <a:pt x="56" y="267"/>
                </a:cubicBezTo>
                <a:cubicBezTo>
                  <a:pt x="56" y="281"/>
                  <a:pt x="60" y="287"/>
                  <a:pt x="68" y="287"/>
                </a:cubicBezTo>
                <a:cubicBezTo>
                  <a:pt x="80" y="287"/>
                  <a:pt x="90" y="282"/>
                  <a:pt x="101" y="271"/>
                </a:cubicBezTo>
                <a:cubicBezTo>
                  <a:pt x="111" y="260"/>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1"/>
                  <a:pt x="145" y="232"/>
                  <a:pt x="145" y="235"/>
                </a:cubicBezTo>
                <a:cubicBezTo>
                  <a:pt x="143" y="240"/>
                  <a:pt x="140" y="246"/>
                  <a:pt x="136" y="254"/>
                </a:cubicBezTo>
                <a:cubicBezTo>
                  <a:pt x="132" y="261"/>
                  <a:pt x="126" y="269"/>
                  <a:pt x="120" y="277"/>
                </a:cubicBezTo>
                <a:cubicBezTo>
                  <a:pt x="112" y="285"/>
                  <a:pt x="104" y="292"/>
                  <a:pt x="94" y="297"/>
                </a:cubicBezTo>
                <a:cubicBezTo>
                  <a:pt x="85" y="302"/>
                  <a:pt x="75" y="305"/>
                  <a:pt x="65" y="305"/>
                </a:cubicBezTo>
                <a:cubicBezTo>
                  <a:pt x="56" y="305"/>
                  <a:pt x="46" y="303"/>
                  <a:pt x="38" y="298"/>
                </a:cubicBezTo>
                <a:cubicBezTo>
                  <a:pt x="29" y="293"/>
                  <a:pt x="23" y="285"/>
                  <a:pt x="19" y="273"/>
                </a:cubicBezTo>
                <a:cubicBezTo>
                  <a:pt x="19" y="271"/>
                  <a:pt x="18" y="266"/>
                  <a:pt x="18" y="260"/>
                </a:cubicBezTo>
                <a:lnTo>
                  <a:pt x="18" y="252"/>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3" name=""/>
          <p:cNvSpPr/>
          <p:nvPr/>
        </p:nvSpPr>
        <p:spPr>
          <a:xfrm>
            <a:off x="4475160" y="1869120"/>
            <a:ext cx="115200" cy="40680"/>
          </a:xfrm>
          <a:custGeom>
            <a:avLst/>
            <a:gdLst/>
            <a:ahLst/>
            <a:rect l="0" t="0" r="r" b="b"/>
            <a:pathLst>
              <a:path w="320" h="113">
                <a:moveTo>
                  <a:pt x="0" y="98"/>
                </a:moveTo>
                <a:cubicBezTo>
                  <a:pt x="0" y="73"/>
                  <a:pt x="7" y="51"/>
                  <a:pt x="22" y="31"/>
                </a:cubicBezTo>
                <a:cubicBezTo>
                  <a:pt x="37" y="10"/>
                  <a:pt x="56" y="0"/>
                  <a:pt x="80" y="0"/>
                </a:cubicBezTo>
                <a:cubicBezTo>
                  <a:pt x="92" y="0"/>
                  <a:pt x="104" y="3"/>
                  <a:pt x="115" y="9"/>
                </a:cubicBezTo>
                <a:cubicBezTo>
                  <a:pt x="127" y="15"/>
                  <a:pt x="138" y="22"/>
                  <a:pt x="148" y="31"/>
                </a:cubicBezTo>
                <a:cubicBezTo>
                  <a:pt x="157" y="39"/>
                  <a:pt x="167" y="47"/>
                  <a:pt x="176" y="55"/>
                </a:cubicBezTo>
                <a:cubicBezTo>
                  <a:pt x="185" y="63"/>
                  <a:pt x="195" y="70"/>
                  <a:pt x="206" y="76"/>
                </a:cubicBezTo>
                <a:cubicBezTo>
                  <a:pt x="217" y="83"/>
                  <a:pt x="228" y="87"/>
                  <a:pt x="240" y="87"/>
                </a:cubicBezTo>
                <a:cubicBezTo>
                  <a:pt x="259" y="87"/>
                  <a:pt x="275" y="78"/>
                  <a:pt x="288" y="63"/>
                </a:cubicBezTo>
                <a:cubicBezTo>
                  <a:pt x="300" y="48"/>
                  <a:pt x="306" y="32"/>
                  <a:pt x="306" y="14"/>
                </a:cubicBezTo>
                <a:cubicBezTo>
                  <a:pt x="306" y="10"/>
                  <a:pt x="307" y="7"/>
                  <a:pt x="308" y="5"/>
                </a:cubicBezTo>
                <a:cubicBezTo>
                  <a:pt x="310" y="2"/>
                  <a:pt x="311" y="1"/>
                  <a:pt x="313" y="0"/>
                </a:cubicBezTo>
                <a:cubicBezTo>
                  <a:pt x="318" y="0"/>
                  <a:pt x="320" y="6"/>
                  <a:pt x="320" y="16"/>
                </a:cubicBezTo>
                <a:cubicBezTo>
                  <a:pt x="320" y="40"/>
                  <a:pt x="313" y="62"/>
                  <a:pt x="298" y="83"/>
                </a:cubicBezTo>
                <a:cubicBezTo>
                  <a:pt x="284" y="103"/>
                  <a:pt x="266" y="113"/>
                  <a:pt x="243" y="113"/>
                </a:cubicBezTo>
                <a:lnTo>
                  <a:pt x="240" y="113"/>
                </a:lnTo>
                <a:cubicBezTo>
                  <a:pt x="228" y="113"/>
                  <a:pt x="216" y="110"/>
                  <a:pt x="205" y="104"/>
                </a:cubicBezTo>
                <a:cubicBezTo>
                  <a:pt x="193" y="98"/>
                  <a:pt x="182" y="91"/>
                  <a:pt x="173" y="83"/>
                </a:cubicBezTo>
                <a:cubicBezTo>
                  <a:pt x="163" y="74"/>
                  <a:pt x="153" y="66"/>
                  <a:pt x="144" y="57"/>
                </a:cubicBezTo>
                <a:cubicBezTo>
                  <a:pt x="135" y="49"/>
                  <a:pt x="124" y="42"/>
                  <a:pt x="113" y="36"/>
                </a:cubicBezTo>
                <a:cubicBezTo>
                  <a:pt x="102" y="30"/>
                  <a:pt x="91" y="27"/>
                  <a:pt x="80" y="27"/>
                </a:cubicBezTo>
                <a:cubicBezTo>
                  <a:pt x="66" y="27"/>
                  <a:pt x="54" y="31"/>
                  <a:pt x="43" y="39"/>
                </a:cubicBezTo>
                <a:cubicBezTo>
                  <a:pt x="31" y="48"/>
                  <a:pt x="24" y="59"/>
                  <a:pt x="20" y="72"/>
                </a:cubicBezTo>
                <a:cubicBezTo>
                  <a:pt x="15" y="85"/>
                  <a:pt x="13" y="95"/>
                  <a:pt x="12" y="102"/>
                </a:cubicBezTo>
                <a:cubicBezTo>
                  <a:pt x="11" y="110"/>
                  <a:pt x="9" y="113"/>
                  <a:pt x="7" y="113"/>
                </a:cubicBezTo>
                <a:cubicBezTo>
                  <a:pt x="2" y="113"/>
                  <a:pt x="0" y="108"/>
                  <a:pt x="0" y="9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4" name=""/>
          <p:cNvSpPr/>
          <p:nvPr/>
        </p:nvSpPr>
        <p:spPr>
          <a:xfrm>
            <a:off x="4619880" y="1803240"/>
            <a:ext cx="24120" cy="172440"/>
          </a:xfrm>
          <a:custGeom>
            <a:avLst/>
            <a:gdLst/>
            <a:ahLst/>
            <a:rect l="0" t="0" r="r" b="b"/>
            <a:pathLst>
              <a:path w="67" h="479">
                <a:moveTo>
                  <a:pt x="0" y="479"/>
                </a:moveTo>
                <a:lnTo>
                  <a:pt x="0" y="0"/>
                </a:lnTo>
                <a:lnTo>
                  <a:pt x="67" y="0"/>
                </a:lnTo>
                <a:lnTo>
                  <a:pt x="67" y="20"/>
                </a:lnTo>
                <a:lnTo>
                  <a:pt x="20" y="20"/>
                </a:lnTo>
                <a:lnTo>
                  <a:pt x="20" y="460"/>
                </a:lnTo>
                <a:lnTo>
                  <a:pt x="67" y="460"/>
                </a:lnTo>
                <a:lnTo>
                  <a:pt x="67" y="479"/>
                </a:lnTo>
                <a:lnTo>
                  <a:pt x="0" y="4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5" name=""/>
          <p:cNvSpPr/>
          <p:nvPr/>
        </p:nvSpPr>
        <p:spPr>
          <a:xfrm>
            <a:off x="4661640" y="1817640"/>
            <a:ext cx="59760" cy="115200"/>
          </a:xfrm>
          <a:custGeom>
            <a:avLst/>
            <a:gdLst/>
            <a:ahLst/>
            <a:rect l="0" t="0" r="r" b="b"/>
            <a:pathLst>
              <a:path w="166" h="320">
                <a:moveTo>
                  <a:pt x="62" y="43"/>
                </a:moveTo>
                <a:lnTo>
                  <a:pt x="56" y="45"/>
                </a:lnTo>
                <a:cubicBezTo>
                  <a:pt x="52" y="47"/>
                  <a:pt x="45"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2" y="2"/>
                </a:cubicBezTo>
                <a:cubicBezTo>
                  <a:pt x="93" y="1"/>
                  <a:pt x="95" y="0"/>
                  <a:pt x="98" y="0"/>
                </a:cubicBezTo>
                <a:cubicBezTo>
                  <a:pt x="101" y="0"/>
                  <a:pt x="103" y="1"/>
                  <a:pt x="106" y="3"/>
                </a:cubicBezTo>
                <a:lnTo>
                  <a:pt x="106" y="146"/>
                </a:lnTo>
                <a:lnTo>
                  <a:pt x="106" y="291"/>
                </a:lnTo>
                <a:cubicBezTo>
                  <a:pt x="109" y="293"/>
                  <a:pt x="111" y="294"/>
                  <a:pt x="112" y="295"/>
                </a:cubicBezTo>
                <a:cubicBezTo>
                  <a:pt x="114" y="296"/>
                  <a:pt x="118" y="296"/>
                  <a:pt x="124" y="297"/>
                </a:cubicBezTo>
                <a:cubicBezTo>
                  <a:pt x="130" y="298"/>
                  <a:pt x="140" y="298"/>
                  <a:pt x="153" y="298"/>
                </a:cubicBezTo>
                <a:lnTo>
                  <a:pt x="166" y="298"/>
                </a:lnTo>
                <a:lnTo>
                  <a:pt x="166" y="320"/>
                </a:lnTo>
                <a:lnTo>
                  <a:pt x="160" y="320"/>
                </a:lnTo>
                <a:cubicBezTo>
                  <a:pt x="154" y="319"/>
                  <a:pt x="128" y="318"/>
                  <a:pt x="83" y="318"/>
                </a:cubicBezTo>
                <a:cubicBezTo>
                  <a:pt x="40" y="318"/>
                  <a:pt x="15" y="319"/>
                  <a:pt x="8" y="320"/>
                </a:cubicBezTo>
                <a:lnTo>
                  <a:pt x="3" y="320"/>
                </a:lnTo>
                <a:lnTo>
                  <a:pt x="3" y="298"/>
                </a:lnTo>
                <a:lnTo>
                  <a:pt x="15" y="298"/>
                </a:lnTo>
                <a:cubicBezTo>
                  <a:pt x="22" y="298"/>
                  <a:pt x="28" y="298"/>
                  <a:pt x="33" y="298"/>
                </a:cubicBezTo>
                <a:cubicBezTo>
                  <a:pt x="38" y="298"/>
                  <a:pt x="42" y="298"/>
                  <a:pt x="45" y="297"/>
                </a:cubicBezTo>
                <a:cubicBezTo>
                  <a:pt x="48" y="297"/>
                  <a:pt x="51" y="297"/>
                  <a:pt x="53" y="296"/>
                </a:cubicBezTo>
                <a:cubicBezTo>
                  <a:pt x="55" y="295"/>
                  <a:pt x="56" y="295"/>
                  <a:pt x="57" y="295"/>
                </a:cubicBezTo>
                <a:cubicBezTo>
                  <a:pt x="57" y="295"/>
                  <a:pt x="58" y="294"/>
                  <a:pt x="60" y="293"/>
                </a:cubicBezTo>
                <a:cubicBezTo>
                  <a:pt x="61" y="291"/>
                  <a:pt x="62" y="290"/>
                  <a:pt x="62" y="291"/>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6" name=""/>
          <p:cNvSpPr/>
          <p:nvPr/>
        </p:nvSpPr>
        <p:spPr>
          <a:xfrm>
            <a:off x="4746960" y="1911600"/>
            <a:ext cx="23040" cy="54720"/>
          </a:xfrm>
          <a:custGeom>
            <a:avLst/>
            <a:gdLst/>
            <a:ahLst/>
            <a:rect l="0" t="0" r="r" b="b"/>
            <a:pathLst>
              <a:path w="64" h="152">
                <a:moveTo>
                  <a:pt x="0" y="42"/>
                </a:moveTo>
                <a:cubicBezTo>
                  <a:pt x="0" y="42"/>
                  <a:pt x="0" y="38"/>
                  <a:pt x="0" y="30"/>
                </a:cubicBezTo>
                <a:cubicBezTo>
                  <a:pt x="0" y="22"/>
                  <a:pt x="2" y="14"/>
                  <a:pt x="8" y="9"/>
                </a:cubicBezTo>
                <a:cubicBezTo>
                  <a:pt x="14" y="3"/>
                  <a:pt x="21" y="0"/>
                  <a:pt x="29" y="0"/>
                </a:cubicBezTo>
                <a:cubicBezTo>
                  <a:pt x="38" y="0"/>
                  <a:pt x="46" y="4"/>
                  <a:pt x="53" y="12"/>
                </a:cubicBezTo>
                <a:cubicBezTo>
                  <a:pt x="60" y="21"/>
                  <a:pt x="64" y="35"/>
                  <a:pt x="64" y="55"/>
                </a:cubicBezTo>
                <a:cubicBezTo>
                  <a:pt x="64" y="66"/>
                  <a:pt x="63" y="77"/>
                  <a:pt x="60" y="88"/>
                </a:cubicBezTo>
                <a:cubicBezTo>
                  <a:pt x="57" y="98"/>
                  <a:pt x="54" y="107"/>
                  <a:pt x="50" y="115"/>
                </a:cubicBezTo>
                <a:cubicBezTo>
                  <a:pt x="46" y="122"/>
                  <a:pt x="42" y="129"/>
                  <a:pt x="37" y="134"/>
                </a:cubicBezTo>
                <a:cubicBezTo>
                  <a:pt x="33" y="140"/>
                  <a:pt x="29" y="144"/>
                  <a:pt x="26" y="147"/>
                </a:cubicBezTo>
                <a:cubicBezTo>
                  <a:pt x="23" y="151"/>
                  <a:pt x="21" y="152"/>
                  <a:pt x="20" y="152"/>
                </a:cubicBezTo>
                <a:cubicBezTo>
                  <a:pt x="18" y="152"/>
                  <a:pt x="16" y="150"/>
                  <a:pt x="12" y="147"/>
                </a:cubicBezTo>
                <a:cubicBezTo>
                  <a:pt x="9" y="144"/>
                  <a:pt x="8" y="142"/>
                  <a:pt x="8" y="141"/>
                </a:cubicBezTo>
                <a:cubicBezTo>
                  <a:pt x="8" y="140"/>
                  <a:pt x="10" y="137"/>
                  <a:pt x="14" y="133"/>
                </a:cubicBezTo>
                <a:cubicBezTo>
                  <a:pt x="18" y="130"/>
                  <a:pt x="22" y="125"/>
                  <a:pt x="26" y="119"/>
                </a:cubicBezTo>
                <a:cubicBezTo>
                  <a:pt x="31" y="113"/>
                  <a:pt x="35" y="105"/>
                  <a:pt x="39" y="95"/>
                </a:cubicBezTo>
                <a:cubicBezTo>
                  <a:pt x="43" y="85"/>
                  <a:pt x="45" y="73"/>
                  <a:pt x="46" y="60"/>
                </a:cubicBezTo>
                <a:lnTo>
                  <a:pt x="46" y="55"/>
                </a:lnTo>
                <a:cubicBezTo>
                  <a:pt x="45" y="55"/>
                  <a:pt x="44" y="56"/>
                  <a:pt x="43" y="56"/>
                </a:cubicBezTo>
                <a:cubicBezTo>
                  <a:pt x="43" y="56"/>
                  <a:pt x="42" y="57"/>
                  <a:pt x="41" y="57"/>
                </a:cubicBezTo>
                <a:cubicBezTo>
                  <a:pt x="40" y="58"/>
                  <a:pt x="38" y="58"/>
                  <a:pt x="36" y="58"/>
                </a:cubicBezTo>
                <a:cubicBezTo>
                  <a:pt x="34" y="58"/>
                  <a:pt x="32" y="59"/>
                  <a:pt x="31" y="59"/>
                </a:cubicBezTo>
                <a:cubicBezTo>
                  <a:pt x="22" y="59"/>
                  <a:pt x="15" y="56"/>
                  <a:pt x="9" y="51"/>
                </a:cubicBez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7" name=""/>
          <p:cNvSpPr/>
          <p:nvPr/>
        </p:nvSpPr>
        <p:spPr>
          <a:xfrm>
            <a:off x="4785120" y="1815840"/>
            <a:ext cx="117720" cy="117000"/>
          </a:xfrm>
          <a:custGeom>
            <a:avLst/>
            <a:gdLst/>
            <a:ahLst/>
            <a:rect l="0" t="0" r="r" b="b"/>
            <a:pathLst>
              <a:path w="327" h="325">
                <a:moveTo>
                  <a:pt x="9" y="115"/>
                </a:moveTo>
                <a:cubicBezTo>
                  <a:pt x="3" y="115"/>
                  <a:pt x="0" y="114"/>
                  <a:pt x="0" y="111"/>
                </a:cubicBezTo>
                <a:cubicBezTo>
                  <a:pt x="0" y="110"/>
                  <a:pt x="2" y="101"/>
                  <a:pt x="7" y="84"/>
                </a:cubicBezTo>
                <a:cubicBezTo>
                  <a:pt x="12" y="68"/>
                  <a:pt x="18" y="52"/>
                  <a:pt x="24" y="36"/>
                </a:cubicBezTo>
                <a:lnTo>
                  <a:pt x="32" y="13"/>
                </a:lnTo>
                <a:cubicBezTo>
                  <a:pt x="33" y="7"/>
                  <a:pt x="35" y="3"/>
                  <a:pt x="38" y="0"/>
                </a:cubicBezTo>
                <a:lnTo>
                  <a:pt x="263" y="0"/>
                </a:lnTo>
                <a:lnTo>
                  <a:pt x="306" y="0"/>
                </a:lnTo>
                <a:cubicBezTo>
                  <a:pt x="316" y="0"/>
                  <a:pt x="322" y="0"/>
                  <a:pt x="324" y="1"/>
                </a:cubicBezTo>
                <a:cubicBezTo>
                  <a:pt x="326" y="1"/>
                  <a:pt x="327" y="2"/>
                  <a:pt x="327" y="5"/>
                </a:cubicBezTo>
                <a:cubicBezTo>
                  <a:pt x="327" y="7"/>
                  <a:pt x="324" y="25"/>
                  <a:pt x="319" y="59"/>
                </a:cubicBezTo>
                <a:cubicBezTo>
                  <a:pt x="314" y="94"/>
                  <a:pt x="311" y="111"/>
                  <a:pt x="310" y="112"/>
                </a:cubicBezTo>
                <a:cubicBezTo>
                  <a:pt x="310" y="114"/>
                  <a:pt x="307" y="115"/>
                  <a:pt x="301" y="115"/>
                </a:cubicBezTo>
                <a:cubicBezTo>
                  <a:pt x="298" y="115"/>
                  <a:pt x="296" y="115"/>
                  <a:pt x="295" y="115"/>
                </a:cubicBezTo>
                <a:cubicBezTo>
                  <a:pt x="294" y="115"/>
                  <a:pt x="293" y="114"/>
                  <a:pt x="292" y="113"/>
                </a:cubicBezTo>
                <a:lnTo>
                  <a:pt x="291" y="111"/>
                </a:lnTo>
                <a:cubicBezTo>
                  <a:pt x="291" y="109"/>
                  <a:pt x="292" y="102"/>
                  <a:pt x="294" y="90"/>
                </a:cubicBezTo>
                <a:cubicBezTo>
                  <a:pt x="296" y="77"/>
                  <a:pt x="297" y="67"/>
                  <a:pt x="297" y="60"/>
                </a:cubicBezTo>
                <a:cubicBezTo>
                  <a:pt x="297" y="49"/>
                  <a:pt x="295" y="41"/>
                  <a:pt x="291" y="35"/>
                </a:cubicBezTo>
                <a:cubicBezTo>
                  <a:pt x="287" y="29"/>
                  <a:pt x="278" y="25"/>
                  <a:pt x="265" y="23"/>
                </a:cubicBezTo>
                <a:cubicBezTo>
                  <a:pt x="263" y="23"/>
                  <a:pt x="254" y="22"/>
                  <a:pt x="236" y="22"/>
                </a:cubicBezTo>
                <a:cubicBezTo>
                  <a:pt x="221" y="22"/>
                  <a:pt x="212" y="22"/>
                  <a:pt x="208" y="23"/>
                </a:cubicBezTo>
                <a:cubicBezTo>
                  <a:pt x="204" y="23"/>
                  <a:pt x="201" y="24"/>
                  <a:pt x="199" y="26"/>
                </a:cubicBezTo>
                <a:cubicBezTo>
                  <a:pt x="199" y="27"/>
                  <a:pt x="188" y="71"/>
                  <a:pt x="166" y="160"/>
                </a:cubicBezTo>
                <a:cubicBezTo>
                  <a:pt x="143" y="249"/>
                  <a:pt x="132" y="295"/>
                  <a:pt x="132" y="296"/>
                </a:cubicBezTo>
                <a:cubicBezTo>
                  <a:pt x="132" y="300"/>
                  <a:pt x="146" y="302"/>
                  <a:pt x="174" y="303"/>
                </a:cubicBezTo>
                <a:cubicBezTo>
                  <a:pt x="184" y="303"/>
                  <a:pt x="191" y="303"/>
                  <a:pt x="194" y="303"/>
                </a:cubicBezTo>
                <a:cubicBezTo>
                  <a:pt x="197" y="304"/>
                  <a:pt x="198" y="305"/>
                  <a:pt x="198" y="308"/>
                </a:cubicBezTo>
                <a:cubicBezTo>
                  <a:pt x="198" y="309"/>
                  <a:pt x="198" y="312"/>
                  <a:pt x="197" y="314"/>
                </a:cubicBezTo>
                <a:cubicBezTo>
                  <a:pt x="195" y="320"/>
                  <a:pt x="194" y="323"/>
                  <a:pt x="192" y="324"/>
                </a:cubicBezTo>
                <a:lnTo>
                  <a:pt x="191" y="325"/>
                </a:lnTo>
                <a:cubicBezTo>
                  <a:pt x="190" y="325"/>
                  <a:pt x="189" y="325"/>
                  <a:pt x="188" y="325"/>
                </a:cubicBezTo>
                <a:cubicBezTo>
                  <a:pt x="186" y="325"/>
                  <a:pt x="178" y="325"/>
                  <a:pt x="163" y="324"/>
                </a:cubicBezTo>
                <a:cubicBezTo>
                  <a:pt x="148" y="324"/>
                  <a:pt x="127" y="324"/>
                  <a:pt x="99" y="324"/>
                </a:cubicBezTo>
                <a:cubicBezTo>
                  <a:pt x="57" y="324"/>
                  <a:pt x="31" y="324"/>
                  <a:pt x="20" y="325"/>
                </a:cubicBezTo>
                <a:lnTo>
                  <a:pt x="13" y="325"/>
                </a:lnTo>
                <a:cubicBezTo>
                  <a:pt x="11" y="323"/>
                  <a:pt x="10" y="322"/>
                  <a:pt x="10" y="321"/>
                </a:cubicBezTo>
                <a:cubicBezTo>
                  <a:pt x="10" y="320"/>
                  <a:pt x="10" y="317"/>
                  <a:pt x="11" y="312"/>
                </a:cubicBezTo>
                <a:cubicBezTo>
                  <a:pt x="12" y="308"/>
                  <a:pt x="14" y="305"/>
                  <a:pt x="16" y="303"/>
                </a:cubicBezTo>
                <a:lnTo>
                  <a:pt x="29" y="303"/>
                </a:lnTo>
                <a:lnTo>
                  <a:pt x="34" y="303"/>
                </a:lnTo>
                <a:cubicBezTo>
                  <a:pt x="60" y="303"/>
                  <a:pt x="75" y="301"/>
                  <a:pt x="80" y="299"/>
                </a:cubicBezTo>
                <a:cubicBezTo>
                  <a:pt x="80" y="298"/>
                  <a:pt x="81" y="298"/>
                  <a:pt x="81" y="298"/>
                </a:cubicBezTo>
                <a:cubicBezTo>
                  <a:pt x="82" y="297"/>
                  <a:pt x="84" y="294"/>
                  <a:pt x="86" y="289"/>
                </a:cubicBezTo>
                <a:cubicBezTo>
                  <a:pt x="87" y="282"/>
                  <a:pt x="94" y="257"/>
                  <a:pt x="105" y="212"/>
                </a:cubicBezTo>
                <a:cubicBezTo>
                  <a:pt x="110" y="191"/>
                  <a:pt x="115" y="173"/>
                  <a:pt x="118" y="159"/>
                </a:cubicBezTo>
                <a:cubicBezTo>
                  <a:pt x="140" y="72"/>
                  <a:pt x="152" y="27"/>
                  <a:pt x="152" y="25"/>
                </a:cubicBezTo>
                <a:cubicBezTo>
                  <a:pt x="152" y="23"/>
                  <a:pt x="147" y="23"/>
                  <a:pt x="138" y="23"/>
                </a:cubicBezTo>
                <a:lnTo>
                  <a:pt x="123" y="23"/>
                </a:lnTo>
                <a:cubicBezTo>
                  <a:pt x="102" y="23"/>
                  <a:pt x="88" y="24"/>
                  <a:pt x="81" y="26"/>
                </a:cubicBezTo>
                <a:cubicBezTo>
                  <a:pt x="67" y="29"/>
                  <a:pt x="55" y="35"/>
                  <a:pt x="47" y="45"/>
                </a:cubicBezTo>
                <a:cubicBezTo>
                  <a:pt x="39" y="55"/>
                  <a:pt x="31" y="73"/>
                  <a:pt x="22" y="101"/>
                </a:cubicBezTo>
                <a:cubicBezTo>
                  <a:pt x="19" y="108"/>
                  <a:pt x="18" y="112"/>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8" name=""/>
          <p:cNvSpPr/>
          <p:nvPr/>
        </p:nvSpPr>
        <p:spPr>
          <a:xfrm>
            <a:off x="4906440" y="1803240"/>
            <a:ext cx="23760" cy="172440"/>
          </a:xfrm>
          <a:custGeom>
            <a:avLst/>
            <a:gdLst/>
            <a:ahLst/>
            <a:rect l="0" t="0" r="r" b="b"/>
            <a:pathLst>
              <a:path w="66" h="479">
                <a:moveTo>
                  <a:pt x="0" y="20"/>
                </a:moveTo>
                <a:lnTo>
                  <a:pt x="0" y="0"/>
                </a:lnTo>
                <a:lnTo>
                  <a:pt x="66" y="0"/>
                </a:lnTo>
                <a:lnTo>
                  <a:pt x="66" y="479"/>
                </a:lnTo>
                <a:lnTo>
                  <a:pt x="0" y="479"/>
                </a:lnTo>
                <a:lnTo>
                  <a:pt x="0" y="460"/>
                </a:lnTo>
                <a:lnTo>
                  <a:pt x="46" y="460"/>
                </a:lnTo>
                <a:lnTo>
                  <a:pt x="46" y="20"/>
                </a:lnTo>
                <a:lnTo>
                  <a:pt x="0" y="2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9" name=""/>
          <p:cNvSpPr/>
          <p:nvPr/>
        </p:nvSpPr>
        <p:spPr>
          <a:xfrm>
            <a:off x="4963680" y="1911600"/>
            <a:ext cx="23400" cy="54720"/>
          </a:xfrm>
          <a:custGeom>
            <a:avLst/>
            <a:gdLst/>
            <a:ahLst/>
            <a:rect l="0" t="0" r="r" b="b"/>
            <a:pathLst>
              <a:path w="65" h="152">
                <a:moveTo>
                  <a:pt x="0" y="42"/>
                </a:moveTo>
                <a:cubicBezTo>
                  <a:pt x="0" y="42"/>
                  <a:pt x="0" y="38"/>
                  <a:pt x="0" y="30"/>
                </a:cubicBezTo>
                <a:cubicBezTo>
                  <a:pt x="0" y="22"/>
                  <a:pt x="3" y="14"/>
                  <a:pt x="8" y="9"/>
                </a:cubicBezTo>
                <a:cubicBezTo>
                  <a:pt x="13" y="3"/>
                  <a:pt x="20" y="0"/>
                  <a:pt x="29" y="0"/>
                </a:cubicBezTo>
                <a:cubicBezTo>
                  <a:pt x="38" y="0"/>
                  <a:pt x="47" y="4"/>
                  <a:pt x="54" y="12"/>
                </a:cubicBezTo>
                <a:cubicBezTo>
                  <a:pt x="61" y="21"/>
                  <a:pt x="64" y="35"/>
                  <a:pt x="65" y="55"/>
                </a:cubicBezTo>
                <a:cubicBezTo>
                  <a:pt x="65" y="66"/>
                  <a:pt x="63" y="77"/>
                  <a:pt x="60" y="88"/>
                </a:cubicBezTo>
                <a:cubicBezTo>
                  <a:pt x="57" y="98"/>
                  <a:pt x="54" y="107"/>
                  <a:pt x="50" y="115"/>
                </a:cubicBezTo>
                <a:cubicBezTo>
                  <a:pt x="46" y="122"/>
                  <a:pt x="42" y="129"/>
                  <a:pt x="37" y="134"/>
                </a:cubicBezTo>
                <a:cubicBezTo>
                  <a:pt x="32" y="140"/>
                  <a:pt x="28" y="144"/>
                  <a:pt x="25" y="147"/>
                </a:cubicBezTo>
                <a:cubicBezTo>
                  <a:pt x="22" y="151"/>
                  <a:pt x="20" y="152"/>
                  <a:pt x="19" y="152"/>
                </a:cubicBezTo>
                <a:cubicBezTo>
                  <a:pt x="18" y="152"/>
                  <a:pt x="16" y="150"/>
                  <a:pt x="13" y="147"/>
                </a:cubicBezTo>
                <a:cubicBezTo>
                  <a:pt x="10" y="144"/>
                  <a:pt x="9" y="142"/>
                  <a:pt x="9" y="141"/>
                </a:cubicBezTo>
                <a:cubicBezTo>
                  <a:pt x="9" y="140"/>
                  <a:pt x="10" y="137"/>
                  <a:pt x="14" y="133"/>
                </a:cubicBezTo>
                <a:cubicBezTo>
                  <a:pt x="17" y="130"/>
                  <a:pt x="21" y="125"/>
                  <a:pt x="26" y="119"/>
                </a:cubicBezTo>
                <a:cubicBezTo>
                  <a:pt x="30" y="113"/>
                  <a:pt x="34" y="105"/>
                  <a:pt x="38" y="95"/>
                </a:cubicBezTo>
                <a:cubicBezTo>
                  <a:pt x="43" y="85"/>
                  <a:pt x="46" y="73"/>
                  <a:pt x="47" y="60"/>
                </a:cubicBezTo>
                <a:lnTo>
                  <a:pt x="47" y="55"/>
                </a:lnTo>
                <a:lnTo>
                  <a:pt x="46" y="55"/>
                </a:lnTo>
                <a:cubicBezTo>
                  <a:pt x="46" y="55"/>
                  <a:pt x="45" y="56"/>
                  <a:pt x="44" y="56"/>
                </a:cubicBezTo>
                <a:cubicBezTo>
                  <a:pt x="43" y="56"/>
                  <a:pt x="42" y="57"/>
                  <a:pt x="40" y="57"/>
                </a:cubicBezTo>
                <a:cubicBezTo>
                  <a:pt x="39" y="58"/>
                  <a:pt x="38" y="58"/>
                  <a:pt x="36" y="58"/>
                </a:cubicBezTo>
                <a:cubicBezTo>
                  <a:pt x="34" y="58"/>
                  <a:pt x="32" y="59"/>
                  <a:pt x="30" y="59"/>
                </a:cubicBezTo>
                <a:cubicBezTo>
                  <a:pt x="21" y="59"/>
                  <a:pt x="14" y="56"/>
                  <a:pt x="9" y="51"/>
                </a:cubicBez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0" name=""/>
          <p:cNvSpPr/>
          <p:nvPr/>
        </p:nvSpPr>
        <p:spPr>
          <a:xfrm>
            <a:off x="5005080" y="1858320"/>
            <a:ext cx="59400" cy="76320"/>
          </a:xfrm>
          <a:custGeom>
            <a:avLst/>
            <a:gdLst/>
            <a:ahLst/>
            <a:rect l="0" t="0" r="r" b="b"/>
            <a:pathLst>
              <a:path w="165" h="212">
                <a:moveTo>
                  <a:pt x="91" y="212"/>
                </a:moveTo>
                <a:cubicBezTo>
                  <a:pt x="66" y="212"/>
                  <a:pt x="45" y="204"/>
                  <a:pt x="26" y="187"/>
                </a:cubicBezTo>
                <a:cubicBezTo>
                  <a:pt x="9" y="171"/>
                  <a:pt x="0" y="150"/>
                  <a:pt x="0" y="124"/>
                </a:cubicBezTo>
                <a:cubicBezTo>
                  <a:pt x="0" y="96"/>
                  <a:pt x="8" y="72"/>
                  <a:pt x="23" y="53"/>
                </a:cubicBezTo>
                <a:cubicBezTo>
                  <a:pt x="33" y="39"/>
                  <a:pt x="48" y="27"/>
                  <a:pt x="65" y="18"/>
                </a:cubicBezTo>
                <a:cubicBezTo>
                  <a:pt x="81" y="7"/>
                  <a:pt x="99" y="2"/>
                  <a:pt x="119" y="0"/>
                </a:cubicBezTo>
                <a:cubicBezTo>
                  <a:pt x="120" y="0"/>
                  <a:pt x="127" y="0"/>
                  <a:pt x="139" y="0"/>
                </a:cubicBezTo>
                <a:lnTo>
                  <a:pt x="158" y="0"/>
                </a:lnTo>
                <a:cubicBezTo>
                  <a:pt x="162" y="1"/>
                  <a:pt x="165" y="5"/>
                  <a:pt x="165" y="10"/>
                </a:cubicBezTo>
                <a:cubicBezTo>
                  <a:pt x="165" y="19"/>
                  <a:pt x="158" y="23"/>
                  <a:pt x="145" y="23"/>
                </a:cubicBezTo>
                <a:lnTo>
                  <a:pt x="137" y="23"/>
                </a:lnTo>
                <a:lnTo>
                  <a:pt x="131" y="23"/>
                </a:lnTo>
                <a:cubicBezTo>
                  <a:pt x="93" y="23"/>
                  <a:pt x="67" y="40"/>
                  <a:pt x="56" y="74"/>
                </a:cubicBezTo>
                <a:lnTo>
                  <a:pt x="54" y="80"/>
                </a:lnTo>
                <a:lnTo>
                  <a:pt x="138" y="80"/>
                </a:lnTo>
                <a:cubicBezTo>
                  <a:pt x="143" y="83"/>
                  <a:pt x="145" y="86"/>
                  <a:pt x="145" y="89"/>
                </a:cubicBezTo>
                <a:cubicBezTo>
                  <a:pt x="145" y="95"/>
                  <a:pt x="141" y="99"/>
                  <a:pt x="135" y="102"/>
                </a:cubicBezTo>
                <a:lnTo>
                  <a:pt x="48" y="102"/>
                </a:lnTo>
                <a:lnTo>
                  <a:pt x="48" y="103"/>
                </a:lnTo>
                <a:cubicBezTo>
                  <a:pt x="45" y="113"/>
                  <a:pt x="43" y="124"/>
                  <a:pt x="43" y="139"/>
                </a:cubicBezTo>
                <a:cubicBezTo>
                  <a:pt x="43" y="160"/>
                  <a:pt x="48" y="174"/>
                  <a:pt x="59" y="182"/>
                </a:cubicBezTo>
                <a:cubicBezTo>
                  <a:pt x="69" y="190"/>
                  <a:pt x="80" y="194"/>
                  <a:pt x="92" y="194"/>
                </a:cubicBezTo>
                <a:cubicBezTo>
                  <a:pt x="101" y="194"/>
                  <a:pt x="110" y="193"/>
                  <a:pt x="118" y="190"/>
                </a:cubicBezTo>
                <a:cubicBezTo>
                  <a:pt x="126" y="186"/>
                  <a:pt x="133" y="183"/>
                  <a:pt x="138" y="180"/>
                </a:cubicBezTo>
                <a:cubicBezTo>
                  <a:pt x="143" y="176"/>
                  <a:pt x="146" y="174"/>
                  <a:pt x="146" y="174"/>
                </a:cubicBezTo>
                <a:cubicBezTo>
                  <a:pt x="148" y="174"/>
                  <a:pt x="150" y="176"/>
                  <a:pt x="151" y="179"/>
                </a:cubicBezTo>
                <a:cubicBezTo>
                  <a:pt x="153" y="182"/>
                  <a:pt x="153" y="185"/>
                  <a:pt x="153" y="188"/>
                </a:cubicBezTo>
                <a:cubicBezTo>
                  <a:pt x="153" y="189"/>
                  <a:pt x="153" y="190"/>
                  <a:pt x="153" y="190"/>
                </a:cubicBezTo>
                <a:cubicBezTo>
                  <a:pt x="152" y="191"/>
                  <a:pt x="149" y="194"/>
                  <a:pt x="143" y="197"/>
                </a:cubicBezTo>
                <a:cubicBezTo>
                  <a:pt x="138" y="200"/>
                  <a:pt x="130" y="203"/>
                  <a:pt x="120" y="207"/>
                </a:cubicBezTo>
                <a:cubicBezTo>
                  <a:pt x="110" y="210"/>
                  <a:pt x="100" y="212"/>
                  <a:pt x="91"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1" name=""/>
          <p:cNvSpPr/>
          <p:nvPr/>
        </p:nvSpPr>
        <p:spPr>
          <a:xfrm>
            <a:off x="5076000" y="1882080"/>
            <a:ext cx="38520" cy="77760"/>
          </a:xfrm>
          <a:custGeom>
            <a:avLst/>
            <a:gdLst/>
            <a:ahLst/>
            <a:rect l="0" t="0" r="r" b="b"/>
            <a:pathLst>
              <a:path w="107" h="216">
                <a:moveTo>
                  <a:pt x="3" y="82"/>
                </a:moveTo>
                <a:cubicBezTo>
                  <a:pt x="1" y="81"/>
                  <a:pt x="0" y="80"/>
                  <a:pt x="0" y="79"/>
                </a:cubicBezTo>
                <a:cubicBezTo>
                  <a:pt x="0" y="78"/>
                  <a:pt x="1" y="76"/>
                  <a:pt x="1" y="74"/>
                </a:cubicBezTo>
                <a:cubicBezTo>
                  <a:pt x="2" y="71"/>
                  <a:pt x="3" y="69"/>
                  <a:pt x="3" y="69"/>
                </a:cubicBezTo>
                <a:cubicBezTo>
                  <a:pt x="4" y="68"/>
                  <a:pt x="5" y="67"/>
                  <a:pt x="6" y="67"/>
                </a:cubicBezTo>
                <a:cubicBezTo>
                  <a:pt x="8" y="67"/>
                  <a:pt x="13" y="67"/>
                  <a:pt x="24" y="67"/>
                </a:cubicBezTo>
                <a:lnTo>
                  <a:pt x="42" y="67"/>
                </a:lnTo>
                <a:lnTo>
                  <a:pt x="49" y="39"/>
                </a:lnTo>
                <a:cubicBezTo>
                  <a:pt x="49" y="36"/>
                  <a:pt x="50" y="33"/>
                  <a:pt x="51" y="29"/>
                </a:cubicBezTo>
                <a:cubicBezTo>
                  <a:pt x="52" y="25"/>
                  <a:pt x="53" y="22"/>
                  <a:pt x="53" y="20"/>
                </a:cubicBezTo>
                <a:cubicBezTo>
                  <a:pt x="54" y="18"/>
                  <a:pt x="55" y="16"/>
                  <a:pt x="55" y="14"/>
                </a:cubicBezTo>
                <a:cubicBezTo>
                  <a:pt x="56" y="11"/>
                  <a:pt x="57" y="9"/>
                  <a:pt x="58" y="8"/>
                </a:cubicBezTo>
                <a:cubicBezTo>
                  <a:pt x="59" y="7"/>
                  <a:pt x="60" y="5"/>
                  <a:pt x="62" y="4"/>
                </a:cubicBezTo>
                <a:cubicBezTo>
                  <a:pt x="63" y="2"/>
                  <a:pt x="64" y="1"/>
                  <a:pt x="66" y="1"/>
                </a:cubicBezTo>
                <a:cubicBezTo>
                  <a:pt x="68" y="0"/>
                  <a:pt x="70" y="0"/>
                  <a:pt x="72" y="0"/>
                </a:cubicBezTo>
                <a:cubicBezTo>
                  <a:pt x="76" y="0"/>
                  <a:pt x="79" y="1"/>
                  <a:pt x="81" y="4"/>
                </a:cubicBezTo>
                <a:cubicBezTo>
                  <a:pt x="82" y="6"/>
                  <a:pt x="83" y="8"/>
                  <a:pt x="83" y="10"/>
                </a:cubicBezTo>
                <a:cubicBezTo>
                  <a:pt x="83" y="12"/>
                  <a:pt x="82" y="17"/>
                  <a:pt x="80" y="26"/>
                </a:cubicBezTo>
                <a:cubicBezTo>
                  <a:pt x="78" y="35"/>
                  <a:pt x="76" y="45"/>
                  <a:pt x="73" y="54"/>
                </a:cubicBezTo>
                <a:lnTo>
                  <a:pt x="70" y="66"/>
                </a:lnTo>
                <a:cubicBezTo>
                  <a:pt x="70" y="67"/>
                  <a:pt x="76" y="67"/>
                  <a:pt x="87" y="67"/>
                </a:cubicBezTo>
                <a:lnTo>
                  <a:pt x="104" y="67"/>
                </a:lnTo>
                <a:cubicBezTo>
                  <a:pt x="106" y="68"/>
                  <a:pt x="107" y="70"/>
                  <a:pt x="107" y="71"/>
                </a:cubicBezTo>
                <a:cubicBezTo>
                  <a:pt x="107" y="76"/>
                  <a:pt x="105" y="80"/>
                  <a:pt x="102" y="82"/>
                </a:cubicBezTo>
                <a:lnTo>
                  <a:pt x="66" y="82"/>
                </a:lnTo>
                <a:lnTo>
                  <a:pt x="54" y="131"/>
                </a:lnTo>
                <a:cubicBezTo>
                  <a:pt x="45" y="168"/>
                  <a:pt x="41" y="187"/>
                  <a:pt x="41" y="190"/>
                </a:cubicBezTo>
                <a:cubicBezTo>
                  <a:pt x="41" y="199"/>
                  <a:pt x="44" y="204"/>
                  <a:pt x="50" y="204"/>
                </a:cubicBezTo>
                <a:cubicBezTo>
                  <a:pt x="58" y="204"/>
                  <a:pt x="65"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3" y="166"/>
                  <a:pt x="103" y="168"/>
                </a:cubicBezTo>
                <a:cubicBezTo>
                  <a:pt x="102" y="171"/>
                  <a:pt x="100" y="176"/>
                  <a:pt x="97" y="181"/>
                </a:cubicBezTo>
                <a:cubicBezTo>
                  <a:pt x="94" y="185"/>
                  <a:pt x="90" y="191"/>
                  <a:pt x="85" y="196"/>
                </a:cubicBezTo>
                <a:cubicBezTo>
                  <a:pt x="80" y="202"/>
                  <a:pt x="75" y="207"/>
                  <a:pt x="68" y="211"/>
                </a:cubicBezTo>
                <a:cubicBezTo>
                  <a:pt x="61" y="214"/>
                  <a:pt x="54" y="216"/>
                  <a:pt x="47" y="216"/>
                </a:cubicBezTo>
                <a:cubicBezTo>
                  <a:pt x="41" y="216"/>
                  <a:pt x="34" y="215"/>
                  <a:pt x="28" y="211"/>
                </a:cubicBezTo>
                <a:cubicBezTo>
                  <a:pt x="21" y="208"/>
                  <a:pt x="17" y="202"/>
                  <a:pt x="14" y="194"/>
                </a:cubicBezTo>
                <a:cubicBezTo>
                  <a:pt x="13" y="192"/>
                  <a:pt x="13" y="189"/>
                  <a:pt x="13" y="185"/>
                </a:cubicBezTo>
                <a:lnTo>
                  <a:pt x="13" y="178"/>
                </a:lnTo>
                <a:lnTo>
                  <a:pt x="26" y="131"/>
                </a:lnTo>
                <a:cubicBezTo>
                  <a:pt x="34" y="99"/>
                  <a:pt x="38" y="83"/>
                  <a:pt x="38" y="83"/>
                </a:cubicBezTo>
                <a:cubicBezTo>
                  <a:pt x="38" y="83"/>
                  <a:pt x="32" y="82"/>
                  <a:pt x="20" y="82"/>
                </a:cubicBezTo>
                <a:lnTo>
                  <a:pt x="3"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2" name=""/>
          <p:cNvSpPr/>
          <p:nvPr/>
        </p:nvSpPr>
        <p:spPr>
          <a:xfrm>
            <a:off x="5233680" y="1609560"/>
            <a:ext cx="56520" cy="438480"/>
          </a:xfrm>
          <a:custGeom>
            <a:avLst/>
            <a:gdLst/>
            <a:ahLst/>
            <a:rect l="0" t="0" r="r" b="b"/>
            <a:pathLst>
              <a:path w="157" h="1218">
                <a:moveTo>
                  <a:pt x="0" y="1218"/>
                </a:moveTo>
                <a:lnTo>
                  <a:pt x="0" y="0"/>
                </a:lnTo>
                <a:lnTo>
                  <a:pt x="157" y="0"/>
                </a:lnTo>
                <a:lnTo>
                  <a:pt x="157" y="34"/>
                </a:lnTo>
                <a:lnTo>
                  <a:pt x="35" y="34"/>
                </a:lnTo>
                <a:lnTo>
                  <a:pt x="35" y="1183"/>
                </a:lnTo>
                <a:lnTo>
                  <a:pt x="157" y="1183"/>
                </a:lnTo>
                <a:lnTo>
                  <a:pt x="157" y="1218"/>
                </a:lnTo>
                <a:lnTo>
                  <a:pt x="0" y="121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3" name=""/>
          <p:cNvSpPr/>
          <p:nvPr/>
        </p:nvSpPr>
        <p:spPr>
          <a:xfrm>
            <a:off x="5326200" y="1706760"/>
            <a:ext cx="57960" cy="243720"/>
          </a:xfrm>
          <a:custGeom>
            <a:avLst/>
            <a:gdLst/>
            <a:ahLst/>
            <a:rect l="0" t="0" r="r" b="b"/>
            <a:pathLst>
              <a:path w="161" h="677">
                <a:moveTo>
                  <a:pt x="1" y="10"/>
                </a:moveTo>
                <a:cubicBezTo>
                  <a:pt x="3" y="3"/>
                  <a:pt x="8" y="0"/>
                  <a:pt x="14" y="0"/>
                </a:cubicBezTo>
                <a:cubicBezTo>
                  <a:pt x="19" y="0"/>
                  <a:pt x="23" y="3"/>
                  <a:pt x="26" y="8"/>
                </a:cubicBezTo>
                <a:cubicBezTo>
                  <a:pt x="27" y="9"/>
                  <a:pt x="27" y="120"/>
                  <a:pt x="27" y="339"/>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9"/>
                </a:cubicBezTo>
                <a:cubicBezTo>
                  <a:pt x="0" y="121"/>
                  <a:pt x="0" y="12"/>
                  <a:pt x="1" y="10"/>
                </a:cubicBezTo>
                <a:moveTo>
                  <a:pt x="133" y="8"/>
                </a:moveTo>
                <a:cubicBezTo>
                  <a:pt x="137" y="3"/>
                  <a:pt x="141" y="0"/>
                  <a:pt x="146" y="0"/>
                </a:cubicBezTo>
                <a:cubicBezTo>
                  <a:pt x="149" y="0"/>
                  <a:pt x="153" y="2"/>
                  <a:pt x="156" y="4"/>
                </a:cubicBezTo>
                <a:lnTo>
                  <a:pt x="157" y="5"/>
                </a:lnTo>
                <a:cubicBezTo>
                  <a:pt x="159" y="6"/>
                  <a:pt x="160" y="20"/>
                  <a:pt x="160" y="48"/>
                </a:cubicBezTo>
                <a:cubicBezTo>
                  <a:pt x="160" y="76"/>
                  <a:pt x="160" y="173"/>
                  <a:pt x="160" y="339"/>
                </a:cubicBezTo>
                <a:cubicBezTo>
                  <a:pt x="161" y="505"/>
                  <a:pt x="161" y="601"/>
                  <a:pt x="160" y="629"/>
                </a:cubicBezTo>
                <a:cubicBezTo>
                  <a:pt x="160" y="656"/>
                  <a:pt x="159" y="671"/>
                  <a:pt x="157" y="673"/>
                </a:cubicBezTo>
                <a:lnTo>
                  <a:pt x="156" y="673"/>
                </a:lnTo>
                <a:cubicBezTo>
                  <a:pt x="153" y="676"/>
                  <a:pt x="150" y="677"/>
                  <a:pt x="147" y="677"/>
                </a:cubicBezTo>
                <a:cubicBezTo>
                  <a:pt x="141" y="677"/>
                  <a:pt x="137" y="675"/>
                  <a:pt x="133" y="670"/>
                </a:cubicBezTo>
                <a:cubicBezTo>
                  <a:pt x="133" y="668"/>
                  <a:pt x="132" y="558"/>
                  <a:pt x="132" y="339"/>
                </a:cubicBezTo>
                <a:cubicBezTo>
                  <a:pt x="132" y="120"/>
                  <a:pt x="133" y="9"/>
                  <a:pt x="133"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4" name=""/>
          <p:cNvSpPr/>
          <p:nvPr/>
        </p:nvSpPr>
        <p:spPr>
          <a:xfrm>
            <a:off x="5425560" y="1784520"/>
            <a:ext cx="83520" cy="108000"/>
          </a:xfrm>
          <a:custGeom>
            <a:avLst/>
            <a:gdLst/>
            <a:ahLst/>
            <a:rect l="0" t="0" r="r" b="b"/>
            <a:pathLst>
              <a:path w="232" h="300">
                <a:moveTo>
                  <a:pt x="128" y="300"/>
                </a:moveTo>
                <a:cubicBezTo>
                  <a:pt x="92" y="300"/>
                  <a:pt x="63" y="288"/>
                  <a:pt x="37" y="265"/>
                </a:cubicBezTo>
                <a:cubicBezTo>
                  <a:pt x="13" y="240"/>
                  <a:pt x="1" y="210"/>
                  <a:pt x="0" y="174"/>
                </a:cubicBezTo>
                <a:cubicBezTo>
                  <a:pt x="0" y="134"/>
                  <a:pt x="11" y="101"/>
                  <a:pt x="32" y="74"/>
                </a:cubicBezTo>
                <a:cubicBezTo>
                  <a:pt x="47" y="53"/>
                  <a:pt x="68" y="37"/>
                  <a:pt x="91" y="24"/>
                </a:cubicBezTo>
                <a:cubicBezTo>
                  <a:pt x="115" y="10"/>
                  <a:pt x="140" y="3"/>
                  <a:pt x="168" y="1"/>
                </a:cubicBezTo>
                <a:cubicBezTo>
                  <a:pt x="169" y="0"/>
                  <a:pt x="179" y="0"/>
                  <a:pt x="197" y="0"/>
                </a:cubicBezTo>
                <a:lnTo>
                  <a:pt x="222" y="0"/>
                </a:lnTo>
                <a:cubicBezTo>
                  <a:pt x="229" y="2"/>
                  <a:pt x="232" y="7"/>
                  <a:pt x="232" y="13"/>
                </a:cubicBezTo>
                <a:cubicBezTo>
                  <a:pt x="232" y="25"/>
                  <a:pt x="223" y="31"/>
                  <a:pt x="205" y="31"/>
                </a:cubicBezTo>
                <a:lnTo>
                  <a:pt x="194" y="31"/>
                </a:lnTo>
                <a:lnTo>
                  <a:pt x="185" y="31"/>
                </a:lnTo>
                <a:cubicBezTo>
                  <a:pt x="131" y="31"/>
                  <a:pt x="95" y="55"/>
                  <a:pt x="78" y="104"/>
                </a:cubicBezTo>
                <a:lnTo>
                  <a:pt x="76" y="112"/>
                </a:lnTo>
                <a:lnTo>
                  <a:pt x="195" y="112"/>
                </a:lnTo>
                <a:cubicBezTo>
                  <a:pt x="201" y="116"/>
                  <a:pt x="204" y="121"/>
                  <a:pt x="204" y="125"/>
                </a:cubicBezTo>
                <a:cubicBezTo>
                  <a:pt x="204" y="133"/>
                  <a:pt x="200" y="139"/>
                  <a:pt x="191" y="143"/>
                </a:cubicBezTo>
                <a:lnTo>
                  <a:pt x="67" y="143"/>
                </a:lnTo>
                <a:lnTo>
                  <a:pt x="67" y="145"/>
                </a:lnTo>
                <a:cubicBezTo>
                  <a:pt x="63" y="158"/>
                  <a:pt x="61" y="175"/>
                  <a:pt x="61" y="195"/>
                </a:cubicBezTo>
                <a:cubicBezTo>
                  <a:pt x="61" y="224"/>
                  <a:pt x="68" y="245"/>
                  <a:pt x="82" y="256"/>
                </a:cubicBezTo>
                <a:cubicBezTo>
                  <a:pt x="97" y="268"/>
                  <a:pt x="113" y="274"/>
                  <a:pt x="130" y="275"/>
                </a:cubicBezTo>
                <a:cubicBezTo>
                  <a:pt x="143" y="275"/>
                  <a:pt x="154" y="273"/>
                  <a:pt x="166" y="268"/>
                </a:cubicBezTo>
                <a:cubicBezTo>
                  <a:pt x="178" y="264"/>
                  <a:pt x="187" y="259"/>
                  <a:pt x="195" y="253"/>
                </a:cubicBezTo>
                <a:cubicBezTo>
                  <a:pt x="202" y="248"/>
                  <a:pt x="206" y="245"/>
                  <a:pt x="206" y="245"/>
                </a:cubicBezTo>
                <a:cubicBezTo>
                  <a:pt x="209" y="245"/>
                  <a:pt x="212" y="248"/>
                  <a:pt x="214" y="252"/>
                </a:cubicBezTo>
                <a:cubicBezTo>
                  <a:pt x="215" y="257"/>
                  <a:pt x="216" y="262"/>
                  <a:pt x="216" y="266"/>
                </a:cubicBezTo>
                <a:cubicBezTo>
                  <a:pt x="216" y="267"/>
                  <a:pt x="216" y="268"/>
                  <a:pt x="216" y="269"/>
                </a:cubicBezTo>
                <a:cubicBezTo>
                  <a:pt x="214" y="271"/>
                  <a:pt x="210" y="274"/>
                  <a:pt x="202" y="278"/>
                </a:cubicBezTo>
                <a:cubicBezTo>
                  <a:pt x="194" y="283"/>
                  <a:pt x="184" y="287"/>
                  <a:pt x="170" y="292"/>
                </a:cubicBezTo>
                <a:cubicBezTo>
                  <a:pt x="156" y="297"/>
                  <a:pt x="142" y="300"/>
                  <a:pt x="128"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5" name=""/>
          <p:cNvSpPr/>
          <p:nvPr/>
        </p:nvSpPr>
        <p:spPr>
          <a:xfrm>
            <a:off x="5526000" y="1818360"/>
            <a:ext cx="54000" cy="109800"/>
          </a:xfrm>
          <a:custGeom>
            <a:avLst/>
            <a:gdLst/>
            <a:ahLst/>
            <a:rect l="0" t="0" r="r" b="b"/>
            <a:pathLst>
              <a:path w="150" h="305">
                <a:moveTo>
                  <a:pt x="3" y="115"/>
                </a:moveTo>
                <a:cubicBezTo>
                  <a:pt x="1" y="113"/>
                  <a:pt x="0" y="111"/>
                  <a:pt x="0" y="110"/>
                </a:cubicBezTo>
                <a:cubicBezTo>
                  <a:pt x="0" y="109"/>
                  <a:pt x="1" y="106"/>
                  <a:pt x="2" y="102"/>
                </a:cubicBezTo>
                <a:cubicBezTo>
                  <a:pt x="3" y="98"/>
                  <a:pt x="3" y="96"/>
                  <a:pt x="4" y="96"/>
                </a:cubicBezTo>
                <a:cubicBezTo>
                  <a:pt x="5" y="94"/>
                  <a:pt x="6" y="93"/>
                  <a:pt x="8" y="93"/>
                </a:cubicBezTo>
                <a:cubicBezTo>
                  <a:pt x="10" y="93"/>
                  <a:pt x="19" y="93"/>
                  <a:pt x="33" y="93"/>
                </a:cubicBezTo>
                <a:lnTo>
                  <a:pt x="58" y="93"/>
                </a:lnTo>
                <a:lnTo>
                  <a:pt x="67" y="54"/>
                </a:lnTo>
                <a:cubicBezTo>
                  <a:pt x="68" y="51"/>
                  <a:pt x="69" y="46"/>
                  <a:pt x="70" y="41"/>
                </a:cubicBezTo>
                <a:cubicBezTo>
                  <a:pt x="72" y="35"/>
                  <a:pt x="73" y="31"/>
                  <a:pt x="74" y="28"/>
                </a:cubicBezTo>
                <a:cubicBezTo>
                  <a:pt x="75" y="26"/>
                  <a:pt x="76" y="22"/>
                  <a:pt x="77" y="19"/>
                </a:cubicBezTo>
                <a:cubicBezTo>
                  <a:pt x="78" y="15"/>
                  <a:pt x="79" y="12"/>
                  <a:pt x="80" y="11"/>
                </a:cubicBezTo>
                <a:cubicBezTo>
                  <a:pt x="82" y="9"/>
                  <a:pt x="84" y="7"/>
                  <a:pt x="85" y="5"/>
                </a:cubicBezTo>
                <a:cubicBezTo>
                  <a:pt x="87" y="3"/>
                  <a:pt x="89" y="1"/>
                  <a:pt x="92" y="0"/>
                </a:cubicBezTo>
                <a:cubicBezTo>
                  <a:pt x="95" y="0"/>
                  <a:pt x="98" y="0"/>
                  <a:pt x="101" y="0"/>
                </a:cubicBezTo>
                <a:cubicBezTo>
                  <a:pt x="106" y="0"/>
                  <a:pt x="110" y="2"/>
                  <a:pt x="112" y="5"/>
                </a:cubicBezTo>
                <a:cubicBezTo>
                  <a:pt x="115" y="8"/>
                  <a:pt x="117" y="11"/>
                  <a:pt x="117" y="14"/>
                </a:cubicBezTo>
                <a:cubicBezTo>
                  <a:pt x="117" y="16"/>
                  <a:pt x="114" y="24"/>
                  <a:pt x="112" y="36"/>
                </a:cubicBezTo>
                <a:cubicBezTo>
                  <a:pt x="109" y="49"/>
                  <a:pt x="105" y="62"/>
                  <a:pt x="102" y="74"/>
                </a:cubicBezTo>
                <a:lnTo>
                  <a:pt x="97" y="92"/>
                </a:lnTo>
                <a:cubicBezTo>
                  <a:pt x="97" y="92"/>
                  <a:pt x="105" y="93"/>
                  <a:pt x="122" y="93"/>
                </a:cubicBezTo>
                <a:lnTo>
                  <a:pt x="146" y="93"/>
                </a:lnTo>
                <a:cubicBezTo>
                  <a:pt x="149" y="95"/>
                  <a:pt x="150" y="97"/>
                  <a:pt x="150" y="98"/>
                </a:cubicBezTo>
                <a:cubicBezTo>
                  <a:pt x="150" y="105"/>
                  <a:pt x="148" y="111"/>
                  <a:pt x="144" y="115"/>
                </a:cubicBezTo>
                <a:lnTo>
                  <a:pt x="91" y="115"/>
                </a:lnTo>
                <a:lnTo>
                  <a:pt x="74" y="184"/>
                </a:lnTo>
                <a:cubicBezTo>
                  <a:pt x="62" y="235"/>
                  <a:pt x="56" y="262"/>
                  <a:pt x="56" y="266"/>
                </a:cubicBezTo>
                <a:cubicBezTo>
                  <a:pt x="56" y="281"/>
                  <a:pt x="60" y="287"/>
                  <a:pt x="68" y="287"/>
                </a:cubicBezTo>
                <a:cubicBezTo>
                  <a:pt x="80" y="287"/>
                  <a:pt x="90" y="282"/>
                  <a:pt x="101" y="271"/>
                </a:cubicBezTo>
                <a:cubicBezTo>
                  <a:pt x="112" y="259"/>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6" y="268"/>
                  <a:pt x="120" y="277"/>
                </a:cubicBezTo>
                <a:cubicBezTo>
                  <a:pt x="112" y="285"/>
                  <a:pt x="104" y="292"/>
                  <a:pt x="94" y="297"/>
                </a:cubicBezTo>
                <a:cubicBezTo>
                  <a:pt x="85" y="302"/>
                  <a:pt x="75" y="305"/>
                  <a:pt x="65" y="305"/>
                </a:cubicBezTo>
                <a:cubicBezTo>
                  <a:pt x="56" y="305"/>
                  <a:pt x="47" y="303"/>
                  <a:pt x="38" y="298"/>
                </a:cubicBezTo>
                <a:cubicBezTo>
                  <a:pt x="29" y="293"/>
                  <a:pt x="23" y="285"/>
                  <a:pt x="19" y="273"/>
                </a:cubicBezTo>
                <a:cubicBezTo>
                  <a:pt x="19" y="271"/>
                  <a:pt x="18" y="265"/>
                  <a:pt x="18" y="259"/>
                </a:cubicBezTo>
                <a:lnTo>
                  <a:pt x="18" y="251"/>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6" name=""/>
          <p:cNvSpPr/>
          <p:nvPr/>
        </p:nvSpPr>
        <p:spPr>
          <a:xfrm>
            <a:off x="5671800" y="1823760"/>
            <a:ext cx="148680" cy="10080"/>
          </a:xfrm>
          <a:custGeom>
            <a:avLst/>
            <a:gdLst/>
            <a:ahLst/>
            <a:rect l="0" t="0" r="r" b="b"/>
            <a:pathLst>
              <a:path w="413" h="28">
                <a:moveTo>
                  <a:pt x="9" y="0"/>
                </a:moveTo>
                <a:lnTo>
                  <a:pt x="403" y="0"/>
                </a:lnTo>
                <a:cubicBezTo>
                  <a:pt x="410" y="3"/>
                  <a:pt x="413" y="8"/>
                  <a:pt x="413" y="13"/>
                </a:cubicBezTo>
                <a:cubicBezTo>
                  <a:pt x="413" y="19"/>
                  <a:pt x="410" y="23"/>
                  <a:pt x="403" y="28"/>
                </a:cubicBezTo>
                <a:lnTo>
                  <a:pt x="9" y="28"/>
                </a:lnTo>
                <a:cubicBezTo>
                  <a:pt x="3" y="25"/>
                  <a:pt x="0" y="19"/>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7" name=""/>
          <p:cNvSpPr/>
          <p:nvPr/>
        </p:nvSpPr>
        <p:spPr>
          <a:xfrm>
            <a:off x="5904360" y="1784520"/>
            <a:ext cx="83880" cy="108000"/>
          </a:xfrm>
          <a:custGeom>
            <a:avLst/>
            <a:gdLst/>
            <a:ahLst/>
            <a:rect l="0" t="0" r="r" b="b"/>
            <a:pathLst>
              <a:path w="233" h="300">
                <a:moveTo>
                  <a:pt x="128" y="300"/>
                </a:moveTo>
                <a:cubicBezTo>
                  <a:pt x="92" y="300"/>
                  <a:pt x="62" y="288"/>
                  <a:pt x="38" y="265"/>
                </a:cubicBezTo>
                <a:cubicBezTo>
                  <a:pt x="13" y="240"/>
                  <a:pt x="1" y="210"/>
                  <a:pt x="0" y="174"/>
                </a:cubicBezTo>
                <a:cubicBezTo>
                  <a:pt x="0" y="134"/>
                  <a:pt x="11" y="101"/>
                  <a:pt x="32" y="74"/>
                </a:cubicBezTo>
                <a:cubicBezTo>
                  <a:pt x="47" y="53"/>
                  <a:pt x="67" y="37"/>
                  <a:pt x="90" y="24"/>
                </a:cubicBezTo>
                <a:cubicBezTo>
                  <a:pt x="114" y="10"/>
                  <a:pt x="140" y="3"/>
                  <a:pt x="168" y="1"/>
                </a:cubicBezTo>
                <a:cubicBezTo>
                  <a:pt x="169" y="0"/>
                  <a:pt x="179" y="0"/>
                  <a:pt x="197" y="0"/>
                </a:cubicBezTo>
                <a:lnTo>
                  <a:pt x="222" y="0"/>
                </a:lnTo>
                <a:cubicBezTo>
                  <a:pt x="229" y="2"/>
                  <a:pt x="233" y="7"/>
                  <a:pt x="233" y="13"/>
                </a:cubicBezTo>
                <a:cubicBezTo>
                  <a:pt x="233" y="25"/>
                  <a:pt x="223" y="31"/>
                  <a:pt x="205" y="31"/>
                </a:cubicBezTo>
                <a:lnTo>
                  <a:pt x="194" y="31"/>
                </a:lnTo>
                <a:lnTo>
                  <a:pt x="185" y="31"/>
                </a:lnTo>
                <a:cubicBezTo>
                  <a:pt x="131" y="31"/>
                  <a:pt x="94" y="55"/>
                  <a:pt x="77" y="104"/>
                </a:cubicBezTo>
                <a:lnTo>
                  <a:pt x="75" y="112"/>
                </a:lnTo>
                <a:lnTo>
                  <a:pt x="195" y="112"/>
                </a:lnTo>
                <a:cubicBezTo>
                  <a:pt x="201" y="116"/>
                  <a:pt x="204" y="121"/>
                  <a:pt x="204" y="125"/>
                </a:cubicBezTo>
                <a:cubicBezTo>
                  <a:pt x="204" y="133"/>
                  <a:pt x="200" y="139"/>
                  <a:pt x="191" y="143"/>
                </a:cubicBezTo>
                <a:lnTo>
                  <a:pt x="67" y="143"/>
                </a:lnTo>
                <a:lnTo>
                  <a:pt x="67" y="145"/>
                </a:lnTo>
                <a:cubicBezTo>
                  <a:pt x="62" y="158"/>
                  <a:pt x="60" y="175"/>
                  <a:pt x="60" y="195"/>
                </a:cubicBezTo>
                <a:cubicBezTo>
                  <a:pt x="60" y="224"/>
                  <a:pt x="67" y="245"/>
                  <a:pt x="81" y="256"/>
                </a:cubicBezTo>
                <a:cubicBezTo>
                  <a:pt x="96" y="268"/>
                  <a:pt x="112" y="274"/>
                  <a:pt x="130" y="275"/>
                </a:cubicBezTo>
                <a:cubicBezTo>
                  <a:pt x="143" y="275"/>
                  <a:pt x="155" y="273"/>
                  <a:pt x="166" y="268"/>
                </a:cubicBezTo>
                <a:cubicBezTo>
                  <a:pt x="178" y="264"/>
                  <a:pt x="188" y="259"/>
                  <a:pt x="195" y="253"/>
                </a:cubicBezTo>
                <a:cubicBezTo>
                  <a:pt x="202" y="248"/>
                  <a:pt x="206" y="245"/>
                  <a:pt x="206" y="245"/>
                </a:cubicBezTo>
                <a:cubicBezTo>
                  <a:pt x="209" y="245"/>
                  <a:pt x="212" y="248"/>
                  <a:pt x="214" y="252"/>
                </a:cubicBezTo>
                <a:cubicBezTo>
                  <a:pt x="215" y="257"/>
                  <a:pt x="216" y="262"/>
                  <a:pt x="216" y="266"/>
                </a:cubicBezTo>
                <a:cubicBezTo>
                  <a:pt x="216" y="267"/>
                  <a:pt x="216" y="268"/>
                  <a:pt x="216" y="269"/>
                </a:cubicBezTo>
                <a:cubicBezTo>
                  <a:pt x="214" y="271"/>
                  <a:pt x="210" y="274"/>
                  <a:pt x="202" y="278"/>
                </a:cubicBezTo>
                <a:cubicBezTo>
                  <a:pt x="195" y="283"/>
                  <a:pt x="184" y="287"/>
                  <a:pt x="170" y="292"/>
                </a:cubicBezTo>
                <a:cubicBezTo>
                  <a:pt x="156" y="297"/>
                  <a:pt x="142" y="300"/>
                  <a:pt x="128"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8" name=""/>
          <p:cNvSpPr/>
          <p:nvPr/>
        </p:nvSpPr>
        <p:spPr>
          <a:xfrm>
            <a:off x="6007680" y="1804680"/>
            <a:ext cx="73800" cy="123480"/>
          </a:xfrm>
          <a:custGeom>
            <a:avLst/>
            <a:gdLst/>
            <a:ahLst/>
            <a:rect l="0" t="0" r="r" b="b"/>
            <a:pathLst>
              <a:path w="205" h="343">
                <a:moveTo>
                  <a:pt x="0" y="241"/>
                </a:moveTo>
                <a:cubicBezTo>
                  <a:pt x="0" y="209"/>
                  <a:pt x="6" y="174"/>
                  <a:pt x="19" y="138"/>
                </a:cubicBezTo>
                <a:cubicBezTo>
                  <a:pt x="31" y="102"/>
                  <a:pt x="48" y="71"/>
                  <a:pt x="69" y="45"/>
                </a:cubicBezTo>
                <a:cubicBezTo>
                  <a:pt x="91" y="19"/>
                  <a:pt x="113" y="4"/>
                  <a:pt x="136" y="0"/>
                </a:cubicBezTo>
                <a:cubicBezTo>
                  <a:pt x="136" y="0"/>
                  <a:pt x="137" y="0"/>
                  <a:pt x="140" y="0"/>
                </a:cubicBezTo>
                <a:cubicBezTo>
                  <a:pt x="143" y="0"/>
                  <a:pt x="145" y="0"/>
                  <a:pt x="146" y="0"/>
                </a:cubicBezTo>
                <a:cubicBezTo>
                  <a:pt x="163" y="1"/>
                  <a:pt x="177" y="9"/>
                  <a:pt x="186" y="23"/>
                </a:cubicBezTo>
                <a:cubicBezTo>
                  <a:pt x="199" y="42"/>
                  <a:pt x="205" y="68"/>
                  <a:pt x="205" y="100"/>
                </a:cubicBezTo>
                <a:cubicBezTo>
                  <a:pt x="205" y="137"/>
                  <a:pt x="198" y="174"/>
                  <a:pt x="184" y="212"/>
                </a:cubicBezTo>
                <a:cubicBezTo>
                  <a:pt x="169" y="250"/>
                  <a:pt x="151" y="282"/>
                  <a:pt x="128" y="306"/>
                </a:cubicBezTo>
                <a:cubicBezTo>
                  <a:pt x="105" y="331"/>
                  <a:pt x="84" y="343"/>
                  <a:pt x="63" y="343"/>
                </a:cubicBezTo>
                <a:lnTo>
                  <a:pt x="60" y="343"/>
                </a:lnTo>
                <a:cubicBezTo>
                  <a:pt x="49" y="343"/>
                  <a:pt x="39" y="339"/>
                  <a:pt x="30" y="333"/>
                </a:cubicBezTo>
                <a:cubicBezTo>
                  <a:pt x="22" y="327"/>
                  <a:pt x="16" y="318"/>
                  <a:pt x="12" y="308"/>
                </a:cubicBezTo>
                <a:cubicBezTo>
                  <a:pt x="8" y="297"/>
                  <a:pt x="5" y="287"/>
                  <a:pt x="3" y="276"/>
                </a:cubicBezTo>
                <a:cubicBezTo>
                  <a:pt x="1" y="264"/>
                  <a:pt x="0" y="253"/>
                  <a:pt x="0" y="241"/>
                </a:cubicBezTo>
                <a:moveTo>
                  <a:pt x="167" y="66"/>
                </a:moveTo>
                <a:cubicBezTo>
                  <a:pt x="167" y="34"/>
                  <a:pt x="159" y="17"/>
                  <a:pt x="141" y="17"/>
                </a:cubicBezTo>
                <a:cubicBezTo>
                  <a:pt x="129" y="17"/>
                  <a:pt x="118" y="25"/>
                  <a:pt x="107" y="39"/>
                </a:cubicBezTo>
                <a:cubicBezTo>
                  <a:pt x="97" y="53"/>
                  <a:pt x="88" y="70"/>
                  <a:pt x="81" y="88"/>
                </a:cubicBezTo>
                <a:cubicBezTo>
                  <a:pt x="74" y="106"/>
                  <a:pt x="68" y="122"/>
                  <a:pt x="64" y="136"/>
                </a:cubicBezTo>
                <a:cubicBezTo>
                  <a:pt x="61" y="149"/>
                  <a:pt x="59" y="157"/>
                  <a:pt x="58" y="159"/>
                </a:cubicBezTo>
                <a:cubicBezTo>
                  <a:pt x="74" y="160"/>
                  <a:pt x="89" y="160"/>
                  <a:pt x="105" y="160"/>
                </a:cubicBezTo>
                <a:lnTo>
                  <a:pt x="152" y="159"/>
                </a:lnTo>
                <a:cubicBezTo>
                  <a:pt x="152" y="159"/>
                  <a:pt x="154" y="154"/>
                  <a:pt x="156" y="144"/>
                </a:cubicBezTo>
                <a:cubicBezTo>
                  <a:pt x="158" y="133"/>
                  <a:pt x="161" y="121"/>
                  <a:pt x="163" y="105"/>
                </a:cubicBezTo>
                <a:cubicBezTo>
                  <a:pt x="166" y="90"/>
                  <a:pt x="168" y="77"/>
                  <a:pt x="167" y="66"/>
                </a:cubicBezTo>
                <a:moveTo>
                  <a:pt x="37" y="275"/>
                </a:moveTo>
                <a:cubicBezTo>
                  <a:pt x="37" y="309"/>
                  <a:pt x="46" y="325"/>
                  <a:pt x="63" y="325"/>
                </a:cubicBezTo>
                <a:cubicBezTo>
                  <a:pt x="67" y="325"/>
                  <a:pt x="72" y="324"/>
                  <a:pt x="78" y="321"/>
                </a:cubicBezTo>
                <a:cubicBezTo>
                  <a:pt x="83" y="317"/>
                  <a:pt x="90" y="311"/>
                  <a:pt x="97" y="302"/>
                </a:cubicBezTo>
                <a:cubicBezTo>
                  <a:pt x="105" y="294"/>
                  <a:pt x="113" y="280"/>
                  <a:pt x="120" y="260"/>
                </a:cubicBezTo>
                <a:cubicBezTo>
                  <a:pt x="128" y="241"/>
                  <a:pt x="136" y="218"/>
                  <a:pt x="144" y="190"/>
                </a:cubicBezTo>
                <a:lnTo>
                  <a:pt x="147" y="182"/>
                </a:lnTo>
                <a:lnTo>
                  <a:pt x="52" y="182"/>
                </a:lnTo>
                <a:cubicBezTo>
                  <a:pt x="52" y="183"/>
                  <a:pt x="51" y="189"/>
                  <a:pt x="48" y="200"/>
                </a:cubicBezTo>
                <a:cubicBezTo>
                  <a:pt x="45" y="211"/>
                  <a:pt x="43" y="224"/>
                  <a:pt x="41" y="237"/>
                </a:cubicBezTo>
                <a:cubicBezTo>
                  <a:pt x="38" y="251"/>
                  <a:pt x="37" y="263"/>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9" name=""/>
          <p:cNvSpPr/>
          <p:nvPr/>
        </p:nvSpPr>
        <p:spPr>
          <a:xfrm>
            <a:off x="6117480" y="1706760"/>
            <a:ext cx="58320" cy="243720"/>
          </a:xfrm>
          <a:custGeom>
            <a:avLst/>
            <a:gdLst/>
            <a:ahLst/>
            <a:rect l="0" t="0" r="r" b="b"/>
            <a:pathLst>
              <a:path w="162" h="677">
                <a:moveTo>
                  <a:pt x="0" y="339"/>
                </a:moveTo>
                <a:cubicBezTo>
                  <a:pt x="0" y="307"/>
                  <a:pt x="2" y="278"/>
                  <a:pt x="7" y="250"/>
                </a:cubicBezTo>
                <a:cubicBezTo>
                  <a:pt x="11" y="222"/>
                  <a:pt x="16" y="198"/>
                  <a:pt x="22" y="177"/>
                </a:cubicBezTo>
                <a:cubicBezTo>
                  <a:pt x="28" y="157"/>
                  <a:pt x="36" y="137"/>
                  <a:pt x="47" y="118"/>
                </a:cubicBezTo>
                <a:cubicBezTo>
                  <a:pt x="58" y="98"/>
                  <a:pt x="67" y="83"/>
                  <a:pt x="73" y="73"/>
                </a:cubicBezTo>
                <a:cubicBezTo>
                  <a:pt x="79" y="62"/>
                  <a:pt x="89" y="50"/>
                  <a:pt x="101" y="37"/>
                </a:cubicBezTo>
                <a:cubicBezTo>
                  <a:pt x="114" y="25"/>
                  <a:pt x="121" y="17"/>
                  <a:pt x="124" y="14"/>
                </a:cubicBezTo>
                <a:cubicBezTo>
                  <a:pt x="126" y="12"/>
                  <a:pt x="131" y="7"/>
                  <a:pt x="140" y="0"/>
                </a:cubicBezTo>
                <a:lnTo>
                  <a:pt x="149" y="0"/>
                </a:lnTo>
                <a:lnTo>
                  <a:pt x="152" y="0"/>
                </a:lnTo>
                <a:cubicBezTo>
                  <a:pt x="159" y="0"/>
                  <a:pt x="162" y="2"/>
                  <a:pt x="162" y="6"/>
                </a:cubicBezTo>
                <a:cubicBezTo>
                  <a:pt x="162" y="8"/>
                  <a:pt x="159" y="12"/>
                  <a:pt x="150" y="20"/>
                </a:cubicBezTo>
                <a:cubicBezTo>
                  <a:pt x="142" y="29"/>
                  <a:pt x="133" y="41"/>
                  <a:pt x="122" y="56"/>
                </a:cubicBezTo>
                <a:cubicBezTo>
                  <a:pt x="111" y="72"/>
                  <a:pt x="100" y="91"/>
                  <a:pt x="89" y="114"/>
                </a:cubicBezTo>
                <a:cubicBezTo>
                  <a:pt x="78" y="137"/>
                  <a:pt x="68" y="169"/>
                  <a:pt x="61" y="208"/>
                </a:cubicBezTo>
                <a:cubicBezTo>
                  <a:pt x="53" y="247"/>
                  <a:pt x="49" y="291"/>
                  <a:pt x="49" y="339"/>
                </a:cubicBezTo>
                <a:cubicBezTo>
                  <a:pt x="49" y="387"/>
                  <a:pt x="53" y="430"/>
                  <a:pt x="61" y="469"/>
                </a:cubicBezTo>
                <a:cubicBezTo>
                  <a:pt x="68" y="508"/>
                  <a:pt x="78" y="539"/>
                  <a:pt x="88" y="563"/>
                </a:cubicBezTo>
                <a:cubicBezTo>
                  <a:pt x="99" y="587"/>
                  <a:pt x="110" y="606"/>
                  <a:pt x="122" y="621"/>
                </a:cubicBezTo>
                <a:cubicBezTo>
                  <a:pt x="133" y="636"/>
                  <a:pt x="142" y="648"/>
                  <a:pt x="150" y="657"/>
                </a:cubicBezTo>
                <a:cubicBezTo>
                  <a:pt x="159" y="666"/>
                  <a:pt x="162" y="671"/>
                  <a:pt x="162" y="671"/>
                </a:cubicBezTo>
                <a:cubicBezTo>
                  <a:pt x="162" y="675"/>
                  <a:pt x="159" y="677"/>
                  <a:pt x="151" y="677"/>
                </a:cubicBezTo>
                <a:lnTo>
                  <a:pt x="149" y="677"/>
                </a:lnTo>
                <a:lnTo>
                  <a:pt x="140" y="677"/>
                </a:lnTo>
                <a:lnTo>
                  <a:pt x="122" y="661"/>
                </a:lnTo>
                <a:cubicBezTo>
                  <a:pt x="79" y="623"/>
                  <a:pt x="48"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0" name=""/>
          <p:cNvSpPr/>
          <p:nvPr/>
        </p:nvSpPr>
        <p:spPr>
          <a:xfrm>
            <a:off x="6445800" y="1781640"/>
            <a:ext cx="138960" cy="110880"/>
          </a:xfrm>
          <a:custGeom>
            <a:avLst/>
            <a:gdLst/>
            <a:ahLst/>
            <a:rect l="0" t="0" r="r" b="b"/>
            <a:pathLst>
              <a:path w="386" h="308">
                <a:moveTo>
                  <a:pt x="0" y="195"/>
                </a:moveTo>
                <a:cubicBezTo>
                  <a:pt x="0" y="143"/>
                  <a:pt x="20" y="97"/>
                  <a:pt x="58" y="59"/>
                </a:cubicBezTo>
                <a:cubicBezTo>
                  <a:pt x="97" y="20"/>
                  <a:pt x="140" y="0"/>
                  <a:pt x="186" y="0"/>
                </a:cubicBezTo>
                <a:cubicBezTo>
                  <a:pt x="218" y="0"/>
                  <a:pt x="243" y="9"/>
                  <a:pt x="262" y="28"/>
                </a:cubicBezTo>
                <a:cubicBezTo>
                  <a:pt x="281" y="46"/>
                  <a:pt x="294" y="68"/>
                  <a:pt x="300" y="94"/>
                </a:cubicBezTo>
                <a:cubicBezTo>
                  <a:pt x="303" y="108"/>
                  <a:pt x="305" y="123"/>
                  <a:pt x="305" y="140"/>
                </a:cubicBezTo>
                <a:lnTo>
                  <a:pt x="305" y="160"/>
                </a:lnTo>
                <a:cubicBezTo>
                  <a:pt x="327" y="126"/>
                  <a:pt x="345" y="88"/>
                  <a:pt x="357" y="46"/>
                </a:cubicBezTo>
                <a:cubicBezTo>
                  <a:pt x="359" y="40"/>
                  <a:pt x="360" y="37"/>
                  <a:pt x="361" y="36"/>
                </a:cubicBezTo>
                <a:cubicBezTo>
                  <a:pt x="362" y="35"/>
                  <a:pt x="365" y="34"/>
                  <a:pt x="372" y="34"/>
                </a:cubicBezTo>
                <a:cubicBezTo>
                  <a:pt x="381" y="34"/>
                  <a:pt x="386" y="35"/>
                  <a:pt x="386" y="39"/>
                </a:cubicBezTo>
                <a:cubicBezTo>
                  <a:pt x="386" y="43"/>
                  <a:pt x="384" y="52"/>
                  <a:pt x="380" y="65"/>
                </a:cubicBezTo>
                <a:cubicBezTo>
                  <a:pt x="376" y="79"/>
                  <a:pt x="368" y="98"/>
                  <a:pt x="356" y="124"/>
                </a:cubicBezTo>
                <a:cubicBezTo>
                  <a:pt x="343" y="149"/>
                  <a:pt x="329" y="171"/>
                  <a:pt x="313" y="192"/>
                </a:cubicBezTo>
                <a:lnTo>
                  <a:pt x="306" y="201"/>
                </a:lnTo>
                <a:lnTo>
                  <a:pt x="307" y="217"/>
                </a:lnTo>
                <a:cubicBezTo>
                  <a:pt x="307" y="242"/>
                  <a:pt x="309" y="260"/>
                  <a:pt x="312" y="269"/>
                </a:cubicBezTo>
                <a:cubicBezTo>
                  <a:pt x="315" y="278"/>
                  <a:pt x="319" y="282"/>
                  <a:pt x="325" y="283"/>
                </a:cubicBezTo>
                <a:cubicBezTo>
                  <a:pt x="331" y="282"/>
                  <a:pt x="338" y="279"/>
                  <a:pt x="343" y="275"/>
                </a:cubicBezTo>
                <a:cubicBezTo>
                  <a:pt x="349" y="271"/>
                  <a:pt x="353" y="266"/>
                  <a:pt x="355" y="260"/>
                </a:cubicBezTo>
                <a:cubicBezTo>
                  <a:pt x="356" y="257"/>
                  <a:pt x="357" y="255"/>
                  <a:pt x="358" y="254"/>
                </a:cubicBezTo>
                <a:cubicBezTo>
                  <a:pt x="360" y="254"/>
                  <a:pt x="363" y="253"/>
                  <a:pt x="368" y="253"/>
                </a:cubicBezTo>
                <a:cubicBezTo>
                  <a:pt x="377" y="253"/>
                  <a:pt x="382" y="255"/>
                  <a:pt x="382" y="258"/>
                </a:cubicBezTo>
                <a:cubicBezTo>
                  <a:pt x="382" y="261"/>
                  <a:pt x="381" y="265"/>
                  <a:pt x="378" y="271"/>
                </a:cubicBezTo>
                <a:cubicBezTo>
                  <a:pt x="372" y="282"/>
                  <a:pt x="365" y="291"/>
                  <a:pt x="354" y="297"/>
                </a:cubicBezTo>
                <a:cubicBezTo>
                  <a:pt x="344" y="303"/>
                  <a:pt x="333" y="307"/>
                  <a:pt x="323" y="307"/>
                </a:cubicBezTo>
                <a:lnTo>
                  <a:pt x="319" y="307"/>
                </a:lnTo>
                <a:cubicBezTo>
                  <a:pt x="289" y="307"/>
                  <a:pt x="268" y="291"/>
                  <a:pt x="257" y="258"/>
                </a:cubicBezTo>
                <a:lnTo>
                  <a:pt x="255" y="254"/>
                </a:lnTo>
                <a:lnTo>
                  <a:pt x="248" y="259"/>
                </a:lnTo>
                <a:cubicBezTo>
                  <a:pt x="243" y="263"/>
                  <a:pt x="236" y="267"/>
                  <a:pt x="227" y="273"/>
                </a:cubicBezTo>
                <a:cubicBezTo>
                  <a:pt x="218" y="278"/>
                  <a:pt x="208" y="283"/>
                  <a:pt x="197" y="288"/>
                </a:cubicBezTo>
                <a:cubicBezTo>
                  <a:pt x="186" y="293"/>
                  <a:pt x="173" y="298"/>
                  <a:pt x="158" y="302"/>
                </a:cubicBezTo>
                <a:cubicBezTo>
                  <a:pt x="143" y="306"/>
                  <a:pt x="128" y="308"/>
                  <a:pt x="114" y="308"/>
                </a:cubicBezTo>
                <a:cubicBezTo>
                  <a:pt x="79" y="308"/>
                  <a:pt x="51" y="297"/>
                  <a:pt x="31" y="274"/>
                </a:cubicBezTo>
                <a:cubicBezTo>
                  <a:pt x="10" y="251"/>
                  <a:pt x="0" y="225"/>
                  <a:pt x="0" y="195"/>
                </a:cubicBezTo>
                <a:moveTo>
                  <a:pt x="118" y="283"/>
                </a:moveTo>
                <a:cubicBezTo>
                  <a:pt x="140" y="283"/>
                  <a:pt x="162" y="278"/>
                  <a:pt x="184" y="269"/>
                </a:cubicBezTo>
                <a:cubicBezTo>
                  <a:pt x="206" y="259"/>
                  <a:pt x="223" y="249"/>
                  <a:pt x="234" y="240"/>
                </a:cubicBezTo>
                <a:lnTo>
                  <a:pt x="250" y="225"/>
                </a:lnTo>
                <a:cubicBezTo>
                  <a:pt x="249" y="160"/>
                  <a:pt x="247" y="120"/>
                  <a:pt x="245" y="104"/>
                </a:cubicBezTo>
                <a:cubicBezTo>
                  <a:pt x="239" y="51"/>
                  <a:pt x="218" y="25"/>
                  <a:pt x="183" y="25"/>
                </a:cubicBezTo>
                <a:cubicBezTo>
                  <a:pt x="152" y="25"/>
                  <a:pt x="124" y="42"/>
                  <a:pt x="101" y="75"/>
                </a:cubicBezTo>
                <a:cubicBezTo>
                  <a:pt x="89" y="93"/>
                  <a:pt x="79" y="118"/>
                  <a:pt x="71" y="149"/>
                </a:cubicBezTo>
                <a:cubicBezTo>
                  <a:pt x="64" y="180"/>
                  <a:pt x="59"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1" name=""/>
          <p:cNvSpPr/>
          <p:nvPr/>
        </p:nvSpPr>
        <p:spPr>
          <a:xfrm>
            <a:off x="6478200" y="174492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2" name=""/>
          <p:cNvSpPr/>
          <p:nvPr/>
        </p:nvSpPr>
        <p:spPr>
          <a:xfrm>
            <a:off x="6604560" y="1818360"/>
            <a:ext cx="54000" cy="109800"/>
          </a:xfrm>
          <a:custGeom>
            <a:avLst/>
            <a:gdLst/>
            <a:ahLst/>
            <a:rect l="0" t="0" r="r" b="b"/>
            <a:pathLst>
              <a:path w="150" h="305">
                <a:moveTo>
                  <a:pt x="4" y="115"/>
                </a:moveTo>
                <a:cubicBezTo>
                  <a:pt x="2" y="113"/>
                  <a:pt x="0" y="111"/>
                  <a:pt x="0" y="110"/>
                </a:cubicBezTo>
                <a:cubicBezTo>
                  <a:pt x="0" y="109"/>
                  <a:pt x="1" y="106"/>
                  <a:pt x="2" y="102"/>
                </a:cubicBezTo>
                <a:cubicBezTo>
                  <a:pt x="3" y="98"/>
                  <a:pt x="4" y="96"/>
                  <a:pt x="4" y="96"/>
                </a:cubicBezTo>
                <a:cubicBezTo>
                  <a:pt x="5" y="94"/>
                  <a:pt x="6" y="93"/>
                  <a:pt x="9" y="93"/>
                </a:cubicBezTo>
                <a:cubicBezTo>
                  <a:pt x="11" y="93"/>
                  <a:pt x="19" y="93"/>
                  <a:pt x="33" y="93"/>
                </a:cubicBezTo>
                <a:lnTo>
                  <a:pt x="58" y="93"/>
                </a:lnTo>
                <a:lnTo>
                  <a:pt x="67" y="54"/>
                </a:lnTo>
                <a:cubicBezTo>
                  <a:pt x="68" y="51"/>
                  <a:pt x="69" y="46"/>
                  <a:pt x="71" y="41"/>
                </a:cubicBezTo>
                <a:cubicBezTo>
                  <a:pt x="72" y="35"/>
                  <a:pt x="73" y="31"/>
                  <a:pt x="74" y="28"/>
                </a:cubicBezTo>
                <a:cubicBezTo>
                  <a:pt x="75" y="26"/>
                  <a:pt x="76" y="22"/>
                  <a:pt x="77" y="19"/>
                </a:cubicBezTo>
                <a:cubicBezTo>
                  <a:pt x="78" y="15"/>
                  <a:pt x="79" y="12"/>
                  <a:pt x="82" y="11"/>
                </a:cubicBezTo>
                <a:cubicBezTo>
                  <a:pt x="83" y="9"/>
                  <a:pt x="85" y="7"/>
                  <a:pt x="87" y="5"/>
                </a:cubicBezTo>
                <a:cubicBezTo>
                  <a:pt x="88" y="3"/>
                  <a:pt x="90" y="1"/>
                  <a:pt x="93" y="0"/>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1"/>
                  <a:pt x="144" y="115"/>
                </a:cubicBezTo>
                <a:lnTo>
                  <a:pt x="93" y="115"/>
                </a:lnTo>
                <a:lnTo>
                  <a:pt x="75" y="184"/>
                </a:lnTo>
                <a:cubicBezTo>
                  <a:pt x="62" y="235"/>
                  <a:pt x="56" y="262"/>
                  <a:pt x="56" y="266"/>
                </a:cubicBezTo>
                <a:cubicBezTo>
                  <a:pt x="56" y="281"/>
                  <a:pt x="60" y="287"/>
                  <a:pt x="69" y="287"/>
                </a:cubicBezTo>
                <a:cubicBezTo>
                  <a:pt x="81" y="287"/>
                  <a:pt x="92" y="282"/>
                  <a:pt x="102" y="271"/>
                </a:cubicBezTo>
                <a:cubicBezTo>
                  <a:pt x="113" y="259"/>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7" y="268"/>
                  <a:pt x="120" y="277"/>
                </a:cubicBezTo>
                <a:cubicBezTo>
                  <a:pt x="113" y="285"/>
                  <a:pt x="105" y="292"/>
                  <a:pt x="96" y="297"/>
                </a:cubicBezTo>
                <a:cubicBezTo>
                  <a:pt x="86" y="302"/>
                  <a:pt x="75" y="305"/>
                  <a:pt x="65" y="305"/>
                </a:cubicBezTo>
                <a:cubicBezTo>
                  <a:pt x="56" y="305"/>
                  <a:pt x="47" y="303"/>
                  <a:pt x="38" y="298"/>
                </a:cubicBezTo>
                <a:cubicBezTo>
                  <a:pt x="30" y="293"/>
                  <a:pt x="23" y="285"/>
                  <a:pt x="20" y="273"/>
                </a:cubicBezTo>
                <a:cubicBezTo>
                  <a:pt x="19" y="271"/>
                  <a:pt x="19" y="265"/>
                  <a:pt x="19" y="259"/>
                </a:cubicBezTo>
                <a:lnTo>
                  <a:pt x="19" y="251"/>
                </a:lnTo>
                <a:lnTo>
                  <a:pt x="35" y="184"/>
                </a:lnTo>
                <a:cubicBezTo>
                  <a:pt x="46"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3" name=""/>
          <p:cNvSpPr/>
          <p:nvPr/>
        </p:nvSpPr>
        <p:spPr>
          <a:xfrm>
            <a:off x="6216120" y="1650240"/>
            <a:ext cx="221760" cy="292320"/>
          </a:xfrm>
          <a:custGeom>
            <a:avLst/>
            <a:gdLst/>
            <a:ahLst/>
            <a:rect l="0" t="0" r="r" b="b"/>
            <a:pathLst>
              <a:path w="616" h="812">
                <a:moveTo>
                  <a:pt x="103" y="406"/>
                </a:moveTo>
                <a:cubicBezTo>
                  <a:pt x="104" y="406"/>
                  <a:pt x="115" y="433"/>
                  <a:pt x="138" y="487"/>
                </a:cubicBezTo>
                <a:cubicBezTo>
                  <a:pt x="161" y="540"/>
                  <a:pt x="184" y="594"/>
                  <a:pt x="207" y="648"/>
                </a:cubicBezTo>
                <a:cubicBezTo>
                  <a:pt x="230" y="702"/>
                  <a:pt x="243" y="729"/>
                  <a:pt x="244" y="730"/>
                </a:cubicBezTo>
                <a:lnTo>
                  <a:pt x="417" y="370"/>
                </a:lnTo>
                <a:cubicBezTo>
                  <a:pt x="532" y="129"/>
                  <a:pt x="590" y="8"/>
                  <a:pt x="590" y="7"/>
                </a:cubicBezTo>
                <a:cubicBezTo>
                  <a:pt x="594" y="2"/>
                  <a:pt x="598" y="0"/>
                  <a:pt x="603" y="0"/>
                </a:cubicBezTo>
                <a:cubicBezTo>
                  <a:pt x="606" y="0"/>
                  <a:pt x="609" y="1"/>
                  <a:pt x="611" y="4"/>
                </a:cubicBezTo>
                <a:cubicBezTo>
                  <a:pt x="614" y="6"/>
                  <a:pt x="615" y="9"/>
                  <a:pt x="616" y="12"/>
                </a:cubicBezTo>
                <a:lnTo>
                  <a:pt x="616" y="16"/>
                </a:lnTo>
                <a:lnTo>
                  <a:pt x="427" y="410"/>
                </a:lnTo>
                <a:cubicBezTo>
                  <a:pt x="384" y="500"/>
                  <a:pt x="339" y="595"/>
                  <a:pt x="292" y="695"/>
                </a:cubicBezTo>
                <a:cubicBezTo>
                  <a:pt x="264" y="752"/>
                  <a:pt x="248" y="785"/>
                  <a:pt x="244" y="795"/>
                </a:cubicBezTo>
                <a:cubicBezTo>
                  <a:pt x="239" y="804"/>
                  <a:pt x="235" y="810"/>
                  <a:pt x="233" y="811"/>
                </a:cubicBezTo>
                <a:cubicBezTo>
                  <a:pt x="230" y="812"/>
                  <a:pt x="226" y="812"/>
                  <a:pt x="220" y="812"/>
                </a:cubicBezTo>
                <a:lnTo>
                  <a:pt x="212" y="812"/>
                </a:lnTo>
                <a:lnTo>
                  <a:pt x="138" y="639"/>
                </a:lnTo>
                <a:cubicBezTo>
                  <a:pt x="89" y="526"/>
                  <a:pt x="64" y="469"/>
                  <a:pt x="64" y="469"/>
                </a:cubicBezTo>
                <a:lnTo>
                  <a:pt x="41" y="487"/>
                </a:lnTo>
                <a:cubicBezTo>
                  <a:pt x="26" y="498"/>
                  <a:pt x="18" y="504"/>
                  <a:pt x="18" y="504"/>
                </a:cubicBezTo>
                <a:lnTo>
                  <a:pt x="0" y="487"/>
                </a:lnTo>
                <a:lnTo>
                  <a:pt x="103" y="40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4" name=""/>
          <p:cNvSpPr/>
          <p:nvPr/>
        </p:nvSpPr>
        <p:spPr>
          <a:xfrm>
            <a:off x="6437520" y="165024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5" name=""/>
          <p:cNvSpPr/>
          <p:nvPr/>
        </p:nvSpPr>
        <p:spPr>
          <a:xfrm>
            <a:off x="6680880" y="178128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3"/>
                </a:lnTo>
                <a:lnTo>
                  <a:pt x="3" y="43"/>
                </a:lnTo>
                <a:lnTo>
                  <a:pt x="3" y="0"/>
                </a:lnTo>
                <a:lnTo>
                  <a:pt x="9" y="0"/>
                </a:lnTo>
                <a:cubicBezTo>
                  <a:pt x="16" y="1"/>
                  <a:pt x="40" y="3"/>
                  <a:pt x="83" y="3"/>
                </a:cubicBezTo>
                <a:cubicBezTo>
                  <a:pt x="129" y="3"/>
                  <a:pt x="157" y="1"/>
                  <a:pt x="165" y="0"/>
                </a:cubicBezTo>
                <a:lnTo>
                  <a:pt x="171" y="0"/>
                </a:lnTo>
                <a:lnTo>
                  <a:pt x="171" y="43"/>
                </a:lnTo>
                <a:lnTo>
                  <a:pt x="152" y="43"/>
                </a:lnTo>
                <a:lnTo>
                  <a:pt x="176" y="72"/>
                </a:lnTo>
                <a:cubicBezTo>
                  <a:pt x="191" y="91"/>
                  <a:pt x="199" y="101"/>
                  <a:pt x="200" y="101"/>
                </a:cubicBezTo>
                <a:cubicBezTo>
                  <a:pt x="201" y="101"/>
                  <a:pt x="210" y="91"/>
                  <a:pt x="225" y="71"/>
                </a:cubicBezTo>
                <a:lnTo>
                  <a:pt x="249" y="43"/>
                </a:lnTo>
                <a:lnTo>
                  <a:pt x="224" y="43"/>
                </a:lnTo>
                <a:lnTo>
                  <a:pt x="224" y="0"/>
                </a:lnTo>
                <a:lnTo>
                  <a:pt x="229" y="0"/>
                </a:lnTo>
                <a:cubicBezTo>
                  <a:pt x="236" y="1"/>
                  <a:pt x="260" y="3"/>
                  <a:pt x="301" y="3"/>
                </a:cubicBezTo>
                <a:cubicBezTo>
                  <a:pt x="338" y="3"/>
                  <a:pt x="359" y="1"/>
                  <a:pt x="365" y="0"/>
                </a:cubicBezTo>
                <a:lnTo>
                  <a:pt x="370" y="0"/>
                </a:lnTo>
                <a:lnTo>
                  <a:pt x="370" y="43"/>
                </a:lnTo>
                <a:lnTo>
                  <a:pt x="304" y="43"/>
                </a:lnTo>
                <a:lnTo>
                  <a:pt x="226" y="135"/>
                </a:lnTo>
                <a:lnTo>
                  <a:pt x="327" y="259"/>
                </a:lnTo>
                <a:lnTo>
                  <a:pt x="355" y="259"/>
                </a:lnTo>
                <a:lnTo>
                  <a:pt x="383" y="259"/>
                </a:lnTo>
                <a:lnTo>
                  <a:pt x="383" y="301"/>
                </a:lnTo>
                <a:lnTo>
                  <a:pt x="378" y="301"/>
                </a:lnTo>
                <a:cubicBezTo>
                  <a:pt x="371" y="300"/>
                  <a:pt x="345" y="299"/>
                  <a:pt x="303" y="299"/>
                </a:cubicBezTo>
                <a:cubicBezTo>
                  <a:pt x="256" y="299"/>
                  <a:pt x="229" y="300"/>
                  <a:pt x="221" y="301"/>
                </a:cubicBezTo>
                <a:lnTo>
                  <a:pt x="214" y="301"/>
                </a:lnTo>
                <a:lnTo>
                  <a:pt x="214" y="259"/>
                </a:lnTo>
                <a:lnTo>
                  <a:pt x="233" y="259"/>
                </a:lnTo>
                <a:cubicBezTo>
                  <a:pt x="233" y="259"/>
                  <a:pt x="224" y="248"/>
                  <a:pt x="206" y="226"/>
                </a:cubicBezTo>
                <a:cubicBezTo>
                  <a:pt x="188" y="204"/>
                  <a:pt x="179" y="192"/>
                  <a:pt x="179" y="191"/>
                </a:cubicBezTo>
                <a:lnTo>
                  <a:pt x="120" y="259"/>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6" name=""/>
          <p:cNvSpPr/>
          <p:nvPr/>
        </p:nvSpPr>
        <p:spPr>
          <a:xfrm>
            <a:off x="6838200" y="1811160"/>
            <a:ext cx="73080" cy="118800"/>
          </a:xfrm>
          <a:custGeom>
            <a:avLst/>
            <a:gdLst/>
            <a:ahLst/>
            <a:rect l="0" t="0" r="r" b="b"/>
            <a:pathLst>
              <a:path w="203" h="330">
                <a:moveTo>
                  <a:pt x="28" y="39"/>
                </a:moveTo>
                <a:cubicBezTo>
                  <a:pt x="45" y="13"/>
                  <a:pt x="70" y="0"/>
                  <a:pt x="101" y="0"/>
                </a:cubicBezTo>
                <a:cubicBezTo>
                  <a:pt x="116" y="0"/>
                  <a:pt x="131" y="5"/>
                  <a:pt x="147" y="13"/>
                </a:cubicBezTo>
                <a:cubicBezTo>
                  <a:pt x="162" y="21"/>
                  <a:pt x="174" y="36"/>
                  <a:pt x="184" y="58"/>
                </a:cubicBezTo>
                <a:cubicBezTo>
                  <a:pt x="196" y="84"/>
                  <a:pt x="203" y="121"/>
                  <a:pt x="203" y="167"/>
                </a:cubicBezTo>
                <a:cubicBezTo>
                  <a:pt x="203" y="216"/>
                  <a:pt x="195" y="254"/>
                  <a:pt x="181" y="280"/>
                </a:cubicBezTo>
                <a:cubicBezTo>
                  <a:pt x="175" y="294"/>
                  <a:pt x="166" y="304"/>
                  <a:pt x="155" y="312"/>
                </a:cubicBezTo>
                <a:cubicBezTo>
                  <a:pt x="144" y="320"/>
                  <a:pt x="134" y="325"/>
                  <a:pt x="126" y="327"/>
                </a:cubicBezTo>
                <a:cubicBezTo>
                  <a:pt x="117" y="329"/>
                  <a:pt x="109" y="330"/>
                  <a:pt x="101" y="330"/>
                </a:cubicBezTo>
                <a:cubicBezTo>
                  <a:pt x="93" y="330"/>
                  <a:pt x="85" y="329"/>
                  <a:pt x="76" y="327"/>
                </a:cubicBezTo>
                <a:cubicBezTo>
                  <a:pt x="68" y="326"/>
                  <a:pt x="58" y="320"/>
                  <a:pt x="47" y="312"/>
                </a:cubicBezTo>
                <a:cubicBezTo>
                  <a:pt x="36" y="304"/>
                  <a:pt x="27" y="293"/>
                  <a:pt x="21" y="280"/>
                </a:cubicBezTo>
                <a:cubicBezTo>
                  <a:pt x="7" y="254"/>
                  <a:pt x="0" y="216"/>
                  <a:pt x="0" y="167"/>
                </a:cubicBezTo>
                <a:cubicBezTo>
                  <a:pt x="0" y="111"/>
                  <a:pt x="9" y="69"/>
                  <a:pt x="28" y="39"/>
                </a:cubicBezTo>
                <a:moveTo>
                  <a:pt x="135" y="33"/>
                </a:moveTo>
                <a:cubicBezTo>
                  <a:pt x="126" y="23"/>
                  <a:pt x="114" y="18"/>
                  <a:pt x="101" y="18"/>
                </a:cubicBezTo>
                <a:cubicBezTo>
                  <a:pt x="88" y="18"/>
                  <a:pt x="76" y="23"/>
                  <a:pt x="67" y="33"/>
                </a:cubicBezTo>
                <a:cubicBezTo>
                  <a:pt x="59" y="42"/>
                  <a:pt x="54" y="54"/>
                  <a:pt x="51" y="69"/>
                </a:cubicBezTo>
                <a:cubicBezTo>
                  <a:pt x="48" y="83"/>
                  <a:pt x="47" y="114"/>
                  <a:pt x="47" y="161"/>
                </a:cubicBezTo>
                <a:cubicBezTo>
                  <a:pt x="47" y="211"/>
                  <a:pt x="48" y="244"/>
                  <a:pt x="51" y="260"/>
                </a:cubicBezTo>
                <a:cubicBezTo>
                  <a:pt x="54" y="276"/>
                  <a:pt x="59" y="289"/>
                  <a:pt x="68" y="298"/>
                </a:cubicBezTo>
                <a:cubicBezTo>
                  <a:pt x="77" y="307"/>
                  <a:pt x="88" y="312"/>
                  <a:pt x="101" y="312"/>
                </a:cubicBezTo>
                <a:cubicBezTo>
                  <a:pt x="114" y="312"/>
                  <a:pt x="125" y="307"/>
                  <a:pt x="134" y="298"/>
                </a:cubicBezTo>
                <a:cubicBezTo>
                  <a:pt x="143" y="288"/>
                  <a:pt x="149" y="275"/>
                  <a:pt x="151" y="258"/>
                </a:cubicBezTo>
                <a:cubicBezTo>
                  <a:pt x="153" y="240"/>
                  <a:pt x="154" y="208"/>
                  <a:pt x="155" y="161"/>
                </a:cubicBezTo>
                <a:cubicBezTo>
                  <a:pt x="155" y="114"/>
                  <a:pt x="153" y="84"/>
                  <a:pt x="151" y="69"/>
                </a:cubicBezTo>
                <a:cubicBezTo>
                  <a:pt x="148" y="55"/>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7" name=""/>
          <p:cNvSpPr/>
          <p:nvPr/>
        </p:nvSpPr>
        <p:spPr>
          <a:xfrm>
            <a:off x="6997680" y="1747440"/>
            <a:ext cx="162360" cy="162360"/>
          </a:xfrm>
          <a:custGeom>
            <a:avLst/>
            <a:gdLst/>
            <a:ahLst/>
            <a:rect l="0" t="0" r="r" b="b"/>
            <a:pathLst>
              <a:path w="451" h="451">
                <a:moveTo>
                  <a:pt x="9" y="212"/>
                </a:moveTo>
                <a:lnTo>
                  <a:pt x="212" y="212"/>
                </a:lnTo>
                <a:lnTo>
                  <a:pt x="212" y="110"/>
                </a:lnTo>
                <a:lnTo>
                  <a:pt x="213" y="9"/>
                </a:lnTo>
                <a:cubicBezTo>
                  <a:pt x="218" y="3"/>
                  <a:pt x="222" y="0"/>
                  <a:pt x="226" y="0"/>
                </a:cubicBezTo>
                <a:cubicBezTo>
                  <a:pt x="232" y="0"/>
                  <a:pt x="236" y="3"/>
                  <a:pt x="240" y="10"/>
                </a:cubicBezTo>
                <a:lnTo>
                  <a:pt x="240" y="212"/>
                </a:lnTo>
                <a:lnTo>
                  <a:pt x="441" y="212"/>
                </a:lnTo>
                <a:cubicBezTo>
                  <a:pt x="448" y="215"/>
                  <a:pt x="451" y="220"/>
                  <a:pt x="451" y="225"/>
                </a:cubicBezTo>
                <a:cubicBezTo>
                  <a:pt x="451" y="231"/>
                  <a:pt x="448" y="235"/>
                  <a:pt x="441" y="239"/>
                </a:cubicBezTo>
                <a:lnTo>
                  <a:pt x="240" y="239"/>
                </a:lnTo>
                <a:lnTo>
                  <a:pt x="240" y="441"/>
                </a:lnTo>
                <a:cubicBezTo>
                  <a:pt x="236" y="448"/>
                  <a:pt x="232" y="451"/>
                  <a:pt x="227" y="451"/>
                </a:cubicBezTo>
                <a:lnTo>
                  <a:pt x="226" y="451"/>
                </a:lnTo>
                <a:lnTo>
                  <a:pt x="225" y="451"/>
                </a:lnTo>
                <a:cubicBezTo>
                  <a:pt x="219" y="451"/>
                  <a:pt x="215" y="448"/>
                  <a:pt x="212" y="441"/>
                </a:cubicBezTo>
                <a:lnTo>
                  <a:pt x="212" y="239"/>
                </a:lnTo>
                <a:lnTo>
                  <a:pt x="9" y="239"/>
                </a:lnTo>
                <a:cubicBezTo>
                  <a:pt x="3" y="236"/>
                  <a:pt x="0" y="231"/>
                  <a:pt x="0" y="225"/>
                </a:cubicBezTo>
                <a:cubicBezTo>
                  <a:pt x="0" y="219"/>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8" name=""/>
          <p:cNvSpPr/>
          <p:nvPr/>
        </p:nvSpPr>
        <p:spPr>
          <a:xfrm>
            <a:off x="7495920" y="1727280"/>
            <a:ext cx="84240" cy="162360"/>
          </a:xfrm>
          <a:custGeom>
            <a:avLst/>
            <a:gdLst/>
            <a:ahLst/>
            <a:rect l="0" t="0" r="r" b="b"/>
            <a:pathLst>
              <a:path w="234" h="451">
                <a:moveTo>
                  <a:pt x="88" y="59"/>
                </a:moveTo>
                <a:lnTo>
                  <a:pt x="79" y="63"/>
                </a:lnTo>
                <a:cubicBezTo>
                  <a:pt x="73" y="65"/>
                  <a:pt x="64" y="67"/>
                  <a:pt x="52" y="70"/>
                </a:cubicBezTo>
                <a:cubicBezTo>
                  <a:pt x="41" y="72"/>
                  <a:pt x="28" y="73"/>
                  <a:pt x="13" y="74"/>
                </a:cubicBezTo>
                <a:lnTo>
                  <a:pt x="0" y="74"/>
                </a:lnTo>
                <a:lnTo>
                  <a:pt x="0" y="43"/>
                </a:lnTo>
                <a:lnTo>
                  <a:pt x="13" y="43"/>
                </a:lnTo>
                <a:cubicBezTo>
                  <a:pt x="34" y="42"/>
                  <a:pt x="54" y="39"/>
                  <a:pt x="72" y="33"/>
                </a:cubicBezTo>
                <a:cubicBezTo>
                  <a:pt x="90" y="27"/>
                  <a:pt x="103" y="22"/>
                  <a:pt x="110" y="17"/>
                </a:cubicBezTo>
                <a:cubicBezTo>
                  <a:pt x="117" y="12"/>
                  <a:pt x="123" y="7"/>
                  <a:pt x="129" y="2"/>
                </a:cubicBezTo>
                <a:cubicBezTo>
                  <a:pt x="130" y="1"/>
                  <a:pt x="132" y="0"/>
                  <a:pt x="137" y="0"/>
                </a:cubicBezTo>
                <a:cubicBezTo>
                  <a:pt x="141" y="0"/>
                  <a:pt x="145" y="1"/>
                  <a:pt x="148" y="4"/>
                </a:cubicBezTo>
                <a:lnTo>
                  <a:pt x="148" y="206"/>
                </a:lnTo>
                <a:lnTo>
                  <a:pt x="149" y="410"/>
                </a:lnTo>
                <a:cubicBezTo>
                  <a:pt x="152" y="413"/>
                  <a:pt x="155" y="415"/>
                  <a:pt x="157" y="416"/>
                </a:cubicBezTo>
                <a:cubicBezTo>
                  <a:pt x="160" y="417"/>
                  <a:pt x="165" y="418"/>
                  <a:pt x="173" y="419"/>
                </a:cubicBezTo>
                <a:cubicBezTo>
                  <a:pt x="183" y="420"/>
                  <a:pt x="197" y="420"/>
                  <a:pt x="216" y="420"/>
                </a:cubicBezTo>
                <a:lnTo>
                  <a:pt x="234" y="420"/>
                </a:lnTo>
                <a:lnTo>
                  <a:pt x="234" y="451"/>
                </a:lnTo>
                <a:lnTo>
                  <a:pt x="227" y="451"/>
                </a:lnTo>
                <a:cubicBezTo>
                  <a:pt x="217" y="450"/>
                  <a:pt x="181"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8"/>
                  <a:pt x="75" y="418"/>
                </a:cubicBezTo>
                <a:cubicBezTo>
                  <a:pt x="78" y="417"/>
                  <a:pt x="80" y="416"/>
                  <a:pt x="80" y="416"/>
                </a:cubicBezTo>
                <a:cubicBezTo>
                  <a:pt x="81" y="416"/>
                  <a:pt x="82" y="415"/>
                  <a:pt x="84" y="413"/>
                </a:cubicBezTo>
                <a:cubicBezTo>
                  <a:pt x="86" y="411"/>
                  <a:pt x="88"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9" name=""/>
          <p:cNvSpPr/>
          <p:nvPr/>
        </p:nvSpPr>
        <p:spPr>
          <a:xfrm>
            <a:off x="7671960" y="1823760"/>
            <a:ext cx="149040" cy="10080"/>
          </a:xfrm>
          <a:custGeom>
            <a:avLst/>
            <a:gdLst/>
            <a:ahLst/>
            <a:rect l="0" t="0" r="r" b="b"/>
            <a:pathLst>
              <a:path w="414" h="28">
                <a:moveTo>
                  <a:pt x="10" y="0"/>
                </a:moveTo>
                <a:lnTo>
                  <a:pt x="404" y="0"/>
                </a:lnTo>
                <a:cubicBezTo>
                  <a:pt x="411" y="3"/>
                  <a:pt x="414" y="8"/>
                  <a:pt x="414" y="13"/>
                </a:cubicBezTo>
                <a:cubicBezTo>
                  <a:pt x="414" y="19"/>
                  <a:pt x="411" y="23"/>
                  <a:pt x="404" y="28"/>
                </a:cubicBezTo>
                <a:lnTo>
                  <a:pt x="10" y="28"/>
                </a:lnTo>
                <a:cubicBezTo>
                  <a:pt x="4" y="25"/>
                  <a:pt x="0" y="19"/>
                  <a:pt x="0" y="13"/>
                </a:cubicBezTo>
                <a:cubicBezTo>
                  <a:pt x="0" y="7"/>
                  <a:pt x="4"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0" name=""/>
          <p:cNvSpPr/>
          <p:nvPr/>
        </p:nvSpPr>
        <p:spPr>
          <a:xfrm>
            <a:off x="7903440" y="1781640"/>
            <a:ext cx="138960" cy="110880"/>
          </a:xfrm>
          <a:custGeom>
            <a:avLst/>
            <a:gdLst/>
            <a:ahLst/>
            <a:rect l="0" t="0" r="r" b="b"/>
            <a:pathLst>
              <a:path w="386" h="308">
                <a:moveTo>
                  <a:pt x="0" y="195"/>
                </a:moveTo>
                <a:cubicBezTo>
                  <a:pt x="0" y="143"/>
                  <a:pt x="19" y="97"/>
                  <a:pt x="58" y="59"/>
                </a:cubicBezTo>
                <a:cubicBezTo>
                  <a:pt x="97" y="20"/>
                  <a:pt x="141" y="0"/>
                  <a:pt x="187" y="0"/>
                </a:cubicBezTo>
                <a:cubicBezTo>
                  <a:pt x="219" y="0"/>
                  <a:pt x="244" y="9"/>
                  <a:pt x="263" y="28"/>
                </a:cubicBezTo>
                <a:cubicBezTo>
                  <a:pt x="282" y="46"/>
                  <a:pt x="295" y="68"/>
                  <a:pt x="301" y="94"/>
                </a:cubicBezTo>
                <a:cubicBezTo>
                  <a:pt x="304" y="108"/>
                  <a:pt x="306" y="123"/>
                  <a:pt x="306" y="140"/>
                </a:cubicBezTo>
                <a:lnTo>
                  <a:pt x="306" y="160"/>
                </a:lnTo>
                <a:cubicBezTo>
                  <a:pt x="328" y="126"/>
                  <a:pt x="345" y="88"/>
                  <a:pt x="357" y="46"/>
                </a:cubicBezTo>
                <a:cubicBezTo>
                  <a:pt x="359" y="40"/>
                  <a:pt x="360" y="37"/>
                  <a:pt x="361" y="36"/>
                </a:cubicBezTo>
                <a:cubicBezTo>
                  <a:pt x="362" y="35"/>
                  <a:pt x="365" y="34"/>
                  <a:pt x="372" y="34"/>
                </a:cubicBezTo>
                <a:cubicBezTo>
                  <a:pt x="381" y="34"/>
                  <a:pt x="386" y="35"/>
                  <a:pt x="386" y="39"/>
                </a:cubicBezTo>
                <a:cubicBezTo>
                  <a:pt x="386" y="43"/>
                  <a:pt x="384" y="52"/>
                  <a:pt x="380" y="65"/>
                </a:cubicBezTo>
                <a:cubicBezTo>
                  <a:pt x="376" y="79"/>
                  <a:pt x="368" y="98"/>
                  <a:pt x="355" y="124"/>
                </a:cubicBezTo>
                <a:cubicBezTo>
                  <a:pt x="343" y="149"/>
                  <a:pt x="330" y="171"/>
                  <a:pt x="314" y="192"/>
                </a:cubicBezTo>
                <a:lnTo>
                  <a:pt x="307" y="201"/>
                </a:lnTo>
                <a:lnTo>
                  <a:pt x="307" y="217"/>
                </a:lnTo>
                <a:cubicBezTo>
                  <a:pt x="308" y="242"/>
                  <a:pt x="310" y="260"/>
                  <a:pt x="313" y="269"/>
                </a:cubicBezTo>
                <a:cubicBezTo>
                  <a:pt x="316" y="278"/>
                  <a:pt x="320" y="282"/>
                  <a:pt x="326" y="283"/>
                </a:cubicBezTo>
                <a:cubicBezTo>
                  <a:pt x="332" y="282"/>
                  <a:pt x="338" y="279"/>
                  <a:pt x="343" y="275"/>
                </a:cubicBezTo>
                <a:cubicBezTo>
                  <a:pt x="349" y="271"/>
                  <a:pt x="353" y="266"/>
                  <a:pt x="355" y="260"/>
                </a:cubicBezTo>
                <a:cubicBezTo>
                  <a:pt x="356" y="257"/>
                  <a:pt x="357" y="255"/>
                  <a:pt x="358" y="254"/>
                </a:cubicBezTo>
                <a:cubicBezTo>
                  <a:pt x="360" y="254"/>
                  <a:pt x="363" y="253"/>
                  <a:pt x="368" y="253"/>
                </a:cubicBezTo>
                <a:cubicBezTo>
                  <a:pt x="377" y="253"/>
                  <a:pt x="382" y="255"/>
                  <a:pt x="382" y="258"/>
                </a:cubicBezTo>
                <a:cubicBezTo>
                  <a:pt x="382" y="261"/>
                  <a:pt x="381" y="265"/>
                  <a:pt x="378" y="271"/>
                </a:cubicBezTo>
                <a:cubicBezTo>
                  <a:pt x="372" y="282"/>
                  <a:pt x="365" y="291"/>
                  <a:pt x="354" y="297"/>
                </a:cubicBezTo>
                <a:cubicBezTo>
                  <a:pt x="344" y="303"/>
                  <a:pt x="334" y="307"/>
                  <a:pt x="324" y="307"/>
                </a:cubicBezTo>
                <a:lnTo>
                  <a:pt x="320" y="307"/>
                </a:lnTo>
                <a:cubicBezTo>
                  <a:pt x="289" y="307"/>
                  <a:pt x="269" y="291"/>
                  <a:pt x="258" y="258"/>
                </a:cubicBezTo>
                <a:lnTo>
                  <a:pt x="256" y="254"/>
                </a:lnTo>
                <a:lnTo>
                  <a:pt x="249" y="259"/>
                </a:lnTo>
                <a:cubicBezTo>
                  <a:pt x="244" y="263"/>
                  <a:pt x="237" y="267"/>
                  <a:pt x="228" y="273"/>
                </a:cubicBezTo>
                <a:cubicBezTo>
                  <a:pt x="219" y="278"/>
                  <a:pt x="209" y="283"/>
                  <a:pt x="198" y="288"/>
                </a:cubicBezTo>
                <a:cubicBezTo>
                  <a:pt x="187" y="293"/>
                  <a:pt x="174" y="298"/>
                  <a:pt x="159" y="302"/>
                </a:cubicBezTo>
                <a:cubicBezTo>
                  <a:pt x="144" y="306"/>
                  <a:pt x="129" y="308"/>
                  <a:pt x="114" y="308"/>
                </a:cubicBezTo>
                <a:cubicBezTo>
                  <a:pt x="79" y="308"/>
                  <a:pt x="51" y="297"/>
                  <a:pt x="31" y="274"/>
                </a:cubicBezTo>
                <a:cubicBezTo>
                  <a:pt x="10" y="251"/>
                  <a:pt x="0" y="225"/>
                  <a:pt x="0" y="195"/>
                </a:cubicBezTo>
                <a:moveTo>
                  <a:pt x="118" y="283"/>
                </a:moveTo>
                <a:cubicBezTo>
                  <a:pt x="141" y="283"/>
                  <a:pt x="163" y="278"/>
                  <a:pt x="185" y="269"/>
                </a:cubicBezTo>
                <a:cubicBezTo>
                  <a:pt x="207" y="259"/>
                  <a:pt x="224" y="249"/>
                  <a:pt x="234" y="240"/>
                </a:cubicBezTo>
                <a:lnTo>
                  <a:pt x="251" y="225"/>
                </a:lnTo>
                <a:cubicBezTo>
                  <a:pt x="250" y="160"/>
                  <a:pt x="248" y="120"/>
                  <a:pt x="246" y="104"/>
                </a:cubicBezTo>
                <a:cubicBezTo>
                  <a:pt x="240" y="51"/>
                  <a:pt x="219" y="25"/>
                  <a:pt x="184" y="25"/>
                </a:cubicBezTo>
                <a:cubicBezTo>
                  <a:pt x="153" y="25"/>
                  <a:pt x="124" y="42"/>
                  <a:pt x="101" y="75"/>
                </a:cubicBezTo>
                <a:cubicBezTo>
                  <a:pt x="89" y="93"/>
                  <a:pt x="79" y="118"/>
                  <a:pt x="71" y="149"/>
                </a:cubicBezTo>
                <a:cubicBezTo>
                  <a:pt x="63" y="180"/>
                  <a:pt x="59"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1" name=""/>
          <p:cNvSpPr/>
          <p:nvPr/>
        </p:nvSpPr>
        <p:spPr>
          <a:xfrm>
            <a:off x="7935840" y="174492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2" name=""/>
          <p:cNvSpPr/>
          <p:nvPr/>
        </p:nvSpPr>
        <p:spPr>
          <a:xfrm>
            <a:off x="8062200" y="1818360"/>
            <a:ext cx="54000" cy="109800"/>
          </a:xfrm>
          <a:custGeom>
            <a:avLst/>
            <a:gdLst/>
            <a:ahLst/>
            <a:rect l="0" t="0" r="r" b="b"/>
            <a:pathLst>
              <a:path w="150" h="305">
                <a:moveTo>
                  <a:pt x="4" y="115"/>
                </a:moveTo>
                <a:cubicBezTo>
                  <a:pt x="1" y="113"/>
                  <a:pt x="0" y="111"/>
                  <a:pt x="0" y="110"/>
                </a:cubicBezTo>
                <a:cubicBezTo>
                  <a:pt x="0" y="109"/>
                  <a:pt x="1" y="106"/>
                  <a:pt x="2" y="102"/>
                </a:cubicBezTo>
                <a:cubicBezTo>
                  <a:pt x="3" y="98"/>
                  <a:pt x="4" y="96"/>
                  <a:pt x="4" y="96"/>
                </a:cubicBezTo>
                <a:cubicBezTo>
                  <a:pt x="5" y="94"/>
                  <a:pt x="6" y="93"/>
                  <a:pt x="8" y="93"/>
                </a:cubicBezTo>
                <a:cubicBezTo>
                  <a:pt x="11" y="93"/>
                  <a:pt x="19" y="93"/>
                  <a:pt x="34" y="93"/>
                </a:cubicBezTo>
                <a:lnTo>
                  <a:pt x="59" y="93"/>
                </a:lnTo>
                <a:lnTo>
                  <a:pt x="68" y="54"/>
                </a:lnTo>
                <a:cubicBezTo>
                  <a:pt x="69" y="51"/>
                  <a:pt x="70" y="46"/>
                  <a:pt x="72" y="41"/>
                </a:cubicBezTo>
                <a:cubicBezTo>
                  <a:pt x="73" y="35"/>
                  <a:pt x="74" y="31"/>
                  <a:pt x="75" y="28"/>
                </a:cubicBezTo>
                <a:cubicBezTo>
                  <a:pt x="76" y="26"/>
                  <a:pt x="77" y="22"/>
                  <a:pt x="78" y="19"/>
                </a:cubicBezTo>
                <a:cubicBezTo>
                  <a:pt x="79" y="15"/>
                  <a:pt x="80" y="12"/>
                  <a:pt x="82" y="11"/>
                </a:cubicBezTo>
                <a:cubicBezTo>
                  <a:pt x="83" y="9"/>
                  <a:pt x="85" y="7"/>
                  <a:pt x="86" y="5"/>
                </a:cubicBezTo>
                <a:cubicBezTo>
                  <a:pt x="88" y="3"/>
                  <a:pt x="90" y="1"/>
                  <a:pt x="93" y="0"/>
                </a:cubicBezTo>
                <a:cubicBezTo>
                  <a:pt x="96" y="0"/>
                  <a:pt x="99" y="0"/>
                  <a:pt x="102" y="0"/>
                </a:cubicBezTo>
                <a:cubicBezTo>
                  <a:pt x="108" y="0"/>
                  <a:pt x="111" y="2"/>
                  <a:pt x="114" y="5"/>
                </a:cubicBezTo>
                <a:cubicBezTo>
                  <a:pt x="116" y="8"/>
                  <a:pt x="117" y="11"/>
                  <a:pt x="117" y="14"/>
                </a:cubicBezTo>
                <a:cubicBezTo>
                  <a:pt x="117" y="16"/>
                  <a:pt x="116" y="24"/>
                  <a:pt x="113" y="36"/>
                </a:cubicBezTo>
                <a:cubicBezTo>
                  <a:pt x="110" y="49"/>
                  <a:pt x="107" y="62"/>
                  <a:pt x="103" y="74"/>
                </a:cubicBezTo>
                <a:lnTo>
                  <a:pt x="98" y="92"/>
                </a:lnTo>
                <a:cubicBezTo>
                  <a:pt x="98" y="92"/>
                  <a:pt x="106" y="93"/>
                  <a:pt x="122" y="93"/>
                </a:cubicBezTo>
                <a:lnTo>
                  <a:pt x="147" y="93"/>
                </a:lnTo>
                <a:cubicBezTo>
                  <a:pt x="149" y="95"/>
                  <a:pt x="150" y="97"/>
                  <a:pt x="150" y="98"/>
                </a:cubicBezTo>
                <a:cubicBezTo>
                  <a:pt x="150" y="105"/>
                  <a:pt x="148" y="111"/>
                  <a:pt x="144" y="115"/>
                </a:cubicBezTo>
                <a:lnTo>
                  <a:pt x="93" y="115"/>
                </a:lnTo>
                <a:lnTo>
                  <a:pt x="75" y="184"/>
                </a:lnTo>
                <a:cubicBezTo>
                  <a:pt x="63" y="235"/>
                  <a:pt x="57" y="262"/>
                  <a:pt x="57" y="266"/>
                </a:cubicBezTo>
                <a:cubicBezTo>
                  <a:pt x="57" y="281"/>
                  <a:pt x="61" y="287"/>
                  <a:pt x="70" y="287"/>
                </a:cubicBezTo>
                <a:cubicBezTo>
                  <a:pt x="81" y="287"/>
                  <a:pt x="92" y="282"/>
                  <a:pt x="102" y="271"/>
                </a:cubicBezTo>
                <a:cubicBezTo>
                  <a:pt x="113" y="259"/>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0"/>
                  <a:pt x="146" y="232"/>
                  <a:pt x="145" y="235"/>
                </a:cubicBezTo>
                <a:cubicBezTo>
                  <a:pt x="143" y="240"/>
                  <a:pt x="140" y="246"/>
                  <a:pt x="136" y="253"/>
                </a:cubicBezTo>
                <a:cubicBezTo>
                  <a:pt x="132" y="260"/>
                  <a:pt x="127" y="268"/>
                  <a:pt x="120" y="277"/>
                </a:cubicBezTo>
                <a:cubicBezTo>
                  <a:pt x="113" y="285"/>
                  <a:pt x="105" y="292"/>
                  <a:pt x="96" y="297"/>
                </a:cubicBezTo>
                <a:cubicBezTo>
                  <a:pt x="86" y="302"/>
                  <a:pt x="76" y="305"/>
                  <a:pt x="66" y="305"/>
                </a:cubicBezTo>
                <a:cubicBezTo>
                  <a:pt x="57" y="305"/>
                  <a:pt x="48" y="303"/>
                  <a:pt x="39" y="298"/>
                </a:cubicBezTo>
                <a:cubicBezTo>
                  <a:pt x="31" y="293"/>
                  <a:pt x="23" y="285"/>
                  <a:pt x="19" y="273"/>
                </a:cubicBezTo>
                <a:cubicBezTo>
                  <a:pt x="19" y="271"/>
                  <a:pt x="19" y="265"/>
                  <a:pt x="19" y="259"/>
                </a:cubicBezTo>
                <a:lnTo>
                  <a:pt x="19" y="251"/>
                </a:lnTo>
                <a:lnTo>
                  <a:pt x="36" y="184"/>
                </a:lnTo>
                <a:cubicBezTo>
                  <a:pt x="47" y="139"/>
                  <a:pt x="53" y="116"/>
                  <a:pt x="53" y="116"/>
                </a:cubicBezTo>
                <a:cubicBezTo>
                  <a:pt x="53"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3" name=""/>
          <p:cNvSpPr/>
          <p:nvPr/>
        </p:nvSpPr>
        <p:spPr>
          <a:xfrm>
            <a:off x="7254360" y="1650240"/>
            <a:ext cx="221760" cy="292320"/>
          </a:xfrm>
          <a:custGeom>
            <a:avLst/>
            <a:gdLst/>
            <a:ahLst/>
            <a:rect l="0" t="0" r="r" b="b"/>
            <a:pathLst>
              <a:path w="616" h="812">
                <a:moveTo>
                  <a:pt x="103" y="406"/>
                </a:moveTo>
                <a:cubicBezTo>
                  <a:pt x="104" y="406"/>
                  <a:pt x="115" y="433"/>
                  <a:pt x="138" y="487"/>
                </a:cubicBezTo>
                <a:cubicBezTo>
                  <a:pt x="161" y="540"/>
                  <a:pt x="184" y="594"/>
                  <a:pt x="207" y="648"/>
                </a:cubicBezTo>
                <a:cubicBezTo>
                  <a:pt x="230" y="702"/>
                  <a:pt x="242" y="729"/>
                  <a:pt x="243" y="730"/>
                </a:cubicBezTo>
                <a:lnTo>
                  <a:pt x="416" y="370"/>
                </a:lnTo>
                <a:cubicBezTo>
                  <a:pt x="532" y="129"/>
                  <a:pt x="590" y="8"/>
                  <a:pt x="591" y="7"/>
                </a:cubicBezTo>
                <a:cubicBezTo>
                  <a:pt x="594" y="2"/>
                  <a:pt x="598" y="0"/>
                  <a:pt x="603" y="0"/>
                </a:cubicBezTo>
                <a:cubicBezTo>
                  <a:pt x="607" y="0"/>
                  <a:pt x="609" y="1"/>
                  <a:pt x="611" y="4"/>
                </a:cubicBezTo>
                <a:cubicBezTo>
                  <a:pt x="614" y="6"/>
                  <a:pt x="615" y="9"/>
                  <a:pt x="616" y="12"/>
                </a:cubicBezTo>
                <a:lnTo>
                  <a:pt x="616" y="16"/>
                </a:lnTo>
                <a:lnTo>
                  <a:pt x="428" y="410"/>
                </a:lnTo>
                <a:cubicBezTo>
                  <a:pt x="383" y="500"/>
                  <a:pt x="338" y="595"/>
                  <a:pt x="291" y="695"/>
                </a:cubicBezTo>
                <a:cubicBezTo>
                  <a:pt x="263" y="752"/>
                  <a:pt x="247" y="785"/>
                  <a:pt x="243" y="795"/>
                </a:cubicBezTo>
                <a:cubicBezTo>
                  <a:pt x="238" y="804"/>
                  <a:pt x="234" y="810"/>
                  <a:pt x="232" y="811"/>
                </a:cubicBezTo>
                <a:cubicBezTo>
                  <a:pt x="230" y="812"/>
                  <a:pt x="226" y="812"/>
                  <a:pt x="220" y="812"/>
                </a:cubicBezTo>
                <a:lnTo>
                  <a:pt x="212" y="812"/>
                </a:lnTo>
                <a:lnTo>
                  <a:pt x="138" y="639"/>
                </a:lnTo>
                <a:cubicBezTo>
                  <a:pt x="89" y="526"/>
                  <a:pt x="64" y="469"/>
                  <a:pt x="64" y="469"/>
                </a:cubicBezTo>
                <a:lnTo>
                  <a:pt x="41" y="487"/>
                </a:lnTo>
                <a:cubicBezTo>
                  <a:pt x="26" y="498"/>
                  <a:pt x="18" y="504"/>
                  <a:pt x="18" y="504"/>
                </a:cubicBezTo>
                <a:lnTo>
                  <a:pt x="0" y="487"/>
                </a:lnTo>
                <a:lnTo>
                  <a:pt x="103" y="40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4" name=""/>
          <p:cNvSpPr/>
          <p:nvPr/>
        </p:nvSpPr>
        <p:spPr>
          <a:xfrm>
            <a:off x="7475760" y="165024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5" name=""/>
          <p:cNvSpPr/>
          <p:nvPr/>
        </p:nvSpPr>
        <p:spPr>
          <a:xfrm>
            <a:off x="8143200" y="1784520"/>
            <a:ext cx="83520" cy="108000"/>
          </a:xfrm>
          <a:custGeom>
            <a:avLst/>
            <a:gdLst/>
            <a:ahLst/>
            <a:rect l="0" t="0" r="r" b="b"/>
            <a:pathLst>
              <a:path w="232" h="300">
                <a:moveTo>
                  <a:pt x="126" y="300"/>
                </a:moveTo>
                <a:cubicBezTo>
                  <a:pt x="91" y="300"/>
                  <a:pt x="61" y="288"/>
                  <a:pt x="37" y="265"/>
                </a:cubicBezTo>
                <a:cubicBezTo>
                  <a:pt x="13" y="240"/>
                  <a:pt x="0" y="210"/>
                  <a:pt x="0" y="174"/>
                </a:cubicBezTo>
                <a:cubicBezTo>
                  <a:pt x="0" y="134"/>
                  <a:pt x="10" y="101"/>
                  <a:pt x="32" y="74"/>
                </a:cubicBezTo>
                <a:cubicBezTo>
                  <a:pt x="47" y="53"/>
                  <a:pt x="66" y="37"/>
                  <a:pt x="90" y="24"/>
                </a:cubicBezTo>
                <a:cubicBezTo>
                  <a:pt x="113" y="10"/>
                  <a:pt x="140" y="3"/>
                  <a:pt x="168" y="1"/>
                </a:cubicBezTo>
                <a:cubicBezTo>
                  <a:pt x="169" y="0"/>
                  <a:pt x="178" y="0"/>
                  <a:pt x="196" y="0"/>
                </a:cubicBezTo>
                <a:lnTo>
                  <a:pt x="222" y="0"/>
                </a:lnTo>
                <a:cubicBezTo>
                  <a:pt x="229" y="2"/>
                  <a:pt x="232" y="7"/>
                  <a:pt x="232" y="13"/>
                </a:cubicBezTo>
                <a:cubicBezTo>
                  <a:pt x="232" y="25"/>
                  <a:pt x="223" y="31"/>
                  <a:pt x="204" y="31"/>
                </a:cubicBezTo>
                <a:lnTo>
                  <a:pt x="194" y="31"/>
                </a:lnTo>
                <a:lnTo>
                  <a:pt x="185" y="31"/>
                </a:lnTo>
                <a:cubicBezTo>
                  <a:pt x="129" y="31"/>
                  <a:pt x="94" y="55"/>
                  <a:pt x="77" y="104"/>
                </a:cubicBezTo>
                <a:lnTo>
                  <a:pt x="74" y="112"/>
                </a:lnTo>
                <a:lnTo>
                  <a:pt x="195" y="112"/>
                </a:lnTo>
                <a:cubicBezTo>
                  <a:pt x="201" y="116"/>
                  <a:pt x="204" y="121"/>
                  <a:pt x="204" y="125"/>
                </a:cubicBezTo>
                <a:cubicBezTo>
                  <a:pt x="204" y="133"/>
                  <a:pt x="199" y="139"/>
                  <a:pt x="190" y="143"/>
                </a:cubicBezTo>
                <a:lnTo>
                  <a:pt x="66" y="143"/>
                </a:lnTo>
                <a:lnTo>
                  <a:pt x="66" y="145"/>
                </a:lnTo>
                <a:cubicBezTo>
                  <a:pt x="62" y="158"/>
                  <a:pt x="59" y="175"/>
                  <a:pt x="59" y="195"/>
                </a:cubicBezTo>
                <a:cubicBezTo>
                  <a:pt x="59" y="224"/>
                  <a:pt x="67" y="245"/>
                  <a:pt x="81" y="256"/>
                </a:cubicBezTo>
                <a:cubicBezTo>
                  <a:pt x="95" y="268"/>
                  <a:pt x="111" y="274"/>
                  <a:pt x="129" y="275"/>
                </a:cubicBezTo>
                <a:cubicBezTo>
                  <a:pt x="142" y="275"/>
                  <a:pt x="154" y="273"/>
                  <a:pt x="166" y="268"/>
                </a:cubicBezTo>
                <a:cubicBezTo>
                  <a:pt x="178" y="264"/>
                  <a:pt x="187" y="259"/>
                  <a:pt x="194" y="253"/>
                </a:cubicBezTo>
                <a:cubicBezTo>
                  <a:pt x="201" y="248"/>
                  <a:pt x="205" y="245"/>
                  <a:pt x="206" y="245"/>
                </a:cubicBezTo>
                <a:cubicBezTo>
                  <a:pt x="209" y="245"/>
                  <a:pt x="211" y="248"/>
                  <a:pt x="213" y="252"/>
                </a:cubicBezTo>
                <a:cubicBezTo>
                  <a:pt x="215" y="257"/>
                  <a:pt x="216" y="262"/>
                  <a:pt x="216" y="266"/>
                </a:cubicBezTo>
                <a:cubicBezTo>
                  <a:pt x="216" y="267"/>
                  <a:pt x="216" y="268"/>
                  <a:pt x="215" y="269"/>
                </a:cubicBezTo>
                <a:cubicBezTo>
                  <a:pt x="214" y="271"/>
                  <a:pt x="209" y="274"/>
                  <a:pt x="202" y="278"/>
                </a:cubicBezTo>
                <a:cubicBezTo>
                  <a:pt x="194" y="283"/>
                  <a:pt x="183" y="287"/>
                  <a:pt x="169" y="292"/>
                </a:cubicBezTo>
                <a:cubicBezTo>
                  <a:pt x="155" y="297"/>
                  <a:pt x="141" y="300"/>
                  <a:pt x="126" y="3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6" name=""/>
          <p:cNvSpPr/>
          <p:nvPr/>
        </p:nvSpPr>
        <p:spPr>
          <a:xfrm>
            <a:off x="8243640" y="1818360"/>
            <a:ext cx="53640" cy="109800"/>
          </a:xfrm>
          <a:custGeom>
            <a:avLst/>
            <a:gdLst/>
            <a:ahLst/>
            <a:rect l="0" t="0" r="r" b="b"/>
            <a:pathLst>
              <a:path w="149" h="305">
                <a:moveTo>
                  <a:pt x="3" y="115"/>
                </a:moveTo>
                <a:cubicBezTo>
                  <a:pt x="1" y="113"/>
                  <a:pt x="0" y="111"/>
                  <a:pt x="0" y="110"/>
                </a:cubicBezTo>
                <a:cubicBezTo>
                  <a:pt x="0" y="109"/>
                  <a:pt x="0" y="106"/>
                  <a:pt x="1" y="102"/>
                </a:cubicBezTo>
                <a:cubicBezTo>
                  <a:pt x="2" y="98"/>
                  <a:pt x="3" y="96"/>
                  <a:pt x="4" y="96"/>
                </a:cubicBezTo>
                <a:cubicBezTo>
                  <a:pt x="4" y="94"/>
                  <a:pt x="6" y="93"/>
                  <a:pt x="8" y="93"/>
                </a:cubicBezTo>
                <a:cubicBezTo>
                  <a:pt x="10" y="93"/>
                  <a:pt x="18" y="93"/>
                  <a:pt x="32" y="93"/>
                </a:cubicBezTo>
                <a:lnTo>
                  <a:pt x="58" y="93"/>
                </a:lnTo>
                <a:lnTo>
                  <a:pt x="67" y="54"/>
                </a:lnTo>
                <a:cubicBezTo>
                  <a:pt x="68" y="51"/>
                  <a:pt x="69" y="46"/>
                  <a:pt x="70" y="41"/>
                </a:cubicBezTo>
                <a:cubicBezTo>
                  <a:pt x="71" y="35"/>
                  <a:pt x="72" y="31"/>
                  <a:pt x="73" y="28"/>
                </a:cubicBezTo>
                <a:cubicBezTo>
                  <a:pt x="74" y="26"/>
                  <a:pt x="75" y="22"/>
                  <a:pt x="76" y="19"/>
                </a:cubicBezTo>
                <a:cubicBezTo>
                  <a:pt x="77" y="15"/>
                  <a:pt x="78" y="12"/>
                  <a:pt x="80" y="11"/>
                </a:cubicBezTo>
                <a:cubicBezTo>
                  <a:pt x="82" y="9"/>
                  <a:pt x="83" y="7"/>
                  <a:pt x="85" y="5"/>
                </a:cubicBezTo>
                <a:cubicBezTo>
                  <a:pt x="86" y="3"/>
                  <a:pt x="89" y="1"/>
                  <a:pt x="92" y="0"/>
                </a:cubicBezTo>
                <a:cubicBezTo>
                  <a:pt x="94" y="0"/>
                  <a:pt x="97" y="0"/>
                  <a:pt x="100" y="0"/>
                </a:cubicBezTo>
                <a:cubicBezTo>
                  <a:pt x="106" y="0"/>
                  <a:pt x="110" y="2"/>
                  <a:pt x="112" y="5"/>
                </a:cubicBezTo>
                <a:cubicBezTo>
                  <a:pt x="114" y="8"/>
                  <a:pt x="116" y="11"/>
                  <a:pt x="116" y="14"/>
                </a:cubicBezTo>
                <a:cubicBezTo>
                  <a:pt x="116" y="16"/>
                  <a:pt x="114" y="24"/>
                  <a:pt x="111" y="36"/>
                </a:cubicBezTo>
                <a:cubicBezTo>
                  <a:pt x="108" y="49"/>
                  <a:pt x="105" y="62"/>
                  <a:pt x="102" y="74"/>
                </a:cubicBezTo>
                <a:lnTo>
                  <a:pt x="97" y="92"/>
                </a:lnTo>
                <a:cubicBezTo>
                  <a:pt x="97" y="92"/>
                  <a:pt x="105" y="93"/>
                  <a:pt x="122" y="93"/>
                </a:cubicBezTo>
                <a:lnTo>
                  <a:pt x="146" y="93"/>
                </a:lnTo>
                <a:cubicBezTo>
                  <a:pt x="148" y="95"/>
                  <a:pt x="149" y="97"/>
                  <a:pt x="149" y="98"/>
                </a:cubicBezTo>
                <a:cubicBezTo>
                  <a:pt x="149" y="105"/>
                  <a:pt x="147" y="111"/>
                  <a:pt x="143" y="115"/>
                </a:cubicBezTo>
                <a:lnTo>
                  <a:pt x="91" y="115"/>
                </a:lnTo>
                <a:lnTo>
                  <a:pt x="74" y="184"/>
                </a:lnTo>
                <a:cubicBezTo>
                  <a:pt x="61" y="235"/>
                  <a:pt x="55" y="262"/>
                  <a:pt x="55" y="266"/>
                </a:cubicBezTo>
                <a:cubicBezTo>
                  <a:pt x="55" y="281"/>
                  <a:pt x="60" y="287"/>
                  <a:pt x="68" y="287"/>
                </a:cubicBezTo>
                <a:cubicBezTo>
                  <a:pt x="79" y="287"/>
                  <a:pt x="90" y="282"/>
                  <a:pt x="101" y="271"/>
                </a:cubicBezTo>
                <a:cubicBezTo>
                  <a:pt x="111" y="259"/>
                  <a:pt x="121" y="246"/>
                  <a:pt x="127" y="230"/>
                </a:cubicBezTo>
                <a:cubicBezTo>
                  <a:pt x="128" y="228"/>
                  <a:pt x="128" y="227"/>
                  <a:pt x="129" y="227"/>
                </a:cubicBezTo>
                <a:cubicBezTo>
                  <a:pt x="130" y="226"/>
                  <a:pt x="133" y="226"/>
                  <a:pt x="137" y="226"/>
                </a:cubicBezTo>
                <a:lnTo>
                  <a:pt x="138" y="226"/>
                </a:lnTo>
                <a:cubicBezTo>
                  <a:pt x="143" y="226"/>
                  <a:pt x="146" y="227"/>
                  <a:pt x="146" y="230"/>
                </a:cubicBezTo>
                <a:cubicBezTo>
                  <a:pt x="146" y="230"/>
                  <a:pt x="145" y="232"/>
                  <a:pt x="144" y="235"/>
                </a:cubicBezTo>
                <a:cubicBezTo>
                  <a:pt x="143" y="240"/>
                  <a:pt x="140" y="246"/>
                  <a:pt x="136" y="253"/>
                </a:cubicBezTo>
                <a:cubicBezTo>
                  <a:pt x="131" y="260"/>
                  <a:pt x="126" y="268"/>
                  <a:pt x="119" y="277"/>
                </a:cubicBezTo>
                <a:cubicBezTo>
                  <a:pt x="112" y="285"/>
                  <a:pt x="103" y="292"/>
                  <a:pt x="94" y="297"/>
                </a:cubicBezTo>
                <a:cubicBezTo>
                  <a:pt x="84" y="302"/>
                  <a:pt x="75" y="305"/>
                  <a:pt x="65" y="305"/>
                </a:cubicBezTo>
                <a:cubicBezTo>
                  <a:pt x="55" y="305"/>
                  <a:pt x="46" y="303"/>
                  <a:pt x="38" y="298"/>
                </a:cubicBezTo>
                <a:cubicBezTo>
                  <a:pt x="29" y="293"/>
                  <a:pt x="23" y="285"/>
                  <a:pt x="19" y="273"/>
                </a:cubicBezTo>
                <a:cubicBezTo>
                  <a:pt x="18" y="271"/>
                  <a:pt x="18" y="265"/>
                  <a:pt x="18" y="259"/>
                </a:cubicBezTo>
                <a:lnTo>
                  <a:pt x="18" y="251"/>
                </a:lnTo>
                <a:lnTo>
                  <a:pt x="35" y="184"/>
                </a:lnTo>
                <a:cubicBezTo>
                  <a:pt x="46" y="139"/>
                  <a:pt x="52"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7" name=""/>
          <p:cNvSpPr/>
          <p:nvPr/>
        </p:nvSpPr>
        <p:spPr>
          <a:xfrm>
            <a:off x="8333640" y="1860120"/>
            <a:ext cx="32400" cy="77040"/>
          </a:xfrm>
          <a:custGeom>
            <a:avLst/>
            <a:gdLst/>
            <a:ahLst/>
            <a:rect l="0" t="0" r="r" b="b"/>
            <a:pathLst>
              <a:path w="90" h="214">
                <a:moveTo>
                  <a:pt x="0" y="59"/>
                </a:moveTo>
                <a:cubicBezTo>
                  <a:pt x="0" y="59"/>
                  <a:pt x="0" y="53"/>
                  <a:pt x="0" y="41"/>
                </a:cubicBezTo>
                <a:cubicBezTo>
                  <a:pt x="0" y="30"/>
                  <a:pt x="3" y="20"/>
                  <a:pt x="11" y="12"/>
                </a:cubicBezTo>
                <a:cubicBezTo>
                  <a:pt x="18" y="4"/>
                  <a:pt x="28" y="0"/>
                  <a:pt x="41" y="0"/>
                </a:cubicBezTo>
                <a:cubicBezTo>
                  <a:pt x="53" y="0"/>
                  <a:pt x="65" y="5"/>
                  <a:pt x="75" y="16"/>
                </a:cubicBezTo>
                <a:cubicBezTo>
                  <a:pt x="85" y="28"/>
                  <a:pt x="90" y="48"/>
                  <a:pt x="90" y="77"/>
                </a:cubicBezTo>
                <a:cubicBezTo>
                  <a:pt x="90" y="93"/>
                  <a:pt x="88" y="108"/>
                  <a:pt x="84" y="123"/>
                </a:cubicBezTo>
                <a:cubicBezTo>
                  <a:pt x="80" y="138"/>
                  <a:pt x="75" y="151"/>
                  <a:pt x="70" y="162"/>
                </a:cubicBezTo>
                <a:cubicBezTo>
                  <a:pt x="64" y="172"/>
                  <a:pt x="59" y="182"/>
                  <a:pt x="52" y="189"/>
                </a:cubicBezTo>
                <a:cubicBezTo>
                  <a:pt x="46" y="197"/>
                  <a:pt x="41" y="203"/>
                  <a:pt x="35" y="208"/>
                </a:cubicBezTo>
                <a:cubicBezTo>
                  <a:pt x="31" y="212"/>
                  <a:pt x="28" y="214"/>
                  <a:pt x="26" y="214"/>
                </a:cubicBezTo>
                <a:cubicBezTo>
                  <a:pt x="24" y="214"/>
                  <a:pt x="22" y="212"/>
                  <a:pt x="17" y="208"/>
                </a:cubicBezTo>
                <a:cubicBezTo>
                  <a:pt x="13" y="203"/>
                  <a:pt x="11" y="201"/>
                  <a:pt x="11" y="199"/>
                </a:cubicBezTo>
                <a:cubicBezTo>
                  <a:pt x="11" y="197"/>
                  <a:pt x="14" y="193"/>
                  <a:pt x="19" y="188"/>
                </a:cubicBezTo>
                <a:cubicBezTo>
                  <a:pt x="24" y="182"/>
                  <a:pt x="29" y="176"/>
                  <a:pt x="37" y="168"/>
                </a:cubicBezTo>
                <a:cubicBezTo>
                  <a:pt x="43" y="159"/>
                  <a:pt x="49" y="148"/>
                  <a:pt x="54" y="134"/>
                </a:cubicBezTo>
                <a:cubicBezTo>
                  <a:pt x="60" y="119"/>
                  <a:pt x="63" y="103"/>
                  <a:pt x="65" y="84"/>
                </a:cubicBezTo>
                <a:lnTo>
                  <a:pt x="65" y="76"/>
                </a:lnTo>
                <a:lnTo>
                  <a:pt x="64" y="77"/>
                </a:lnTo>
                <a:cubicBezTo>
                  <a:pt x="64" y="77"/>
                  <a:pt x="62" y="78"/>
                  <a:pt x="61" y="78"/>
                </a:cubicBezTo>
                <a:cubicBezTo>
                  <a:pt x="60" y="79"/>
                  <a:pt x="58" y="79"/>
                  <a:pt x="57" y="80"/>
                </a:cubicBezTo>
                <a:cubicBezTo>
                  <a:pt x="56" y="81"/>
                  <a:pt x="54" y="82"/>
                  <a:pt x="51" y="82"/>
                </a:cubicBezTo>
                <a:cubicBezTo>
                  <a:pt x="48" y="82"/>
                  <a:pt x="46" y="82"/>
                  <a:pt x="43" y="82"/>
                </a:cubicBezTo>
                <a:cubicBezTo>
                  <a:pt x="30" y="82"/>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8" name=""/>
          <p:cNvSpPr/>
          <p:nvPr/>
        </p:nvSpPr>
        <p:spPr>
          <a:xfrm>
            <a:off x="8427600" y="1737000"/>
            <a:ext cx="75960" cy="155520"/>
          </a:xfrm>
          <a:custGeom>
            <a:avLst/>
            <a:gdLst/>
            <a:ahLst/>
            <a:rect l="0" t="0" r="r" b="b"/>
            <a:pathLst>
              <a:path w="211" h="432">
                <a:moveTo>
                  <a:pt x="4" y="164"/>
                </a:moveTo>
                <a:cubicBezTo>
                  <a:pt x="1" y="161"/>
                  <a:pt x="0" y="159"/>
                  <a:pt x="0" y="157"/>
                </a:cubicBezTo>
                <a:cubicBezTo>
                  <a:pt x="0" y="155"/>
                  <a:pt x="0" y="152"/>
                  <a:pt x="2" y="146"/>
                </a:cubicBezTo>
                <a:cubicBezTo>
                  <a:pt x="3" y="141"/>
                  <a:pt x="4" y="138"/>
                  <a:pt x="6" y="137"/>
                </a:cubicBezTo>
                <a:cubicBezTo>
                  <a:pt x="7" y="135"/>
                  <a:pt x="9" y="134"/>
                  <a:pt x="12" y="134"/>
                </a:cubicBezTo>
                <a:cubicBezTo>
                  <a:pt x="15" y="134"/>
                  <a:pt x="27" y="133"/>
                  <a:pt x="47" y="133"/>
                </a:cubicBezTo>
                <a:lnTo>
                  <a:pt x="83" y="133"/>
                </a:lnTo>
                <a:lnTo>
                  <a:pt x="95" y="78"/>
                </a:lnTo>
                <a:cubicBezTo>
                  <a:pt x="97" y="73"/>
                  <a:pt x="98" y="66"/>
                  <a:pt x="100" y="58"/>
                </a:cubicBezTo>
                <a:cubicBezTo>
                  <a:pt x="102" y="50"/>
                  <a:pt x="103" y="44"/>
                  <a:pt x="105" y="41"/>
                </a:cubicBezTo>
                <a:cubicBezTo>
                  <a:pt x="106" y="37"/>
                  <a:pt x="108" y="32"/>
                  <a:pt x="109" y="27"/>
                </a:cubicBezTo>
                <a:cubicBezTo>
                  <a:pt x="110" y="22"/>
                  <a:pt x="112" y="18"/>
                  <a:pt x="114" y="16"/>
                </a:cubicBezTo>
                <a:cubicBezTo>
                  <a:pt x="117" y="13"/>
                  <a:pt x="119" y="11"/>
                  <a:pt x="121" y="7"/>
                </a:cubicBezTo>
                <a:cubicBezTo>
                  <a:pt x="123" y="4"/>
                  <a:pt x="126" y="2"/>
                  <a:pt x="131" y="1"/>
                </a:cubicBezTo>
                <a:cubicBezTo>
                  <a:pt x="135" y="0"/>
                  <a:pt x="139" y="0"/>
                  <a:pt x="143" y="0"/>
                </a:cubicBezTo>
                <a:cubicBezTo>
                  <a:pt x="151" y="0"/>
                  <a:pt x="156" y="3"/>
                  <a:pt x="160" y="7"/>
                </a:cubicBezTo>
                <a:cubicBezTo>
                  <a:pt x="163" y="12"/>
                  <a:pt x="164" y="16"/>
                  <a:pt x="164" y="20"/>
                </a:cubicBezTo>
                <a:cubicBezTo>
                  <a:pt x="164" y="23"/>
                  <a:pt x="162" y="34"/>
                  <a:pt x="158" y="52"/>
                </a:cubicBezTo>
                <a:cubicBezTo>
                  <a:pt x="154" y="70"/>
                  <a:pt x="150" y="88"/>
                  <a:pt x="145" y="106"/>
                </a:cubicBezTo>
                <a:lnTo>
                  <a:pt x="138" y="132"/>
                </a:lnTo>
                <a:cubicBezTo>
                  <a:pt x="138" y="132"/>
                  <a:pt x="149" y="133"/>
                  <a:pt x="172" y="133"/>
                </a:cubicBezTo>
                <a:lnTo>
                  <a:pt x="206" y="133"/>
                </a:lnTo>
                <a:cubicBezTo>
                  <a:pt x="209" y="136"/>
                  <a:pt x="211" y="139"/>
                  <a:pt x="211" y="140"/>
                </a:cubicBezTo>
                <a:cubicBezTo>
                  <a:pt x="211" y="150"/>
                  <a:pt x="208" y="158"/>
                  <a:pt x="202" y="164"/>
                </a:cubicBezTo>
                <a:lnTo>
                  <a:pt x="130" y="164"/>
                </a:lnTo>
                <a:lnTo>
                  <a:pt x="106" y="262"/>
                </a:lnTo>
                <a:cubicBezTo>
                  <a:pt x="88" y="334"/>
                  <a:pt x="79" y="373"/>
                  <a:pt x="79" y="378"/>
                </a:cubicBezTo>
                <a:cubicBezTo>
                  <a:pt x="79" y="397"/>
                  <a:pt x="85" y="407"/>
                  <a:pt x="97" y="407"/>
                </a:cubicBezTo>
                <a:cubicBezTo>
                  <a:pt x="113" y="407"/>
                  <a:pt x="128" y="399"/>
                  <a:pt x="143" y="384"/>
                </a:cubicBezTo>
                <a:cubicBezTo>
                  <a:pt x="158" y="368"/>
                  <a:pt x="170" y="350"/>
                  <a:pt x="179" y="327"/>
                </a:cubicBezTo>
                <a:cubicBezTo>
                  <a:pt x="180" y="324"/>
                  <a:pt x="181" y="323"/>
                  <a:pt x="183" y="322"/>
                </a:cubicBezTo>
                <a:cubicBezTo>
                  <a:pt x="184" y="322"/>
                  <a:pt x="187" y="321"/>
                  <a:pt x="193" y="321"/>
                </a:cubicBezTo>
                <a:lnTo>
                  <a:pt x="195" y="321"/>
                </a:lnTo>
                <a:cubicBezTo>
                  <a:pt x="202" y="321"/>
                  <a:pt x="206" y="323"/>
                  <a:pt x="206" y="326"/>
                </a:cubicBezTo>
                <a:cubicBezTo>
                  <a:pt x="206" y="328"/>
                  <a:pt x="205" y="330"/>
                  <a:pt x="204" y="334"/>
                </a:cubicBezTo>
                <a:cubicBezTo>
                  <a:pt x="201" y="342"/>
                  <a:pt x="197" y="350"/>
                  <a:pt x="191" y="360"/>
                </a:cubicBezTo>
                <a:cubicBezTo>
                  <a:pt x="186" y="370"/>
                  <a:pt x="178" y="381"/>
                  <a:pt x="168" y="392"/>
                </a:cubicBezTo>
                <a:cubicBezTo>
                  <a:pt x="159" y="403"/>
                  <a:pt x="147" y="413"/>
                  <a:pt x="134" y="420"/>
                </a:cubicBezTo>
                <a:cubicBezTo>
                  <a:pt x="120" y="428"/>
                  <a:pt x="107" y="432"/>
                  <a:pt x="93" y="432"/>
                </a:cubicBezTo>
                <a:cubicBezTo>
                  <a:pt x="79" y="432"/>
                  <a:pt x="66" y="428"/>
                  <a:pt x="54" y="422"/>
                </a:cubicBezTo>
                <a:cubicBezTo>
                  <a:pt x="42" y="415"/>
                  <a:pt x="33" y="403"/>
                  <a:pt x="28" y="387"/>
                </a:cubicBezTo>
                <a:cubicBezTo>
                  <a:pt x="27" y="383"/>
                  <a:pt x="26" y="377"/>
                  <a:pt x="26" y="368"/>
                </a:cubicBezTo>
                <a:lnTo>
                  <a:pt x="26" y="356"/>
                </a:lnTo>
                <a:lnTo>
                  <a:pt x="50" y="261"/>
                </a:lnTo>
                <a:cubicBezTo>
                  <a:pt x="66" y="198"/>
                  <a:pt x="74" y="166"/>
                  <a:pt x="74" y="165"/>
                </a:cubicBezTo>
                <a:cubicBezTo>
                  <a:pt x="74" y="164"/>
                  <a:pt x="63" y="164"/>
                  <a:pt x="40"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9" name=""/>
          <p:cNvSpPr/>
          <p:nvPr/>
        </p:nvSpPr>
        <p:spPr>
          <a:xfrm>
            <a:off x="8524080" y="170676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4" y="102"/>
                  <a:pt x="134" y="160"/>
                </a:cubicBezTo>
                <a:cubicBezTo>
                  <a:pt x="153" y="217"/>
                  <a:pt x="163" y="277"/>
                  <a:pt x="163" y="339"/>
                </a:cubicBezTo>
                <a:cubicBezTo>
                  <a:pt x="163" y="370"/>
                  <a:pt x="161" y="400"/>
                  <a:pt x="156" y="428"/>
                </a:cubicBezTo>
                <a:cubicBezTo>
                  <a:pt x="152" y="456"/>
                  <a:pt x="146" y="480"/>
                  <a:pt x="140" y="500"/>
                </a:cubicBezTo>
                <a:cubicBezTo>
                  <a:pt x="135" y="520"/>
                  <a:pt x="126" y="540"/>
                  <a:pt x="115" y="560"/>
                </a:cubicBezTo>
                <a:cubicBezTo>
                  <a:pt x="105" y="580"/>
                  <a:pt x="96" y="595"/>
                  <a:pt x="90" y="605"/>
                </a:cubicBezTo>
                <a:cubicBezTo>
                  <a:pt x="83" y="615"/>
                  <a:pt x="74" y="627"/>
                  <a:pt x="61" y="640"/>
                </a:cubicBezTo>
                <a:cubicBezTo>
                  <a:pt x="49" y="652"/>
                  <a:pt x="42" y="660"/>
                  <a:pt x="39" y="662"/>
                </a:cubicBezTo>
                <a:cubicBezTo>
                  <a:pt x="37" y="664"/>
                  <a:pt x="32" y="668"/>
                  <a:pt x="24" y="675"/>
                </a:cubicBezTo>
                <a:cubicBezTo>
                  <a:pt x="22"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1"/>
                </a:cubicBezTo>
                <a:cubicBezTo>
                  <a:pt x="78" y="588"/>
                  <a:pt x="113" y="481"/>
                  <a:pt x="113" y="339"/>
                </a:cubicBezTo>
                <a:cubicBezTo>
                  <a:pt x="113" y="197"/>
                  <a:pt x="78"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0" name=""/>
          <p:cNvSpPr/>
          <p:nvPr/>
        </p:nvSpPr>
        <p:spPr>
          <a:xfrm>
            <a:off x="8637480" y="1706760"/>
            <a:ext cx="57960" cy="243720"/>
          </a:xfrm>
          <a:custGeom>
            <a:avLst/>
            <a:gdLst/>
            <a:ahLst/>
            <a:rect l="0" t="0" r="r" b="b"/>
            <a:pathLst>
              <a:path w="161" h="677">
                <a:moveTo>
                  <a:pt x="1" y="10"/>
                </a:moveTo>
                <a:cubicBezTo>
                  <a:pt x="3" y="3"/>
                  <a:pt x="8" y="0"/>
                  <a:pt x="15" y="0"/>
                </a:cubicBezTo>
                <a:cubicBezTo>
                  <a:pt x="20" y="0"/>
                  <a:pt x="23" y="3"/>
                  <a:pt x="26" y="8"/>
                </a:cubicBezTo>
                <a:cubicBezTo>
                  <a:pt x="27" y="9"/>
                  <a:pt x="27" y="120"/>
                  <a:pt x="27" y="339"/>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9"/>
                </a:cubicBezTo>
                <a:cubicBezTo>
                  <a:pt x="0" y="121"/>
                  <a:pt x="1" y="12"/>
                  <a:pt x="1" y="10"/>
                </a:cubicBezTo>
                <a:moveTo>
                  <a:pt x="135" y="8"/>
                </a:moveTo>
                <a:cubicBezTo>
                  <a:pt x="137" y="3"/>
                  <a:pt x="141" y="0"/>
                  <a:pt x="146" y="0"/>
                </a:cubicBezTo>
                <a:cubicBezTo>
                  <a:pt x="149" y="0"/>
                  <a:pt x="153" y="2"/>
                  <a:pt x="156" y="4"/>
                </a:cubicBezTo>
                <a:lnTo>
                  <a:pt x="157" y="5"/>
                </a:lnTo>
                <a:cubicBezTo>
                  <a:pt x="159" y="6"/>
                  <a:pt x="160" y="20"/>
                  <a:pt x="160" y="48"/>
                </a:cubicBezTo>
                <a:cubicBezTo>
                  <a:pt x="160" y="76"/>
                  <a:pt x="160" y="173"/>
                  <a:pt x="160" y="339"/>
                </a:cubicBezTo>
                <a:cubicBezTo>
                  <a:pt x="161" y="505"/>
                  <a:pt x="161" y="601"/>
                  <a:pt x="160" y="629"/>
                </a:cubicBezTo>
                <a:cubicBezTo>
                  <a:pt x="160" y="656"/>
                  <a:pt x="159" y="671"/>
                  <a:pt x="157" y="673"/>
                </a:cubicBezTo>
                <a:lnTo>
                  <a:pt x="156" y="673"/>
                </a:lnTo>
                <a:cubicBezTo>
                  <a:pt x="154" y="676"/>
                  <a:pt x="150" y="677"/>
                  <a:pt x="147" y="677"/>
                </a:cubicBezTo>
                <a:cubicBezTo>
                  <a:pt x="141" y="677"/>
                  <a:pt x="137" y="675"/>
                  <a:pt x="135" y="670"/>
                </a:cubicBezTo>
                <a:cubicBezTo>
                  <a:pt x="134" y="668"/>
                  <a:pt x="133" y="558"/>
                  <a:pt x="133" y="339"/>
                </a:cubicBezTo>
                <a:cubicBezTo>
                  <a:pt x="133" y="120"/>
                  <a:pt x="134" y="9"/>
                  <a:pt x="135"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1" name=""/>
          <p:cNvSpPr/>
          <p:nvPr/>
        </p:nvSpPr>
        <p:spPr>
          <a:xfrm>
            <a:off x="8743680" y="1674360"/>
            <a:ext cx="69120" cy="114840"/>
          </a:xfrm>
          <a:custGeom>
            <a:avLst/>
            <a:gdLst/>
            <a:ahLst/>
            <a:rect l="0" t="0" r="r" b="b"/>
            <a:pathLst>
              <a:path w="192" h="319">
                <a:moveTo>
                  <a:pt x="29" y="113"/>
                </a:moveTo>
                <a:cubicBezTo>
                  <a:pt x="20" y="113"/>
                  <a:pt x="13" y="110"/>
                  <a:pt x="8" y="104"/>
                </a:cubicBezTo>
                <a:cubicBezTo>
                  <a:pt x="3" y="99"/>
                  <a:pt x="0" y="92"/>
                  <a:pt x="0" y="83"/>
                </a:cubicBezTo>
                <a:cubicBezTo>
                  <a:pt x="0" y="61"/>
                  <a:pt x="9" y="41"/>
                  <a:pt x="26" y="24"/>
                </a:cubicBezTo>
                <a:cubicBezTo>
                  <a:pt x="43" y="8"/>
                  <a:pt x="64" y="0"/>
                  <a:pt x="89" y="0"/>
                </a:cubicBezTo>
                <a:cubicBezTo>
                  <a:pt x="118" y="0"/>
                  <a:pt x="143" y="9"/>
                  <a:pt x="163" y="26"/>
                </a:cubicBezTo>
                <a:cubicBezTo>
                  <a:pt x="182" y="44"/>
                  <a:pt x="192" y="67"/>
                  <a:pt x="192" y="96"/>
                </a:cubicBezTo>
                <a:cubicBezTo>
                  <a:pt x="192" y="109"/>
                  <a:pt x="189" y="123"/>
                  <a:pt x="183" y="135"/>
                </a:cubicBezTo>
                <a:cubicBezTo>
                  <a:pt x="176" y="147"/>
                  <a:pt x="169" y="158"/>
                  <a:pt x="160" y="167"/>
                </a:cubicBezTo>
                <a:cubicBezTo>
                  <a:pt x="151" y="177"/>
                  <a:pt x="138" y="188"/>
                  <a:pt x="120" y="203"/>
                </a:cubicBezTo>
                <a:cubicBezTo>
                  <a:pt x="109" y="213"/>
                  <a:pt x="93" y="227"/>
                  <a:pt x="73" y="247"/>
                </a:cubicBezTo>
                <a:lnTo>
                  <a:pt x="44" y="274"/>
                </a:lnTo>
                <a:lnTo>
                  <a:pt x="81" y="274"/>
                </a:lnTo>
                <a:cubicBezTo>
                  <a:pt x="132" y="274"/>
                  <a:pt x="158" y="273"/>
                  <a:pt x="162" y="272"/>
                </a:cubicBezTo>
                <a:cubicBezTo>
                  <a:pt x="164" y="271"/>
                  <a:pt x="168" y="257"/>
                  <a:pt x="173" y="229"/>
                </a:cubicBezTo>
                <a:lnTo>
                  <a:pt x="173" y="228"/>
                </a:lnTo>
                <a:lnTo>
                  <a:pt x="192" y="228"/>
                </a:lnTo>
                <a:lnTo>
                  <a:pt x="192" y="229"/>
                </a:lnTo>
                <a:cubicBezTo>
                  <a:pt x="192" y="230"/>
                  <a:pt x="190" y="245"/>
                  <a:pt x="186" y="273"/>
                </a:cubicBezTo>
                <a:cubicBezTo>
                  <a:pt x="182" y="302"/>
                  <a:pt x="180" y="316"/>
                  <a:pt x="179" y="318"/>
                </a:cubicBezTo>
                <a:lnTo>
                  <a:pt x="179" y="319"/>
                </a:lnTo>
                <a:lnTo>
                  <a:pt x="0" y="319"/>
                </a:lnTo>
                <a:lnTo>
                  <a:pt x="0" y="310"/>
                </a:lnTo>
                <a:lnTo>
                  <a:pt x="0" y="304"/>
                </a:lnTo>
                <a:cubicBezTo>
                  <a:pt x="0" y="302"/>
                  <a:pt x="1" y="300"/>
                  <a:pt x="3" y="297"/>
                </a:cubicBezTo>
                <a:cubicBezTo>
                  <a:pt x="5" y="295"/>
                  <a:pt x="10" y="289"/>
                  <a:pt x="18" y="280"/>
                </a:cubicBezTo>
                <a:cubicBezTo>
                  <a:pt x="27" y="269"/>
                  <a:pt x="35" y="260"/>
                  <a:pt x="42" y="253"/>
                </a:cubicBezTo>
                <a:cubicBezTo>
                  <a:pt x="44" y="249"/>
                  <a:pt x="50" y="243"/>
                  <a:pt x="58" y="235"/>
                </a:cubicBezTo>
                <a:cubicBezTo>
                  <a:pt x="66" y="226"/>
                  <a:pt x="71" y="220"/>
                  <a:pt x="74" y="217"/>
                </a:cubicBezTo>
                <a:cubicBezTo>
                  <a:pt x="77" y="214"/>
                  <a:pt x="82" y="209"/>
                  <a:pt x="88" y="201"/>
                </a:cubicBezTo>
                <a:cubicBezTo>
                  <a:pt x="94" y="194"/>
                  <a:pt x="99" y="189"/>
                  <a:pt x="101" y="185"/>
                </a:cubicBezTo>
                <a:cubicBezTo>
                  <a:pt x="104" y="182"/>
                  <a:pt x="108" y="177"/>
                  <a:pt x="112" y="171"/>
                </a:cubicBezTo>
                <a:cubicBezTo>
                  <a:pt x="117" y="165"/>
                  <a:pt x="120" y="160"/>
                  <a:pt x="122" y="155"/>
                </a:cubicBezTo>
                <a:cubicBezTo>
                  <a:pt x="124" y="151"/>
                  <a:pt x="128" y="147"/>
                  <a:pt x="131" y="142"/>
                </a:cubicBezTo>
                <a:cubicBezTo>
                  <a:pt x="133" y="137"/>
                  <a:pt x="135" y="131"/>
                  <a:pt x="137" y="126"/>
                </a:cubicBezTo>
                <a:cubicBezTo>
                  <a:pt x="138" y="121"/>
                  <a:pt x="139" y="116"/>
                  <a:pt x="140" y="112"/>
                </a:cubicBezTo>
                <a:cubicBezTo>
                  <a:pt x="141" y="108"/>
                  <a:pt x="142" y="102"/>
                  <a:pt x="142" y="96"/>
                </a:cubicBezTo>
                <a:cubicBezTo>
                  <a:pt x="142" y="76"/>
                  <a:pt x="136" y="59"/>
                  <a:pt x="124" y="44"/>
                </a:cubicBezTo>
                <a:cubicBezTo>
                  <a:pt x="113" y="29"/>
                  <a:pt x="98" y="22"/>
                  <a:pt x="78" y="22"/>
                </a:cubicBezTo>
                <a:cubicBezTo>
                  <a:pt x="67" y="22"/>
                  <a:pt x="58" y="25"/>
                  <a:pt x="50" y="30"/>
                </a:cubicBezTo>
                <a:cubicBezTo>
                  <a:pt x="42" y="36"/>
                  <a:pt x="37" y="41"/>
                  <a:pt x="33" y="46"/>
                </a:cubicBezTo>
                <a:cubicBezTo>
                  <a:pt x="30" y="51"/>
                  <a:pt x="29" y="54"/>
                  <a:pt x="29" y="55"/>
                </a:cubicBezTo>
                <a:cubicBezTo>
                  <a:pt x="29" y="55"/>
                  <a:pt x="29" y="56"/>
                  <a:pt x="31" y="56"/>
                </a:cubicBezTo>
                <a:cubicBezTo>
                  <a:pt x="37" y="56"/>
                  <a:pt x="43" y="58"/>
                  <a:pt x="49" y="62"/>
                </a:cubicBezTo>
                <a:cubicBezTo>
                  <a:pt x="55" y="67"/>
                  <a:pt x="58" y="74"/>
                  <a:pt x="58" y="84"/>
                </a:cubicBezTo>
                <a:cubicBezTo>
                  <a:pt x="58" y="92"/>
                  <a:pt x="55" y="99"/>
                  <a:pt x="50" y="104"/>
                </a:cubicBezTo>
                <a:cubicBezTo>
                  <a:pt x="45" y="110"/>
                  <a:pt x="38" y="113"/>
                  <a:pt x="29"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2" name=""/>
          <p:cNvSpPr/>
          <p:nvPr/>
        </p:nvSpPr>
        <p:spPr>
          <a:xfrm>
            <a:off x="8837280" y="1609560"/>
            <a:ext cx="56880" cy="438480"/>
          </a:xfrm>
          <a:custGeom>
            <a:avLst/>
            <a:gdLst/>
            <a:ahLst/>
            <a:rect l="0" t="0" r="r" b="b"/>
            <a:pathLst>
              <a:path w="158" h="1218">
                <a:moveTo>
                  <a:pt x="0" y="34"/>
                </a:moveTo>
                <a:lnTo>
                  <a:pt x="0" y="0"/>
                </a:lnTo>
                <a:lnTo>
                  <a:pt x="158" y="0"/>
                </a:lnTo>
                <a:lnTo>
                  <a:pt x="158" y="1218"/>
                </a:lnTo>
                <a:lnTo>
                  <a:pt x="0" y="1218"/>
                </a:lnTo>
                <a:lnTo>
                  <a:pt x="0" y="1183"/>
                </a:lnTo>
                <a:lnTo>
                  <a:pt x="123" y="1183"/>
                </a:lnTo>
                <a:lnTo>
                  <a:pt x="123" y="34"/>
                </a:lnTo>
                <a:lnTo>
                  <a:pt x="0" y="3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3" name=""/>
          <p:cNvSpPr/>
          <p:nvPr/>
        </p:nvSpPr>
        <p:spPr>
          <a:xfrm>
            <a:off x="11400840" y="1706760"/>
            <a:ext cx="58680" cy="243720"/>
          </a:xfrm>
          <a:custGeom>
            <a:avLst/>
            <a:gdLst/>
            <a:ahLst/>
            <a:rect l="0" t="0" r="r" b="b"/>
            <a:pathLst>
              <a:path w="163" h="677">
                <a:moveTo>
                  <a:pt x="0" y="339"/>
                </a:moveTo>
                <a:cubicBezTo>
                  <a:pt x="0" y="307"/>
                  <a:pt x="2" y="278"/>
                  <a:pt x="7" y="250"/>
                </a:cubicBezTo>
                <a:cubicBezTo>
                  <a:pt x="11" y="222"/>
                  <a:pt x="16" y="198"/>
                  <a:pt x="22" y="177"/>
                </a:cubicBezTo>
                <a:cubicBezTo>
                  <a:pt x="28" y="157"/>
                  <a:pt x="37" y="137"/>
                  <a:pt x="47" y="118"/>
                </a:cubicBezTo>
                <a:cubicBezTo>
                  <a:pt x="58" y="98"/>
                  <a:pt x="67" y="83"/>
                  <a:pt x="73" y="73"/>
                </a:cubicBezTo>
                <a:cubicBezTo>
                  <a:pt x="79" y="62"/>
                  <a:pt x="89" y="50"/>
                  <a:pt x="101" y="37"/>
                </a:cubicBezTo>
                <a:cubicBezTo>
                  <a:pt x="114" y="25"/>
                  <a:pt x="122" y="17"/>
                  <a:pt x="124" y="14"/>
                </a:cubicBezTo>
                <a:cubicBezTo>
                  <a:pt x="126" y="12"/>
                  <a:pt x="133" y="7"/>
                  <a:pt x="142" y="0"/>
                </a:cubicBezTo>
                <a:lnTo>
                  <a:pt x="150" y="0"/>
                </a:lnTo>
                <a:lnTo>
                  <a:pt x="153" y="0"/>
                </a:lnTo>
                <a:cubicBezTo>
                  <a:pt x="160" y="0"/>
                  <a:pt x="163" y="2"/>
                  <a:pt x="163" y="6"/>
                </a:cubicBezTo>
                <a:cubicBezTo>
                  <a:pt x="163" y="8"/>
                  <a:pt x="159" y="12"/>
                  <a:pt x="151" y="20"/>
                </a:cubicBezTo>
                <a:cubicBezTo>
                  <a:pt x="144" y="29"/>
                  <a:pt x="134" y="41"/>
                  <a:pt x="122" y="56"/>
                </a:cubicBezTo>
                <a:cubicBezTo>
                  <a:pt x="112" y="72"/>
                  <a:pt x="101" y="91"/>
                  <a:pt x="89" y="114"/>
                </a:cubicBezTo>
                <a:cubicBezTo>
                  <a:pt x="78" y="137"/>
                  <a:pt x="69" y="169"/>
                  <a:pt x="61" y="208"/>
                </a:cubicBezTo>
                <a:cubicBezTo>
                  <a:pt x="53" y="247"/>
                  <a:pt x="49" y="291"/>
                  <a:pt x="49" y="339"/>
                </a:cubicBezTo>
                <a:cubicBezTo>
                  <a:pt x="49" y="387"/>
                  <a:pt x="53" y="430"/>
                  <a:pt x="61" y="469"/>
                </a:cubicBezTo>
                <a:cubicBezTo>
                  <a:pt x="69" y="508"/>
                  <a:pt x="78" y="539"/>
                  <a:pt x="89" y="563"/>
                </a:cubicBezTo>
                <a:cubicBezTo>
                  <a:pt x="99" y="587"/>
                  <a:pt x="110" y="606"/>
                  <a:pt x="122" y="621"/>
                </a:cubicBezTo>
                <a:cubicBezTo>
                  <a:pt x="134" y="636"/>
                  <a:pt x="144" y="648"/>
                  <a:pt x="151" y="657"/>
                </a:cubicBezTo>
                <a:cubicBezTo>
                  <a:pt x="159" y="666"/>
                  <a:pt x="163" y="671"/>
                  <a:pt x="163" y="671"/>
                </a:cubicBezTo>
                <a:cubicBezTo>
                  <a:pt x="163" y="675"/>
                  <a:pt x="159" y="677"/>
                  <a:pt x="153" y="677"/>
                </a:cubicBezTo>
                <a:lnTo>
                  <a:pt x="150" y="677"/>
                </a:lnTo>
                <a:lnTo>
                  <a:pt x="142" y="677"/>
                </a:lnTo>
                <a:lnTo>
                  <a:pt x="122" y="661"/>
                </a:lnTo>
                <a:cubicBezTo>
                  <a:pt x="79" y="623"/>
                  <a:pt x="48"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4" name=""/>
          <p:cNvSpPr/>
          <p:nvPr/>
        </p:nvSpPr>
        <p:spPr>
          <a:xfrm>
            <a:off x="11493000" y="1727280"/>
            <a:ext cx="83880" cy="162360"/>
          </a:xfrm>
          <a:custGeom>
            <a:avLst/>
            <a:gdLst/>
            <a:ahLst/>
            <a:rect l="0" t="0" r="r" b="b"/>
            <a:pathLst>
              <a:path w="233" h="451">
                <a:moveTo>
                  <a:pt x="88" y="59"/>
                </a:moveTo>
                <a:lnTo>
                  <a:pt x="79" y="63"/>
                </a:lnTo>
                <a:cubicBezTo>
                  <a:pt x="72" y="65"/>
                  <a:pt x="63" y="67"/>
                  <a:pt x="52" y="70"/>
                </a:cubicBezTo>
                <a:cubicBezTo>
                  <a:pt x="40" y="72"/>
                  <a:pt x="27" y="73"/>
                  <a:pt x="13" y="74"/>
                </a:cubicBezTo>
                <a:lnTo>
                  <a:pt x="0" y="74"/>
                </a:lnTo>
                <a:lnTo>
                  <a:pt x="0" y="43"/>
                </a:lnTo>
                <a:lnTo>
                  <a:pt x="13" y="43"/>
                </a:lnTo>
                <a:cubicBezTo>
                  <a:pt x="34" y="42"/>
                  <a:pt x="53" y="39"/>
                  <a:pt x="71" y="33"/>
                </a:cubicBezTo>
                <a:cubicBezTo>
                  <a:pt x="89" y="27"/>
                  <a:pt x="102" y="22"/>
                  <a:pt x="109" y="17"/>
                </a:cubicBezTo>
                <a:cubicBezTo>
                  <a:pt x="116" y="12"/>
                  <a:pt x="123" y="7"/>
                  <a:pt x="128" y="2"/>
                </a:cubicBezTo>
                <a:cubicBezTo>
                  <a:pt x="129" y="1"/>
                  <a:pt x="132" y="0"/>
                  <a:pt x="136" y="0"/>
                </a:cubicBezTo>
                <a:cubicBezTo>
                  <a:pt x="140" y="0"/>
                  <a:pt x="144" y="1"/>
                  <a:pt x="148" y="4"/>
                </a:cubicBezTo>
                <a:lnTo>
                  <a:pt x="148" y="206"/>
                </a:lnTo>
                <a:lnTo>
                  <a:pt x="148" y="410"/>
                </a:lnTo>
                <a:cubicBezTo>
                  <a:pt x="152" y="413"/>
                  <a:pt x="154" y="415"/>
                  <a:pt x="157" y="416"/>
                </a:cubicBezTo>
                <a:cubicBezTo>
                  <a:pt x="159" y="417"/>
                  <a:pt x="164" y="418"/>
                  <a:pt x="173" y="419"/>
                </a:cubicBezTo>
                <a:cubicBezTo>
                  <a:pt x="181" y="420"/>
                  <a:pt x="195" y="420"/>
                  <a:pt x="216" y="420"/>
                </a:cubicBezTo>
                <a:lnTo>
                  <a:pt x="233" y="420"/>
                </a:lnTo>
                <a:lnTo>
                  <a:pt x="233" y="451"/>
                </a:lnTo>
                <a:lnTo>
                  <a:pt x="226" y="451"/>
                </a:lnTo>
                <a:cubicBezTo>
                  <a:pt x="216" y="450"/>
                  <a:pt x="180" y="449"/>
                  <a:pt x="117" y="449"/>
                </a:cubicBezTo>
                <a:cubicBezTo>
                  <a:pt x="56" y="449"/>
                  <a:pt x="21" y="450"/>
                  <a:pt x="11" y="451"/>
                </a:cubicBezTo>
                <a:lnTo>
                  <a:pt x="3" y="451"/>
                </a:lnTo>
                <a:lnTo>
                  <a:pt x="3" y="420"/>
                </a:lnTo>
                <a:lnTo>
                  <a:pt x="21" y="420"/>
                </a:lnTo>
                <a:cubicBezTo>
                  <a:pt x="31" y="420"/>
                  <a:pt x="39" y="420"/>
                  <a:pt x="46" y="420"/>
                </a:cubicBezTo>
                <a:cubicBezTo>
                  <a:pt x="54" y="420"/>
                  <a:pt x="59" y="420"/>
                  <a:pt x="63" y="420"/>
                </a:cubicBezTo>
                <a:cubicBezTo>
                  <a:pt x="67" y="419"/>
                  <a:pt x="71" y="418"/>
                  <a:pt x="74" y="418"/>
                </a:cubicBezTo>
                <a:cubicBezTo>
                  <a:pt x="77" y="417"/>
                  <a:pt x="79" y="416"/>
                  <a:pt x="79" y="416"/>
                </a:cubicBezTo>
                <a:cubicBezTo>
                  <a:pt x="80" y="416"/>
                  <a:pt x="81" y="415"/>
                  <a:pt x="84" y="413"/>
                </a:cubicBezTo>
                <a:cubicBezTo>
                  <a:pt x="86" y="411"/>
                  <a:pt x="87"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5" name=""/>
          <p:cNvSpPr/>
          <p:nvPr/>
        </p:nvSpPr>
        <p:spPr>
          <a:xfrm>
            <a:off x="11614680" y="1727280"/>
            <a:ext cx="83880" cy="162360"/>
          </a:xfrm>
          <a:custGeom>
            <a:avLst/>
            <a:gdLst/>
            <a:ahLst/>
            <a:rect l="0" t="0" r="r" b="b"/>
            <a:pathLst>
              <a:path w="233" h="451">
                <a:moveTo>
                  <a:pt x="88" y="59"/>
                </a:moveTo>
                <a:lnTo>
                  <a:pt x="79" y="63"/>
                </a:lnTo>
                <a:cubicBezTo>
                  <a:pt x="73" y="65"/>
                  <a:pt x="64" y="67"/>
                  <a:pt x="52" y="70"/>
                </a:cubicBezTo>
                <a:cubicBezTo>
                  <a:pt x="40" y="72"/>
                  <a:pt x="27" y="73"/>
                  <a:pt x="13" y="74"/>
                </a:cubicBezTo>
                <a:lnTo>
                  <a:pt x="0" y="74"/>
                </a:lnTo>
                <a:lnTo>
                  <a:pt x="0" y="43"/>
                </a:lnTo>
                <a:lnTo>
                  <a:pt x="13" y="43"/>
                </a:lnTo>
                <a:cubicBezTo>
                  <a:pt x="34" y="42"/>
                  <a:pt x="53" y="39"/>
                  <a:pt x="72" y="33"/>
                </a:cubicBezTo>
                <a:cubicBezTo>
                  <a:pt x="90" y="27"/>
                  <a:pt x="103" y="22"/>
                  <a:pt x="110" y="17"/>
                </a:cubicBezTo>
                <a:cubicBezTo>
                  <a:pt x="118" y="12"/>
                  <a:pt x="124" y="7"/>
                  <a:pt x="129" y="2"/>
                </a:cubicBezTo>
                <a:cubicBezTo>
                  <a:pt x="130" y="1"/>
                  <a:pt x="133" y="0"/>
                  <a:pt x="137" y="0"/>
                </a:cubicBezTo>
                <a:cubicBezTo>
                  <a:pt x="142" y="0"/>
                  <a:pt x="145" y="1"/>
                  <a:pt x="149" y="4"/>
                </a:cubicBezTo>
                <a:lnTo>
                  <a:pt x="149" y="206"/>
                </a:lnTo>
                <a:lnTo>
                  <a:pt x="150" y="410"/>
                </a:lnTo>
                <a:cubicBezTo>
                  <a:pt x="153" y="413"/>
                  <a:pt x="155" y="415"/>
                  <a:pt x="158" y="416"/>
                </a:cubicBezTo>
                <a:cubicBezTo>
                  <a:pt x="160" y="417"/>
                  <a:pt x="165" y="418"/>
                  <a:pt x="174" y="419"/>
                </a:cubicBezTo>
                <a:cubicBezTo>
                  <a:pt x="183" y="420"/>
                  <a:pt x="197" y="420"/>
                  <a:pt x="216" y="420"/>
                </a:cubicBezTo>
                <a:lnTo>
                  <a:pt x="233" y="420"/>
                </a:lnTo>
                <a:lnTo>
                  <a:pt x="233" y="451"/>
                </a:lnTo>
                <a:lnTo>
                  <a:pt x="226" y="451"/>
                </a:lnTo>
                <a:cubicBezTo>
                  <a:pt x="217" y="450"/>
                  <a:pt x="181" y="449"/>
                  <a:pt x="119" y="449"/>
                </a:cubicBezTo>
                <a:cubicBezTo>
                  <a:pt x="56" y="449"/>
                  <a:pt x="21" y="450"/>
                  <a:pt x="11" y="451"/>
                </a:cubicBezTo>
                <a:lnTo>
                  <a:pt x="3" y="451"/>
                </a:lnTo>
                <a:lnTo>
                  <a:pt x="3" y="420"/>
                </a:lnTo>
                <a:lnTo>
                  <a:pt x="21" y="420"/>
                </a:lnTo>
                <a:cubicBezTo>
                  <a:pt x="31" y="420"/>
                  <a:pt x="39" y="420"/>
                  <a:pt x="47" y="420"/>
                </a:cubicBezTo>
                <a:cubicBezTo>
                  <a:pt x="54" y="420"/>
                  <a:pt x="59" y="420"/>
                  <a:pt x="63" y="420"/>
                </a:cubicBezTo>
                <a:cubicBezTo>
                  <a:pt x="67" y="419"/>
                  <a:pt x="71" y="418"/>
                  <a:pt x="74" y="418"/>
                </a:cubicBezTo>
                <a:cubicBezTo>
                  <a:pt x="77" y="417"/>
                  <a:pt x="79" y="416"/>
                  <a:pt x="80" y="416"/>
                </a:cubicBezTo>
                <a:cubicBezTo>
                  <a:pt x="80" y="416"/>
                  <a:pt x="81" y="415"/>
                  <a:pt x="84" y="413"/>
                </a:cubicBezTo>
                <a:cubicBezTo>
                  <a:pt x="86" y="411"/>
                  <a:pt x="87"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6" name=""/>
          <p:cNvSpPr/>
          <p:nvPr/>
        </p:nvSpPr>
        <p:spPr>
          <a:xfrm>
            <a:off x="11729520" y="1706760"/>
            <a:ext cx="58680" cy="243720"/>
          </a:xfrm>
          <a:custGeom>
            <a:avLst/>
            <a:gdLst/>
            <a:ahLst/>
            <a:rect l="0" t="0" r="r" b="b"/>
            <a:pathLst>
              <a:path w="163" h="677">
                <a:moveTo>
                  <a:pt x="3" y="1"/>
                </a:moveTo>
                <a:lnTo>
                  <a:pt x="6" y="0"/>
                </a:lnTo>
                <a:cubicBezTo>
                  <a:pt x="8" y="0"/>
                  <a:pt x="11" y="0"/>
                  <a:pt x="13" y="0"/>
                </a:cubicBezTo>
                <a:lnTo>
                  <a:pt x="22" y="0"/>
                </a:lnTo>
                <a:lnTo>
                  <a:pt x="41" y="16"/>
                </a:lnTo>
                <a:cubicBezTo>
                  <a:pt x="83" y="55"/>
                  <a:pt x="114" y="102"/>
                  <a:pt x="134" y="160"/>
                </a:cubicBezTo>
                <a:cubicBezTo>
                  <a:pt x="153" y="217"/>
                  <a:pt x="163" y="277"/>
                  <a:pt x="163" y="339"/>
                </a:cubicBezTo>
                <a:cubicBezTo>
                  <a:pt x="163" y="370"/>
                  <a:pt x="160" y="400"/>
                  <a:pt x="156" y="428"/>
                </a:cubicBezTo>
                <a:cubicBezTo>
                  <a:pt x="151" y="456"/>
                  <a:pt x="146" y="480"/>
                  <a:pt x="140" y="500"/>
                </a:cubicBezTo>
                <a:cubicBezTo>
                  <a:pt x="135" y="520"/>
                  <a:pt x="126" y="540"/>
                  <a:pt x="115" y="560"/>
                </a:cubicBezTo>
                <a:cubicBezTo>
                  <a:pt x="105" y="580"/>
                  <a:pt x="96" y="595"/>
                  <a:pt x="90" y="605"/>
                </a:cubicBezTo>
                <a:cubicBezTo>
                  <a:pt x="83" y="615"/>
                  <a:pt x="74" y="627"/>
                  <a:pt x="62" y="640"/>
                </a:cubicBezTo>
                <a:cubicBezTo>
                  <a:pt x="50" y="652"/>
                  <a:pt x="43" y="660"/>
                  <a:pt x="40" y="662"/>
                </a:cubicBezTo>
                <a:cubicBezTo>
                  <a:pt x="38" y="664"/>
                  <a:pt x="33" y="668"/>
                  <a:pt x="25" y="675"/>
                </a:cubicBezTo>
                <a:cubicBezTo>
                  <a:pt x="23" y="676"/>
                  <a:pt x="22" y="677"/>
                  <a:pt x="22" y="677"/>
                </a:cubicBezTo>
                <a:lnTo>
                  <a:pt x="13" y="677"/>
                </a:lnTo>
                <a:cubicBezTo>
                  <a:pt x="9" y="677"/>
                  <a:pt x="7" y="677"/>
                  <a:pt x="5" y="677"/>
                </a:cubicBezTo>
                <a:cubicBezTo>
                  <a:pt x="4" y="677"/>
                  <a:pt x="3" y="677"/>
                  <a:pt x="2" y="675"/>
                </a:cubicBezTo>
                <a:cubicBezTo>
                  <a:pt x="1" y="674"/>
                  <a:pt x="1" y="672"/>
                  <a:pt x="0" y="669"/>
                </a:cubicBezTo>
                <a:cubicBezTo>
                  <a:pt x="1" y="669"/>
                  <a:pt x="3" y="666"/>
                  <a:pt x="8" y="661"/>
                </a:cubicBezTo>
                <a:cubicBezTo>
                  <a:pt x="78" y="588"/>
                  <a:pt x="113" y="481"/>
                  <a:pt x="113" y="339"/>
                </a:cubicBezTo>
                <a:cubicBezTo>
                  <a:pt x="113" y="197"/>
                  <a:pt x="78" y="90"/>
                  <a:pt x="8" y="17"/>
                </a:cubicBezTo>
                <a:cubicBezTo>
                  <a:pt x="3" y="12"/>
                  <a:pt x="1"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7" name=""/>
          <p:cNvSpPr/>
          <p:nvPr/>
        </p:nvSpPr>
        <p:spPr>
          <a:xfrm>
            <a:off x="388800" y="2304720"/>
            <a:ext cx="150120" cy="167040"/>
          </a:xfrm>
          <a:custGeom>
            <a:avLst/>
            <a:gdLst/>
            <a:ahLst/>
            <a:rect l="0" t="0" r="r" b="b"/>
            <a:pathLst>
              <a:path w="417" h="464">
                <a:moveTo>
                  <a:pt x="132" y="32"/>
                </a:moveTo>
                <a:cubicBezTo>
                  <a:pt x="117" y="32"/>
                  <a:pt x="109" y="31"/>
                  <a:pt x="108" y="29"/>
                </a:cubicBezTo>
                <a:cubicBezTo>
                  <a:pt x="107" y="28"/>
                  <a:pt x="107" y="26"/>
                  <a:pt x="107" y="23"/>
                </a:cubicBezTo>
                <a:cubicBezTo>
                  <a:pt x="107" y="13"/>
                  <a:pt x="110" y="5"/>
                  <a:pt x="115" y="1"/>
                </a:cubicBezTo>
                <a:cubicBezTo>
                  <a:pt x="115" y="1"/>
                  <a:pt x="119" y="0"/>
                  <a:pt x="125" y="0"/>
                </a:cubicBezTo>
                <a:cubicBezTo>
                  <a:pt x="149" y="2"/>
                  <a:pt x="178" y="2"/>
                  <a:pt x="211" y="2"/>
                </a:cubicBezTo>
                <a:cubicBezTo>
                  <a:pt x="274" y="2"/>
                  <a:pt x="311" y="2"/>
                  <a:pt x="320" y="0"/>
                </a:cubicBezTo>
                <a:lnTo>
                  <a:pt x="328" y="0"/>
                </a:lnTo>
                <a:cubicBezTo>
                  <a:pt x="331" y="3"/>
                  <a:pt x="332" y="5"/>
                  <a:pt x="332" y="7"/>
                </a:cubicBezTo>
                <a:cubicBezTo>
                  <a:pt x="332" y="8"/>
                  <a:pt x="332" y="12"/>
                  <a:pt x="331" y="19"/>
                </a:cubicBezTo>
                <a:cubicBezTo>
                  <a:pt x="329" y="25"/>
                  <a:pt x="327" y="30"/>
                  <a:pt x="325" y="32"/>
                </a:cubicBezTo>
                <a:lnTo>
                  <a:pt x="299" y="32"/>
                </a:lnTo>
                <a:cubicBezTo>
                  <a:pt x="268" y="32"/>
                  <a:pt x="250" y="34"/>
                  <a:pt x="244" y="38"/>
                </a:cubicBezTo>
                <a:cubicBezTo>
                  <a:pt x="241" y="39"/>
                  <a:pt x="238" y="46"/>
                  <a:pt x="235" y="57"/>
                </a:cubicBezTo>
                <a:cubicBezTo>
                  <a:pt x="232" y="67"/>
                  <a:pt x="217" y="127"/>
                  <a:pt x="190" y="235"/>
                </a:cubicBezTo>
                <a:cubicBezTo>
                  <a:pt x="182" y="264"/>
                  <a:pt x="175" y="296"/>
                  <a:pt x="167" y="329"/>
                </a:cubicBezTo>
                <a:cubicBezTo>
                  <a:pt x="159" y="362"/>
                  <a:pt x="152" y="387"/>
                  <a:pt x="148" y="404"/>
                </a:cubicBezTo>
                <a:lnTo>
                  <a:pt x="142" y="428"/>
                </a:lnTo>
                <a:cubicBezTo>
                  <a:pt x="142" y="430"/>
                  <a:pt x="144" y="431"/>
                  <a:pt x="148" y="431"/>
                </a:cubicBezTo>
                <a:cubicBezTo>
                  <a:pt x="152" y="431"/>
                  <a:pt x="166" y="431"/>
                  <a:pt x="188" y="432"/>
                </a:cubicBezTo>
                <a:lnTo>
                  <a:pt x="200" y="432"/>
                </a:lnTo>
                <a:cubicBezTo>
                  <a:pt x="214" y="432"/>
                  <a:pt x="226" y="432"/>
                  <a:pt x="234" y="432"/>
                </a:cubicBezTo>
                <a:cubicBezTo>
                  <a:pt x="243" y="431"/>
                  <a:pt x="254" y="430"/>
                  <a:pt x="267" y="427"/>
                </a:cubicBezTo>
                <a:cubicBezTo>
                  <a:pt x="281" y="424"/>
                  <a:pt x="292" y="420"/>
                  <a:pt x="301" y="415"/>
                </a:cubicBezTo>
                <a:cubicBezTo>
                  <a:pt x="310" y="409"/>
                  <a:pt x="320" y="402"/>
                  <a:pt x="331" y="392"/>
                </a:cubicBezTo>
                <a:cubicBezTo>
                  <a:pt x="342" y="382"/>
                  <a:pt x="351" y="369"/>
                  <a:pt x="359" y="355"/>
                </a:cubicBezTo>
                <a:cubicBezTo>
                  <a:pt x="367" y="341"/>
                  <a:pt x="373" y="326"/>
                  <a:pt x="381" y="309"/>
                </a:cubicBezTo>
                <a:cubicBezTo>
                  <a:pt x="387" y="292"/>
                  <a:pt x="391" y="282"/>
                  <a:pt x="392" y="280"/>
                </a:cubicBezTo>
                <a:cubicBezTo>
                  <a:pt x="394" y="278"/>
                  <a:pt x="398" y="278"/>
                  <a:pt x="404" y="278"/>
                </a:cubicBezTo>
                <a:lnTo>
                  <a:pt x="413" y="278"/>
                </a:lnTo>
                <a:cubicBezTo>
                  <a:pt x="415" y="282"/>
                  <a:pt x="417" y="284"/>
                  <a:pt x="417" y="285"/>
                </a:cubicBezTo>
                <a:cubicBezTo>
                  <a:pt x="417" y="286"/>
                  <a:pt x="412" y="300"/>
                  <a:pt x="403" y="326"/>
                </a:cubicBezTo>
                <a:cubicBezTo>
                  <a:pt x="394" y="352"/>
                  <a:pt x="384" y="379"/>
                  <a:pt x="372" y="407"/>
                </a:cubicBezTo>
                <a:cubicBezTo>
                  <a:pt x="361" y="436"/>
                  <a:pt x="356" y="452"/>
                  <a:pt x="355" y="457"/>
                </a:cubicBezTo>
                <a:cubicBezTo>
                  <a:pt x="354" y="460"/>
                  <a:pt x="353" y="461"/>
                  <a:pt x="352" y="461"/>
                </a:cubicBezTo>
                <a:cubicBezTo>
                  <a:pt x="351" y="462"/>
                  <a:pt x="347" y="463"/>
                  <a:pt x="341" y="463"/>
                </a:cubicBezTo>
                <a:cubicBezTo>
                  <a:pt x="335" y="464"/>
                  <a:pt x="325" y="465"/>
                  <a:pt x="312" y="464"/>
                </a:cubicBezTo>
                <a:cubicBezTo>
                  <a:pt x="307" y="464"/>
                  <a:pt x="290" y="464"/>
                  <a:pt x="261" y="464"/>
                </a:cubicBezTo>
                <a:cubicBezTo>
                  <a:pt x="231" y="464"/>
                  <a:pt x="203" y="464"/>
                  <a:pt x="177" y="463"/>
                </a:cubicBezTo>
                <a:lnTo>
                  <a:pt x="56" y="463"/>
                </a:lnTo>
                <a:cubicBezTo>
                  <a:pt x="18" y="463"/>
                  <a:pt x="0" y="461"/>
                  <a:pt x="0" y="457"/>
                </a:cubicBezTo>
                <a:cubicBezTo>
                  <a:pt x="0" y="454"/>
                  <a:pt x="0" y="450"/>
                  <a:pt x="1" y="447"/>
                </a:cubicBezTo>
                <a:cubicBezTo>
                  <a:pt x="3" y="439"/>
                  <a:pt x="5" y="434"/>
                  <a:pt x="8" y="433"/>
                </a:cubicBezTo>
                <a:cubicBezTo>
                  <a:pt x="9" y="433"/>
                  <a:pt x="13" y="432"/>
                  <a:pt x="18" y="432"/>
                </a:cubicBezTo>
                <a:lnTo>
                  <a:pt x="22" y="432"/>
                </a:lnTo>
                <a:cubicBezTo>
                  <a:pt x="34" y="432"/>
                  <a:pt x="48" y="432"/>
                  <a:pt x="62" y="430"/>
                </a:cubicBezTo>
                <a:cubicBezTo>
                  <a:pt x="69" y="429"/>
                  <a:pt x="73" y="426"/>
                  <a:pt x="75" y="422"/>
                </a:cubicBezTo>
                <a:cubicBezTo>
                  <a:pt x="77" y="420"/>
                  <a:pt x="93" y="358"/>
                  <a:pt x="124" y="233"/>
                </a:cubicBezTo>
                <a:cubicBezTo>
                  <a:pt x="155" y="110"/>
                  <a:pt x="171" y="44"/>
                  <a:pt x="171" y="38"/>
                </a:cubicBezTo>
                <a:cubicBezTo>
                  <a:pt x="171" y="34"/>
                  <a:pt x="158" y="32"/>
                  <a:pt x="132"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8" name=""/>
          <p:cNvSpPr/>
          <p:nvPr/>
        </p:nvSpPr>
        <p:spPr>
          <a:xfrm>
            <a:off x="558360" y="2391120"/>
            <a:ext cx="118080" cy="117000"/>
          </a:xfrm>
          <a:custGeom>
            <a:avLst/>
            <a:gdLst/>
            <a:ahLst/>
            <a:rect l="0" t="0" r="r" b="b"/>
            <a:pathLst>
              <a:path w="328" h="325">
                <a:moveTo>
                  <a:pt x="9" y="115"/>
                </a:moveTo>
                <a:cubicBezTo>
                  <a:pt x="3" y="115"/>
                  <a:pt x="0" y="114"/>
                  <a:pt x="0" y="111"/>
                </a:cubicBezTo>
                <a:cubicBezTo>
                  <a:pt x="0" y="109"/>
                  <a:pt x="2" y="101"/>
                  <a:pt x="8" y="84"/>
                </a:cubicBezTo>
                <a:cubicBezTo>
                  <a:pt x="13" y="68"/>
                  <a:pt x="18" y="52"/>
                  <a:pt x="24" y="36"/>
                </a:cubicBezTo>
                <a:lnTo>
                  <a:pt x="32" y="13"/>
                </a:lnTo>
                <a:cubicBezTo>
                  <a:pt x="34" y="7"/>
                  <a:pt x="36" y="3"/>
                  <a:pt x="38" y="0"/>
                </a:cubicBezTo>
                <a:lnTo>
                  <a:pt x="263" y="0"/>
                </a:lnTo>
                <a:lnTo>
                  <a:pt x="306" y="0"/>
                </a:lnTo>
                <a:cubicBezTo>
                  <a:pt x="316" y="0"/>
                  <a:pt x="322" y="0"/>
                  <a:pt x="324" y="1"/>
                </a:cubicBezTo>
                <a:cubicBezTo>
                  <a:pt x="326" y="1"/>
                  <a:pt x="327" y="2"/>
                  <a:pt x="328" y="5"/>
                </a:cubicBezTo>
                <a:cubicBezTo>
                  <a:pt x="328" y="7"/>
                  <a:pt x="325" y="25"/>
                  <a:pt x="319" y="59"/>
                </a:cubicBezTo>
                <a:cubicBezTo>
                  <a:pt x="314" y="94"/>
                  <a:pt x="311" y="111"/>
                  <a:pt x="310" y="112"/>
                </a:cubicBezTo>
                <a:cubicBezTo>
                  <a:pt x="310" y="114"/>
                  <a:pt x="307" y="115"/>
                  <a:pt x="301" y="115"/>
                </a:cubicBezTo>
                <a:cubicBezTo>
                  <a:pt x="298" y="115"/>
                  <a:pt x="296" y="115"/>
                  <a:pt x="296" y="115"/>
                </a:cubicBezTo>
                <a:cubicBezTo>
                  <a:pt x="295" y="115"/>
                  <a:pt x="294" y="114"/>
                  <a:pt x="293" y="113"/>
                </a:cubicBezTo>
                <a:lnTo>
                  <a:pt x="292" y="111"/>
                </a:lnTo>
                <a:cubicBezTo>
                  <a:pt x="292" y="109"/>
                  <a:pt x="293" y="102"/>
                  <a:pt x="295" y="90"/>
                </a:cubicBezTo>
                <a:cubicBezTo>
                  <a:pt x="296" y="77"/>
                  <a:pt x="297" y="67"/>
                  <a:pt x="297" y="60"/>
                </a:cubicBezTo>
                <a:cubicBezTo>
                  <a:pt x="297" y="49"/>
                  <a:pt x="295" y="41"/>
                  <a:pt x="291" y="35"/>
                </a:cubicBezTo>
                <a:cubicBezTo>
                  <a:pt x="287" y="29"/>
                  <a:pt x="278" y="25"/>
                  <a:pt x="265" y="23"/>
                </a:cubicBezTo>
                <a:cubicBezTo>
                  <a:pt x="263" y="23"/>
                  <a:pt x="254" y="22"/>
                  <a:pt x="236" y="22"/>
                </a:cubicBezTo>
                <a:cubicBezTo>
                  <a:pt x="222" y="22"/>
                  <a:pt x="212" y="22"/>
                  <a:pt x="208" y="23"/>
                </a:cubicBezTo>
                <a:cubicBezTo>
                  <a:pt x="205" y="23"/>
                  <a:pt x="202" y="24"/>
                  <a:pt x="200" y="26"/>
                </a:cubicBezTo>
                <a:cubicBezTo>
                  <a:pt x="200" y="27"/>
                  <a:pt x="188" y="71"/>
                  <a:pt x="166" y="160"/>
                </a:cubicBezTo>
                <a:cubicBezTo>
                  <a:pt x="144" y="248"/>
                  <a:pt x="132" y="294"/>
                  <a:pt x="132" y="295"/>
                </a:cubicBezTo>
                <a:cubicBezTo>
                  <a:pt x="132" y="299"/>
                  <a:pt x="146" y="301"/>
                  <a:pt x="174" y="302"/>
                </a:cubicBezTo>
                <a:cubicBezTo>
                  <a:pt x="185" y="302"/>
                  <a:pt x="191" y="302"/>
                  <a:pt x="194" y="302"/>
                </a:cubicBezTo>
                <a:cubicBezTo>
                  <a:pt x="197" y="304"/>
                  <a:pt x="198" y="305"/>
                  <a:pt x="198" y="308"/>
                </a:cubicBezTo>
                <a:cubicBezTo>
                  <a:pt x="198" y="309"/>
                  <a:pt x="198" y="312"/>
                  <a:pt x="197" y="314"/>
                </a:cubicBezTo>
                <a:cubicBezTo>
                  <a:pt x="196" y="320"/>
                  <a:pt x="194" y="323"/>
                  <a:pt x="193" y="324"/>
                </a:cubicBezTo>
                <a:lnTo>
                  <a:pt x="192" y="325"/>
                </a:lnTo>
                <a:cubicBezTo>
                  <a:pt x="191" y="325"/>
                  <a:pt x="190" y="325"/>
                  <a:pt x="188" y="325"/>
                </a:cubicBezTo>
                <a:cubicBezTo>
                  <a:pt x="187" y="325"/>
                  <a:pt x="178" y="325"/>
                  <a:pt x="163" y="324"/>
                </a:cubicBezTo>
                <a:cubicBezTo>
                  <a:pt x="149" y="324"/>
                  <a:pt x="127" y="324"/>
                  <a:pt x="99" y="324"/>
                </a:cubicBezTo>
                <a:cubicBezTo>
                  <a:pt x="58" y="324"/>
                  <a:pt x="32" y="324"/>
                  <a:pt x="21" y="325"/>
                </a:cubicBezTo>
                <a:lnTo>
                  <a:pt x="13" y="325"/>
                </a:lnTo>
                <a:cubicBezTo>
                  <a:pt x="11" y="323"/>
                  <a:pt x="10" y="322"/>
                  <a:pt x="10" y="321"/>
                </a:cubicBezTo>
                <a:cubicBezTo>
                  <a:pt x="10" y="320"/>
                  <a:pt x="11" y="317"/>
                  <a:pt x="11" y="312"/>
                </a:cubicBezTo>
                <a:cubicBezTo>
                  <a:pt x="13" y="308"/>
                  <a:pt x="14" y="305"/>
                  <a:pt x="16" y="302"/>
                </a:cubicBezTo>
                <a:lnTo>
                  <a:pt x="30" y="302"/>
                </a:lnTo>
                <a:lnTo>
                  <a:pt x="35" y="302"/>
                </a:lnTo>
                <a:cubicBezTo>
                  <a:pt x="60" y="302"/>
                  <a:pt x="75" y="300"/>
                  <a:pt x="80" y="298"/>
                </a:cubicBezTo>
                <a:cubicBezTo>
                  <a:pt x="81" y="297"/>
                  <a:pt x="81" y="297"/>
                  <a:pt x="81" y="297"/>
                </a:cubicBezTo>
                <a:cubicBezTo>
                  <a:pt x="83" y="296"/>
                  <a:pt x="84" y="293"/>
                  <a:pt x="86" y="288"/>
                </a:cubicBezTo>
                <a:cubicBezTo>
                  <a:pt x="88" y="282"/>
                  <a:pt x="94" y="257"/>
                  <a:pt x="105" y="212"/>
                </a:cubicBezTo>
                <a:cubicBezTo>
                  <a:pt x="111" y="191"/>
                  <a:pt x="115" y="173"/>
                  <a:pt x="119" y="159"/>
                </a:cubicBezTo>
                <a:cubicBezTo>
                  <a:pt x="141" y="72"/>
                  <a:pt x="152" y="27"/>
                  <a:pt x="152" y="25"/>
                </a:cubicBezTo>
                <a:cubicBezTo>
                  <a:pt x="152" y="23"/>
                  <a:pt x="147" y="23"/>
                  <a:pt x="138" y="23"/>
                </a:cubicBezTo>
                <a:lnTo>
                  <a:pt x="123" y="23"/>
                </a:lnTo>
                <a:cubicBezTo>
                  <a:pt x="102" y="23"/>
                  <a:pt x="88" y="24"/>
                  <a:pt x="81" y="25"/>
                </a:cubicBezTo>
                <a:cubicBezTo>
                  <a:pt x="67" y="29"/>
                  <a:pt x="56" y="35"/>
                  <a:pt x="48" y="45"/>
                </a:cubicBezTo>
                <a:cubicBezTo>
                  <a:pt x="40" y="55"/>
                  <a:pt x="31" y="73"/>
                  <a:pt x="22" y="101"/>
                </a:cubicBezTo>
                <a:cubicBezTo>
                  <a:pt x="20" y="108"/>
                  <a:pt x="18" y="112"/>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9" name=""/>
          <p:cNvSpPr txBox="1"/>
          <p:nvPr/>
        </p:nvSpPr>
        <p:spPr>
          <a:xfrm>
            <a:off x="380880" y="1182600"/>
            <a:ext cx="91141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論文では重み係数を無視した以下の単純な損失関数の方が安定しており性能も良かったと報告している</a:t>
            </a:r>
            <a:endParaRPr b="0" lang="en-US" sz="1560" strike="noStrike" u="none">
              <a:solidFill>
                <a:srgbClr val="000000"/>
              </a:solidFill>
              <a:effectLst/>
              <a:uFillTx/>
              <a:latin typeface="Times New Roman"/>
            </a:endParaRPr>
          </a:p>
        </p:txBody>
      </p:sp>
      <p:sp>
        <p:nvSpPr>
          <p:cNvPr id="1030" name=""/>
          <p:cNvSpPr txBox="1"/>
          <p:nvPr/>
        </p:nvSpPr>
        <p:spPr>
          <a:xfrm>
            <a:off x="688320" y="2287800"/>
            <a:ext cx="40582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は定数なので最終的な損失関数は式</a:t>
            </a:r>
            <a:r>
              <a:rPr b="0" lang="en-US" sz="1560" strike="noStrike" u="none">
                <a:solidFill>
                  <a:srgbClr val="333333"/>
                </a:solidFill>
                <a:effectLst/>
                <a:uFillTx/>
                <a:latin typeface="NotoSansJP-Thin_"/>
                <a:ea typeface="NotoSansJP-Thin_"/>
              </a:rPr>
              <a:t>6</a:t>
            </a:r>
            <a:r>
              <a:rPr b="0" lang="zh-CN" sz="1560" strike="noStrike" u="none">
                <a:solidFill>
                  <a:srgbClr val="333333"/>
                </a:solidFill>
                <a:effectLst/>
                <a:uFillTx/>
                <a:latin typeface="NotoSansJP-Thin_"/>
                <a:ea typeface="NotoSansJP-Thin_"/>
              </a:rPr>
              <a:t>である</a:t>
            </a:r>
            <a:endParaRPr b="0" lang="en-US" sz="1560" strike="noStrike" u="none">
              <a:solidFill>
                <a:srgbClr val="000000"/>
              </a:solidFill>
              <a:effectLst/>
              <a:uFillTx/>
              <a:latin typeface="Times New Roman"/>
            </a:endParaRPr>
          </a:p>
        </p:txBody>
      </p:sp>
      <p:sp>
        <p:nvSpPr>
          <p:cNvPr id="1031" name=""/>
          <p:cNvSpPr txBox="1"/>
          <p:nvPr/>
        </p:nvSpPr>
        <p:spPr>
          <a:xfrm>
            <a:off x="380880" y="2554200"/>
            <a:ext cx="1981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ここまでをまとめると</a:t>
            </a:r>
            <a:endParaRPr b="0" lang="en-US" sz="1560" strike="noStrike" u="none">
              <a:solidFill>
                <a:srgbClr val="000000"/>
              </a:solidFill>
              <a:effectLst/>
              <a:uFillTx/>
              <a:latin typeface="Times New Roman"/>
            </a:endParaRPr>
          </a:p>
        </p:txBody>
      </p:sp>
      <p:sp>
        <p:nvSpPr>
          <p:cNvPr id="1032" name=""/>
          <p:cNvSpPr/>
          <p:nvPr/>
        </p:nvSpPr>
        <p:spPr>
          <a:xfrm>
            <a:off x="2125080" y="2895480"/>
            <a:ext cx="99360" cy="110160"/>
          </a:xfrm>
          <a:custGeom>
            <a:avLst/>
            <a:gdLst/>
            <a:ahLst/>
            <a:rect l="0" t="0" r="r" b="b"/>
            <a:pathLst>
              <a:path w="276" h="306">
                <a:moveTo>
                  <a:pt x="251" y="241"/>
                </a:moveTo>
                <a:cubicBezTo>
                  <a:pt x="255" y="241"/>
                  <a:pt x="258" y="244"/>
                  <a:pt x="261" y="251"/>
                </a:cubicBezTo>
                <a:cubicBezTo>
                  <a:pt x="264" y="258"/>
                  <a:pt x="266" y="264"/>
                  <a:pt x="266" y="270"/>
                </a:cubicBezTo>
                <a:cubicBezTo>
                  <a:pt x="266" y="271"/>
                  <a:pt x="266" y="273"/>
                  <a:pt x="265" y="275"/>
                </a:cubicBezTo>
                <a:cubicBezTo>
                  <a:pt x="264" y="276"/>
                  <a:pt x="260" y="278"/>
                  <a:pt x="254" y="281"/>
                </a:cubicBezTo>
                <a:cubicBezTo>
                  <a:pt x="249" y="285"/>
                  <a:pt x="240" y="289"/>
                  <a:pt x="227" y="294"/>
                </a:cubicBezTo>
                <a:cubicBezTo>
                  <a:pt x="215" y="299"/>
                  <a:pt x="202" y="302"/>
                  <a:pt x="188" y="304"/>
                </a:cubicBezTo>
                <a:cubicBezTo>
                  <a:pt x="183" y="305"/>
                  <a:pt x="174" y="306"/>
                  <a:pt x="160" y="306"/>
                </a:cubicBezTo>
                <a:cubicBezTo>
                  <a:pt x="131" y="306"/>
                  <a:pt x="106" y="302"/>
                  <a:pt x="84" y="294"/>
                </a:cubicBezTo>
                <a:cubicBezTo>
                  <a:pt x="62" y="287"/>
                  <a:pt x="46" y="277"/>
                  <a:pt x="34" y="264"/>
                </a:cubicBezTo>
                <a:cubicBezTo>
                  <a:pt x="22" y="252"/>
                  <a:pt x="14" y="240"/>
                  <a:pt x="8" y="227"/>
                </a:cubicBezTo>
                <a:cubicBezTo>
                  <a:pt x="3" y="214"/>
                  <a:pt x="0" y="201"/>
                  <a:pt x="0" y="188"/>
                </a:cubicBezTo>
                <a:lnTo>
                  <a:pt x="0" y="179"/>
                </a:lnTo>
                <a:cubicBezTo>
                  <a:pt x="0" y="142"/>
                  <a:pt x="11" y="109"/>
                  <a:pt x="34" y="79"/>
                </a:cubicBezTo>
                <a:cubicBezTo>
                  <a:pt x="39" y="72"/>
                  <a:pt x="44" y="66"/>
                  <a:pt x="51" y="60"/>
                </a:cubicBezTo>
                <a:cubicBezTo>
                  <a:pt x="58" y="53"/>
                  <a:pt x="67" y="46"/>
                  <a:pt x="80" y="37"/>
                </a:cubicBezTo>
                <a:cubicBezTo>
                  <a:pt x="93" y="28"/>
                  <a:pt x="109" y="20"/>
                  <a:pt x="129" y="14"/>
                </a:cubicBezTo>
                <a:cubicBezTo>
                  <a:pt x="149" y="6"/>
                  <a:pt x="169" y="2"/>
                  <a:pt x="192" y="1"/>
                </a:cubicBezTo>
                <a:cubicBezTo>
                  <a:pt x="192" y="1"/>
                  <a:pt x="197" y="1"/>
                  <a:pt x="206" y="1"/>
                </a:cubicBezTo>
                <a:cubicBezTo>
                  <a:pt x="215" y="1"/>
                  <a:pt x="223" y="0"/>
                  <a:pt x="229" y="0"/>
                </a:cubicBezTo>
                <a:cubicBezTo>
                  <a:pt x="252" y="0"/>
                  <a:pt x="267" y="1"/>
                  <a:pt x="270" y="4"/>
                </a:cubicBezTo>
                <a:cubicBezTo>
                  <a:pt x="274" y="7"/>
                  <a:pt x="276" y="12"/>
                  <a:pt x="276" y="20"/>
                </a:cubicBezTo>
                <a:cubicBezTo>
                  <a:pt x="274" y="31"/>
                  <a:pt x="268" y="38"/>
                  <a:pt x="257" y="42"/>
                </a:cubicBezTo>
                <a:lnTo>
                  <a:pt x="225" y="43"/>
                </a:lnTo>
                <a:cubicBezTo>
                  <a:pt x="193" y="43"/>
                  <a:pt x="171" y="46"/>
                  <a:pt x="158" y="52"/>
                </a:cubicBezTo>
                <a:cubicBezTo>
                  <a:pt x="137" y="61"/>
                  <a:pt x="121" y="77"/>
                  <a:pt x="111" y="102"/>
                </a:cubicBezTo>
                <a:cubicBezTo>
                  <a:pt x="107" y="111"/>
                  <a:pt x="105" y="117"/>
                  <a:pt x="105" y="120"/>
                </a:cubicBezTo>
                <a:cubicBezTo>
                  <a:pt x="105" y="120"/>
                  <a:pt x="126" y="120"/>
                  <a:pt x="167" y="120"/>
                </a:cubicBezTo>
                <a:cubicBezTo>
                  <a:pt x="174" y="120"/>
                  <a:pt x="181" y="120"/>
                  <a:pt x="190" y="120"/>
                </a:cubicBezTo>
                <a:cubicBezTo>
                  <a:pt x="199" y="120"/>
                  <a:pt x="206" y="120"/>
                  <a:pt x="209" y="120"/>
                </a:cubicBezTo>
                <a:cubicBezTo>
                  <a:pt x="223" y="120"/>
                  <a:pt x="232" y="121"/>
                  <a:pt x="237" y="123"/>
                </a:cubicBezTo>
                <a:cubicBezTo>
                  <a:pt x="242" y="125"/>
                  <a:pt x="245" y="130"/>
                  <a:pt x="245" y="138"/>
                </a:cubicBezTo>
                <a:cubicBezTo>
                  <a:pt x="245" y="150"/>
                  <a:pt x="239" y="158"/>
                  <a:pt x="227" y="162"/>
                </a:cubicBezTo>
                <a:cubicBezTo>
                  <a:pt x="225" y="162"/>
                  <a:pt x="202" y="162"/>
                  <a:pt x="159" y="162"/>
                </a:cubicBezTo>
                <a:cubicBezTo>
                  <a:pt x="116" y="162"/>
                  <a:pt x="94" y="163"/>
                  <a:pt x="94" y="164"/>
                </a:cubicBezTo>
                <a:cubicBezTo>
                  <a:pt x="90" y="176"/>
                  <a:pt x="88" y="190"/>
                  <a:pt x="88" y="206"/>
                </a:cubicBezTo>
                <a:cubicBezTo>
                  <a:pt x="88" y="230"/>
                  <a:pt x="96" y="247"/>
                  <a:pt x="111" y="257"/>
                </a:cubicBezTo>
                <a:cubicBezTo>
                  <a:pt x="126" y="267"/>
                  <a:pt x="145" y="272"/>
                  <a:pt x="168" y="272"/>
                </a:cubicBezTo>
                <a:cubicBezTo>
                  <a:pt x="169" y="272"/>
                  <a:pt x="171" y="272"/>
                  <a:pt x="173" y="272"/>
                </a:cubicBezTo>
                <a:cubicBezTo>
                  <a:pt x="176" y="272"/>
                  <a:pt x="177" y="272"/>
                  <a:pt x="178" y="271"/>
                </a:cubicBezTo>
                <a:cubicBezTo>
                  <a:pt x="192" y="269"/>
                  <a:pt x="206" y="263"/>
                  <a:pt x="222" y="254"/>
                </a:cubicBezTo>
                <a:cubicBezTo>
                  <a:pt x="238" y="245"/>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3" name=""/>
          <p:cNvSpPr/>
          <p:nvPr/>
        </p:nvSpPr>
        <p:spPr>
          <a:xfrm>
            <a:off x="2246040" y="2918520"/>
            <a:ext cx="73800" cy="123480"/>
          </a:xfrm>
          <a:custGeom>
            <a:avLst/>
            <a:gdLst/>
            <a:ahLst/>
            <a:rect l="0" t="0" r="r" b="b"/>
            <a:pathLst>
              <a:path w="205" h="343">
                <a:moveTo>
                  <a:pt x="0" y="242"/>
                </a:moveTo>
                <a:cubicBezTo>
                  <a:pt x="0" y="209"/>
                  <a:pt x="6" y="175"/>
                  <a:pt x="19" y="139"/>
                </a:cubicBezTo>
                <a:cubicBezTo>
                  <a:pt x="31" y="103"/>
                  <a:pt x="48" y="72"/>
                  <a:pt x="69" y="46"/>
                </a:cubicBezTo>
                <a:cubicBezTo>
                  <a:pt x="91" y="20"/>
                  <a:pt x="113" y="5"/>
                  <a:pt x="136" y="1"/>
                </a:cubicBezTo>
                <a:cubicBezTo>
                  <a:pt x="136" y="1"/>
                  <a:pt x="137" y="1"/>
                  <a:pt x="140" y="1"/>
                </a:cubicBezTo>
                <a:cubicBezTo>
                  <a:pt x="142" y="1"/>
                  <a:pt x="144" y="1"/>
                  <a:pt x="145" y="0"/>
                </a:cubicBezTo>
                <a:cubicBezTo>
                  <a:pt x="163" y="2"/>
                  <a:pt x="176" y="10"/>
                  <a:pt x="186" y="24"/>
                </a:cubicBezTo>
                <a:cubicBezTo>
                  <a:pt x="199" y="43"/>
                  <a:pt x="205" y="69"/>
                  <a:pt x="205" y="101"/>
                </a:cubicBezTo>
                <a:cubicBezTo>
                  <a:pt x="205" y="137"/>
                  <a:pt x="198" y="175"/>
                  <a:pt x="183" y="213"/>
                </a:cubicBezTo>
                <a:cubicBezTo>
                  <a:pt x="168" y="252"/>
                  <a:pt x="150" y="283"/>
                  <a:pt x="128" y="307"/>
                </a:cubicBezTo>
                <a:cubicBezTo>
                  <a:pt x="105" y="331"/>
                  <a:pt x="84" y="343"/>
                  <a:pt x="64" y="343"/>
                </a:cubicBezTo>
                <a:lnTo>
                  <a:pt x="60" y="343"/>
                </a:lnTo>
                <a:cubicBezTo>
                  <a:pt x="49" y="343"/>
                  <a:pt x="39" y="340"/>
                  <a:pt x="31" y="334"/>
                </a:cubicBezTo>
                <a:cubicBezTo>
                  <a:pt x="22" y="327"/>
                  <a:pt x="16" y="319"/>
                  <a:pt x="12" y="308"/>
                </a:cubicBezTo>
                <a:cubicBezTo>
                  <a:pt x="8" y="298"/>
                  <a:pt x="5" y="287"/>
                  <a:pt x="3" y="276"/>
                </a:cubicBezTo>
                <a:cubicBezTo>
                  <a:pt x="1" y="265"/>
                  <a:pt x="0" y="254"/>
                  <a:pt x="0" y="242"/>
                </a:cubicBezTo>
                <a:moveTo>
                  <a:pt x="166" y="67"/>
                </a:moveTo>
                <a:cubicBezTo>
                  <a:pt x="166" y="34"/>
                  <a:pt x="158" y="18"/>
                  <a:pt x="141" y="18"/>
                </a:cubicBezTo>
                <a:cubicBezTo>
                  <a:pt x="130" y="18"/>
                  <a:pt x="118" y="25"/>
                  <a:pt x="108" y="40"/>
                </a:cubicBezTo>
                <a:cubicBezTo>
                  <a:pt x="97" y="54"/>
                  <a:pt x="88" y="70"/>
                  <a:pt x="81" y="88"/>
                </a:cubicBezTo>
                <a:cubicBezTo>
                  <a:pt x="74" y="107"/>
                  <a:pt x="68" y="122"/>
                  <a:pt x="65" y="136"/>
                </a:cubicBezTo>
                <a:cubicBezTo>
                  <a:pt x="61" y="150"/>
                  <a:pt x="59" y="158"/>
                  <a:pt x="58" y="160"/>
                </a:cubicBezTo>
                <a:cubicBezTo>
                  <a:pt x="74" y="160"/>
                  <a:pt x="89" y="161"/>
                  <a:pt x="105" y="161"/>
                </a:cubicBezTo>
                <a:lnTo>
                  <a:pt x="151" y="160"/>
                </a:lnTo>
                <a:cubicBezTo>
                  <a:pt x="151" y="160"/>
                  <a:pt x="153" y="155"/>
                  <a:pt x="155" y="144"/>
                </a:cubicBezTo>
                <a:cubicBezTo>
                  <a:pt x="157" y="134"/>
                  <a:pt x="160" y="121"/>
                  <a:pt x="163" y="106"/>
                </a:cubicBezTo>
                <a:cubicBezTo>
                  <a:pt x="165" y="91"/>
                  <a:pt x="167" y="78"/>
                  <a:pt x="166" y="67"/>
                </a:cubicBezTo>
                <a:moveTo>
                  <a:pt x="37" y="275"/>
                </a:moveTo>
                <a:cubicBezTo>
                  <a:pt x="37" y="309"/>
                  <a:pt x="46" y="326"/>
                  <a:pt x="63" y="326"/>
                </a:cubicBezTo>
                <a:cubicBezTo>
                  <a:pt x="67" y="326"/>
                  <a:pt x="73" y="324"/>
                  <a:pt x="78" y="321"/>
                </a:cubicBezTo>
                <a:cubicBezTo>
                  <a:pt x="83" y="318"/>
                  <a:pt x="90" y="312"/>
                  <a:pt x="98" y="303"/>
                </a:cubicBezTo>
                <a:cubicBezTo>
                  <a:pt x="105" y="294"/>
                  <a:pt x="113" y="280"/>
                  <a:pt x="121" y="261"/>
                </a:cubicBezTo>
                <a:cubicBezTo>
                  <a:pt x="128" y="242"/>
                  <a:pt x="136" y="218"/>
                  <a:pt x="143" y="191"/>
                </a:cubicBezTo>
                <a:lnTo>
                  <a:pt x="146" y="183"/>
                </a:lnTo>
                <a:lnTo>
                  <a:pt x="53" y="183"/>
                </a:lnTo>
                <a:cubicBezTo>
                  <a:pt x="53" y="184"/>
                  <a:pt x="51" y="190"/>
                  <a:pt x="48" y="201"/>
                </a:cubicBezTo>
                <a:cubicBezTo>
                  <a:pt x="45" y="212"/>
                  <a:pt x="43" y="224"/>
                  <a:pt x="41" y="238"/>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4" name=""/>
          <p:cNvSpPr txBox="1"/>
          <p:nvPr/>
        </p:nvSpPr>
        <p:spPr>
          <a:xfrm>
            <a:off x="380880" y="2820960"/>
            <a:ext cx="1684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ニューラルネット </a:t>
            </a:r>
            <a:endParaRPr b="0" lang="en-US" sz="1560" strike="noStrike" u="none">
              <a:solidFill>
                <a:srgbClr val="000000"/>
              </a:solidFill>
              <a:effectLst/>
              <a:uFillTx/>
              <a:latin typeface="Times New Roman"/>
            </a:endParaRPr>
          </a:p>
        </p:txBody>
      </p:sp>
      <p:sp>
        <p:nvSpPr>
          <p:cNvPr id="1035" name=""/>
          <p:cNvSpPr/>
          <p:nvPr/>
        </p:nvSpPr>
        <p:spPr>
          <a:xfrm>
            <a:off x="4967640" y="2895480"/>
            <a:ext cx="137880" cy="108360"/>
          </a:xfrm>
          <a:custGeom>
            <a:avLst/>
            <a:gdLst/>
            <a:ahLst/>
            <a:rect l="0" t="0" r="r" b="b"/>
            <a:pathLst>
              <a:path w="383" h="301">
                <a:moveTo>
                  <a:pt x="140" y="301"/>
                </a:moveTo>
                <a:cubicBezTo>
                  <a:pt x="133" y="300"/>
                  <a:pt x="109" y="299"/>
                  <a:pt x="67" y="299"/>
                </a:cubicBezTo>
                <a:cubicBezTo>
                  <a:pt x="31" y="299"/>
                  <a:pt x="10" y="300"/>
                  <a:pt x="4" y="301"/>
                </a:cubicBezTo>
                <a:lnTo>
                  <a:pt x="0" y="301"/>
                </a:lnTo>
                <a:lnTo>
                  <a:pt x="0" y="259"/>
                </a:lnTo>
                <a:lnTo>
                  <a:pt x="65" y="259"/>
                </a:lnTo>
                <a:lnTo>
                  <a:pt x="152" y="156"/>
                </a:lnTo>
                <a:lnTo>
                  <a:pt x="59" y="42"/>
                </a:lnTo>
                <a:lnTo>
                  <a:pt x="3" y="42"/>
                </a:lnTo>
                <a:lnTo>
                  <a:pt x="3" y="0"/>
                </a:lnTo>
                <a:lnTo>
                  <a:pt x="9" y="0"/>
                </a:lnTo>
                <a:cubicBezTo>
                  <a:pt x="15" y="1"/>
                  <a:pt x="40" y="2"/>
                  <a:pt x="82"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4"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6" name=""/>
          <p:cNvSpPr/>
          <p:nvPr/>
        </p:nvSpPr>
        <p:spPr>
          <a:xfrm>
            <a:off x="5121360" y="293220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3" y="97"/>
                  <a:pt x="4" y="96"/>
                </a:cubicBezTo>
                <a:cubicBezTo>
                  <a:pt x="5" y="95"/>
                  <a:pt x="6" y="94"/>
                  <a:pt x="8" y="94"/>
                </a:cubicBezTo>
                <a:cubicBezTo>
                  <a:pt x="11" y="94"/>
                  <a:pt x="19" y="94"/>
                  <a:pt x="33" y="93"/>
                </a:cubicBezTo>
                <a:lnTo>
                  <a:pt x="59"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1"/>
                  <a:pt x="99" y="0"/>
                  <a:pt x="102" y="0"/>
                </a:cubicBezTo>
                <a:cubicBezTo>
                  <a:pt x="107" y="1"/>
                  <a:pt x="111" y="2"/>
                  <a:pt x="114" y="5"/>
                </a:cubicBezTo>
                <a:cubicBezTo>
                  <a:pt x="116" y="9"/>
                  <a:pt x="117" y="12"/>
                  <a:pt x="117" y="15"/>
                </a:cubicBezTo>
                <a:cubicBezTo>
                  <a:pt x="117" y="17"/>
                  <a:pt x="115"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3" y="237"/>
                  <a:pt x="57" y="264"/>
                  <a:pt x="57" y="268"/>
                </a:cubicBezTo>
                <a:cubicBezTo>
                  <a:pt x="57" y="281"/>
                  <a:pt x="61" y="288"/>
                  <a:pt x="70" y="288"/>
                </a:cubicBezTo>
                <a:cubicBezTo>
                  <a:pt x="81" y="288"/>
                  <a:pt x="92" y="283"/>
                  <a:pt x="102" y="272"/>
                </a:cubicBezTo>
                <a:cubicBezTo>
                  <a:pt x="113" y="261"/>
                  <a:pt x="121" y="247"/>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69"/>
                  <a:pt x="120" y="277"/>
                </a:cubicBezTo>
                <a:cubicBezTo>
                  <a:pt x="113" y="285"/>
                  <a:pt x="105" y="292"/>
                  <a:pt x="95" y="297"/>
                </a:cubicBezTo>
                <a:cubicBezTo>
                  <a:pt x="86" y="303"/>
                  <a:pt x="76" y="306"/>
                  <a:pt x="66" y="306"/>
                </a:cubicBezTo>
                <a:cubicBezTo>
                  <a:pt x="57" y="306"/>
                  <a:pt x="47" y="303"/>
                  <a:pt x="38" y="298"/>
                </a:cubicBezTo>
                <a:cubicBezTo>
                  <a:pt x="29" y="294"/>
                  <a:pt x="23" y="285"/>
                  <a:pt x="19" y="274"/>
                </a:cubicBezTo>
                <a:cubicBezTo>
                  <a:pt x="19" y="271"/>
                  <a:pt x="18" y="267"/>
                  <a:pt x="18" y="261"/>
                </a:cubicBezTo>
                <a:lnTo>
                  <a:pt x="18" y="252"/>
                </a:lnTo>
                <a:lnTo>
                  <a:pt x="35" y="184"/>
                </a:lnTo>
                <a:cubicBezTo>
                  <a:pt x="46" y="139"/>
                  <a:pt x="52" y="117"/>
                  <a:pt x="52" y="116"/>
                </a:cubicBezTo>
                <a:cubicBezTo>
                  <a:pt x="52"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7" name=""/>
          <p:cNvSpPr txBox="1"/>
          <p:nvPr/>
        </p:nvSpPr>
        <p:spPr>
          <a:xfrm>
            <a:off x="2336040" y="2820960"/>
            <a:ext cx="2576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は、入力されたノイズ画像 </a:t>
            </a:r>
            <a:endParaRPr b="0" lang="en-US" sz="1560" strike="noStrike" u="none">
              <a:solidFill>
                <a:srgbClr val="000000"/>
              </a:solidFill>
              <a:effectLst/>
              <a:uFillTx/>
              <a:latin typeface="Times New Roman"/>
            </a:endParaRPr>
          </a:p>
        </p:txBody>
      </p:sp>
      <p:sp>
        <p:nvSpPr>
          <p:cNvPr id="1038" name=""/>
          <p:cNvSpPr/>
          <p:nvPr/>
        </p:nvSpPr>
        <p:spPr>
          <a:xfrm>
            <a:off x="5938560" y="2847960"/>
            <a:ext cx="75960" cy="155160"/>
          </a:xfrm>
          <a:custGeom>
            <a:avLst/>
            <a:gdLst/>
            <a:ahLst/>
            <a:rect l="0" t="0" r="r" b="b"/>
            <a:pathLst>
              <a:path w="211" h="431">
                <a:moveTo>
                  <a:pt x="5" y="164"/>
                </a:moveTo>
                <a:cubicBezTo>
                  <a:pt x="1" y="160"/>
                  <a:pt x="0" y="158"/>
                  <a:pt x="0" y="157"/>
                </a:cubicBezTo>
                <a:cubicBezTo>
                  <a:pt x="0" y="155"/>
                  <a:pt x="1" y="151"/>
                  <a:pt x="2" y="146"/>
                </a:cubicBezTo>
                <a:cubicBezTo>
                  <a:pt x="3" y="141"/>
                  <a:pt x="4" y="137"/>
                  <a:pt x="5" y="137"/>
                </a:cubicBezTo>
                <a:cubicBezTo>
                  <a:pt x="6" y="134"/>
                  <a:pt x="8" y="133"/>
                  <a:pt x="11" y="133"/>
                </a:cubicBezTo>
                <a:cubicBezTo>
                  <a:pt x="15" y="133"/>
                  <a:pt x="26" y="133"/>
                  <a:pt x="46" y="132"/>
                </a:cubicBezTo>
                <a:lnTo>
                  <a:pt x="82" y="132"/>
                </a:lnTo>
                <a:lnTo>
                  <a:pt x="94" y="78"/>
                </a:lnTo>
                <a:cubicBezTo>
                  <a:pt x="96" y="73"/>
                  <a:pt x="97" y="67"/>
                  <a:pt x="99" y="59"/>
                </a:cubicBezTo>
                <a:cubicBezTo>
                  <a:pt x="101" y="51"/>
                  <a:pt x="103" y="45"/>
                  <a:pt x="104" y="40"/>
                </a:cubicBezTo>
                <a:cubicBezTo>
                  <a:pt x="105" y="37"/>
                  <a:pt x="107" y="32"/>
                  <a:pt x="108" y="27"/>
                </a:cubicBezTo>
                <a:cubicBezTo>
                  <a:pt x="109" y="21"/>
                  <a:pt x="111" y="18"/>
                  <a:pt x="113" y="15"/>
                </a:cubicBezTo>
                <a:cubicBezTo>
                  <a:pt x="116" y="13"/>
                  <a:pt x="118" y="10"/>
                  <a:pt x="120" y="7"/>
                </a:cubicBezTo>
                <a:cubicBezTo>
                  <a:pt x="122" y="4"/>
                  <a:pt x="126" y="2"/>
                  <a:pt x="130" y="1"/>
                </a:cubicBezTo>
                <a:cubicBezTo>
                  <a:pt x="134" y="0"/>
                  <a:pt x="138" y="0"/>
                  <a:pt x="142" y="0"/>
                </a:cubicBezTo>
                <a:cubicBezTo>
                  <a:pt x="150" y="0"/>
                  <a:pt x="156" y="3"/>
                  <a:pt x="159" y="7"/>
                </a:cubicBezTo>
                <a:cubicBezTo>
                  <a:pt x="162" y="12"/>
                  <a:pt x="163" y="16"/>
                  <a:pt x="163" y="20"/>
                </a:cubicBezTo>
                <a:cubicBezTo>
                  <a:pt x="163" y="23"/>
                  <a:pt x="161" y="34"/>
                  <a:pt x="157" y="53"/>
                </a:cubicBezTo>
                <a:cubicBezTo>
                  <a:pt x="153" y="71"/>
                  <a:pt x="149" y="89"/>
                  <a:pt x="144" y="106"/>
                </a:cubicBezTo>
                <a:lnTo>
                  <a:pt x="137" y="131"/>
                </a:lnTo>
                <a:cubicBezTo>
                  <a:pt x="137" y="132"/>
                  <a:pt x="148" y="132"/>
                  <a:pt x="171" y="132"/>
                </a:cubicBezTo>
                <a:lnTo>
                  <a:pt x="206" y="132"/>
                </a:lnTo>
                <a:cubicBezTo>
                  <a:pt x="209" y="136"/>
                  <a:pt x="211" y="138"/>
                  <a:pt x="211" y="140"/>
                </a:cubicBezTo>
                <a:cubicBezTo>
                  <a:pt x="211" y="150"/>
                  <a:pt x="208" y="158"/>
                  <a:pt x="202" y="164"/>
                </a:cubicBezTo>
                <a:lnTo>
                  <a:pt x="129" y="164"/>
                </a:lnTo>
                <a:lnTo>
                  <a:pt x="105" y="262"/>
                </a:lnTo>
                <a:cubicBezTo>
                  <a:pt x="87" y="334"/>
                  <a:pt x="78" y="372"/>
                  <a:pt x="78" y="378"/>
                </a:cubicBezTo>
                <a:cubicBezTo>
                  <a:pt x="78" y="397"/>
                  <a:pt x="84" y="406"/>
                  <a:pt x="96" y="406"/>
                </a:cubicBezTo>
                <a:cubicBezTo>
                  <a:pt x="112" y="406"/>
                  <a:pt x="128" y="398"/>
                  <a:pt x="142" y="383"/>
                </a:cubicBezTo>
                <a:cubicBezTo>
                  <a:pt x="157" y="368"/>
                  <a:pt x="169" y="349"/>
                  <a:pt x="178" y="326"/>
                </a:cubicBezTo>
                <a:cubicBezTo>
                  <a:pt x="179" y="324"/>
                  <a:pt x="180" y="322"/>
                  <a:pt x="182" y="322"/>
                </a:cubicBezTo>
                <a:cubicBezTo>
                  <a:pt x="183" y="321"/>
                  <a:pt x="186" y="321"/>
                  <a:pt x="192" y="320"/>
                </a:cubicBezTo>
                <a:lnTo>
                  <a:pt x="194" y="320"/>
                </a:lnTo>
                <a:cubicBezTo>
                  <a:pt x="202" y="320"/>
                  <a:pt x="206" y="322"/>
                  <a:pt x="206" y="326"/>
                </a:cubicBezTo>
                <a:cubicBezTo>
                  <a:pt x="206" y="327"/>
                  <a:pt x="205" y="330"/>
                  <a:pt x="204" y="334"/>
                </a:cubicBezTo>
                <a:cubicBezTo>
                  <a:pt x="201" y="341"/>
                  <a:pt x="196" y="350"/>
                  <a:pt x="190" y="360"/>
                </a:cubicBezTo>
                <a:cubicBezTo>
                  <a:pt x="185" y="369"/>
                  <a:pt x="177" y="380"/>
                  <a:pt x="167" y="391"/>
                </a:cubicBezTo>
                <a:cubicBezTo>
                  <a:pt x="158" y="403"/>
                  <a:pt x="146" y="412"/>
                  <a:pt x="133" y="420"/>
                </a:cubicBezTo>
                <a:cubicBezTo>
                  <a:pt x="119" y="427"/>
                  <a:pt x="106" y="431"/>
                  <a:pt x="92" y="431"/>
                </a:cubicBezTo>
                <a:cubicBezTo>
                  <a:pt x="78" y="431"/>
                  <a:pt x="65" y="428"/>
                  <a:pt x="53" y="421"/>
                </a:cubicBezTo>
                <a:cubicBezTo>
                  <a:pt x="41" y="414"/>
                  <a:pt x="32" y="403"/>
                  <a:pt x="27" y="386"/>
                </a:cubicBezTo>
                <a:cubicBezTo>
                  <a:pt x="26" y="382"/>
                  <a:pt x="26" y="376"/>
                  <a:pt x="26" y="368"/>
                </a:cubicBezTo>
                <a:lnTo>
                  <a:pt x="26" y="355"/>
                </a:lnTo>
                <a:lnTo>
                  <a:pt x="49" y="261"/>
                </a:lnTo>
                <a:cubicBezTo>
                  <a:pt x="65" y="197"/>
                  <a:pt x="73" y="165"/>
                  <a:pt x="74" y="165"/>
                </a:cubicBezTo>
                <a:cubicBezTo>
                  <a:pt x="74" y="164"/>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39" name=""/>
          <p:cNvSpPr txBox="1"/>
          <p:nvPr/>
        </p:nvSpPr>
        <p:spPr>
          <a:xfrm>
            <a:off x="5193360" y="282096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と時刻 </a:t>
            </a:r>
            <a:endParaRPr b="0" lang="en-US" sz="1560" strike="noStrike" u="none">
              <a:solidFill>
                <a:srgbClr val="000000"/>
              </a:solidFill>
              <a:effectLst/>
              <a:uFillTx/>
              <a:latin typeface="Times New Roman"/>
            </a:endParaRPr>
          </a:p>
        </p:txBody>
      </p:sp>
      <p:sp>
        <p:nvSpPr>
          <p:cNvPr id="1040" name=""/>
          <p:cNvSpPr/>
          <p:nvPr/>
        </p:nvSpPr>
        <p:spPr>
          <a:xfrm>
            <a:off x="9288000" y="2895480"/>
            <a:ext cx="99000" cy="110160"/>
          </a:xfrm>
          <a:custGeom>
            <a:avLst/>
            <a:gdLst/>
            <a:ahLst/>
            <a:rect l="0" t="0" r="r" b="b"/>
            <a:pathLst>
              <a:path w="275" h="306">
                <a:moveTo>
                  <a:pt x="251" y="241"/>
                </a:moveTo>
                <a:cubicBezTo>
                  <a:pt x="255" y="241"/>
                  <a:pt x="258" y="244"/>
                  <a:pt x="261" y="251"/>
                </a:cubicBezTo>
                <a:cubicBezTo>
                  <a:pt x="264" y="258"/>
                  <a:pt x="265" y="264"/>
                  <a:pt x="266" y="270"/>
                </a:cubicBezTo>
                <a:cubicBezTo>
                  <a:pt x="266" y="271"/>
                  <a:pt x="265" y="273"/>
                  <a:pt x="264" y="274"/>
                </a:cubicBezTo>
                <a:cubicBezTo>
                  <a:pt x="263" y="276"/>
                  <a:pt x="260" y="278"/>
                  <a:pt x="255" y="281"/>
                </a:cubicBezTo>
                <a:cubicBezTo>
                  <a:pt x="249" y="284"/>
                  <a:pt x="240" y="288"/>
                  <a:pt x="228" y="293"/>
                </a:cubicBezTo>
                <a:cubicBezTo>
                  <a:pt x="215" y="298"/>
                  <a:pt x="202" y="302"/>
                  <a:pt x="189" y="304"/>
                </a:cubicBezTo>
                <a:cubicBezTo>
                  <a:pt x="184" y="305"/>
                  <a:pt x="174" y="306"/>
                  <a:pt x="161" y="306"/>
                </a:cubicBezTo>
                <a:cubicBezTo>
                  <a:pt x="132" y="306"/>
                  <a:pt x="106" y="302"/>
                  <a:pt x="84" y="294"/>
                </a:cubicBezTo>
                <a:cubicBezTo>
                  <a:pt x="62" y="286"/>
                  <a:pt x="45" y="276"/>
                  <a:pt x="34" y="264"/>
                </a:cubicBezTo>
                <a:cubicBezTo>
                  <a:pt x="22" y="252"/>
                  <a:pt x="13" y="240"/>
                  <a:pt x="8" y="226"/>
                </a:cubicBezTo>
                <a:cubicBezTo>
                  <a:pt x="2" y="213"/>
                  <a:pt x="0" y="201"/>
                  <a:pt x="0" y="188"/>
                </a:cubicBezTo>
                <a:lnTo>
                  <a:pt x="0" y="179"/>
                </a:lnTo>
                <a:cubicBezTo>
                  <a:pt x="0" y="142"/>
                  <a:pt x="11" y="109"/>
                  <a:pt x="34" y="79"/>
                </a:cubicBezTo>
                <a:cubicBezTo>
                  <a:pt x="38" y="72"/>
                  <a:pt x="44" y="66"/>
                  <a:pt x="50" y="60"/>
                </a:cubicBezTo>
                <a:cubicBezTo>
                  <a:pt x="57" y="53"/>
                  <a:pt x="67" y="46"/>
                  <a:pt x="80" y="37"/>
                </a:cubicBezTo>
                <a:cubicBezTo>
                  <a:pt x="92" y="28"/>
                  <a:pt x="109" y="20"/>
                  <a:pt x="129" y="14"/>
                </a:cubicBezTo>
                <a:cubicBezTo>
                  <a:pt x="149" y="6"/>
                  <a:pt x="170" y="2"/>
                  <a:pt x="192" y="1"/>
                </a:cubicBezTo>
                <a:cubicBezTo>
                  <a:pt x="192" y="1"/>
                  <a:pt x="197" y="1"/>
                  <a:pt x="206" y="1"/>
                </a:cubicBezTo>
                <a:cubicBezTo>
                  <a:pt x="215" y="1"/>
                  <a:pt x="223" y="0"/>
                  <a:pt x="230" y="0"/>
                </a:cubicBezTo>
                <a:cubicBezTo>
                  <a:pt x="253" y="0"/>
                  <a:pt x="266" y="1"/>
                  <a:pt x="270" y="4"/>
                </a:cubicBezTo>
                <a:cubicBezTo>
                  <a:pt x="273" y="7"/>
                  <a:pt x="275" y="12"/>
                  <a:pt x="275" y="20"/>
                </a:cubicBezTo>
                <a:cubicBezTo>
                  <a:pt x="273" y="31"/>
                  <a:pt x="267" y="38"/>
                  <a:pt x="258" y="42"/>
                </a:cubicBezTo>
                <a:lnTo>
                  <a:pt x="225" y="43"/>
                </a:lnTo>
                <a:cubicBezTo>
                  <a:pt x="194" y="43"/>
                  <a:pt x="171" y="46"/>
                  <a:pt x="159" y="52"/>
                </a:cubicBezTo>
                <a:cubicBezTo>
                  <a:pt x="137" y="61"/>
                  <a:pt x="121" y="77"/>
                  <a:pt x="112" y="102"/>
                </a:cubicBezTo>
                <a:cubicBezTo>
                  <a:pt x="108" y="111"/>
                  <a:pt x="106" y="117"/>
                  <a:pt x="106" y="120"/>
                </a:cubicBezTo>
                <a:cubicBezTo>
                  <a:pt x="106" y="120"/>
                  <a:pt x="126" y="120"/>
                  <a:pt x="168" y="120"/>
                </a:cubicBezTo>
                <a:cubicBezTo>
                  <a:pt x="174" y="120"/>
                  <a:pt x="182" y="120"/>
                  <a:pt x="191" y="120"/>
                </a:cubicBezTo>
                <a:cubicBezTo>
                  <a:pt x="200" y="120"/>
                  <a:pt x="206" y="120"/>
                  <a:pt x="210" y="120"/>
                </a:cubicBezTo>
                <a:cubicBezTo>
                  <a:pt x="223" y="120"/>
                  <a:pt x="232" y="121"/>
                  <a:pt x="237" y="123"/>
                </a:cubicBezTo>
                <a:cubicBezTo>
                  <a:pt x="242" y="125"/>
                  <a:pt x="245" y="130"/>
                  <a:pt x="245" y="138"/>
                </a:cubicBezTo>
                <a:cubicBezTo>
                  <a:pt x="245" y="150"/>
                  <a:pt x="239" y="158"/>
                  <a:pt x="228" y="162"/>
                </a:cubicBezTo>
                <a:cubicBezTo>
                  <a:pt x="226" y="162"/>
                  <a:pt x="203" y="162"/>
                  <a:pt x="160" y="162"/>
                </a:cubicBezTo>
                <a:cubicBezTo>
                  <a:pt x="116" y="162"/>
                  <a:pt x="95" y="163"/>
                  <a:pt x="95" y="164"/>
                </a:cubicBezTo>
                <a:cubicBezTo>
                  <a:pt x="90" y="176"/>
                  <a:pt x="88" y="190"/>
                  <a:pt x="88" y="206"/>
                </a:cubicBezTo>
                <a:cubicBezTo>
                  <a:pt x="88" y="230"/>
                  <a:pt x="96" y="247"/>
                  <a:pt x="112" y="257"/>
                </a:cubicBezTo>
                <a:cubicBezTo>
                  <a:pt x="127" y="267"/>
                  <a:pt x="146" y="272"/>
                  <a:pt x="168" y="272"/>
                </a:cubicBezTo>
                <a:cubicBezTo>
                  <a:pt x="170" y="272"/>
                  <a:pt x="171" y="272"/>
                  <a:pt x="174" y="272"/>
                </a:cubicBezTo>
                <a:cubicBezTo>
                  <a:pt x="176" y="272"/>
                  <a:pt x="178" y="272"/>
                  <a:pt x="178" y="271"/>
                </a:cubicBezTo>
                <a:cubicBezTo>
                  <a:pt x="192" y="269"/>
                  <a:pt x="207" y="263"/>
                  <a:pt x="222" y="254"/>
                </a:cubicBezTo>
                <a:cubicBezTo>
                  <a:pt x="238" y="245"/>
                  <a:pt x="248"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1" name=""/>
          <p:cNvSpPr txBox="1"/>
          <p:nvPr/>
        </p:nvSpPr>
        <p:spPr>
          <a:xfrm>
            <a:off x="6023520" y="2820960"/>
            <a:ext cx="3170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から、そこに含まれるノイズ成分 </a:t>
            </a:r>
            <a:endParaRPr b="0" lang="en-US" sz="1560" strike="noStrike" u="none">
              <a:solidFill>
                <a:srgbClr val="000000"/>
              </a:solidFill>
              <a:effectLst/>
              <a:uFillTx/>
              <a:latin typeface="Times New Roman"/>
            </a:endParaRPr>
          </a:p>
        </p:txBody>
      </p:sp>
      <p:sp>
        <p:nvSpPr>
          <p:cNvPr id="1042" name=""/>
          <p:cNvSpPr txBox="1"/>
          <p:nvPr/>
        </p:nvSpPr>
        <p:spPr>
          <a:xfrm>
            <a:off x="9398160" y="2820960"/>
            <a:ext cx="2279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を予測するように学習す</a:t>
            </a:r>
            <a:endParaRPr b="0" lang="en-US" sz="1560" strike="noStrike" u="none">
              <a:solidFill>
                <a:srgbClr val="000000"/>
              </a:solidFill>
              <a:effectLst/>
              <a:uFillTx/>
              <a:latin typeface="Times New Roman"/>
            </a:endParaRPr>
          </a:p>
        </p:txBody>
      </p:sp>
      <p:pic>
        <p:nvPicPr>
          <p:cNvPr id="1043" name="" descr=""/>
          <p:cNvPicPr/>
          <p:nvPr/>
        </p:nvPicPr>
        <p:blipFill>
          <a:blip r:embed="rId1"/>
          <a:stretch/>
        </p:blipFill>
        <p:spPr>
          <a:xfrm>
            <a:off x="3000240" y="3514680"/>
            <a:ext cx="6190920" cy="1561680"/>
          </a:xfrm>
          <a:prstGeom prst="rect">
            <a:avLst/>
          </a:prstGeom>
          <a:noFill/>
          <a:ln w="0">
            <a:noFill/>
          </a:ln>
        </p:spPr>
      </p:pic>
      <p:sp>
        <p:nvSpPr>
          <p:cNvPr id="1044"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5" name=""/>
          <p:cNvSpPr txBox="1"/>
          <p:nvPr/>
        </p:nvSpPr>
        <p:spPr>
          <a:xfrm>
            <a:off x="380880" y="3087720"/>
            <a:ext cx="991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ればよい。</a:t>
            </a:r>
            <a:endParaRPr b="0" lang="en-US" sz="1560" strike="noStrike" u="none">
              <a:solidFill>
                <a:srgbClr val="000000"/>
              </a:solidFill>
              <a:effectLst/>
              <a:uFillTx/>
              <a:latin typeface="Times New Roman"/>
            </a:endParaRPr>
          </a:p>
        </p:txBody>
      </p:sp>
      <p:sp>
        <p:nvSpPr>
          <p:cNvPr id="1046" name=""/>
          <p:cNvSpPr txBox="1"/>
          <p:nvPr/>
        </p:nvSpPr>
        <p:spPr>
          <a:xfrm>
            <a:off x="237960" y="188280"/>
            <a:ext cx="29401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3.2 </a:t>
            </a:r>
            <a:r>
              <a:rPr b="1" lang="zh-CN" sz="2340" strike="noStrike" u="none">
                <a:solidFill>
                  <a:srgbClr val="ffffff"/>
                </a:solidFill>
                <a:effectLst/>
                <a:uFillTx/>
                <a:latin typeface="NotoSansJP-Thin_"/>
                <a:ea typeface="NotoSansJP-Thin_"/>
              </a:rPr>
              <a:t>損失関数の簡略化</a:t>
            </a:r>
            <a:endParaRPr b="0" lang="en-US" sz="2340" strike="noStrike" u="none">
              <a:solidFill>
                <a:srgbClr val="000000"/>
              </a:solidFill>
              <a:effectLst/>
              <a:uFillTx/>
              <a:latin typeface="Times New Roman"/>
            </a:endParaRPr>
          </a:p>
        </p:txBody>
      </p:sp>
      <p:sp>
        <p:nvSpPr>
          <p:cNvPr id="1047"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16/28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4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5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051" name=""/>
          <p:cNvSpPr/>
          <p:nvPr/>
        </p:nvSpPr>
        <p:spPr>
          <a:xfrm>
            <a:off x="1284120" y="914040"/>
            <a:ext cx="150120" cy="167040"/>
          </a:xfrm>
          <a:custGeom>
            <a:avLst/>
            <a:gdLst/>
            <a:ahLst/>
            <a:rect l="0" t="0" r="r" b="b"/>
            <a:pathLst>
              <a:path w="417" h="464">
                <a:moveTo>
                  <a:pt x="132" y="33"/>
                </a:moveTo>
                <a:cubicBezTo>
                  <a:pt x="117" y="33"/>
                  <a:pt x="109" y="32"/>
                  <a:pt x="108" y="30"/>
                </a:cubicBezTo>
                <a:cubicBezTo>
                  <a:pt x="108" y="29"/>
                  <a:pt x="107" y="27"/>
                  <a:pt x="107" y="24"/>
                </a:cubicBezTo>
                <a:cubicBezTo>
                  <a:pt x="107" y="14"/>
                  <a:pt x="110" y="6"/>
                  <a:pt x="115" y="1"/>
                </a:cubicBezTo>
                <a:cubicBezTo>
                  <a:pt x="116" y="1"/>
                  <a:pt x="119" y="0"/>
                  <a:pt x="125" y="0"/>
                </a:cubicBezTo>
                <a:cubicBezTo>
                  <a:pt x="149" y="3"/>
                  <a:pt x="178" y="4"/>
                  <a:pt x="211" y="4"/>
                </a:cubicBezTo>
                <a:cubicBezTo>
                  <a:pt x="274" y="4"/>
                  <a:pt x="311" y="3"/>
                  <a:pt x="320" y="0"/>
                </a:cubicBezTo>
                <a:lnTo>
                  <a:pt x="328" y="0"/>
                </a:lnTo>
                <a:cubicBezTo>
                  <a:pt x="331" y="4"/>
                  <a:pt x="333" y="6"/>
                  <a:pt x="333" y="8"/>
                </a:cubicBezTo>
                <a:cubicBezTo>
                  <a:pt x="333" y="9"/>
                  <a:pt x="332" y="13"/>
                  <a:pt x="331" y="20"/>
                </a:cubicBezTo>
                <a:cubicBezTo>
                  <a:pt x="329" y="27"/>
                  <a:pt x="327" y="31"/>
                  <a:pt x="325" y="33"/>
                </a:cubicBezTo>
                <a:lnTo>
                  <a:pt x="299" y="33"/>
                </a:lnTo>
                <a:cubicBezTo>
                  <a:pt x="268" y="33"/>
                  <a:pt x="250" y="35"/>
                  <a:pt x="245" y="39"/>
                </a:cubicBezTo>
                <a:cubicBezTo>
                  <a:pt x="241" y="40"/>
                  <a:pt x="238" y="47"/>
                  <a:pt x="235" y="58"/>
                </a:cubicBezTo>
                <a:cubicBezTo>
                  <a:pt x="232" y="68"/>
                  <a:pt x="217" y="128"/>
                  <a:pt x="190" y="236"/>
                </a:cubicBezTo>
                <a:cubicBezTo>
                  <a:pt x="183" y="265"/>
                  <a:pt x="175" y="297"/>
                  <a:pt x="167" y="329"/>
                </a:cubicBezTo>
                <a:cubicBezTo>
                  <a:pt x="159" y="362"/>
                  <a:pt x="153" y="387"/>
                  <a:pt x="149" y="404"/>
                </a:cubicBezTo>
                <a:lnTo>
                  <a:pt x="143" y="428"/>
                </a:lnTo>
                <a:cubicBezTo>
                  <a:pt x="143" y="430"/>
                  <a:pt x="145" y="431"/>
                  <a:pt x="149" y="431"/>
                </a:cubicBezTo>
                <a:cubicBezTo>
                  <a:pt x="153" y="431"/>
                  <a:pt x="166" y="431"/>
                  <a:pt x="188" y="432"/>
                </a:cubicBezTo>
                <a:lnTo>
                  <a:pt x="200" y="432"/>
                </a:lnTo>
                <a:cubicBezTo>
                  <a:pt x="214" y="432"/>
                  <a:pt x="226" y="432"/>
                  <a:pt x="234" y="432"/>
                </a:cubicBezTo>
                <a:cubicBezTo>
                  <a:pt x="243" y="431"/>
                  <a:pt x="254" y="430"/>
                  <a:pt x="268" y="427"/>
                </a:cubicBezTo>
                <a:cubicBezTo>
                  <a:pt x="281" y="424"/>
                  <a:pt x="292" y="420"/>
                  <a:pt x="301" y="415"/>
                </a:cubicBezTo>
                <a:cubicBezTo>
                  <a:pt x="310" y="409"/>
                  <a:pt x="320" y="402"/>
                  <a:pt x="331" y="392"/>
                </a:cubicBezTo>
                <a:cubicBezTo>
                  <a:pt x="342" y="382"/>
                  <a:pt x="351" y="369"/>
                  <a:pt x="360" y="354"/>
                </a:cubicBezTo>
                <a:cubicBezTo>
                  <a:pt x="367" y="341"/>
                  <a:pt x="374" y="326"/>
                  <a:pt x="381" y="309"/>
                </a:cubicBezTo>
                <a:cubicBezTo>
                  <a:pt x="387" y="293"/>
                  <a:pt x="391" y="283"/>
                  <a:pt x="392" y="281"/>
                </a:cubicBezTo>
                <a:cubicBezTo>
                  <a:pt x="395" y="279"/>
                  <a:pt x="398" y="279"/>
                  <a:pt x="404" y="279"/>
                </a:cubicBezTo>
                <a:lnTo>
                  <a:pt x="413" y="279"/>
                </a:lnTo>
                <a:cubicBezTo>
                  <a:pt x="415" y="283"/>
                  <a:pt x="417" y="285"/>
                  <a:pt x="417" y="286"/>
                </a:cubicBezTo>
                <a:cubicBezTo>
                  <a:pt x="417" y="287"/>
                  <a:pt x="412" y="300"/>
                  <a:pt x="403" y="326"/>
                </a:cubicBezTo>
                <a:cubicBezTo>
                  <a:pt x="394" y="352"/>
                  <a:pt x="384" y="379"/>
                  <a:pt x="372" y="407"/>
                </a:cubicBezTo>
                <a:cubicBezTo>
                  <a:pt x="362" y="436"/>
                  <a:pt x="356" y="452"/>
                  <a:pt x="355" y="457"/>
                </a:cubicBezTo>
                <a:cubicBezTo>
                  <a:pt x="354" y="460"/>
                  <a:pt x="353" y="461"/>
                  <a:pt x="352" y="461"/>
                </a:cubicBezTo>
                <a:cubicBezTo>
                  <a:pt x="351" y="462"/>
                  <a:pt x="348" y="462"/>
                  <a:pt x="341" y="463"/>
                </a:cubicBezTo>
                <a:cubicBezTo>
                  <a:pt x="335" y="464"/>
                  <a:pt x="325" y="464"/>
                  <a:pt x="312" y="464"/>
                </a:cubicBezTo>
                <a:cubicBezTo>
                  <a:pt x="307" y="464"/>
                  <a:pt x="290" y="464"/>
                  <a:pt x="261" y="464"/>
                </a:cubicBezTo>
                <a:cubicBezTo>
                  <a:pt x="232" y="464"/>
                  <a:pt x="204" y="464"/>
                  <a:pt x="177" y="463"/>
                </a:cubicBezTo>
                <a:lnTo>
                  <a:pt x="57" y="463"/>
                </a:lnTo>
                <a:cubicBezTo>
                  <a:pt x="19" y="463"/>
                  <a:pt x="0" y="461"/>
                  <a:pt x="0" y="457"/>
                </a:cubicBezTo>
                <a:cubicBezTo>
                  <a:pt x="0" y="453"/>
                  <a:pt x="0" y="450"/>
                  <a:pt x="1" y="447"/>
                </a:cubicBezTo>
                <a:cubicBezTo>
                  <a:pt x="3" y="439"/>
                  <a:pt x="6" y="434"/>
                  <a:pt x="8" y="433"/>
                </a:cubicBezTo>
                <a:cubicBezTo>
                  <a:pt x="10" y="432"/>
                  <a:pt x="13" y="432"/>
                  <a:pt x="18" y="432"/>
                </a:cubicBezTo>
                <a:lnTo>
                  <a:pt x="22" y="432"/>
                </a:lnTo>
                <a:cubicBezTo>
                  <a:pt x="34" y="432"/>
                  <a:pt x="48" y="432"/>
                  <a:pt x="63" y="430"/>
                </a:cubicBezTo>
                <a:cubicBezTo>
                  <a:pt x="69" y="429"/>
                  <a:pt x="73" y="426"/>
                  <a:pt x="76" y="422"/>
                </a:cubicBezTo>
                <a:cubicBezTo>
                  <a:pt x="77" y="420"/>
                  <a:pt x="93" y="358"/>
                  <a:pt x="124" y="234"/>
                </a:cubicBezTo>
                <a:cubicBezTo>
                  <a:pt x="155" y="111"/>
                  <a:pt x="171" y="45"/>
                  <a:pt x="171" y="39"/>
                </a:cubicBezTo>
                <a:cubicBezTo>
                  <a:pt x="171" y="36"/>
                  <a:pt x="158" y="34"/>
                  <a:pt x="132"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2" name=""/>
          <p:cNvSpPr/>
          <p:nvPr/>
        </p:nvSpPr>
        <p:spPr>
          <a:xfrm>
            <a:off x="1455840" y="1040040"/>
            <a:ext cx="56520" cy="79200"/>
          </a:xfrm>
          <a:custGeom>
            <a:avLst/>
            <a:gdLst/>
            <a:ahLst/>
            <a:rect l="0" t="0" r="r" b="b"/>
            <a:pathLst>
              <a:path w="157" h="220">
                <a:moveTo>
                  <a:pt x="126" y="63"/>
                </a:moveTo>
                <a:cubicBezTo>
                  <a:pt x="126" y="50"/>
                  <a:pt x="122" y="39"/>
                  <a:pt x="113" y="30"/>
                </a:cubicBezTo>
                <a:cubicBezTo>
                  <a:pt x="105" y="20"/>
                  <a:pt x="92" y="16"/>
                  <a:pt x="76" y="16"/>
                </a:cubicBezTo>
                <a:cubicBezTo>
                  <a:pt x="63" y="16"/>
                  <a:pt x="54" y="18"/>
                  <a:pt x="45" y="22"/>
                </a:cubicBezTo>
                <a:cubicBezTo>
                  <a:pt x="36" y="28"/>
                  <a:pt x="31" y="36"/>
                  <a:pt x="31" y="47"/>
                </a:cubicBezTo>
                <a:cubicBezTo>
                  <a:pt x="31" y="49"/>
                  <a:pt x="31" y="51"/>
                  <a:pt x="31" y="53"/>
                </a:cubicBezTo>
                <a:cubicBezTo>
                  <a:pt x="31" y="56"/>
                  <a:pt x="34" y="60"/>
                  <a:pt x="39" y="65"/>
                </a:cubicBezTo>
                <a:cubicBezTo>
                  <a:pt x="43" y="71"/>
                  <a:pt x="50" y="75"/>
                  <a:pt x="59" y="78"/>
                </a:cubicBezTo>
                <a:cubicBezTo>
                  <a:pt x="66" y="79"/>
                  <a:pt x="73" y="81"/>
                  <a:pt x="81" y="82"/>
                </a:cubicBezTo>
                <a:cubicBezTo>
                  <a:pt x="89" y="83"/>
                  <a:pt x="96" y="85"/>
                  <a:pt x="102" y="86"/>
                </a:cubicBezTo>
                <a:cubicBezTo>
                  <a:pt x="108" y="88"/>
                  <a:pt x="113" y="90"/>
                  <a:pt x="117" y="92"/>
                </a:cubicBezTo>
                <a:cubicBezTo>
                  <a:pt x="123" y="95"/>
                  <a:pt x="128" y="98"/>
                  <a:pt x="133" y="102"/>
                </a:cubicBezTo>
                <a:cubicBezTo>
                  <a:pt x="138" y="106"/>
                  <a:pt x="143" y="112"/>
                  <a:pt x="149" y="122"/>
                </a:cubicBezTo>
                <a:cubicBezTo>
                  <a:pt x="154" y="131"/>
                  <a:pt x="156" y="141"/>
                  <a:pt x="157" y="151"/>
                </a:cubicBezTo>
                <a:cubicBezTo>
                  <a:pt x="157" y="171"/>
                  <a:pt x="151" y="187"/>
                  <a:pt x="138" y="200"/>
                </a:cubicBezTo>
                <a:cubicBezTo>
                  <a:pt x="126" y="213"/>
                  <a:pt x="107" y="219"/>
                  <a:pt x="80" y="220"/>
                </a:cubicBezTo>
                <a:lnTo>
                  <a:pt x="76" y="220"/>
                </a:lnTo>
                <a:cubicBezTo>
                  <a:pt x="58" y="220"/>
                  <a:pt x="43" y="214"/>
                  <a:pt x="29" y="202"/>
                </a:cubicBezTo>
                <a:lnTo>
                  <a:pt x="25" y="206"/>
                </a:lnTo>
                <a:lnTo>
                  <a:pt x="21" y="210"/>
                </a:lnTo>
                <a:cubicBezTo>
                  <a:pt x="19" y="212"/>
                  <a:pt x="17" y="214"/>
                  <a:pt x="15" y="215"/>
                </a:cubicBezTo>
                <a:lnTo>
                  <a:pt x="10" y="220"/>
                </a:lnTo>
                <a:lnTo>
                  <a:pt x="6" y="220"/>
                </a:lnTo>
                <a:lnTo>
                  <a:pt x="4" y="220"/>
                </a:lnTo>
                <a:cubicBezTo>
                  <a:pt x="3" y="220"/>
                  <a:pt x="2" y="219"/>
                  <a:pt x="0" y="217"/>
                </a:cubicBezTo>
                <a:lnTo>
                  <a:pt x="0" y="179"/>
                </a:lnTo>
                <a:lnTo>
                  <a:pt x="0" y="152"/>
                </a:lnTo>
                <a:cubicBezTo>
                  <a:pt x="0" y="145"/>
                  <a:pt x="0" y="141"/>
                  <a:pt x="1" y="140"/>
                </a:cubicBezTo>
                <a:cubicBezTo>
                  <a:pt x="1" y="138"/>
                  <a:pt x="3" y="138"/>
                  <a:pt x="6" y="137"/>
                </a:cubicBezTo>
                <a:lnTo>
                  <a:pt x="10" y="137"/>
                </a:lnTo>
                <a:cubicBezTo>
                  <a:pt x="14" y="137"/>
                  <a:pt x="16" y="138"/>
                  <a:pt x="17" y="139"/>
                </a:cubicBezTo>
                <a:cubicBezTo>
                  <a:pt x="19" y="141"/>
                  <a:pt x="20" y="142"/>
                  <a:pt x="20" y="145"/>
                </a:cubicBezTo>
                <a:cubicBezTo>
                  <a:pt x="20" y="148"/>
                  <a:pt x="21" y="152"/>
                  <a:pt x="23" y="158"/>
                </a:cubicBezTo>
                <a:cubicBezTo>
                  <a:pt x="25" y="164"/>
                  <a:pt x="28" y="171"/>
                  <a:pt x="32" y="178"/>
                </a:cubicBezTo>
                <a:cubicBezTo>
                  <a:pt x="43" y="194"/>
                  <a:pt x="59" y="202"/>
                  <a:pt x="80" y="202"/>
                </a:cubicBezTo>
                <a:cubicBezTo>
                  <a:pt x="111" y="202"/>
                  <a:pt x="126" y="190"/>
                  <a:pt x="126" y="165"/>
                </a:cubicBezTo>
                <a:cubicBezTo>
                  <a:pt x="126" y="156"/>
                  <a:pt x="123" y="148"/>
                  <a:pt x="117" y="143"/>
                </a:cubicBezTo>
                <a:cubicBezTo>
                  <a:pt x="111" y="135"/>
                  <a:pt x="98" y="129"/>
                  <a:pt x="78" y="125"/>
                </a:cubicBezTo>
                <a:cubicBezTo>
                  <a:pt x="57" y="122"/>
                  <a:pt x="43" y="118"/>
                  <a:pt x="37" y="114"/>
                </a:cubicBezTo>
                <a:cubicBezTo>
                  <a:pt x="26" y="109"/>
                  <a:pt x="17" y="102"/>
                  <a:pt x="10" y="92"/>
                </a:cubicBezTo>
                <a:cubicBezTo>
                  <a:pt x="3" y="83"/>
                  <a:pt x="0" y="73"/>
                  <a:pt x="0" y="62"/>
                </a:cubicBezTo>
                <a:cubicBezTo>
                  <a:pt x="0" y="49"/>
                  <a:pt x="3" y="39"/>
                  <a:pt x="8" y="30"/>
                </a:cubicBezTo>
                <a:cubicBezTo>
                  <a:pt x="13" y="22"/>
                  <a:pt x="20" y="15"/>
                  <a:pt x="28" y="11"/>
                </a:cubicBezTo>
                <a:cubicBezTo>
                  <a:pt x="37" y="7"/>
                  <a:pt x="45" y="4"/>
                  <a:pt x="52" y="2"/>
                </a:cubicBezTo>
                <a:cubicBezTo>
                  <a:pt x="60" y="1"/>
                  <a:pt x="68" y="0"/>
                  <a:pt x="74" y="0"/>
                </a:cubicBezTo>
                <a:lnTo>
                  <a:pt x="80" y="0"/>
                </a:lnTo>
                <a:cubicBezTo>
                  <a:pt x="92" y="0"/>
                  <a:pt x="104" y="2"/>
                  <a:pt x="113" y="7"/>
                </a:cubicBezTo>
                <a:lnTo>
                  <a:pt x="120" y="11"/>
                </a:lnTo>
                <a:lnTo>
                  <a:pt x="125" y="8"/>
                </a:lnTo>
                <a:cubicBezTo>
                  <a:pt x="128" y="5"/>
                  <a:pt x="131" y="2"/>
                  <a:pt x="135" y="0"/>
                </a:cubicBezTo>
                <a:lnTo>
                  <a:pt x="139" y="0"/>
                </a:lnTo>
                <a:lnTo>
                  <a:pt x="141" y="0"/>
                </a:lnTo>
                <a:cubicBezTo>
                  <a:pt x="142" y="0"/>
                  <a:pt x="143" y="1"/>
                  <a:pt x="145" y="2"/>
                </a:cubicBezTo>
                <a:lnTo>
                  <a:pt x="145" y="66"/>
                </a:lnTo>
                <a:lnTo>
                  <a:pt x="142" y="69"/>
                </a:lnTo>
                <a:lnTo>
                  <a:pt x="129" y="69"/>
                </a:lnTo>
                <a:cubicBezTo>
                  <a:pt x="127" y="67"/>
                  <a:pt x="126" y="65"/>
                  <a:pt x="126"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3" name=""/>
          <p:cNvSpPr/>
          <p:nvPr/>
        </p:nvSpPr>
        <p:spPr>
          <a:xfrm>
            <a:off x="1522440" y="1001880"/>
            <a:ext cx="39600" cy="115560"/>
          </a:xfrm>
          <a:custGeom>
            <a:avLst/>
            <a:gdLst/>
            <a:ahLst/>
            <a:rect l="0" t="0" r="r" b="b"/>
            <a:pathLst>
              <a:path w="110" h="321">
                <a:moveTo>
                  <a:pt x="20" y="29"/>
                </a:moveTo>
                <a:cubicBezTo>
                  <a:pt x="20" y="20"/>
                  <a:pt x="23" y="13"/>
                  <a:pt x="29" y="8"/>
                </a:cubicBezTo>
                <a:cubicBezTo>
                  <a:pt x="35" y="3"/>
                  <a:pt x="42" y="0"/>
                  <a:pt x="50" y="0"/>
                </a:cubicBezTo>
                <a:cubicBezTo>
                  <a:pt x="57" y="1"/>
                  <a:pt x="64" y="3"/>
                  <a:pt x="69" y="8"/>
                </a:cubicBezTo>
                <a:cubicBezTo>
                  <a:pt x="75" y="13"/>
                  <a:pt x="78" y="20"/>
                  <a:pt x="78" y="29"/>
                </a:cubicBezTo>
                <a:cubicBezTo>
                  <a:pt x="78" y="38"/>
                  <a:pt x="75" y="45"/>
                  <a:pt x="69" y="50"/>
                </a:cubicBezTo>
                <a:cubicBezTo>
                  <a:pt x="64" y="55"/>
                  <a:pt x="57" y="57"/>
                  <a:pt x="49" y="57"/>
                </a:cubicBezTo>
                <a:cubicBezTo>
                  <a:pt x="41" y="57"/>
                  <a:pt x="34" y="55"/>
                  <a:pt x="29" y="50"/>
                </a:cubicBezTo>
                <a:cubicBezTo>
                  <a:pt x="24" y="45"/>
                  <a:pt x="21" y="38"/>
                  <a:pt x="20" y="29"/>
                </a:cubicBezTo>
                <a:moveTo>
                  <a:pt x="106" y="321"/>
                </a:moveTo>
                <a:cubicBezTo>
                  <a:pt x="102" y="320"/>
                  <a:pt x="85" y="319"/>
                  <a:pt x="56" y="319"/>
                </a:cubicBezTo>
                <a:cubicBezTo>
                  <a:pt x="52" y="319"/>
                  <a:pt x="46" y="319"/>
                  <a:pt x="38" y="319"/>
                </a:cubicBezTo>
                <a:cubicBezTo>
                  <a:pt x="30" y="319"/>
                  <a:pt x="22" y="320"/>
                  <a:pt x="14" y="320"/>
                </a:cubicBezTo>
                <a:lnTo>
                  <a:pt x="4" y="321"/>
                </a:lnTo>
                <a:lnTo>
                  <a:pt x="0" y="321"/>
                </a:lnTo>
                <a:lnTo>
                  <a:pt x="0" y="299"/>
                </a:lnTo>
                <a:lnTo>
                  <a:pt x="7" y="299"/>
                </a:lnTo>
                <a:cubicBezTo>
                  <a:pt x="16" y="299"/>
                  <a:pt x="24" y="298"/>
                  <a:pt x="31" y="297"/>
                </a:cubicBezTo>
                <a:cubicBezTo>
                  <a:pt x="34" y="296"/>
                  <a:pt x="36" y="294"/>
                  <a:pt x="36" y="292"/>
                </a:cubicBezTo>
                <a:cubicBezTo>
                  <a:pt x="37" y="290"/>
                  <a:pt x="37" y="283"/>
                  <a:pt x="37" y="272"/>
                </a:cubicBezTo>
                <a:lnTo>
                  <a:pt x="37" y="222"/>
                </a:lnTo>
                <a:lnTo>
                  <a:pt x="37" y="180"/>
                </a:lnTo>
                <a:cubicBezTo>
                  <a:pt x="37" y="163"/>
                  <a:pt x="37" y="153"/>
                  <a:pt x="36" y="148"/>
                </a:cubicBezTo>
                <a:cubicBezTo>
                  <a:pt x="36" y="144"/>
                  <a:pt x="33" y="141"/>
                  <a:pt x="29" y="139"/>
                </a:cubicBezTo>
                <a:cubicBezTo>
                  <a:pt x="25" y="137"/>
                  <a:pt x="18" y="136"/>
                  <a:pt x="7" y="136"/>
                </a:cubicBezTo>
                <a:lnTo>
                  <a:pt x="2" y="136"/>
                </a:lnTo>
                <a:lnTo>
                  <a:pt x="2" y="125"/>
                </a:lnTo>
                <a:cubicBezTo>
                  <a:pt x="2" y="117"/>
                  <a:pt x="2" y="114"/>
                  <a:pt x="3" y="114"/>
                </a:cubicBezTo>
                <a:lnTo>
                  <a:pt x="7" y="113"/>
                </a:lnTo>
                <a:cubicBezTo>
                  <a:pt x="11" y="113"/>
                  <a:pt x="15" y="113"/>
                  <a:pt x="21" y="112"/>
                </a:cubicBezTo>
                <a:cubicBezTo>
                  <a:pt x="27" y="112"/>
                  <a:pt x="32" y="112"/>
                  <a:pt x="38" y="111"/>
                </a:cubicBezTo>
                <a:cubicBezTo>
                  <a:pt x="43" y="111"/>
                  <a:pt x="49" y="111"/>
                  <a:pt x="55" y="110"/>
                </a:cubicBezTo>
                <a:cubicBezTo>
                  <a:pt x="61" y="110"/>
                  <a:pt x="66" y="110"/>
                  <a:pt x="69" y="109"/>
                </a:cubicBezTo>
                <a:cubicBezTo>
                  <a:pt x="72" y="108"/>
                  <a:pt x="74" y="108"/>
                  <a:pt x="74" y="108"/>
                </a:cubicBezTo>
                <a:lnTo>
                  <a:pt x="76" y="108"/>
                </a:lnTo>
                <a:lnTo>
                  <a:pt x="76" y="291"/>
                </a:lnTo>
                <a:cubicBezTo>
                  <a:pt x="78" y="294"/>
                  <a:pt x="80" y="296"/>
                  <a:pt x="83" y="297"/>
                </a:cubicBezTo>
                <a:cubicBezTo>
                  <a:pt x="85" y="298"/>
                  <a:pt x="90" y="298"/>
                  <a:pt x="99" y="299"/>
                </a:cubicBezTo>
                <a:lnTo>
                  <a:pt x="110" y="299"/>
                </a:lnTo>
                <a:lnTo>
                  <a:pt x="110" y="321"/>
                </a:lnTo>
                <a:lnTo>
                  <a:pt x="106"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4" name=""/>
          <p:cNvSpPr/>
          <p:nvPr/>
        </p:nvSpPr>
        <p:spPr>
          <a:xfrm>
            <a:off x="1569960" y="1040760"/>
            <a:ext cx="137160" cy="76680"/>
          </a:xfrm>
          <a:custGeom>
            <a:avLst/>
            <a:gdLst/>
            <a:ahLst/>
            <a:rect l="0" t="0" r="r" b="b"/>
            <a:pathLst>
              <a:path w="381" h="213">
                <a:moveTo>
                  <a:pt x="8" y="191"/>
                </a:moveTo>
                <a:lnTo>
                  <a:pt x="15" y="191"/>
                </a:lnTo>
                <a:cubicBezTo>
                  <a:pt x="27" y="191"/>
                  <a:pt x="35" y="189"/>
                  <a:pt x="37" y="184"/>
                </a:cubicBezTo>
                <a:lnTo>
                  <a:pt x="37" y="180"/>
                </a:lnTo>
                <a:cubicBezTo>
                  <a:pt x="37" y="177"/>
                  <a:pt x="37" y="174"/>
                  <a:pt x="37" y="168"/>
                </a:cubicBezTo>
                <a:cubicBezTo>
                  <a:pt x="37" y="164"/>
                  <a:pt x="37" y="159"/>
                  <a:pt x="37" y="153"/>
                </a:cubicBezTo>
                <a:cubicBezTo>
                  <a:pt x="37" y="148"/>
                  <a:pt x="37" y="142"/>
                  <a:pt x="38" y="135"/>
                </a:cubicBezTo>
                <a:cubicBezTo>
                  <a:pt x="38" y="128"/>
                  <a:pt x="38" y="121"/>
                  <a:pt x="38" y="115"/>
                </a:cubicBezTo>
                <a:cubicBezTo>
                  <a:pt x="38" y="105"/>
                  <a:pt x="38" y="94"/>
                  <a:pt x="38" y="83"/>
                </a:cubicBezTo>
                <a:cubicBezTo>
                  <a:pt x="38" y="72"/>
                  <a:pt x="37" y="63"/>
                  <a:pt x="37" y="55"/>
                </a:cubicBezTo>
                <a:lnTo>
                  <a:pt x="37" y="44"/>
                </a:lnTo>
                <a:cubicBezTo>
                  <a:pt x="36" y="38"/>
                  <a:pt x="34" y="34"/>
                  <a:pt x="30" y="32"/>
                </a:cubicBezTo>
                <a:cubicBezTo>
                  <a:pt x="27" y="30"/>
                  <a:pt x="20" y="29"/>
                  <a:pt x="9" y="28"/>
                </a:cubicBezTo>
                <a:lnTo>
                  <a:pt x="0" y="28"/>
                </a:lnTo>
                <a:lnTo>
                  <a:pt x="0" y="17"/>
                </a:lnTo>
                <a:cubicBezTo>
                  <a:pt x="0" y="9"/>
                  <a:pt x="1" y="6"/>
                  <a:pt x="1" y="6"/>
                </a:cubicBezTo>
                <a:lnTo>
                  <a:pt x="6" y="5"/>
                </a:lnTo>
                <a:cubicBezTo>
                  <a:pt x="9" y="5"/>
                  <a:pt x="14" y="5"/>
                  <a:pt x="19" y="4"/>
                </a:cubicBezTo>
                <a:cubicBezTo>
                  <a:pt x="25" y="4"/>
                  <a:pt x="31" y="4"/>
                  <a:pt x="37" y="3"/>
                </a:cubicBezTo>
                <a:cubicBezTo>
                  <a:pt x="42" y="3"/>
                  <a:pt x="48" y="3"/>
                  <a:pt x="54" y="2"/>
                </a:cubicBezTo>
                <a:cubicBezTo>
                  <a:pt x="60" y="2"/>
                  <a:pt x="65" y="2"/>
                  <a:pt x="68" y="1"/>
                </a:cubicBezTo>
                <a:cubicBezTo>
                  <a:pt x="71" y="0"/>
                  <a:pt x="73" y="0"/>
                  <a:pt x="73" y="0"/>
                </a:cubicBezTo>
                <a:lnTo>
                  <a:pt x="75" y="0"/>
                </a:lnTo>
                <a:lnTo>
                  <a:pt x="75" y="20"/>
                </a:lnTo>
                <a:cubicBezTo>
                  <a:pt x="75" y="32"/>
                  <a:pt x="75" y="38"/>
                  <a:pt x="75" y="38"/>
                </a:cubicBezTo>
                <a:cubicBezTo>
                  <a:pt x="76" y="38"/>
                  <a:pt x="76" y="37"/>
                  <a:pt x="78" y="35"/>
                </a:cubicBezTo>
                <a:cubicBezTo>
                  <a:pt x="79" y="34"/>
                  <a:pt x="81" y="31"/>
                  <a:pt x="83" y="28"/>
                </a:cubicBezTo>
                <a:cubicBezTo>
                  <a:pt x="86" y="25"/>
                  <a:pt x="89" y="22"/>
                  <a:pt x="93" y="20"/>
                </a:cubicBezTo>
                <a:cubicBezTo>
                  <a:pt x="96" y="17"/>
                  <a:pt x="101" y="14"/>
                  <a:pt x="106" y="11"/>
                </a:cubicBezTo>
                <a:cubicBezTo>
                  <a:pt x="112" y="7"/>
                  <a:pt x="118" y="4"/>
                  <a:pt x="125" y="3"/>
                </a:cubicBezTo>
                <a:cubicBezTo>
                  <a:pt x="131" y="1"/>
                  <a:pt x="139" y="0"/>
                  <a:pt x="149" y="0"/>
                </a:cubicBezTo>
                <a:cubicBezTo>
                  <a:pt x="154" y="0"/>
                  <a:pt x="158" y="1"/>
                  <a:pt x="162" y="1"/>
                </a:cubicBezTo>
                <a:cubicBezTo>
                  <a:pt x="166" y="2"/>
                  <a:pt x="170" y="3"/>
                  <a:pt x="173" y="4"/>
                </a:cubicBezTo>
                <a:cubicBezTo>
                  <a:pt x="177" y="6"/>
                  <a:pt x="180" y="7"/>
                  <a:pt x="182" y="8"/>
                </a:cubicBezTo>
                <a:cubicBezTo>
                  <a:pt x="185" y="9"/>
                  <a:pt x="188" y="11"/>
                  <a:pt x="190" y="12"/>
                </a:cubicBezTo>
                <a:cubicBezTo>
                  <a:pt x="191" y="14"/>
                  <a:pt x="193" y="16"/>
                  <a:pt x="195" y="18"/>
                </a:cubicBezTo>
                <a:cubicBezTo>
                  <a:pt x="196" y="20"/>
                  <a:pt x="198" y="21"/>
                  <a:pt x="199" y="23"/>
                </a:cubicBezTo>
                <a:cubicBezTo>
                  <a:pt x="200" y="25"/>
                  <a:pt x="202" y="26"/>
                  <a:pt x="202" y="28"/>
                </a:cubicBezTo>
                <a:cubicBezTo>
                  <a:pt x="203" y="30"/>
                  <a:pt x="204" y="32"/>
                  <a:pt x="204" y="33"/>
                </a:cubicBezTo>
                <a:cubicBezTo>
                  <a:pt x="205" y="34"/>
                  <a:pt x="205" y="36"/>
                  <a:pt x="206" y="37"/>
                </a:cubicBezTo>
                <a:lnTo>
                  <a:pt x="207" y="39"/>
                </a:lnTo>
                <a:lnTo>
                  <a:pt x="208" y="37"/>
                </a:lnTo>
                <a:cubicBezTo>
                  <a:pt x="209" y="36"/>
                  <a:pt x="210" y="35"/>
                  <a:pt x="211" y="33"/>
                </a:cubicBezTo>
                <a:cubicBezTo>
                  <a:pt x="212" y="32"/>
                  <a:pt x="213" y="30"/>
                  <a:pt x="215" y="28"/>
                </a:cubicBezTo>
                <a:cubicBezTo>
                  <a:pt x="217" y="26"/>
                  <a:pt x="219" y="24"/>
                  <a:pt x="222" y="22"/>
                </a:cubicBezTo>
                <a:cubicBezTo>
                  <a:pt x="224" y="20"/>
                  <a:pt x="226" y="18"/>
                  <a:pt x="229" y="16"/>
                </a:cubicBezTo>
                <a:cubicBezTo>
                  <a:pt x="231" y="14"/>
                  <a:pt x="235" y="12"/>
                  <a:pt x="238" y="10"/>
                </a:cubicBezTo>
                <a:cubicBezTo>
                  <a:pt x="242" y="8"/>
                  <a:pt x="246" y="7"/>
                  <a:pt x="249" y="5"/>
                </a:cubicBezTo>
                <a:cubicBezTo>
                  <a:pt x="253" y="4"/>
                  <a:pt x="257" y="3"/>
                  <a:pt x="262" y="2"/>
                </a:cubicBezTo>
                <a:cubicBezTo>
                  <a:pt x="267" y="1"/>
                  <a:pt x="271" y="1"/>
                  <a:pt x="277" y="0"/>
                </a:cubicBezTo>
                <a:cubicBezTo>
                  <a:pt x="317" y="0"/>
                  <a:pt x="339" y="18"/>
                  <a:pt x="342" y="55"/>
                </a:cubicBezTo>
                <a:cubicBezTo>
                  <a:pt x="342" y="57"/>
                  <a:pt x="343" y="79"/>
                  <a:pt x="343" y="121"/>
                </a:cubicBezTo>
                <a:lnTo>
                  <a:pt x="343" y="162"/>
                </a:lnTo>
                <a:cubicBezTo>
                  <a:pt x="343" y="175"/>
                  <a:pt x="343" y="182"/>
                  <a:pt x="344" y="185"/>
                </a:cubicBezTo>
                <a:cubicBezTo>
                  <a:pt x="344" y="187"/>
                  <a:pt x="346" y="188"/>
                  <a:pt x="349" y="189"/>
                </a:cubicBezTo>
                <a:cubicBezTo>
                  <a:pt x="355" y="190"/>
                  <a:pt x="363" y="191"/>
                  <a:pt x="372" y="191"/>
                </a:cubicBezTo>
                <a:lnTo>
                  <a:pt x="381" y="191"/>
                </a:lnTo>
                <a:lnTo>
                  <a:pt x="381" y="213"/>
                </a:lnTo>
                <a:lnTo>
                  <a:pt x="376" y="213"/>
                </a:lnTo>
                <a:lnTo>
                  <a:pt x="365" y="212"/>
                </a:lnTo>
                <a:cubicBezTo>
                  <a:pt x="357" y="212"/>
                  <a:pt x="349" y="212"/>
                  <a:pt x="341" y="212"/>
                </a:cubicBezTo>
                <a:cubicBezTo>
                  <a:pt x="332" y="212"/>
                  <a:pt x="326" y="212"/>
                  <a:pt x="322" y="211"/>
                </a:cubicBezTo>
                <a:cubicBezTo>
                  <a:pt x="290" y="211"/>
                  <a:pt x="272" y="212"/>
                  <a:pt x="269" y="213"/>
                </a:cubicBezTo>
                <a:lnTo>
                  <a:pt x="265" y="213"/>
                </a:lnTo>
                <a:lnTo>
                  <a:pt x="265" y="191"/>
                </a:lnTo>
                <a:lnTo>
                  <a:pt x="273" y="191"/>
                </a:lnTo>
                <a:cubicBezTo>
                  <a:pt x="292" y="191"/>
                  <a:pt x="302" y="188"/>
                  <a:pt x="302" y="183"/>
                </a:cubicBezTo>
                <a:cubicBezTo>
                  <a:pt x="302" y="183"/>
                  <a:pt x="302" y="160"/>
                  <a:pt x="302" y="116"/>
                </a:cubicBezTo>
                <a:cubicBezTo>
                  <a:pt x="302" y="73"/>
                  <a:pt x="302" y="50"/>
                  <a:pt x="301" y="48"/>
                </a:cubicBezTo>
                <a:cubicBezTo>
                  <a:pt x="300" y="39"/>
                  <a:pt x="296" y="32"/>
                  <a:pt x="292" y="28"/>
                </a:cubicBezTo>
                <a:cubicBezTo>
                  <a:pt x="287" y="23"/>
                  <a:pt x="284" y="21"/>
                  <a:pt x="280" y="20"/>
                </a:cubicBezTo>
                <a:cubicBezTo>
                  <a:pt x="277" y="19"/>
                  <a:pt x="273" y="18"/>
                  <a:pt x="268" y="19"/>
                </a:cubicBezTo>
                <a:cubicBezTo>
                  <a:pt x="254" y="19"/>
                  <a:pt x="241" y="24"/>
                  <a:pt x="230" y="35"/>
                </a:cubicBezTo>
                <a:cubicBezTo>
                  <a:pt x="222" y="44"/>
                  <a:pt x="216" y="52"/>
                  <a:pt x="214" y="61"/>
                </a:cubicBezTo>
                <a:cubicBezTo>
                  <a:pt x="212" y="70"/>
                  <a:pt x="210" y="83"/>
                  <a:pt x="210" y="101"/>
                </a:cubicBezTo>
                <a:lnTo>
                  <a:pt x="210" y="131"/>
                </a:lnTo>
                <a:lnTo>
                  <a:pt x="210" y="160"/>
                </a:lnTo>
                <a:cubicBezTo>
                  <a:pt x="210" y="171"/>
                  <a:pt x="210" y="177"/>
                  <a:pt x="211" y="180"/>
                </a:cubicBezTo>
                <a:cubicBezTo>
                  <a:pt x="211" y="183"/>
                  <a:pt x="211" y="186"/>
                  <a:pt x="212" y="187"/>
                </a:cubicBezTo>
                <a:cubicBezTo>
                  <a:pt x="213" y="187"/>
                  <a:pt x="214" y="188"/>
                  <a:pt x="216" y="189"/>
                </a:cubicBezTo>
                <a:cubicBezTo>
                  <a:pt x="223" y="190"/>
                  <a:pt x="231" y="191"/>
                  <a:pt x="240" y="191"/>
                </a:cubicBezTo>
                <a:lnTo>
                  <a:pt x="247" y="191"/>
                </a:lnTo>
                <a:lnTo>
                  <a:pt x="247" y="213"/>
                </a:lnTo>
                <a:lnTo>
                  <a:pt x="244" y="213"/>
                </a:lnTo>
                <a:lnTo>
                  <a:pt x="232" y="212"/>
                </a:lnTo>
                <a:cubicBezTo>
                  <a:pt x="225" y="212"/>
                  <a:pt x="217" y="212"/>
                  <a:pt x="208" y="212"/>
                </a:cubicBezTo>
                <a:cubicBezTo>
                  <a:pt x="200" y="212"/>
                  <a:pt x="194" y="212"/>
                  <a:pt x="190" y="211"/>
                </a:cubicBezTo>
                <a:cubicBezTo>
                  <a:pt x="157" y="211"/>
                  <a:pt x="139" y="212"/>
                  <a:pt x="137" y="213"/>
                </a:cubicBezTo>
                <a:lnTo>
                  <a:pt x="133" y="213"/>
                </a:lnTo>
                <a:lnTo>
                  <a:pt x="133" y="191"/>
                </a:lnTo>
                <a:lnTo>
                  <a:pt x="140" y="191"/>
                </a:lnTo>
                <a:cubicBezTo>
                  <a:pt x="160" y="191"/>
                  <a:pt x="170" y="188"/>
                  <a:pt x="170" y="183"/>
                </a:cubicBezTo>
                <a:cubicBezTo>
                  <a:pt x="170" y="183"/>
                  <a:pt x="170" y="160"/>
                  <a:pt x="170" y="116"/>
                </a:cubicBezTo>
                <a:cubicBezTo>
                  <a:pt x="170" y="73"/>
                  <a:pt x="169" y="50"/>
                  <a:pt x="169" y="48"/>
                </a:cubicBezTo>
                <a:cubicBezTo>
                  <a:pt x="167" y="39"/>
                  <a:pt x="164" y="32"/>
                  <a:pt x="159" y="28"/>
                </a:cubicBezTo>
                <a:cubicBezTo>
                  <a:pt x="155" y="23"/>
                  <a:pt x="151" y="21"/>
                  <a:pt x="148" y="20"/>
                </a:cubicBezTo>
                <a:cubicBezTo>
                  <a:pt x="145" y="19"/>
                  <a:pt x="141" y="18"/>
                  <a:pt x="136" y="19"/>
                </a:cubicBezTo>
                <a:cubicBezTo>
                  <a:pt x="121" y="19"/>
                  <a:pt x="109" y="24"/>
                  <a:pt x="98" y="35"/>
                </a:cubicBezTo>
                <a:cubicBezTo>
                  <a:pt x="89" y="44"/>
                  <a:pt x="84" y="52"/>
                  <a:pt x="82" y="61"/>
                </a:cubicBezTo>
                <a:cubicBezTo>
                  <a:pt x="79" y="70"/>
                  <a:pt x="78" y="83"/>
                  <a:pt x="78" y="101"/>
                </a:cubicBezTo>
                <a:lnTo>
                  <a:pt x="78" y="131"/>
                </a:lnTo>
                <a:lnTo>
                  <a:pt x="78" y="160"/>
                </a:lnTo>
                <a:cubicBezTo>
                  <a:pt x="78" y="171"/>
                  <a:pt x="78" y="177"/>
                  <a:pt x="78" y="180"/>
                </a:cubicBezTo>
                <a:cubicBezTo>
                  <a:pt x="79" y="183"/>
                  <a:pt x="79" y="186"/>
                  <a:pt x="80" y="187"/>
                </a:cubicBezTo>
                <a:cubicBezTo>
                  <a:pt x="80" y="187"/>
                  <a:pt x="82" y="188"/>
                  <a:pt x="84" y="189"/>
                </a:cubicBezTo>
                <a:cubicBezTo>
                  <a:pt x="91" y="190"/>
                  <a:pt x="98" y="191"/>
                  <a:pt x="107" y="191"/>
                </a:cubicBezTo>
                <a:lnTo>
                  <a:pt x="115" y="191"/>
                </a:lnTo>
                <a:lnTo>
                  <a:pt x="115" y="213"/>
                </a:lnTo>
                <a:lnTo>
                  <a:pt x="111" y="213"/>
                </a:lnTo>
                <a:lnTo>
                  <a:pt x="100" y="212"/>
                </a:lnTo>
                <a:cubicBezTo>
                  <a:pt x="93" y="212"/>
                  <a:pt x="84" y="212"/>
                  <a:pt x="76" y="212"/>
                </a:cubicBezTo>
                <a:cubicBezTo>
                  <a:pt x="67" y="212"/>
                  <a:pt x="61" y="212"/>
                  <a:pt x="58" y="211"/>
                </a:cubicBezTo>
                <a:cubicBezTo>
                  <a:pt x="25" y="211"/>
                  <a:pt x="7" y="212"/>
                  <a:pt x="4" y="213"/>
                </a:cubicBezTo>
                <a:lnTo>
                  <a:pt x="0" y="213"/>
                </a:lnTo>
                <a:lnTo>
                  <a:pt x="0" y="191"/>
                </a:lnTo>
                <a:lnTo>
                  <a:pt x="8" y="19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5" name=""/>
          <p:cNvSpPr/>
          <p:nvPr/>
        </p:nvSpPr>
        <p:spPr>
          <a:xfrm>
            <a:off x="1712520" y="1040760"/>
            <a:ext cx="86760" cy="110160"/>
          </a:xfrm>
          <a:custGeom>
            <a:avLst/>
            <a:gdLst/>
            <a:ahLst/>
            <a:rect l="0" t="0" r="r" b="b"/>
            <a:pathLst>
              <a:path w="241" h="306">
                <a:moveTo>
                  <a:pt x="8" y="283"/>
                </a:moveTo>
                <a:lnTo>
                  <a:pt x="14" y="283"/>
                </a:lnTo>
                <a:cubicBezTo>
                  <a:pt x="27" y="283"/>
                  <a:pt x="34" y="280"/>
                  <a:pt x="37" y="276"/>
                </a:cubicBezTo>
                <a:lnTo>
                  <a:pt x="37" y="272"/>
                </a:lnTo>
                <a:cubicBezTo>
                  <a:pt x="37" y="270"/>
                  <a:pt x="37" y="267"/>
                  <a:pt x="37" y="263"/>
                </a:cubicBezTo>
                <a:cubicBezTo>
                  <a:pt x="37" y="259"/>
                  <a:pt x="37" y="254"/>
                  <a:pt x="37" y="249"/>
                </a:cubicBezTo>
                <a:cubicBezTo>
                  <a:pt x="37" y="243"/>
                  <a:pt x="37" y="237"/>
                  <a:pt x="37" y="230"/>
                </a:cubicBezTo>
                <a:cubicBezTo>
                  <a:pt x="38" y="223"/>
                  <a:pt x="38" y="216"/>
                  <a:pt x="37" y="209"/>
                </a:cubicBezTo>
                <a:cubicBezTo>
                  <a:pt x="37" y="202"/>
                  <a:pt x="37" y="194"/>
                  <a:pt x="37" y="186"/>
                </a:cubicBezTo>
                <a:cubicBezTo>
                  <a:pt x="38" y="177"/>
                  <a:pt x="38" y="169"/>
                  <a:pt x="37" y="161"/>
                </a:cubicBezTo>
                <a:cubicBezTo>
                  <a:pt x="37" y="150"/>
                  <a:pt x="37" y="139"/>
                  <a:pt x="37" y="127"/>
                </a:cubicBezTo>
                <a:cubicBezTo>
                  <a:pt x="37" y="115"/>
                  <a:pt x="37" y="105"/>
                  <a:pt x="37" y="96"/>
                </a:cubicBezTo>
                <a:cubicBezTo>
                  <a:pt x="37" y="86"/>
                  <a:pt x="37" y="78"/>
                  <a:pt x="37" y="70"/>
                </a:cubicBezTo>
                <a:cubicBezTo>
                  <a:pt x="37" y="63"/>
                  <a:pt x="37" y="56"/>
                  <a:pt x="37" y="52"/>
                </a:cubicBezTo>
                <a:cubicBezTo>
                  <a:pt x="37" y="47"/>
                  <a:pt x="37" y="44"/>
                  <a:pt x="37" y="44"/>
                </a:cubicBezTo>
                <a:cubicBezTo>
                  <a:pt x="36" y="38"/>
                  <a:pt x="34" y="34"/>
                  <a:pt x="30" y="32"/>
                </a:cubicBezTo>
                <a:cubicBezTo>
                  <a:pt x="27" y="30"/>
                  <a:pt x="20" y="29"/>
                  <a:pt x="9" y="28"/>
                </a:cubicBezTo>
                <a:lnTo>
                  <a:pt x="0" y="28"/>
                </a:lnTo>
                <a:lnTo>
                  <a:pt x="0" y="17"/>
                </a:lnTo>
                <a:cubicBezTo>
                  <a:pt x="0" y="9"/>
                  <a:pt x="0" y="6"/>
                  <a:pt x="1" y="6"/>
                </a:cubicBezTo>
                <a:lnTo>
                  <a:pt x="6" y="5"/>
                </a:lnTo>
                <a:cubicBezTo>
                  <a:pt x="9" y="5"/>
                  <a:pt x="14" y="5"/>
                  <a:pt x="20" y="4"/>
                </a:cubicBezTo>
                <a:cubicBezTo>
                  <a:pt x="26" y="4"/>
                  <a:pt x="32" y="4"/>
                  <a:pt x="37" y="3"/>
                </a:cubicBezTo>
                <a:cubicBezTo>
                  <a:pt x="43" y="3"/>
                  <a:pt x="49" y="3"/>
                  <a:pt x="55" y="2"/>
                </a:cubicBezTo>
                <a:cubicBezTo>
                  <a:pt x="61" y="2"/>
                  <a:pt x="66" y="2"/>
                  <a:pt x="69" y="1"/>
                </a:cubicBezTo>
                <a:cubicBezTo>
                  <a:pt x="73" y="0"/>
                  <a:pt x="74" y="0"/>
                  <a:pt x="75" y="0"/>
                </a:cubicBezTo>
                <a:lnTo>
                  <a:pt x="76" y="0"/>
                </a:lnTo>
                <a:lnTo>
                  <a:pt x="76" y="13"/>
                </a:lnTo>
                <a:lnTo>
                  <a:pt x="77" y="25"/>
                </a:lnTo>
                <a:lnTo>
                  <a:pt x="80" y="22"/>
                </a:lnTo>
                <a:cubicBezTo>
                  <a:pt x="99" y="8"/>
                  <a:pt x="121" y="1"/>
                  <a:pt x="146" y="1"/>
                </a:cubicBezTo>
                <a:cubicBezTo>
                  <a:pt x="173" y="1"/>
                  <a:pt x="195" y="11"/>
                  <a:pt x="213" y="32"/>
                </a:cubicBezTo>
                <a:cubicBezTo>
                  <a:pt x="232" y="52"/>
                  <a:pt x="241" y="78"/>
                  <a:pt x="241" y="109"/>
                </a:cubicBezTo>
                <a:cubicBezTo>
                  <a:pt x="241" y="141"/>
                  <a:pt x="231" y="167"/>
                  <a:pt x="210" y="187"/>
                </a:cubicBezTo>
                <a:cubicBezTo>
                  <a:pt x="189" y="207"/>
                  <a:pt x="166" y="217"/>
                  <a:pt x="139" y="217"/>
                </a:cubicBezTo>
                <a:cubicBezTo>
                  <a:pt x="117" y="217"/>
                  <a:pt x="98" y="210"/>
                  <a:pt x="81" y="196"/>
                </a:cubicBezTo>
                <a:lnTo>
                  <a:pt x="78" y="193"/>
                </a:lnTo>
                <a:lnTo>
                  <a:pt x="78" y="233"/>
                </a:lnTo>
                <a:lnTo>
                  <a:pt x="78" y="260"/>
                </a:lnTo>
                <a:cubicBezTo>
                  <a:pt x="78" y="269"/>
                  <a:pt x="78" y="274"/>
                  <a:pt x="79" y="276"/>
                </a:cubicBezTo>
                <a:cubicBezTo>
                  <a:pt x="79" y="278"/>
                  <a:pt x="81" y="280"/>
                  <a:pt x="84" y="281"/>
                </a:cubicBezTo>
                <a:cubicBezTo>
                  <a:pt x="90" y="282"/>
                  <a:pt x="98" y="283"/>
                  <a:pt x="107" y="283"/>
                </a:cubicBezTo>
                <a:lnTo>
                  <a:pt x="115" y="283"/>
                </a:lnTo>
                <a:lnTo>
                  <a:pt x="115" y="306"/>
                </a:lnTo>
                <a:lnTo>
                  <a:pt x="111" y="306"/>
                </a:lnTo>
                <a:lnTo>
                  <a:pt x="100" y="305"/>
                </a:lnTo>
                <a:cubicBezTo>
                  <a:pt x="92" y="305"/>
                  <a:pt x="84" y="305"/>
                  <a:pt x="76" y="305"/>
                </a:cubicBezTo>
                <a:cubicBezTo>
                  <a:pt x="67" y="305"/>
                  <a:pt x="61" y="304"/>
                  <a:pt x="57" y="304"/>
                </a:cubicBezTo>
                <a:cubicBezTo>
                  <a:pt x="25" y="304"/>
                  <a:pt x="7" y="305"/>
                  <a:pt x="4" y="306"/>
                </a:cubicBezTo>
                <a:lnTo>
                  <a:pt x="0" y="306"/>
                </a:lnTo>
                <a:lnTo>
                  <a:pt x="0" y="283"/>
                </a:lnTo>
                <a:lnTo>
                  <a:pt x="8" y="283"/>
                </a:lnTo>
                <a:moveTo>
                  <a:pt x="194" y="108"/>
                </a:moveTo>
                <a:cubicBezTo>
                  <a:pt x="194" y="84"/>
                  <a:pt x="189" y="63"/>
                  <a:pt x="178" y="46"/>
                </a:cubicBezTo>
                <a:cubicBezTo>
                  <a:pt x="167" y="28"/>
                  <a:pt x="153" y="20"/>
                  <a:pt x="136" y="20"/>
                </a:cubicBezTo>
                <a:cubicBezTo>
                  <a:pt x="114" y="20"/>
                  <a:pt x="94" y="30"/>
                  <a:pt x="78" y="51"/>
                </a:cubicBezTo>
                <a:lnTo>
                  <a:pt x="78" y="165"/>
                </a:lnTo>
                <a:cubicBezTo>
                  <a:pt x="90" y="188"/>
                  <a:pt x="108" y="199"/>
                  <a:pt x="131" y="199"/>
                </a:cubicBezTo>
                <a:cubicBezTo>
                  <a:pt x="147" y="199"/>
                  <a:pt x="162" y="191"/>
                  <a:pt x="175" y="174"/>
                </a:cubicBezTo>
                <a:cubicBezTo>
                  <a:pt x="188" y="156"/>
                  <a:pt x="194" y="134"/>
                  <a:pt x="194" y="1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6" name=""/>
          <p:cNvSpPr/>
          <p:nvPr/>
        </p:nvSpPr>
        <p:spPr>
          <a:xfrm>
            <a:off x="1809360" y="997560"/>
            <a:ext cx="41040" cy="119880"/>
          </a:xfrm>
          <a:custGeom>
            <a:avLst/>
            <a:gdLst/>
            <a:ahLst/>
            <a:rect l="0" t="0" r="r" b="b"/>
            <a:pathLst>
              <a:path w="114" h="333">
                <a:moveTo>
                  <a:pt x="8" y="311"/>
                </a:moveTo>
                <a:lnTo>
                  <a:pt x="15" y="311"/>
                </a:lnTo>
                <a:cubicBezTo>
                  <a:pt x="28" y="311"/>
                  <a:pt x="35" y="309"/>
                  <a:pt x="38" y="304"/>
                </a:cubicBezTo>
                <a:lnTo>
                  <a:pt x="38" y="300"/>
                </a:lnTo>
                <a:cubicBezTo>
                  <a:pt x="38" y="297"/>
                  <a:pt x="38" y="294"/>
                  <a:pt x="38" y="289"/>
                </a:cubicBezTo>
                <a:cubicBezTo>
                  <a:pt x="38" y="285"/>
                  <a:pt x="38" y="280"/>
                  <a:pt x="38" y="274"/>
                </a:cubicBezTo>
                <a:cubicBezTo>
                  <a:pt x="38" y="267"/>
                  <a:pt x="38" y="261"/>
                  <a:pt x="38" y="253"/>
                </a:cubicBezTo>
                <a:cubicBezTo>
                  <a:pt x="38" y="245"/>
                  <a:pt x="38" y="237"/>
                  <a:pt x="38" y="229"/>
                </a:cubicBezTo>
                <a:cubicBezTo>
                  <a:pt x="38" y="221"/>
                  <a:pt x="38" y="212"/>
                  <a:pt x="38" y="203"/>
                </a:cubicBezTo>
                <a:cubicBezTo>
                  <a:pt x="38" y="194"/>
                  <a:pt x="38" y="184"/>
                  <a:pt x="38" y="176"/>
                </a:cubicBezTo>
                <a:cubicBezTo>
                  <a:pt x="38" y="164"/>
                  <a:pt x="38" y="151"/>
                  <a:pt x="38" y="138"/>
                </a:cubicBezTo>
                <a:cubicBezTo>
                  <a:pt x="38" y="125"/>
                  <a:pt x="38" y="113"/>
                  <a:pt x="38" y="102"/>
                </a:cubicBezTo>
                <a:cubicBezTo>
                  <a:pt x="38" y="92"/>
                  <a:pt x="38" y="82"/>
                  <a:pt x="38" y="74"/>
                </a:cubicBezTo>
                <a:cubicBezTo>
                  <a:pt x="38" y="65"/>
                  <a:pt x="38" y="58"/>
                  <a:pt x="38" y="53"/>
                </a:cubicBezTo>
                <a:cubicBezTo>
                  <a:pt x="37" y="47"/>
                  <a:pt x="37" y="44"/>
                  <a:pt x="38" y="45"/>
                </a:cubicBezTo>
                <a:cubicBezTo>
                  <a:pt x="37" y="37"/>
                  <a:pt x="34" y="33"/>
                  <a:pt x="31" y="32"/>
                </a:cubicBezTo>
                <a:cubicBezTo>
                  <a:pt x="27" y="30"/>
                  <a:pt x="20" y="28"/>
                  <a:pt x="9" y="27"/>
                </a:cubicBezTo>
                <a:lnTo>
                  <a:pt x="0" y="27"/>
                </a:lnTo>
                <a:lnTo>
                  <a:pt x="0" y="16"/>
                </a:lnTo>
                <a:cubicBezTo>
                  <a:pt x="0" y="9"/>
                  <a:pt x="0" y="5"/>
                  <a:pt x="1" y="5"/>
                </a:cubicBezTo>
                <a:lnTo>
                  <a:pt x="7" y="5"/>
                </a:lnTo>
                <a:cubicBezTo>
                  <a:pt x="10" y="4"/>
                  <a:pt x="14" y="4"/>
                  <a:pt x="20" y="4"/>
                </a:cubicBezTo>
                <a:cubicBezTo>
                  <a:pt x="26" y="4"/>
                  <a:pt x="32" y="3"/>
                  <a:pt x="38" y="3"/>
                </a:cubicBezTo>
                <a:cubicBezTo>
                  <a:pt x="44" y="3"/>
                  <a:pt x="49" y="2"/>
                  <a:pt x="56" y="2"/>
                </a:cubicBezTo>
                <a:cubicBezTo>
                  <a:pt x="62" y="2"/>
                  <a:pt x="67" y="1"/>
                  <a:pt x="70" y="0"/>
                </a:cubicBezTo>
                <a:cubicBezTo>
                  <a:pt x="73" y="0"/>
                  <a:pt x="75" y="0"/>
                  <a:pt x="75" y="0"/>
                </a:cubicBezTo>
                <a:lnTo>
                  <a:pt x="77" y="0"/>
                </a:lnTo>
                <a:lnTo>
                  <a:pt x="77" y="152"/>
                </a:lnTo>
                <a:cubicBezTo>
                  <a:pt x="77" y="253"/>
                  <a:pt x="77" y="303"/>
                  <a:pt x="77" y="304"/>
                </a:cubicBezTo>
                <a:cubicBezTo>
                  <a:pt x="79" y="307"/>
                  <a:pt x="80" y="308"/>
                  <a:pt x="83" y="309"/>
                </a:cubicBezTo>
                <a:cubicBezTo>
                  <a:pt x="90" y="310"/>
                  <a:pt x="98" y="311"/>
                  <a:pt x="106" y="311"/>
                </a:cubicBezTo>
                <a:lnTo>
                  <a:pt x="114" y="311"/>
                </a:lnTo>
                <a:lnTo>
                  <a:pt x="114" y="333"/>
                </a:lnTo>
                <a:lnTo>
                  <a:pt x="110" y="333"/>
                </a:lnTo>
                <a:lnTo>
                  <a:pt x="99" y="332"/>
                </a:lnTo>
                <a:cubicBezTo>
                  <a:pt x="92" y="332"/>
                  <a:pt x="84" y="332"/>
                  <a:pt x="76" y="332"/>
                </a:cubicBezTo>
                <a:cubicBezTo>
                  <a:pt x="68" y="332"/>
                  <a:pt x="62" y="332"/>
                  <a:pt x="58" y="331"/>
                </a:cubicBezTo>
                <a:cubicBezTo>
                  <a:pt x="54" y="331"/>
                  <a:pt x="48" y="331"/>
                  <a:pt x="40" y="331"/>
                </a:cubicBezTo>
                <a:cubicBezTo>
                  <a:pt x="31" y="332"/>
                  <a:pt x="23" y="332"/>
                  <a:pt x="16" y="332"/>
                </a:cubicBezTo>
                <a:lnTo>
                  <a:pt x="5"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7" name=""/>
          <p:cNvSpPr/>
          <p:nvPr/>
        </p:nvSpPr>
        <p:spPr>
          <a:xfrm>
            <a:off x="1857600" y="1040040"/>
            <a:ext cx="66960" cy="79200"/>
          </a:xfrm>
          <a:custGeom>
            <a:avLst/>
            <a:gdLst/>
            <a:ahLst/>
            <a:rect l="0" t="0" r="r" b="b"/>
            <a:pathLst>
              <a:path w="186" h="220">
                <a:moveTo>
                  <a:pt x="0" y="111"/>
                </a:moveTo>
                <a:cubicBezTo>
                  <a:pt x="0" y="93"/>
                  <a:pt x="3" y="77"/>
                  <a:pt x="9" y="62"/>
                </a:cubicBezTo>
                <a:cubicBezTo>
                  <a:pt x="16" y="47"/>
                  <a:pt x="24" y="36"/>
                  <a:pt x="33" y="27"/>
                </a:cubicBezTo>
                <a:cubicBezTo>
                  <a:pt x="43" y="18"/>
                  <a:pt x="53" y="11"/>
                  <a:pt x="64" y="7"/>
                </a:cubicBezTo>
                <a:cubicBezTo>
                  <a:pt x="75" y="2"/>
                  <a:pt x="86" y="0"/>
                  <a:pt x="96" y="0"/>
                </a:cubicBezTo>
                <a:cubicBezTo>
                  <a:pt x="114" y="0"/>
                  <a:pt x="128" y="2"/>
                  <a:pt x="140" y="8"/>
                </a:cubicBezTo>
                <a:cubicBezTo>
                  <a:pt x="152" y="14"/>
                  <a:pt x="162" y="22"/>
                  <a:pt x="168" y="32"/>
                </a:cubicBezTo>
                <a:cubicBezTo>
                  <a:pt x="174" y="42"/>
                  <a:pt x="179" y="53"/>
                  <a:pt x="181" y="63"/>
                </a:cubicBezTo>
                <a:cubicBezTo>
                  <a:pt x="184" y="74"/>
                  <a:pt x="185" y="85"/>
                  <a:pt x="186" y="98"/>
                </a:cubicBezTo>
                <a:cubicBezTo>
                  <a:pt x="186" y="100"/>
                  <a:pt x="185" y="102"/>
                  <a:pt x="182" y="104"/>
                </a:cubicBezTo>
                <a:lnTo>
                  <a:pt x="47" y="104"/>
                </a:lnTo>
                <a:lnTo>
                  <a:pt x="47" y="112"/>
                </a:lnTo>
                <a:cubicBezTo>
                  <a:pt x="47" y="159"/>
                  <a:pt x="62" y="187"/>
                  <a:pt x="94" y="198"/>
                </a:cubicBezTo>
                <a:cubicBezTo>
                  <a:pt x="101" y="200"/>
                  <a:pt x="108" y="200"/>
                  <a:pt x="116" y="200"/>
                </a:cubicBezTo>
                <a:cubicBezTo>
                  <a:pt x="130" y="200"/>
                  <a:pt x="141" y="195"/>
                  <a:pt x="151" y="185"/>
                </a:cubicBezTo>
                <a:cubicBezTo>
                  <a:pt x="156" y="180"/>
                  <a:pt x="161" y="173"/>
                  <a:pt x="164" y="165"/>
                </a:cubicBezTo>
                <a:lnTo>
                  <a:pt x="168" y="154"/>
                </a:lnTo>
                <a:cubicBezTo>
                  <a:pt x="169" y="153"/>
                  <a:pt x="172" y="152"/>
                  <a:pt x="176" y="152"/>
                </a:cubicBezTo>
                <a:lnTo>
                  <a:pt x="178" y="152"/>
                </a:lnTo>
                <a:cubicBezTo>
                  <a:pt x="183" y="152"/>
                  <a:pt x="186" y="154"/>
                  <a:pt x="186" y="157"/>
                </a:cubicBezTo>
                <a:cubicBezTo>
                  <a:pt x="186" y="158"/>
                  <a:pt x="185" y="160"/>
                  <a:pt x="184" y="163"/>
                </a:cubicBezTo>
                <a:cubicBezTo>
                  <a:pt x="178" y="181"/>
                  <a:pt x="168" y="195"/>
                  <a:pt x="154" y="205"/>
                </a:cubicBezTo>
                <a:cubicBezTo>
                  <a:pt x="140" y="215"/>
                  <a:pt x="124" y="220"/>
                  <a:pt x="106" y="220"/>
                </a:cubicBezTo>
                <a:cubicBezTo>
                  <a:pt x="76" y="220"/>
                  <a:pt x="50" y="209"/>
                  <a:pt x="30" y="187"/>
                </a:cubicBezTo>
                <a:cubicBezTo>
                  <a:pt x="10" y="165"/>
                  <a:pt x="0" y="140"/>
                  <a:pt x="0" y="111"/>
                </a:cubicBezTo>
                <a:moveTo>
                  <a:pt x="146" y="83"/>
                </a:moveTo>
                <a:cubicBezTo>
                  <a:pt x="143" y="42"/>
                  <a:pt x="128" y="20"/>
                  <a:pt x="100" y="17"/>
                </a:cubicBezTo>
                <a:lnTo>
                  <a:pt x="99" y="17"/>
                </a:lnTo>
                <a:cubicBezTo>
                  <a:pt x="97" y="17"/>
                  <a:pt x="94" y="17"/>
                  <a:pt x="91" y="18"/>
                </a:cubicBezTo>
                <a:cubicBezTo>
                  <a:pt x="89" y="18"/>
                  <a:pt x="85" y="19"/>
                  <a:pt x="80" y="22"/>
                </a:cubicBezTo>
                <a:cubicBezTo>
                  <a:pt x="74" y="24"/>
                  <a:pt x="69" y="27"/>
                  <a:pt x="66" y="32"/>
                </a:cubicBezTo>
                <a:cubicBezTo>
                  <a:pt x="62" y="36"/>
                  <a:pt x="58" y="43"/>
                  <a:pt x="55" y="51"/>
                </a:cubicBezTo>
                <a:cubicBezTo>
                  <a:pt x="51" y="60"/>
                  <a:pt x="49" y="71"/>
                  <a:pt x="47" y="84"/>
                </a:cubicBezTo>
                <a:lnTo>
                  <a:pt x="47" y="87"/>
                </a:lnTo>
                <a:lnTo>
                  <a:pt x="146" y="87"/>
                </a:lnTo>
                <a:lnTo>
                  <a:pt x="146"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8" name=""/>
          <p:cNvSpPr txBox="1"/>
          <p:nvPr/>
        </p:nvSpPr>
        <p:spPr>
          <a:xfrm>
            <a:off x="380880" y="897120"/>
            <a:ext cx="892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損失関数 </a:t>
            </a:r>
            <a:endParaRPr b="0" lang="en-US" sz="1560" strike="noStrike" u="none">
              <a:solidFill>
                <a:srgbClr val="000000"/>
              </a:solidFill>
              <a:effectLst/>
              <a:uFillTx/>
              <a:latin typeface="Times New Roman"/>
            </a:endParaRPr>
          </a:p>
        </p:txBody>
      </p:sp>
      <p:sp>
        <p:nvSpPr>
          <p:cNvPr id="1059" name=""/>
          <p:cNvSpPr txBox="1"/>
          <p:nvPr/>
        </p:nvSpPr>
        <p:spPr>
          <a:xfrm>
            <a:off x="1942560" y="897120"/>
            <a:ext cx="63756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a:t>
            </a:r>
            <a:r>
              <a:rPr b="0" lang="en-US" sz="1560" strike="noStrike" u="none">
                <a:solidFill>
                  <a:srgbClr val="333333"/>
                </a:solidFill>
                <a:effectLst/>
                <a:uFillTx/>
                <a:latin typeface="NotoSansJP-Thin_"/>
                <a:ea typeface="NotoSansJP-Thin_"/>
              </a:rPr>
              <a:t>Denoising Score Matching[^1]</a:t>
            </a:r>
            <a:r>
              <a:rPr b="0" lang="zh-CN" sz="1560" strike="noStrike" u="none">
                <a:solidFill>
                  <a:srgbClr val="333333"/>
                </a:solidFill>
                <a:effectLst/>
                <a:uFillTx/>
                <a:latin typeface="NotoSansJP-Thin_"/>
                <a:ea typeface="NotoSansJP-Thin_"/>
              </a:rPr>
              <a:t>の目的関数と密接に関連している。</a:t>
            </a:r>
            <a:endParaRPr b="0" lang="en-US" sz="1560" strike="noStrike" u="none">
              <a:solidFill>
                <a:srgbClr val="000000"/>
              </a:solidFill>
              <a:effectLst/>
              <a:uFillTx/>
              <a:latin typeface="Times New Roman"/>
            </a:endParaRPr>
          </a:p>
        </p:txBody>
      </p:sp>
      <p:sp>
        <p:nvSpPr>
          <p:cNvPr id="1060" name=""/>
          <p:cNvSpPr/>
          <p:nvPr/>
        </p:nvSpPr>
        <p:spPr>
          <a:xfrm>
            <a:off x="2125800" y="1397160"/>
            <a:ext cx="180360" cy="174960"/>
          </a:xfrm>
          <a:custGeom>
            <a:avLst/>
            <a:gdLst/>
            <a:ahLst/>
            <a:rect l="0" t="0" r="r" b="b"/>
            <a:pathLst>
              <a:path w="501" h="486">
                <a:moveTo>
                  <a:pt x="0" y="5"/>
                </a:moveTo>
                <a:cubicBezTo>
                  <a:pt x="0" y="4"/>
                  <a:pt x="1" y="2"/>
                  <a:pt x="3" y="0"/>
                </a:cubicBezTo>
                <a:lnTo>
                  <a:pt x="498" y="0"/>
                </a:lnTo>
                <a:cubicBezTo>
                  <a:pt x="500" y="2"/>
                  <a:pt x="501" y="4"/>
                  <a:pt x="501" y="5"/>
                </a:cubicBezTo>
                <a:cubicBezTo>
                  <a:pt x="501" y="6"/>
                  <a:pt x="463" y="85"/>
                  <a:pt x="387" y="243"/>
                </a:cubicBezTo>
                <a:cubicBezTo>
                  <a:pt x="310" y="400"/>
                  <a:pt x="271" y="479"/>
                  <a:pt x="269" y="481"/>
                </a:cubicBezTo>
                <a:cubicBezTo>
                  <a:pt x="267" y="484"/>
                  <a:pt x="260" y="486"/>
                  <a:pt x="250" y="486"/>
                </a:cubicBezTo>
                <a:cubicBezTo>
                  <a:pt x="240" y="486"/>
                  <a:pt x="233" y="484"/>
                  <a:pt x="231" y="481"/>
                </a:cubicBezTo>
                <a:cubicBezTo>
                  <a:pt x="230" y="479"/>
                  <a:pt x="191" y="400"/>
                  <a:pt x="115" y="243"/>
                </a:cubicBezTo>
                <a:cubicBezTo>
                  <a:pt x="38" y="85"/>
                  <a:pt x="0" y="6"/>
                  <a:pt x="0" y="5"/>
                </a:cubicBezTo>
                <a:moveTo>
                  <a:pt x="441" y="59"/>
                </a:moveTo>
                <a:cubicBezTo>
                  <a:pt x="441" y="59"/>
                  <a:pt x="384" y="58"/>
                  <a:pt x="270" y="58"/>
                </a:cubicBezTo>
                <a:cubicBezTo>
                  <a:pt x="156" y="58"/>
                  <a:pt x="99" y="59"/>
                  <a:pt x="99" y="59"/>
                </a:cubicBezTo>
                <a:cubicBezTo>
                  <a:pt x="100" y="61"/>
                  <a:pt x="128" y="120"/>
                  <a:pt x="184" y="236"/>
                </a:cubicBezTo>
                <a:cubicBezTo>
                  <a:pt x="240" y="351"/>
                  <a:pt x="269" y="409"/>
                  <a:pt x="270" y="409"/>
                </a:cubicBezTo>
                <a:lnTo>
                  <a:pt x="441"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1" name=""/>
          <p:cNvSpPr/>
          <p:nvPr/>
        </p:nvSpPr>
        <p:spPr>
          <a:xfrm>
            <a:off x="2328840" y="1523520"/>
            <a:ext cx="97920" cy="77040"/>
          </a:xfrm>
          <a:custGeom>
            <a:avLst/>
            <a:gdLst/>
            <a:ahLst/>
            <a:rect l="0" t="0" r="r" b="b"/>
            <a:pathLst>
              <a:path w="272" h="214">
                <a:moveTo>
                  <a:pt x="99" y="214"/>
                </a:moveTo>
                <a:cubicBezTo>
                  <a:pt x="94" y="213"/>
                  <a:pt x="77" y="212"/>
                  <a:pt x="48" y="212"/>
                </a:cubicBezTo>
                <a:cubicBezTo>
                  <a:pt x="22" y="212"/>
                  <a:pt x="8" y="213"/>
                  <a:pt x="4" y="214"/>
                </a:cubicBezTo>
                <a:lnTo>
                  <a:pt x="0" y="214"/>
                </a:lnTo>
                <a:lnTo>
                  <a:pt x="0" y="184"/>
                </a:lnTo>
                <a:lnTo>
                  <a:pt x="46" y="184"/>
                </a:lnTo>
                <a:lnTo>
                  <a:pt x="107" y="111"/>
                </a:lnTo>
                <a:lnTo>
                  <a:pt x="42"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1"/>
                </a:lnTo>
                <a:cubicBezTo>
                  <a:pt x="136" y="64"/>
                  <a:pt x="141" y="71"/>
                  <a:pt x="141" y="71"/>
                </a:cubicBezTo>
                <a:cubicBezTo>
                  <a:pt x="143" y="71"/>
                  <a:pt x="150" y="64"/>
                  <a:pt x="161" y="50"/>
                </a:cubicBezTo>
                <a:lnTo>
                  <a:pt x="177" y="30"/>
                </a:lnTo>
                <a:lnTo>
                  <a:pt x="160" y="30"/>
                </a:lnTo>
                <a:lnTo>
                  <a:pt x="160" y="0"/>
                </a:lnTo>
                <a:lnTo>
                  <a:pt x="163" y="0"/>
                </a:lnTo>
                <a:cubicBezTo>
                  <a:pt x="168" y="1"/>
                  <a:pt x="185" y="2"/>
                  <a:pt x="214" y="2"/>
                </a:cubicBezTo>
                <a:cubicBezTo>
                  <a:pt x="240" y="2"/>
                  <a:pt x="255" y="1"/>
                  <a:pt x="259" y="0"/>
                </a:cubicBezTo>
                <a:lnTo>
                  <a:pt x="262" y="0"/>
                </a:lnTo>
                <a:lnTo>
                  <a:pt x="262" y="30"/>
                </a:lnTo>
                <a:lnTo>
                  <a:pt x="217" y="30"/>
                </a:lnTo>
                <a:lnTo>
                  <a:pt x="161" y="95"/>
                </a:lnTo>
                <a:lnTo>
                  <a:pt x="232" y="184"/>
                </a:lnTo>
                <a:lnTo>
                  <a:pt x="252" y="184"/>
                </a:lnTo>
                <a:lnTo>
                  <a:pt x="272" y="184"/>
                </a:lnTo>
                <a:lnTo>
                  <a:pt x="272" y="214"/>
                </a:lnTo>
                <a:lnTo>
                  <a:pt x="268" y="214"/>
                </a:lnTo>
                <a:cubicBezTo>
                  <a:pt x="263" y="213"/>
                  <a:pt x="246" y="212"/>
                  <a:pt x="216" y="212"/>
                </a:cubicBezTo>
                <a:cubicBezTo>
                  <a:pt x="182" y="212"/>
                  <a:pt x="163" y="213"/>
                  <a:pt x="157" y="214"/>
                </a:cubicBezTo>
                <a:lnTo>
                  <a:pt x="153" y="214"/>
                </a:lnTo>
                <a:lnTo>
                  <a:pt x="153" y="184"/>
                </a:lnTo>
                <a:lnTo>
                  <a:pt x="166" y="184"/>
                </a:lnTo>
                <a:cubicBezTo>
                  <a:pt x="166" y="184"/>
                  <a:pt x="160" y="176"/>
                  <a:pt x="147" y="160"/>
                </a:cubicBezTo>
                <a:cubicBezTo>
                  <a:pt x="133" y="144"/>
                  <a:pt x="127" y="136"/>
                  <a:pt x="127" y="136"/>
                </a:cubicBezTo>
                <a:lnTo>
                  <a:pt x="85" y="184"/>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2" name=""/>
          <p:cNvSpPr/>
          <p:nvPr/>
        </p:nvSpPr>
        <p:spPr>
          <a:xfrm>
            <a:off x="2489040" y="1394640"/>
            <a:ext cx="57960" cy="169200"/>
          </a:xfrm>
          <a:custGeom>
            <a:avLst/>
            <a:gdLst/>
            <a:ahLst/>
            <a:rect l="0" t="0" r="r" b="b"/>
            <a:pathLst>
              <a:path w="161" h="470">
                <a:moveTo>
                  <a:pt x="11" y="439"/>
                </a:moveTo>
                <a:lnTo>
                  <a:pt x="20" y="439"/>
                </a:lnTo>
                <a:cubicBezTo>
                  <a:pt x="38" y="439"/>
                  <a:pt x="49" y="436"/>
                  <a:pt x="53" y="430"/>
                </a:cubicBezTo>
                <a:lnTo>
                  <a:pt x="53" y="424"/>
                </a:lnTo>
                <a:cubicBezTo>
                  <a:pt x="53" y="420"/>
                  <a:pt x="53" y="415"/>
                  <a:pt x="53" y="409"/>
                </a:cubicBezTo>
                <a:cubicBezTo>
                  <a:pt x="53" y="402"/>
                  <a:pt x="53" y="395"/>
                  <a:pt x="53" y="386"/>
                </a:cubicBezTo>
                <a:cubicBezTo>
                  <a:pt x="53" y="378"/>
                  <a:pt x="53" y="368"/>
                  <a:pt x="54" y="357"/>
                </a:cubicBezTo>
                <a:cubicBezTo>
                  <a:pt x="54" y="346"/>
                  <a:pt x="54" y="335"/>
                  <a:pt x="54" y="323"/>
                </a:cubicBezTo>
                <a:cubicBezTo>
                  <a:pt x="53" y="312"/>
                  <a:pt x="53" y="299"/>
                  <a:pt x="54" y="286"/>
                </a:cubicBezTo>
                <a:cubicBezTo>
                  <a:pt x="54" y="273"/>
                  <a:pt x="54" y="260"/>
                  <a:pt x="54" y="248"/>
                </a:cubicBezTo>
                <a:cubicBezTo>
                  <a:pt x="54" y="231"/>
                  <a:pt x="54" y="213"/>
                  <a:pt x="54" y="195"/>
                </a:cubicBezTo>
                <a:cubicBezTo>
                  <a:pt x="54" y="176"/>
                  <a:pt x="54" y="160"/>
                  <a:pt x="54" y="144"/>
                </a:cubicBezTo>
                <a:cubicBezTo>
                  <a:pt x="54" y="129"/>
                  <a:pt x="54" y="115"/>
                  <a:pt x="54" y="103"/>
                </a:cubicBezTo>
                <a:cubicBezTo>
                  <a:pt x="54" y="91"/>
                  <a:pt x="53" y="81"/>
                  <a:pt x="53" y="73"/>
                </a:cubicBezTo>
                <a:cubicBezTo>
                  <a:pt x="52" y="65"/>
                  <a:pt x="52" y="61"/>
                  <a:pt x="53" y="61"/>
                </a:cubicBezTo>
                <a:cubicBezTo>
                  <a:pt x="51" y="53"/>
                  <a:pt x="48" y="47"/>
                  <a:pt x="42" y="44"/>
                </a:cubicBezTo>
                <a:cubicBezTo>
                  <a:pt x="37" y="42"/>
                  <a:pt x="27" y="40"/>
                  <a:pt x="12" y="38"/>
                </a:cubicBezTo>
                <a:lnTo>
                  <a:pt x="0" y="38"/>
                </a:lnTo>
                <a:lnTo>
                  <a:pt x="0" y="23"/>
                </a:lnTo>
                <a:cubicBezTo>
                  <a:pt x="0" y="12"/>
                  <a:pt x="0" y="7"/>
                  <a:pt x="1" y="7"/>
                </a:cubicBezTo>
                <a:lnTo>
                  <a:pt x="8" y="7"/>
                </a:lnTo>
                <a:cubicBezTo>
                  <a:pt x="12" y="6"/>
                  <a:pt x="19" y="6"/>
                  <a:pt x="27" y="5"/>
                </a:cubicBezTo>
                <a:cubicBezTo>
                  <a:pt x="36" y="5"/>
                  <a:pt x="44" y="4"/>
                  <a:pt x="54" y="4"/>
                </a:cubicBezTo>
                <a:cubicBezTo>
                  <a:pt x="61" y="3"/>
                  <a:pt x="70" y="3"/>
                  <a:pt x="79" y="3"/>
                </a:cubicBezTo>
                <a:cubicBezTo>
                  <a:pt x="88" y="2"/>
                  <a:pt x="94" y="1"/>
                  <a:pt x="99" y="1"/>
                </a:cubicBezTo>
                <a:cubicBezTo>
                  <a:pt x="103" y="0"/>
                  <a:pt x="106" y="-1"/>
                  <a:pt x="106" y="0"/>
                </a:cubicBezTo>
                <a:lnTo>
                  <a:pt x="108" y="0"/>
                </a:lnTo>
                <a:lnTo>
                  <a:pt x="108" y="214"/>
                </a:lnTo>
                <a:cubicBezTo>
                  <a:pt x="108" y="357"/>
                  <a:pt x="109" y="429"/>
                  <a:pt x="109" y="430"/>
                </a:cubicBezTo>
                <a:cubicBezTo>
                  <a:pt x="111" y="433"/>
                  <a:pt x="113" y="436"/>
                  <a:pt x="117" y="437"/>
                </a:cubicBezTo>
                <a:cubicBezTo>
                  <a:pt x="127" y="438"/>
                  <a:pt x="138" y="439"/>
                  <a:pt x="150" y="439"/>
                </a:cubicBezTo>
                <a:lnTo>
                  <a:pt x="161" y="439"/>
                </a:lnTo>
                <a:lnTo>
                  <a:pt x="161" y="470"/>
                </a:lnTo>
                <a:lnTo>
                  <a:pt x="156" y="470"/>
                </a:lnTo>
                <a:lnTo>
                  <a:pt x="140" y="470"/>
                </a:lnTo>
                <a:cubicBezTo>
                  <a:pt x="130" y="469"/>
                  <a:pt x="119" y="469"/>
                  <a:pt x="107" y="469"/>
                </a:cubicBezTo>
                <a:cubicBezTo>
                  <a:pt x="95" y="469"/>
                  <a:pt x="87" y="469"/>
                  <a:pt x="81" y="468"/>
                </a:cubicBezTo>
                <a:cubicBezTo>
                  <a:pt x="76" y="468"/>
                  <a:pt x="67" y="468"/>
                  <a:pt x="56" y="468"/>
                </a:cubicBezTo>
                <a:cubicBezTo>
                  <a:pt x="43" y="469"/>
                  <a:pt x="32" y="469"/>
                  <a:pt x="21" y="470"/>
                </a:cubicBezTo>
                <a:lnTo>
                  <a:pt x="5"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3" name=""/>
          <p:cNvSpPr/>
          <p:nvPr/>
        </p:nvSpPr>
        <p:spPr>
          <a:xfrm>
            <a:off x="2557080" y="1454400"/>
            <a:ext cx="108360" cy="111960"/>
          </a:xfrm>
          <a:custGeom>
            <a:avLst/>
            <a:gdLst/>
            <a:ahLst/>
            <a:rect l="0" t="0" r="r" b="b"/>
            <a:pathLst>
              <a:path w="301" h="311">
                <a:moveTo>
                  <a:pt x="0" y="159"/>
                </a:moveTo>
                <a:cubicBezTo>
                  <a:pt x="0" y="116"/>
                  <a:pt x="15" y="79"/>
                  <a:pt x="44" y="48"/>
                </a:cubicBezTo>
                <a:cubicBezTo>
                  <a:pt x="73" y="16"/>
                  <a:pt x="109" y="1"/>
                  <a:pt x="150" y="0"/>
                </a:cubicBezTo>
                <a:cubicBezTo>
                  <a:pt x="191" y="0"/>
                  <a:pt x="227" y="16"/>
                  <a:pt x="256" y="46"/>
                </a:cubicBezTo>
                <a:cubicBezTo>
                  <a:pt x="285" y="77"/>
                  <a:pt x="300" y="114"/>
                  <a:pt x="301" y="159"/>
                </a:cubicBezTo>
                <a:cubicBezTo>
                  <a:pt x="301" y="202"/>
                  <a:pt x="286" y="238"/>
                  <a:pt x="257" y="267"/>
                </a:cubicBezTo>
                <a:cubicBezTo>
                  <a:pt x="229" y="296"/>
                  <a:pt x="192" y="311"/>
                  <a:pt x="150" y="311"/>
                </a:cubicBezTo>
                <a:cubicBezTo>
                  <a:pt x="107" y="311"/>
                  <a:pt x="71" y="296"/>
                  <a:pt x="43" y="266"/>
                </a:cubicBezTo>
                <a:cubicBezTo>
                  <a:pt x="15" y="235"/>
                  <a:pt x="1" y="200"/>
                  <a:pt x="0" y="159"/>
                </a:cubicBezTo>
                <a:moveTo>
                  <a:pt x="150" y="284"/>
                </a:moveTo>
                <a:cubicBezTo>
                  <a:pt x="205" y="284"/>
                  <a:pt x="234" y="247"/>
                  <a:pt x="234" y="174"/>
                </a:cubicBezTo>
                <a:lnTo>
                  <a:pt x="234" y="152"/>
                </a:lnTo>
                <a:lnTo>
                  <a:pt x="234" y="135"/>
                </a:lnTo>
                <a:cubicBezTo>
                  <a:pt x="234" y="124"/>
                  <a:pt x="234" y="116"/>
                  <a:pt x="233" y="108"/>
                </a:cubicBezTo>
                <a:cubicBezTo>
                  <a:pt x="233" y="101"/>
                  <a:pt x="231" y="93"/>
                  <a:pt x="228" y="83"/>
                </a:cubicBezTo>
                <a:cubicBezTo>
                  <a:pt x="226" y="73"/>
                  <a:pt x="221" y="65"/>
                  <a:pt x="217" y="58"/>
                </a:cubicBezTo>
                <a:cubicBezTo>
                  <a:pt x="212" y="52"/>
                  <a:pt x="205" y="46"/>
                  <a:pt x="196" y="39"/>
                </a:cubicBezTo>
                <a:cubicBezTo>
                  <a:pt x="186" y="33"/>
                  <a:pt x="175" y="29"/>
                  <a:pt x="162" y="26"/>
                </a:cubicBezTo>
                <a:cubicBezTo>
                  <a:pt x="160" y="25"/>
                  <a:pt x="157" y="25"/>
                  <a:pt x="152" y="25"/>
                </a:cubicBezTo>
                <a:cubicBezTo>
                  <a:pt x="138" y="25"/>
                  <a:pt x="125" y="28"/>
                  <a:pt x="113" y="33"/>
                </a:cubicBezTo>
                <a:cubicBezTo>
                  <a:pt x="94" y="43"/>
                  <a:pt x="81" y="57"/>
                  <a:pt x="75" y="75"/>
                </a:cubicBezTo>
                <a:cubicBezTo>
                  <a:pt x="69" y="92"/>
                  <a:pt x="66" y="113"/>
                  <a:pt x="66" y="138"/>
                </a:cubicBezTo>
                <a:lnTo>
                  <a:pt x="66" y="151"/>
                </a:lnTo>
                <a:cubicBezTo>
                  <a:pt x="66" y="195"/>
                  <a:pt x="71" y="225"/>
                  <a:pt x="79" y="243"/>
                </a:cubicBezTo>
                <a:cubicBezTo>
                  <a:pt x="94" y="270"/>
                  <a:pt x="117" y="284"/>
                  <a:pt x="15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4" name=""/>
          <p:cNvSpPr/>
          <p:nvPr/>
        </p:nvSpPr>
        <p:spPr>
          <a:xfrm>
            <a:off x="2679120" y="1453320"/>
            <a:ext cx="111240" cy="160920"/>
          </a:xfrm>
          <a:custGeom>
            <a:avLst/>
            <a:gdLst/>
            <a:ahLst/>
            <a:rect l="0" t="0" r="r" b="b"/>
            <a:pathLst>
              <a:path w="309" h="447">
                <a:moveTo>
                  <a:pt x="204" y="30"/>
                </a:moveTo>
                <a:cubicBezTo>
                  <a:pt x="224" y="10"/>
                  <a:pt x="246" y="0"/>
                  <a:pt x="272" y="0"/>
                </a:cubicBezTo>
                <a:cubicBezTo>
                  <a:pt x="285" y="0"/>
                  <a:pt x="295" y="4"/>
                  <a:pt x="301" y="13"/>
                </a:cubicBezTo>
                <a:cubicBezTo>
                  <a:pt x="306" y="21"/>
                  <a:pt x="309" y="30"/>
                  <a:pt x="309" y="38"/>
                </a:cubicBezTo>
                <a:cubicBezTo>
                  <a:pt x="309" y="45"/>
                  <a:pt x="307" y="50"/>
                  <a:pt x="303" y="55"/>
                </a:cubicBezTo>
                <a:cubicBezTo>
                  <a:pt x="299" y="60"/>
                  <a:pt x="293" y="63"/>
                  <a:pt x="285" y="63"/>
                </a:cubicBezTo>
                <a:cubicBezTo>
                  <a:pt x="270" y="63"/>
                  <a:pt x="262" y="56"/>
                  <a:pt x="260" y="42"/>
                </a:cubicBezTo>
                <a:cubicBezTo>
                  <a:pt x="259" y="36"/>
                  <a:pt x="260" y="31"/>
                  <a:pt x="262" y="28"/>
                </a:cubicBezTo>
                <a:cubicBezTo>
                  <a:pt x="262" y="28"/>
                  <a:pt x="262" y="27"/>
                  <a:pt x="263" y="26"/>
                </a:cubicBezTo>
                <a:cubicBezTo>
                  <a:pt x="250" y="27"/>
                  <a:pt x="238" y="32"/>
                  <a:pt x="227" y="40"/>
                </a:cubicBezTo>
                <a:cubicBezTo>
                  <a:pt x="223" y="43"/>
                  <a:pt x="221" y="44"/>
                  <a:pt x="221" y="45"/>
                </a:cubicBezTo>
                <a:cubicBezTo>
                  <a:pt x="221" y="46"/>
                  <a:pt x="222" y="47"/>
                  <a:pt x="224" y="49"/>
                </a:cubicBezTo>
                <a:cubicBezTo>
                  <a:pt x="226" y="50"/>
                  <a:pt x="228" y="53"/>
                  <a:pt x="230" y="57"/>
                </a:cubicBezTo>
                <a:cubicBezTo>
                  <a:pt x="233" y="60"/>
                  <a:pt x="235" y="64"/>
                  <a:pt x="238" y="69"/>
                </a:cubicBezTo>
                <a:cubicBezTo>
                  <a:pt x="240" y="73"/>
                  <a:pt x="242" y="79"/>
                  <a:pt x="244" y="86"/>
                </a:cubicBezTo>
                <a:cubicBezTo>
                  <a:pt x="245" y="94"/>
                  <a:pt x="246" y="101"/>
                  <a:pt x="246" y="109"/>
                </a:cubicBezTo>
                <a:cubicBezTo>
                  <a:pt x="246" y="137"/>
                  <a:pt x="235" y="160"/>
                  <a:pt x="213" y="180"/>
                </a:cubicBezTo>
                <a:cubicBezTo>
                  <a:pt x="191" y="200"/>
                  <a:pt x="164" y="210"/>
                  <a:pt x="132" y="210"/>
                </a:cubicBezTo>
                <a:cubicBezTo>
                  <a:pt x="109" y="210"/>
                  <a:pt x="86" y="204"/>
                  <a:pt x="64" y="192"/>
                </a:cubicBezTo>
                <a:cubicBezTo>
                  <a:pt x="59" y="200"/>
                  <a:pt x="56" y="208"/>
                  <a:pt x="56" y="217"/>
                </a:cubicBezTo>
                <a:cubicBezTo>
                  <a:pt x="56" y="233"/>
                  <a:pt x="62" y="245"/>
                  <a:pt x="74" y="252"/>
                </a:cubicBezTo>
                <a:cubicBezTo>
                  <a:pt x="78" y="255"/>
                  <a:pt x="82" y="256"/>
                  <a:pt x="85" y="256"/>
                </a:cubicBezTo>
                <a:cubicBezTo>
                  <a:pt x="89" y="256"/>
                  <a:pt x="106" y="257"/>
                  <a:pt x="135" y="258"/>
                </a:cubicBezTo>
                <a:cubicBezTo>
                  <a:pt x="173" y="258"/>
                  <a:pt x="197" y="260"/>
                  <a:pt x="208" y="262"/>
                </a:cubicBezTo>
                <a:cubicBezTo>
                  <a:pt x="235" y="266"/>
                  <a:pt x="257" y="275"/>
                  <a:pt x="273" y="290"/>
                </a:cubicBezTo>
                <a:cubicBezTo>
                  <a:pt x="290" y="307"/>
                  <a:pt x="299" y="329"/>
                  <a:pt x="299" y="356"/>
                </a:cubicBezTo>
                <a:cubicBezTo>
                  <a:pt x="299" y="386"/>
                  <a:pt x="282" y="409"/>
                  <a:pt x="246" y="426"/>
                </a:cubicBezTo>
                <a:cubicBezTo>
                  <a:pt x="219" y="440"/>
                  <a:pt x="187" y="447"/>
                  <a:pt x="150" y="447"/>
                </a:cubicBezTo>
                <a:cubicBezTo>
                  <a:pt x="113" y="447"/>
                  <a:pt x="80" y="440"/>
                  <a:pt x="53" y="426"/>
                </a:cubicBezTo>
                <a:cubicBezTo>
                  <a:pt x="18" y="410"/>
                  <a:pt x="0" y="387"/>
                  <a:pt x="0" y="358"/>
                </a:cubicBezTo>
                <a:cubicBezTo>
                  <a:pt x="0" y="342"/>
                  <a:pt x="5" y="328"/>
                  <a:pt x="14" y="317"/>
                </a:cubicBezTo>
                <a:cubicBezTo>
                  <a:pt x="24" y="307"/>
                  <a:pt x="33" y="299"/>
                  <a:pt x="43" y="295"/>
                </a:cubicBezTo>
                <a:lnTo>
                  <a:pt x="50" y="291"/>
                </a:lnTo>
                <a:cubicBezTo>
                  <a:pt x="34" y="277"/>
                  <a:pt x="26" y="258"/>
                  <a:pt x="26" y="234"/>
                </a:cubicBezTo>
                <a:cubicBezTo>
                  <a:pt x="26" y="213"/>
                  <a:pt x="32" y="194"/>
                  <a:pt x="45" y="176"/>
                </a:cubicBezTo>
                <a:cubicBezTo>
                  <a:pt x="25" y="156"/>
                  <a:pt x="16" y="134"/>
                  <a:pt x="16" y="109"/>
                </a:cubicBezTo>
                <a:cubicBezTo>
                  <a:pt x="16" y="80"/>
                  <a:pt x="27" y="56"/>
                  <a:pt x="49" y="37"/>
                </a:cubicBezTo>
                <a:cubicBezTo>
                  <a:pt x="72" y="18"/>
                  <a:pt x="99" y="8"/>
                  <a:pt x="132" y="7"/>
                </a:cubicBezTo>
                <a:cubicBezTo>
                  <a:pt x="155" y="7"/>
                  <a:pt x="177" y="13"/>
                  <a:pt x="196" y="25"/>
                </a:cubicBezTo>
                <a:lnTo>
                  <a:pt x="204" y="30"/>
                </a:lnTo>
                <a:moveTo>
                  <a:pt x="184" y="74"/>
                </a:moveTo>
                <a:cubicBezTo>
                  <a:pt x="181" y="62"/>
                  <a:pt x="175" y="52"/>
                  <a:pt x="166" y="44"/>
                </a:cubicBezTo>
                <a:cubicBezTo>
                  <a:pt x="157" y="37"/>
                  <a:pt x="145" y="33"/>
                  <a:pt x="131" y="33"/>
                </a:cubicBezTo>
                <a:cubicBezTo>
                  <a:pt x="118" y="33"/>
                  <a:pt x="106" y="37"/>
                  <a:pt x="96" y="44"/>
                </a:cubicBezTo>
                <a:cubicBezTo>
                  <a:pt x="87" y="51"/>
                  <a:pt x="81" y="61"/>
                  <a:pt x="78" y="74"/>
                </a:cubicBezTo>
                <a:cubicBezTo>
                  <a:pt x="77" y="82"/>
                  <a:pt x="76" y="93"/>
                  <a:pt x="76" y="109"/>
                </a:cubicBezTo>
                <a:cubicBezTo>
                  <a:pt x="76" y="129"/>
                  <a:pt x="78" y="143"/>
                  <a:pt x="81" y="153"/>
                </a:cubicBezTo>
                <a:cubicBezTo>
                  <a:pt x="84" y="162"/>
                  <a:pt x="91" y="170"/>
                  <a:pt x="101" y="176"/>
                </a:cubicBezTo>
                <a:cubicBezTo>
                  <a:pt x="110" y="181"/>
                  <a:pt x="120" y="183"/>
                  <a:pt x="132" y="183"/>
                </a:cubicBezTo>
                <a:cubicBezTo>
                  <a:pt x="141" y="183"/>
                  <a:pt x="150" y="182"/>
                  <a:pt x="157" y="178"/>
                </a:cubicBezTo>
                <a:cubicBezTo>
                  <a:pt x="164" y="175"/>
                  <a:pt x="170" y="171"/>
                  <a:pt x="173" y="166"/>
                </a:cubicBezTo>
                <a:cubicBezTo>
                  <a:pt x="176" y="161"/>
                  <a:pt x="178" y="157"/>
                  <a:pt x="180" y="153"/>
                </a:cubicBezTo>
                <a:cubicBezTo>
                  <a:pt x="182" y="149"/>
                  <a:pt x="183" y="145"/>
                  <a:pt x="184" y="143"/>
                </a:cubicBezTo>
                <a:cubicBezTo>
                  <a:pt x="185" y="135"/>
                  <a:pt x="186" y="124"/>
                  <a:pt x="186" y="109"/>
                </a:cubicBezTo>
                <a:cubicBezTo>
                  <a:pt x="186" y="93"/>
                  <a:pt x="185" y="82"/>
                  <a:pt x="184" y="74"/>
                </a:cubicBezTo>
                <a:moveTo>
                  <a:pt x="254" y="358"/>
                </a:moveTo>
                <a:cubicBezTo>
                  <a:pt x="254" y="347"/>
                  <a:pt x="251" y="337"/>
                  <a:pt x="244" y="330"/>
                </a:cubicBezTo>
                <a:cubicBezTo>
                  <a:pt x="238" y="323"/>
                  <a:pt x="229" y="318"/>
                  <a:pt x="217" y="315"/>
                </a:cubicBezTo>
                <a:cubicBezTo>
                  <a:pt x="205" y="311"/>
                  <a:pt x="194" y="309"/>
                  <a:pt x="184" y="309"/>
                </a:cubicBezTo>
                <a:cubicBezTo>
                  <a:pt x="174" y="308"/>
                  <a:pt x="161" y="307"/>
                  <a:pt x="147" y="307"/>
                </a:cubicBezTo>
                <a:lnTo>
                  <a:pt x="129" y="307"/>
                </a:lnTo>
                <a:cubicBezTo>
                  <a:pt x="98" y="307"/>
                  <a:pt x="80" y="309"/>
                  <a:pt x="74" y="311"/>
                </a:cubicBezTo>
                <a:cubicBezTo>
                  <a:pt x="65" y="315"/>
                  <a:pt x="58" y="322"/>
                  <a:pt x="53" y="330"/>
                </a:cubicBezTo>
                <a:cubicBezTo>
                  <a:pt x="48" y="339"/>
                  <a:pt x="45" y="348"/>
                  <a:pt x="45" y="357"/>
                </a:cubicBezTo>
                <a:cubicBezTo>
                  <a:pt x="45" y="362"/>
                  <a:pt x="46" y="367"/>
                  <a:pt x="49" y="373"/>
                </a:cubicBezTo>
                <a:cubicBezTo>
                  <a:pt x="51" y="379"/>
                  <a:pt x="56" y="385"/>
                  <a:pt x="63" y="393"/>
                </a:cubicBezTo>
                <a:cubicBezTo>
                  <a:pt x="70" y="401"/>
                  <a:pt x="80" y="407"/>
                  <a:pt x="95" y="412"/>
                </a:cubicBezTo>
                <a:cubicBezTo>
                  <a:pt x="111" y="417"/>
                  <a:pt x="129" y="420"/>
                  <a:pt x="150" y="420"/>
                </a:cubicBezTo>
                <a:cubicBezTo>
                  <a:pt x="182" y="420"/>
                  <a:pt x="207" y="414"/>
                  <a:pt x="226" y="401"/>
                </a:cubicBezTo>
                <a:cubicBezTo>
                  <a:pt x="244"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5" name=""/>
          <p:cNvSpPr/>
          <p:nvPr/>
        </p:nvSpPr>
        <p:spPr>
          <a:xfrm>
            <a:off x="2842560" y="1455840"/>
            <a:ext cx="104040" cy="155160"/>
          </a:xfrm>
          <a:custGeom>
            <a:avLst/>
            <a:gdLst/>
            <a:ahLst/>
            <a:rect l="0" t="0" r="r" b="b"/>
            <a:pathLst>
              <a:path w="289" h="431">
                <a:moveTo>
                  <a:pt x="0" y="194"/>
                </a:moveTo>
                <a:cubicBezTo>
                  <a:pt x="0" y="148"/>
                  <a:pt x="17" y="105"/>
                  <a:pt x="52" y="64"/>
                </a:cubicBezTo>
                <a:cubicBezTo>
                  <a:pt x="86" y="22"/>
                  <a:pt x="125" y="1"/>
                  <a:pt x="168" y="1"/>
                </a:cubicBezTo>
                <a:cubicBezTo>
                  <a:pt x="195" y="1"/>
                  <a:pt x="215" y="13"/>
                  <a:pt x="230" y="36"/>
                </a:cubicBezTo>
                <a:cubicBezTo>
                  <a:pt x="230" y="36"/>
                  <a:pt x="231" y="34"/>
                  <a:pt x="233" y="32"/>
                </a:cubicBezTo>
                <a:cubicBezTo>
                  <a:pt x="235" y="30"/>
                  <a:pt x="237" y="27"/>
                  <a:pt x="241" y="25"/>
                </a:cubicBezTo>
                <a:cubicBezTo>
                  <a:pt x="244" y="22"/>
                  <a:pt x="247" y="19"/>
                  <a:pt x="251" y="17"/>
                </a:cubicBezTo>
                <a:cubicBezTo>
                  <a:pt x="267" y="6"/>
                  <a:pt x="277" y="0"/>
                  <a:pt x="283" y="0"/>
                </a:cubicBezTo>
                <a:cubicBezTo>
                  <a:pt x="284" y="0"/>
                  <a:pt x="286" y="1"/>
                  <a:pt x="287" y="2"/>
                </a:cubicBezTo>
                <a:cubicBezTo>
                  <a:pt x="289" y="4"/>
                  <a:pt x="289" y="5"/>
                  <a:pt x="289" y="6"/>
                </a:cubicBezTo>
                <a:cubicBezTo>
                  <a:pt x="289" y="10"/>
                  <a:pt x="274" y="75"/>
                  <a:pt x="243" y="199"/>
                </a:cubicBezTo>
                <a:cubicBezTo>
                  <a:pt x="211" y="327"/>
                  <a:pt x="195" y="392"/>
                  <a:pt x="195" y="394"/>
                </a:cubicBezTo>
                <a:cubicBezTo>
                  <a:pt x="195" y="398"/>
                  <a:pt x="205" y="400"/>
                  <a:pt x="225" y="400"/>
                </a:cubicBezTo>
                <a:lnTo>
                  <a:pt x="242" y="400"/>
                </a:lnTo>
                <a:cubicBezTo>
                  <a:pt x="245" y="404"/>
                  <a:pt x="246" y="406"/>
                  <a:pt x="246" y="406"/>
                </a:cubicBezTo>
                <a:cubicBezTo>
                  <a:pt x="246" y="407"/>
                  <a:pt x="245" y="411"/>
                  <a:pt x="244" y="419"/>
                </a:cubicBezTo>
                <a:cubicBezTo>
                  <a:pt x="242" y="424"/>
                  <a:pt x="240" y="429"/>
                  <a:pt x="237" y="431"/>
                </a:cubicBezTo>
                <a:lnTo>
                  <a:pt x="228" y="431"/>
                </a:lnTo>
                <a:cubicBezTo>
                  <a:pt x="214" y="431"/>
                  <a:pt x="190" y="430"/>
                  <a:pt x="155" y="430"/>
                </a:cubicBezTo>
                <a:cubicBezTo>
                  <a:pt x="143" y="430"/>
                  <a:pt x="131" y="430"/>
                  <a:pt x="121" y="430"/>
                </a:cubicBezTo>
                <a:cubicBezTo>
                  <a:pt x="111" y="430"/>
                  <a:pt x="102" y="430"/>
                  <a:pt x="96" y="430"/>
                </a:cubicBezTo>
                <a:cubicBezTo>
                  <a:pt x="90" y="430"/>
                  <a:pt x="86" y="430"/>
                  <a:pt x="84" y="431"/>
                </a:cubicBezTo>
                <a:cubicBezTo>
                  <a:pt x="78" y="431"/>
                  <a:pt x="75" y="429"/>
                  <a:pt x="75" y="425"/>
                </a:cubicBezTo>
                <a:cubicBezTo>
                  <a:pt x="75" y="424"/>
                  <a:pt x="75" y="421"/>
                  <a:pt x="76" y="415"/>
                </a:cubicBezTo>
                <a:cubicBezTo>
                  <a:pt x="78" y="408"/>
                  <a:pt x="80" y="404"/>
                  <a:pt x="81" y="402"/>
                </a:cubicBezTo>
                <a:cubicBezTo>
                  <a:pt x="82" y="401"/>
                  <a:pt x="87" y="400"/>
                  <a:pt x="95" y="400"/>
                </a:cubicBezTo>
                <a:cubicBezTo>
                  <a:pt x="116" y="400"/>
                  <a:pt x="129" y="399"/>
                  <a:pt x="134" y="396"/>
                </a:cubicBezTo>
                <a:cubicBezTo>
                  <a:pt x="137" y="393"/>
                  <a:pt x="144" y="373"/>
                  <a:pt x="153" y="336"/>
                </a:cubicBezTo>
                <a:cubicBezTo>
                  <a:pt x="162" y="299"/>
                  <a:pt x="166" y="279"/>
                  <a:pt x="167" y="279"/>
                </a:cubicBezTo>
                <a:cubicBezTo>
                  <a:pt x="167" y="278"/>
                  <a:pt x="165" y="279"/>
                  <a:pt x="162" y="281"/>
                </a:cubicBezTo>
                <a:cubicBezTo>
                  <a:pt x="141" y="298"/>
                  <a:pt x="118" y="307"/>
                  <a:pt x="95" y="307"/>
                </a:cubicBezTo>
                <a:cubicBezTo>
                  <a:pt x="70" y="307"/>
                  <a:pt x="48" y="298"/>
                  <a:pt x="29" y="280"/>
                </a:cubicBezTo>
                <a:cubicBezTo>
                  <a:pt x="9" y="262"/>
                  <a:pt x="0" y="233"/>
                  <a:pt x="0" y="194"/>
                </a:cubicBezTo>
                <a:moveTo>
                  <a:pt x="216" y="80"/>
                </a:moveTo>
                <a:cubicBezTo>
                  <a:pt x="206" y="44"/>
                  <a:pt x="189" y="25"/>
                  <a:pt x="166" y="25"/>
                </a:cubicBezTo>
                <a:cubicBezTo>
                  <a:pt x="150" y="25"/>
                  <a:pt x="135" y="32"/>
                  <a:pt x="120" y="47"/>
                </a:cubicBezTo>
                <a:cubicBezTo>
                  <a:pt x="106" y="61"/>
                  <a:pt x="95" y="80"/>
                  <a:pt x="86" y="102"/>
                </a:cubicBezTo>
                <a:cubicBezTo>
                  <a:pt x="73" y="138"/>
                  <a:pt x="64" y="175"/>
                  <a:pt x="59" y="213"/>
                </a:cubicBezTo>
                <a:cubicBezTo>
                  <a:pt x="59" y="214"/>
                  <a:pt x="59" y="217"/>
                  <a:pt x="59" y="220"/>
                </a:cubicBezTo>
                <a:cubicBezTo>
                  <a:pt x="59" y="224"/>
                  <a:pt x="58" y="227"/>
                  <a:pt x="58" y="229"/>
                </a:cubicBezTo>
                <a:cubicBezTo>
                  <a:pt x="58" y="249"/>
                  <a:pt x="62" y="263"/>
                  <a:pt x="70" y="270"/>
                </a:cubicBezTo>
                <a:cubicBezTo>
                  <a:pt x="78" y="278"/>
                  <a:pt x="88" y="282"/>
                  <a:pt x="99" y="283"/>
                </a:cubicBezTo>
                <a:cubicBezTo>
                  <a:pt x="124" y="283"/>
                  <a:pt x="149" y="266"/>
                  <a:pt x="174" y="234"/>
                </a:cubicBezTo>
                <a:lnTo>
                  <a:pt x="180" y="226"/>
                </a:lnTo>
                <a:lnTo>
                  <a:pt x="216" y="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6" name=""/>
          <p:cNvSpPr/>
          <p:nvPr/>
        </p:nvSpPr>
        <p:spPr>
          <a:xfrm>
            <a:off x="2969280" y="1380960"/>
            <a:ext cx="58680" cy="243720"/>
          </a:xfrm>
          <a:custGeom>
            <a:avLst/>
            <a:gdLst/>
            <a:ahLst/>
            <a:rect l="0" t="0" r="r" b="b"/>
            <a:pathLst>
              <a:path w="163" h="677">
                <a:moveTo>
                  <a:pt x="0" y="338"/>
                </a:moveTo>
                <a:cubicBezTo>
                  <a:pt x="0" y="307"/>
                  <a:pt x="2" y="277"/>
                  <a:pt x="7" y="250"/>
                </a:cubicBezTo>
                <a:cubicBezTo>
                  <a:pt x="11" y="222"/>
                  <a:pt x="16" y="197"/>
                  <a:pt x="22" y="177"/>
                </a:cubicBezTo>
                <a:cubicBezTo>
                  <a:pt x="28" y="157"/>
                  <a:pt x="36" y="137"/>
                  <a:pt x="48" y="118"/>
                </a:cubicBezTo>
                <a:cubicBezTo>
                  <a:pt x="59" y="98"/>
                  <a:pt x="68" y="83"/>
                  <a:pt x="74" y="72"/>
                </a:cubicBezTo>
                <a:cubicBezTo>
                  <a:pt x="80" y="62"/>
                  <a:pt x="90" y="50"/>
                  <a:pt x="102" y="37"/>
                </a:cubicBezTo>
                <a:cubicBezTo>
                  <a:pt x="115" y="25"/>
                  <a:pt x="122" y="17"/>
                  <a:pt x="125" y="14"/>
                </a:cubicBezTo>
                <a:cubicBezTo>
                  <a:pt x="127" y="11"/>
                  <a:pt x="133" y="7"/>
                  <a:pt x="142" y="0"/>
                </a:cubicBezTo>
                <a:lnTo>
                  <a:pt x="150" y="0"/>
                </a:lnTo>
                <a:lnTo>
                  <a:pt x="153" y="0"/>
                </a:lnTo>
                <a:cubicBezTo>
                  <a:pt x="159" y="0"/>
                  <a:pt x="163" y="2"/>
                  <a:pt x="163" y="6"/>
                </a:cubicBezTo>
                <a:cubicBezTo>
                  <a:pt x="163" y="7"/>
                  <a:pt x="159" y="12"/>
                  <a:pt x="151" y="20"/>
                </a:cubicBezTo>
                <a:cubicBezTo>
                  <a:pt x="143" y="28"/>
                  <a:pt x="134" y="40"/>
                  <a:pt x="123" y="56"/>
                </a:cubicBezTo>
                <a:cubicBezTo>
                  <a:pt x="113" y="72"/>
                  <a:pt x="101" y="91"/>
                  <a:pt x="90" y="114"/>
                </a:cubicBezTo>
                <a:cubicBezTo>
                  <a:pt x="79" y="137"/>
                  <a:pt x="69" y="168"/>
                  <a:pt x="62" y="208"/>
                </a:cubicBezTo>
                <a:cubicBezTo>
                  <a:pt x="54" y="247"/>
                  <a:pt x="50" y="290"/>
                  <a:pt x="50" y="338"/>
                </a:cubicBezTo>
                <a:cubicBezTo>
                  <a:pt x="50" y="386"/>
                  <a:pt x="54" y="429"/>
                  <a:pt x="62" y="468"/>
                </a:cubicBezTo>
                <a:cubicBezTo>
                  <a:pt x="69" y="507"/>
                  <a:pt x="79" y="538"/>
                  <a:pt x="90"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3"/>
                  <a:pt x="49" y="575"/>
                  <a:pt x="29"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7" name=""/>
          <p:cNvSpPr/>
          <p:nvPr/>
        </p:nvSpPr>
        <p:spPr>
          <a:xfrm>
            <a:off x="3046320" y="1455480"/>
            <a:ext cx="137880" cy="108360"/>
          </a:xfrm>
          <a:custGeom>
            <a:avLst/>
            <a:gdLst/>
            <a:ahLst/>
            <a:rect l="0" t="0" r="r" b="b"/>
            <a:pathLst>
              <a:path w="383" h="301">
                <a:moveTo>
                  <a:pt x="140" y="301"/>
                </a:moveTo>
                <a:cubicBezTo>
                  <a:pt x="132" y="300"/>
                  <a:pt x="108" y="299"/>
                  <a:pt x="67" y="299"/>
                </a:cubicBezTo>
                <a:cubicBezTo>
                  <a:pt x="31" y="299"/>
                  <a:pt x="10" y="300"/>
                  <a:pt x="4" y="301"/>
                </a:cubicBezTo>
                <a:lnTo>
                  <a:pt x="0" y="301"/>
                </a:lnTo>
                <a:lnTo>
                  <a:pt x="0" y="259"/>
                </a:lnTo>
                <a:lnTo>
                  <a:pt x="65" y="259"/>
                </a:lnTo>
                <a:lnTo>
                  <a:pt x="152" y="157"/>
                </a:lnTo>
                <a:lnTo>
                  <a:pt x="59" y="43"/>
                </a:lnTo>
                <a:lnTo>
                  <a:pt x="3" y="43"/>
                </a:lnTo>
                <a:lnTo>
                  <a:pt x="3" y="0"/>
                </a:lnTo>
                <a:lnTo>
                  <a:pt x="8" y="0"/>
                </a:lnTo>
                <a:cubicBezTo>
                  <a:pt x="15" y="1"/>
                  <a:pt x="40" y="2"/>
                  <a:pt x="82" y="2"/>
                </a:cubicBezTo>
                <a:cubicBezTo>
                  <a:pt x="129" y="2"/>
                  <a:pt x="158" y="1"/>
                  <a:pt x="166" y="0"/>
                </a:cubicBezTo>
                <a:lnTo>
                  <a:pt x="172" y="0"/>
                </a:lnTo>
                <a:lnTo>
                  <a:pt x="172" y="43"/>
                </a:lnTo>
                <a:lnTo>
                  <a:pt x="153" y="43"/>
                </a:lnTo>
                <a:lnTo>
                  <a:pt x="176" y="72"/>
                </a:lnTo>
                <a:cubicBezTo>
                  <a:pt x="192" y="91"/>
                  <a:pt x="200" y="100"/>
                  <a:pt x="200" y="100"/>
                </a:cubicBezTo>
                <a:cubicBezTo>
                  <a:pt x="202" y="100"/>
                  <a:pt x="211" y="90"/>
                  <a:pt x="226" y="71"/>
                </a:cubicBezTo>
                <a:lnTo>
                  <a:pt x="250" y="43"/>
                </a:lnTo>
                <a:lnTo>
                  <a:pt x="224" y="43"/>
                </a:lnTo>
                <a:lnTo>
                  <a:pt x="224" y="0"/>
                </a:lnTo>
                <a:lnTo>
                  <a:pt x="230" y="0"/>
                </a:lnTo>
                <a:cubicBezTo>
                  <a:pt x="237" y="1"/>
                  <a:pt x="261" y="2"/>
                  <a:pt x="302" y="2"/>
                </a:cubicBezTo>
                <a:cubicBezTo>
                  <a:pt x="338" y="2"/>
                  <a:pt x="359" y="1"/>
                  <a:pt x="365" y="0"/>
                </a:cubicBezTo>
                <a:lnTo>
                  <a:pt x="369" y="0"/>
                </a:lnTo>
                <a:lnTo>
                  <a:pt x="369" y="43"/>
                </a:lnTo>
                <a:lnTo>
                  <a:pt x="305" y="43"/>
                </a:lnTo>
                <a:lnTo>
                  <a:pt x="227" y="135"/>
                </a:lnTo>
                <a:lnTo>
                  <a:pt x="327" y="259"/>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8"/>
                  <a:pt x="207" y="225"/>
                </a:cubicBezTo>
                <a:cubicBezTo>
                  <a:pt x="189" y="203"/>
                  <a:pt x="180" y="192"/>
                  <a:pt x="179" y="191"/>
                </a:cubicBezTo>
                <a:lnTo>
                  <a:pt x="119" y="259"/>
                </a:lnTo>
                <a:lnTo>
                  <a:pt x="132"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8" name=""/>
          <p:cNvSpPr/>
          <p:nvPr/>
        </p:nvSpPr>
        <p:spPr>
          <a:xfrm>
            <a:off x="3202200" y="138096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4" y="102"/>
                  <a:pt x="134" y="160"/>
                </a:cubicBezTo>
                <a:cubicBezTo>
                  <a:pt x="153" y="217"/>
                  <a:pt x="163" y="276"/>
                  <a:pt x="163" y="338"/>
                </a:cubicBezTo>
                <a:cubicBezTo>
                  <a:pt x="163" y="369"/>
                  <a:pt x="161" y="398"/>
                  <a:pt x="156" y="427"/>
                </a:cubicBezTo>
                <a:cubicBezTo>
                  <a:pt x="152" y="455"/>
                  <a:pt x="146" y="479"/>
                  <a:pt x="140" y="499"/>
                </a:cubicBezTo>
                <a:cubicBezTo>
                  <a:pt x="135" y="519"/>
                  <a:pt x="126" y="539"/>
                  <a:pt x="115" y="560"/>
                </a:cubicBezTo>
                <a:cubicBezTo>
                  <a:pt x="105" y="579"/>
                  <a:pt x="96" y="595"/>
                  <a:pt x="90" y="605"/>
                </a:cubicBezTo>
                <a:cubicBezTo>
                  <a:pt x="83" y="615"/>
                  <a:pt x="74" y="627"/>
                  <a:pt x="62" y="639"/>
                </a:cubicBezTo>
                <a:cubicBezTo>
                  <a:pt x="50" y="652"/>
                  <a:pt x="43" y="659"/>
                  <a:pt x="39" y="662"/>
                </a:cubicBezTo>
                <a:cubicBezTo>
                  <a:pt x="37" y="664"/>
                  <a:pt x="32" y="668"/>
                  <a:pt x="24" y="675"/>
                </a:cubicBezTo>
                <a:cubicBezTo>
                  <a:pt x="22"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8"/>
                  <a:pt x="113" y="480"/>
                  <a:pt x="113" y="338"/>
                </a:cubicBezTo>
                <a:cubicBezTo>
                  <a:pt x="113" y="197"/>
                  <a:pt x="78" y="89"/>
                  <a:pt x="8" y="17"/>
                </a:cubicBezTo>
                <a:cubicBezTo>
                  <a:pt x="3" y="11"/>
                  <a:pt x="1" y="9"/>
                  <a:pt x="0" y="8"/>
                </a:cubicBezTo>
                <a:cubicBezTo>
                  <a:pt x="0" y="4"/>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69" name=""/>
          <p:cNvSpPr txBox="1"/>
          <p:nvPr/>
        </p:nvSpPr>
        <p:spPr>
          <a:xfrm>
            <a:off x="380880" y="1382760"/>
            <a:ext cx="1684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データ分布の勾配 </a:t>
            </a:r>
            <a:endParaRPr b="0" lang="en-US" sz="1560" strike="noStrike" u="none">
              <a:solidFill>
                <a:srgbClr val="000000"/>
              </a:solidFill>
              <a:effectLst/>
              <a:uFillTx/>
              <a:latin typeface="Times New Roman"/>
            </a:endParaRPr>
          </a:p>
        </p:txBody>
      </p:sp>
      <p:sp>
        <p:nvSpPr>
          <p:cNvPr id="1070" name=""/>
          <p:cNvSpPr txBox="1"/>
          <p:nvPr/>
        </p:nvSpPr>
        <p:spPr>
          <a:xfrm>
            <a:off x="3286800" y="1382760"/>
            <a:ext cx="20883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」と呼ぶ。</a:t>
            </a:r>
            <a:endParaRPr b="0" lang="en-US" sz="1560" strike="noStrike" u="none">
              <a:solidFill>
                <a:srgbClr val="000000"/>
              </a:solidFill>
              <a:effectLst/>
              <a:uFillTx/>
              <a:latin typeface="Times New Roman"/>
            </a:endParaRPr>
          </a:p>
        </p:txBody>
      </p:sp>
      <p:sp>
        <p:nvSpPr>
          <p:cNvPr id="1071" name=""/>
          <p:cNvSpPr txBox="1"/>
          <p:nvPr/>
        </p:nvSpPr>
        <p:spPr>
          <a:xfrm>
            <a:off x="380880" y="1668600"/>
            <a:ext cx="8120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Langevin Dynamics</a:t>
            </a:r>
            <a:r>
              <a:rPr b="0" lang="zh-CN" sz="1560" strike="noStrike" u="none">
                <a:solidFill>
                  <a:srgbClr val="333333"/>
                </a:solidFill>
                <a:effectLst/>
                <a:uFillTx/>
                <a:latin typeface="NotoSansJP-Thin_"/>
                <a:ea typeface="NotoSansJP-Thin_"/>
              </a:rPr>
              <a:t>（スコアベースのサンプリング手法）において、</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の推定が重要。</a:t>
            </a:r>
            <a:endParaRPr b="0" lang="en-US" sz="1560" strike="noStrike" u="none">
              <a:solidFill>
                <a:srgbClr val="000000"/>
              </a:solidFill>
              <a:effectLst/>
              <a:uFillTx/>
              <a:latin typeface="Times New Roman"/>
            </a:endParaRPr>
          </a:p>
        </p:txBody>
      </p:sp>
      <p:sp>
        <p:nvSpPr>
          <p:cNvPr id="1072" name=""/>
          <p:cNvSpPr/>
          <p:nvPr/>
        </p:nvSpPr>
        <p:spPr>
          <a:xfrm>
            <a:off x="2306160" y="2199960"/>
            <a:ext cx="99000" cy="110160"/>
          </a:xfrm>
          <a:custGeom>
            <a:avLst/>
            <a:gdLst/>
            <a:ahLst/>
            <a:rect l="0" t="0" r="r" b="b"/>
            <a:pathLst>
              <a:path w="275" h="306">
                <a:moveTo>
                  <a:pt x="252" y="241"/>
                </a:moveTo>
                <a:cubicBezTo>
                  <a:pt x="255" y="241"/>
                  <a:pt x="259" y="245"/>
                  <a:pt x="261" y="252"/>
                </a:cubicBezTo>
                <a:cubicBezTo>
                  <a:pt x="264" y="258"/>
                  <a:pt x="266" y="265"/>
                  <a:pt x="266" y="270"/>
                </a:cubicBezTo>
                <a:cubicBezTo>
                  <a:pt x="266" y="272"/>
                  <a:pt x="266" y="273"/>
                  <a:pt x="265" y="275"/>
                </a:cubicBezTo>
                <a:cubicBezTo>
                  <a:pt x="264" y="277"/>
                  <a:pt x="261" y="279"/>
                  <a:pt x="255" y="282"/>
                </a:cubicBezTo>
                <a:cubicBezTo>
                  <a:pt x="250" y="285"/>
                  <a:pt x="241" y="289"/>
                  <a:pt x="228" y="294"/>
                </a:cubicBezTo>
                <a:cubicBezTo>
                  <a:pt x="215" y="299"/>
                  <a:pt x="202" y="303"/>
                  <a:pt x="189" y="305"/>
                </a:cubicBezTo>
                <a:cubicBezTo>
                  <a:pt x="184" y="306"/>
                  <a:pt x="175" y="306"/>
                  <a:pt x="161" y="306"/>
                </a:cubicBezTo>
                <a:cubicBezTo>
                  <a:pt x="132" y="306"/>
                  <a:pt x="106" y="302"/>
                  <a:pt x="85" y="295"/>
                </a:cubicBezTo>
                <a:cubicBezTo>
                  <a:pt x="63" y="287"/>
                  <a:pt x="46" y="277"/>
                  <a:pt x="35" y="265"/>
                </a:cubicBezTo>
                <a:cubicBezTo>
                  <a:pt x="22" y="253"/>
                  <a:pt x="13" y="240"/>
                  <a:pt x="8" y="227"/>
                </a:cubicBezTo>
                <a:cubicBezTo>
                  <a:pt x="3" y="214"/>
                  <a:pt x="0" y="201"/>
                  <a:pt x="0" y="189"/>
                </a:cubicBezTo>
                <a:lnTo>
                  <a:pt x="0" y="179"/>
                </a:lnTo>
                <a:cubicBezTo>
                  <a:pt x="0" y="143"/>
                  <a:pt x="11" y="108"/>
                  <a:pt x="35" y="78"/>
                </a:cubicBezTo>
                <a:cubicBezTo>
                  <a:pt x="39" y="72"/>
                  <a:pt x="45" y="66"/>
                  <a:pt x="52" y="59"/>
                </a:cubicBezTo>
                <a:cubicBezTo>
                  <a:pt x="58" y="53"/>
                  <a:pt x="68" y="45"/>
                  <a:pt x="81" y="36"/>
                </a:cubicBezTo>
                <a:cubicBezTo>
                  <a:pt x="93" y="27"/>
                  <a:pt x="110" y="20"/>
                  <a:pt x="129" y="13"/>
                </a:cubicBezTo>
                <a:cubicBezTo>
                  <a:pt x="149" y="7"/>
                  <a:pt x="170" y="3"/>
                  <a:pt x="192" y="1"/>
                </a:cubicBezTo>
                <a:cubicBezTo>
                  <a:pt x="193" y="1"/>
                  <a:pt x="197" y="1"/>
                  <a:pt x="206" y="1"/>
                </a:cubicBezTo>
                <a:cubicBezTo>
                  <a:pt x="215" y="1"/>
                  <a:pt x="223" y="1"/>
                  <a:pt x="230" y="0"/>
                </a:cubicBezTo>
                <a:cubicBezTo>
                  <a:pt x="253" y="0"/>
                  <a:pt x="266" y="2"/>
                  <a:pt x="270" y="4"/>
                </a:cubicBezTo>
                <a:cubicBezTo>
                  <a:pt x="274" y="8"/>
                  <a:pt x="275" y="13"/>
                  <a:pt x="275" y="19"/>
                </a:cubicBezTo>
                <a:cubicBezTo>
                  <a:pt x="274" y="30"/>
                  <a:pt x="268" y="38"/>
                  <a:pt x="258" y="42"/>
                </a:cubicBezTo>
                <a:lnTo>
                  <a:pt x="225" y="42"/>
                </a:lnTo>
                <a:cubicBezTo>
                  <a:pt x="194" y="43"/>
                  <a:pt x="172" y="46"/>
                  <a:pt x="159" y="51"/>
                </a:cubicBezTo>
                <a:cubicBezTo>
                  <a:pt x="138" y="60"/>
                  <a:pt x="122" y="77"/>
                  <a:pt x="112" y="102"/>
                </a:cubicBezTo>
                <a:cubicBezTo>
                  <a:pt x="108" y="111"/>
                  <a:pt x="106" y="117"/>
                  <a:pt x="106" y="119"/>
                </a:cubicBezTo>
                <a:cubicBezTo>
                  <a:pt x="106" y="120"/>
                  <a:pt x="126" y="120"/>
                  <a:pt x="168" y="120"/>
                </a:cubicBezTo>
                <a:cubicBezTo>
                  <a:pt x="174" y="120"/>
                  <a:pt x="182" y="120"/>
                  <a:pt x="191" y="120"/>
                </a:cubicBezTo>
                <a:cubicBezTo>
                  <a:pt x="200" y="120"/>
                  <a:pt x="206" y="120"/>
                  <a:pt x="210" y="119"/>
                </a:cubicBezTo>
                <a:cubicBezTo>
                  <a:pt x="223" y="119"/>
                  <a:pt x="233" y="120"/>
                  <a:pt x="238" y="124"/>
                </a:cubicBezTo>
                <a:cubicBezTo>
                  <a:pt x="243" y="126"/>
                  <a:pt x="245" y="131"/>
                  <a:pt x="246" y="139"/>
                </a:cubicBezTo>
                <a:cubicBezTo>
                  <a:pt x="246" y="151"/>
                  <a:pt x="240" y="159"/>
                  <a:pt x="228" y="162"/>
                </a:cubicBezTo>
                <a:cubicBezTo>
                  <a:pt x="226" y="163"/>
                  <a:pt x="203" y="163"/>
                  <a:pt x="160" y="163"/>
                </a:cubicBezTo>
                <a:cubicBezTo>
                  <a:pt x="117" y="163"/>
                  <a:pt x="95" y="163"/>
                  <a:pt x="95" y="164"/>
                </a:cubicBezTo>
                <a:cubicBezTo>
                  <a:pt x="91" y="176"/>
                  <a:pt x="89" y="191"/>
                  <a:pt x="89" y="207"/>
                </a:cubicBezTo>
                <a:cubicBezTo>
                  <a:pt x="89" y="231"/>
                  <a:pt x="96" y="248"/>
                  <a:pt x="112" y="258"/>
                </a:cubicBezTo>
                <a:cubicBezTo>
                  <a:pt x="127" y="268"/>
                  <a:pt x="146" y="272"/>
                  <a:pt x="169" y="272"/>
                </a:cubicBezTo>
                <a:cubicBezTo>
                  <a:pt x="170" y="272"/>
                  <a:pt x="172" y="272"/>
                  <a:pt x="174" y="272"/>
                </a:cubicBezTo>
                <a:cubicBezTo>
                  <a:pt x="176" y="272"/>
                  <a:pt x="178" y="272"/>
                  <a:pt x="179" y="272"/>
                </a:cubicBezTo>
                <a:cubicBezTo>
                  <a:pt x="192" y="270"/>
                  <a:pt x="207" y="264"/>
                  <a:pt x="223" y="255"/>
                </a:cubicBezTo>
                <a:cubicBezTo>
                  <a:pt x="238"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3" name=""/>
          <p:cNvSpPr/>
          <p:nvPr/>
        </p:nvSpPr>
        <p:spPr>
          <a:xfrm>
            <a:off x="2427120" y="2223360"/>
            <a:ext cx="73800" cy="123480"/>
          </a:xfrm>
          <a:custGeom>
            <a:avLst/>
            <a:gdLst/>
            <a:ahLst/>
            <a:rect l="0" t="0" r="r" b="b"/>
            <a:pathLst>
              <a:path w="205" h="343">
                <a:moveTo>
                  <a:pt x="0" y="242"/>
                </a:moveTo>
                <a:cubicBezTo>
                  <a:pt x="0" y="210"/>
                  <a:pt x="6" y="176"/>
                  <a:pt x="18" y="140"/>
                </a:cubicBezTo>
                <a:cubicBezTo>
                  <a:pt x="31" y="103"/>
                  <a:pt x="48" y="72"/>
                  <a:pt x="69" y="45"/>
                </a:cubicBezTo>
                <a:cubicBezTo>
                  <a:pt x="90" y="19"/>
                  <a:pt x="114" y="4"/>
                  <a:pt x="137" y="0"/>
                </a:cubicBezTo>
                <a:cubicBezTo>
                  <a:pt x="137" y="0"/>
                  <a:pt x="138" y="0"/>
                  <a:pt x="140" y="0"/>
                </a:cubicBezTo>
                <a:cubicBezTo>
                  <a:pt x="143" y="0"/>
                  <a:pt x="144" y="0"/>
                  <a:pt x="146" y="0"/>
                </a:cubicBezTo>
                <a:cubicBezTo>
                  <a:pt x="163" y="1"/>
                  <a:pt x="177" y="9"/>
                  <a:pt x="186" y="23"/>
                </a:cubicBezTo>
                <a:cubicBezTo>
                  <a:pt x="199" y="43"/>
                  <a:pt x="205" y="68"/>
                  <a:pt x="205" y="100"/>
                </a:cubicBezTo>
                <a:cubicBezTo>
                  <a:pt x="205" y="138"/>
                  <a:pt x="198" y="175"/>
                  <a:pt x="183" y="213"/>
                </a:cubicBezTo>
                <a:cubicBezTo>
                  <a:pt x="169" y="251"/>
                  <a:pt x="151" y="282"/>
                  <a:pt x="128" y="306"/>
                </a:cubicBezTo>
                <a:cubicBezTo>
                  <a:pt x="106"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6"/>
                </a:moveTo>
                <a:cubicBezTo>
                  <a:pt x="167" y="34"/>
                  <a:pt x="159" y="18"/>
                  <a:pt x="142" y="18"/>
                </a:cubicBezTo>
                <a:cubicBezTo>
                  <a:pt x="130" y="18"/>
                  <a:pt x="119" y="25"/>
                  <a:pt x="108" y="39"/>
                </a:cubicBezTo>
                <a:cubicBezTo>
                  <a:pt x="97" y="54"/>
                  <a:pt x="88" y="70"/>
                  <a:pt x="81" y="88"/>
                </a:cubicBezTo>
                <a:cubicBezTo>
                  <a:pt x="74" y="106"/>
                  <a:pt x="68" y="122"/>
                  <a:pt x="64" y="137"/>
                </a:cubicBezTo>
                <a:cubicBezTo>
                  <a:pt x="60" y="150"/>
                  <a:pt x="58" y="158"/>
                  <a:pt x="58" y="161"/>
                </a:cubicBezTo>
                <a:cubicBezTo>
                  <a:pt x="74" y="161"/>
                  <a:pt x="89" y="161"/>
                  <a:pt x="105" y="161"/>
                </a:cubicBezTo>
                <a:lnTo>
                  <a:pt x="152" y="161"/>
                </a:lnTo>
                <a:cubicBezTo>
                  <a:pt x="152" y="160"/>
                  <a:pt x="153" y="155"/>
                  <a:pt x="156" y="145"/>
                </a:cubicBezTo>
                <a:cubicBezTo>
                  <a:pt x="158" y="135"/>
                  <a:pt x="160" y="121"/>
                  <a:pt x="163" y="106"/>
                </a:cubicBezTo>
                <a:cubicBezTo>
                  <a:pt x="166" y="90"/>
                  <a:pt x="167" y="77"/>
                  <a:pt x="167" y="66"/>
                </a:cubicBezTo>
                <a:moveTo>
                  <a:pt x="37" y="275"/>
                </a:moveTo>
                <a:cubicBezTo>
                  <a:pt x="37" y="309"/>
                  <a:pt x="45" y="326"/>
                  <a:pt x="62" y="326"/>
                </a:cubicBezTo>
                <a:cubicBezTo>
                  <a:pt x="67" y="326"/>
                  <a:pt x="72" y="324"/>
                  <a:pt x="78" y="321"/>
                </a:cubicBezTo>
                <a:cubicBezTo>
                  <a:pt x="83" y="318"/>
                  <a:pt x="90" y="312"/>
                  <a:pt x="98" y="303"/>
                </a:cubicBezTo>
                <a:cubicBezTo>
                  <a:pt x="106" y="294"/>
                  <a:pt x="114" y="280"/>
                  <a:pt x="121" y="261"/>
                </a:cubicBezTo>
                <a:cubicBezTo>
                  <a:pt x="129" y="242"/>
                  <a:pt x="137" y="219"/>
                  <a:pt x="144" y="191"/>
                </a:cubicBezTo>
                <a:lnTo>
                  <a:pt x="147" y="183"/>
                </a:lnTo>
                <a:lnTo>
                  <a:pt x="52" y="183"/>
                </a:lnTo>
                <a:cubicBezTo>
                  <a:pt x="52" y="184"/>
                  <a:pt x="51" y="190"/>
                  <a:pt x="48" y="201"/>
                </a:cubicBezTo>
                <a:cubicBezTo>
                  <a:pt x="45" y="212"/>
                  <a:pt x="43" y="225"/>
                  <a:pt x="40"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4" name=""/>
          <p:cNvSpPr txBox="1"/>
          <p:nvPr/>
        </p:nvSpPr>
        <p:spPr>
          <a:xfrm>
            <a:off x="380880" y="2125800"/>
            <a:ext cx="19159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のノイズ予測 </a:t>
            </a:r>
            <a:endParaRPr b="0" lang="en-US" sz="1560" strike="noStrike" u="none">
              <a:solidFill>
                <a:srgbClr val="000000"/>
              </a:solidFill>
              <a:effectLst/>
              <a:uFillTx/>
              <a:latin typeface="Times New Roman"/>
            </a:endParaRPr>
          </a:p>
        </p:txBody>
      </p:sp>
      <p:sp>
        <p:nvSpPr>
          <p:cNvPr id="1075" name=""/>
          <p:cNvSpPr txBox="1"/>
          <p:nvPr/>
        </p:nvSpPr>
        <p:spPr>
          <a:xfrm>
            <a:off x="2516400" y="2125800"/>
            <a:ext cx="496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a:t>
            </a:r>
            <a:endParaRPr b="0" lang="en-US" sz="1560" strike="noStrike" u="none">
              <a:solidFill>
                <a:srgbClr val="000000"/>
              </a:solidFill>
              <a:effectLst/>
              <a:uFillTx/>
              <a:latin typeface="Times New Roman"/>
            </a:endParaRPr>
          </a:p>
        </p:txBody>
      </p:sp>
      <p:sp>
        <p:nvSpPr>
          <p:cNvPr id="1076" name=""/>
          <p:cNvSpPr/>
          <p:nvPr/>
        </p:nvSpPr>
        <p:spPr>
          <a:xfrm>
            <a:off x="1451160" y="2466720"/>
            <a:ext cx="89280" cy="110520"/>
          </a:xfrm>
          <a:custGeom>
            <a:avLst/>
            <a:gdLst/>
            <a:ahLst/>
            <a:rect l="0" t="0" r="r" b="b"/>
            <a:pathLst>
              <a:path w="248" h="307">
                <a:moveTo>
                  <a:pt x="53" y="105"/>
                </a:moveTo>
                <a:cubicBezTo>
                  <a:pt x="53" y="90"/>
                  <a:pt x="57" y="76"/>
                  <a:pt x="64" y="61"/>
                </a:cubicBezTo>
                <a:cubicBezTo>
                  <a:pt x="71" y="46"/>
                  <a:pt x="84" y="32"/>
                  <a:pt x="102" y="20"/>
                </a:cubicBezTo>
                <a:cubicBezTo>
                  <a:pt x="120" y="6"/>
                  <a:pt x="142" y="0"/>
                  <a:pt x="168" y="0"/>
                </a:cubicBezTo>
                <a:cubicBezTo>
                  <a:pt x="195" y="0"/>
                  <a:pt x="216" y="6"/>
                  <a:pt x="228" y="20"/>
                </a:cubicBezTo>
                <a:cubicBezTo>
                  <a:pt x="241" y="32"/>
                  <a:pt x="248" y="45"/>
                  <a:pt x="248" y="60"/>
                </a:cubicBezTo>
                <a:cubicBezTo>
                  <a:pt x="248" y="75"/>
                  <a:pt x="244" y="85"/>
                  <a:pt x="236" y="92"/>
                </a:cubicBezTo>
                <a:cubicBezTo>
                  <a:pt x="229" y="99"/>
                  <a:pt x="220" y="102"/>
                  <a:pt x="211" y="103"/>
                </a:cubicBezTo>
                <a:cubicBezTo>
                  <a:pt x="205" y="103"/>
                  <a:pt x="200" y="101"/>
                  <a:pt x="195" y="97"/>
                </a:cubicBezTo>
                <a:cubicBezTo>
                  <a:pt x="190" y="94"/>
                  <a:pt x="187" y="88"/>
                  <a:pt x="186" y="80"/>
                </a:cubicBezTo>
                <a:cubicBezTo>
                  <a:pt x="186" y="72"/>
                  <a:pt x="188" y="66"/>
                  <a:pt x="193" y="61"/>
                </a:cubicBezTo>
                <a:cubicBezTo>
                  <a:pt x="197" y="55"/>
                  <a:pt x="200" y="51"/>
                  <a:pt x="204" y="49"/>
                </a:cubicBezTo>
                <a:cubicBezTo>
                  <a:pt x="208" y="46"/>
                  <a:pt x="211" y="45"/>
                  <a:pt x="213" y="45"/>
                </a:cubicBezTo>
                <a:lnTo>
                  <a:pt x="214" y="44"/>
                </a:lnTo>
                <a:cubicBezTo>
                  <a:pt x="214" y="43"/>
                  <a:pt x="212" y="40"/>
                  <a:pt x="209" y="38"/>
                </a:cubicBezTo>
                <a:cubicBezTo>
                  <a:pt x="206" y="35"/>
                  <a:pt x="200" y="33"/>
                  <a:pt x="192" y="30"/>
                </a:cubicBezTo>
                <a:cubicBezTo>
                  <a:pt x="184" y="28"/>
                  <a:pt x="175" y="27"/>
                  <a:pt x="166" y="26"/>
                </a:cubicBezTo>
                <a:cubicBezTo>
                  <a:pt x="144" y="26"/>
                  <a:pt x="128" y="32"/>
                  <a:pt x="118" y="44"/>
                </a:cubicBezTo>
                <a:cubicBezTo>
                  <a:pt x="108" y="56"/>
                  <a:pt x="103" y="68"/>
                  <a:pt x="103" y="80"/>
                </a:cubicBezTo>
                <a:cubicBezTo>
                  <a:pt x="103" y="91"/>
                  <a:pt x="107" y="99"/>
                  <a:pt x="115" y="103"/>
                </a:cubicBezTo>
                <a:cubicBezTo>
                  <a:pt x="124" y="108"/>
                  <a:pt x="136" y="112"/>
                  <a:pt x="153" y="115"/>
                </a:cubicBezTo>
                <a:cubicBezTo>
                  <a:pt x="169" y="118"/>
                  <a:pt x="181" y="121"/>
                  <a:pt x="188" y="125"/>
                </a:cubicBezTo>
                <a:cubicBezTo>
                  <a:pt x="218" y="138"/>
                  <a:pt x="232" y="160"/>
                  <a:pt x="232" y="190"/>
                </a:cubicBezTo>
                <a:cubicBezTo>
                  <a:pt x="232" y="203"/>
                  <a:pt x="230" y="215"/>
                  <a:pt x="225" y="228"/>
                </a:cubicBezTo>
                <a:cubicBezTo>
                  <a:pt x="220" y="240"/>
                  <a:pt x="213" y="253"/>
                  <a:pt x="203" y="266"/>
                </a:cubicBezTo>
                <a:cubicBezTo>
                  <a:pt x="193" y="278"/>
                  <a:pt x="179" y="288"/>
                  <a:pt x="160" y="295"/>
                </a:cubicBezTo>
                <a:cubicBezTo>
                  <a:pt x="142" y="303"/>
                  <a:pt x="120" y="306"/>
                  <a:pt x="97" y="307"/>
                </a:cubicBezTo>
                <a:cubicBezTo>
                  <a:pt x="62" y="307"/>
                  <a:pt x="36" y="300"/>
                  <a:pt x="22" y="287"/>
                </a:cubicBezTo>
                <a:cubicBezTo>
                  <a:pt x="7" y="274"/>
                  <a:pt x="0" y="259"/>
                  <a:pt x="0" y="241"/>
                </a:cubicBezTo>
                <a:cubicBezTo>
                  <a:pt x="0" y="224"/>
                  <a:pt x="4" y="211"/>
                  <a:pt x="14" y="203"/>
                </a:cubicBezTo>
                <a:cubicBezTo>
                  <a:pt x="23" y="196"/>
                  <a:pt x="33" y="192"/>
                  <a:pt x="43" y="192"/>
                </a:cubicBezTo>
                <a:cubicBezTo>
                  <a:pt x="51" y="192"/>
                  <a:pt x="58" y="194"/>
                  <a:pt x="63" y="198"/>
                </a:cubicBezTo>
                <a:cubicBezTo>
                  <a:pt x="69" y="202"/>
                  <a:pt x="72" y="209"/>
                  <a:pt x="73" y="219"/>
                </a:cubicBezTo>
                <a:cubicBezTo>
                  <a:pt x="73" y="231"/>
                  <a:pt x="69" y="241"/>
                  <a:pt x="61" y="249"/>
                </a:cubicBezTo>
                <a:cubicBezTo>
                  <a:pt x="53" y="257"/>
                  <a:pt x="46" y="261"/>
                  <a:pt x="39" y="261"/>
                </a:cubicBezTo>
                <a:cubicBezTo>
                  <a:pt x="38" y="261"/>
                  <a:pt x="37" y="262"/>
                  <a:pt x="37" y="262"/>
                </a:cubicBezTo>
                <a:cubicBezTo>
                  <a:pt x="36" y="262"/>
                  <a:pt x="36" y="262"/>
                  <a:pt x="36" y="263"/>
                </a:cubicBezTo>
                <a:cubicBezTo>
                  <a:pt x="36" y="264"/>
                  <a:pt x="38" y="266"/>
                  <a:pt x="41" y="268"/>
                </a:cubicBezTo>
                <a:cubicBezTo>
                  <a:pt x="46" y="271"/>
                  <a:pt x="53" y="273"/>
                  <a:pt x="63" y="277"/>
                </a:cubicBezTo>
                <a:cubicBezTo>
                  <a:pt x="74" y="281"/>
                  <a:pt x="87" y="282"/>
                  <a:pt x="101" y="282"/>
                </a:cubicBezTo>
                <a:cubicBezTo>
                  <a:pt x="117" y="282"/>
                  <a:pt x="131" y="279"/>
                  <a:pt x="143" y="274"/>
                </a:cubicBezTo>
                <a:cubicBezTo>
                  <a:pt x="154" y="269"/>
                  <a:pt x="163" y="263"/>
                  <a:pt x="168" y="255"/>
                </a:cubicBezTo>
                <a:cubicBezTo>
                  <a:pt x="174" y="248"/>
                  <a:pt x="177" y="241"/>
                  <a:pt x="180" y="235"/>
                </a:cubicBezTo>
                <a:cubicBezTo>
                  <a:pt x="182" y="228"/>
                  <a:pt x="183" y="223"/>
                  <a:pt x="183" y="218"/>
                </a:cubicBezTo>
                <a:cubicBezTo>
                  <a:pt x="183" y="205"/>
                  <a:pt x="178" y="196"/>
                  <a:pt x="169" y="189"/>
                </a:cubicBezTo>
                <a:cubicBezTo>
                  <a:pt x="159" y="183"/>
                  <a:pt x="149" y="179"/>
                  <a:pt x="136" y="178"/>
                </a:cubicBezTo>
                <a:cubicBezTo>
                  <a:pt x="124" y="176"/>
                  <a:pt x="111" y="173"/>
                  <a:pt x="97" y="168"/>
                </a:cubicBezTo>
                <a:cubicBezTo>
                  <a:pt x="82" y="162"/>
                  <a:pt x="72" y="154"/>
                  <a:pt x="65" y="144"/>
                </a:cubicBezTo>
                <a:cubicBezTo>
                  <a:pt x="57" y="133"/>
                  <a:pt x="53" y="120"/>
                  <a:pt x="53"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7" name=""/>
          <p:cNvSpPr/>
          <p:nvPr/>
        </p:nvSpPr>
        <p:spPr>
          <a:xfrm>
            <a:off x="1566360" y="2489760"/>
            <a:ext cx="73800" cy="123120"/>
          </a:xfrm>
          <a:custGeom>
            <a:avLst/>
            <a:gdLst/>
            <a:ahLst/>
            <a:rect l="0" t="0" r="r" b="b"/>
            <a:pathLst>
              <a:path w="205" h="342">
                <a:moveTo>
                  <a:pt x="0" y="242"/>
                </a:moveTo>
                <a:cubicBezTo>
                  <a:pt x="0" y="209"/>
                  <a:pt x="6" y="175"/>
                  <a:pt x="18" y="139"/>
                </a:cubicBezTo>
                <a:cubicBezTo>
                  <a:pt x="31" y="103"/>
                  <a:pt x="49" y="71"/>
                  <a:pt x="70" y="45"/>
                </a:cubicBezTo>
                <a:cubicBezTo>
                  <a:pt x="91" y="19"/>
                  <a:pt x="114" y="4"/>
                  <a:pt x="137" y="0"/>
                </a:cubicBezTo>
                <a:cubicBezTo>
                  <a:pt x="137" y="0"/>
                  <a:pt x="138" y="0"/>
                  <a:pt x="140" y="0"/>
                </a:cubicBezTo>
                <a:cubicBezTo>
                  <a:pt x="143" y="0"/>
                  <a:pt x="145" y="0"/>
                  <a:pt x="146" y="0"/>
                </a:cubicBezTo>
                <a:cubicBezTo>
                  <a:pt x="163" y="1"/>
                  <a:pt x="177" y="9"/>
                  <a:pt x="186" y="23"/>
                </a:cubicBezTo>
                <a:cubicBezTo>
                  <a:pt x="199" y="42"/>
                  <a:pt x="205" y="68"/>
                  <a:pt x="205" y="101"/>
                </a:cubicBezTo>
                <a:cubicBezTo>
                  <a:pt x="205" y="138"/>
                  <a:pt x="198" y="175"/>
                  <a:pt x="183" y="213"/>
                </a:cubicBezTo>
                <a:cubicBezTo>
                  <a:pt x="169" y="251"/>
                  <a:pt x="151" y="282"/>
                  <a:pt x="128" y="306"/>
                </a:cubicBezTo>
                <a:cubicBezTo>
                  <a:pt x="106" y="330"/>
                  <a:pt x="85" y="342"/>
                  <a:pt x="64" y="342"/>
                </a:cubicBezTo>
                <a:lnTo>
                  <a:pt x="61" y="342"/>
                </a:lnTo>
                <a:cubicBezTo>
                  <a:pt x="50" y="342"/>
                  <a:pt x="40" y="339"/>
                  <a:pt x="30" y="333"/>
                </a:cubicBezTo>
                <a:cubicBezTo>
                  <a:pt x="22" y="326"/>
                  <a:pt x="16" y="318"/>
                  <a:pt x="12" y="307"/>
                </a:cubicBezTo>
                <a:cubicBezTo>
                  <a:pt x="8" y="297"/>
                  <a:pt x="5" y="286"/>
                  <a:pt x="3" y="275"/>
                </a:cubicBezTo>
                <a:cubicBezTo>
                  <a:pt x="1" y="265"/>
                  <a:pt x="0" y="253"/>
                  <a:pt x="0" y="242"/>
                </a:cubicBezTo>
                <a:moveTo>
                  <a:pt x="167" y="66"/>
                </a:moveTo>
                <a:cubicBezTo>
                  <a:pt x="167" y="33"/>
                  <a:pt x="159" y="17"/>
                  <a:pt x="142" y="17"/>
                </a:cubicBezTo>
                <a:cubicBezTo>
                  <a:pt x="130" y="17"/>
                  <a:pt x="119" y="24"/>
                  <a:pt x="108" y="39"/>
                </a:cubicBezTo>
                <a:cubicBezTo>
                  <a:pt x="98" y="53"/>
                  <a:pt x="89" y="69"/>
                  <a:pt x="82" y="88"/>
                </a:cubicBezTo>
                <a:cubicBezTo>
                  <a:pt x="75" y="107"/>
                  <a:pt x="69" y="123"/>
                  <a:pt x="65" y="136"/>
                </a:cubicBezTo>
                <a:cubicBezTo>
                  <a:pt x="62" y="150"/>
                  <a:pt x="59" y="158"/>
                  <a:pt x="59" y="160"/>
                </a:cubicBezTo>
                <a:cubicBezTo>
                  <a:pt x="75" y="160"/>
                  <a:pt x="90" y="161"/>
                  <a:pt x="106" y="161"/>
                </a:cubicBezTo>
                <a:lnTo>
                  <a:pt x="152" y="160"/>
                </a:lnTo>
                <a:cubicBezTo>
                  <a:pt x="152" y="160"/>
                  <a:pt x="153" y="155"/>
                  <a:pt x="156" y="144"/>
                </a:cubicBezTo>
                <a:cubicBezTo>
                  <a:pt x="158" y="134"/>
                  <a:pt x="160" y="121"/>
                  <a:pt x="163" y="106"/>
                </a:cubicBezTo>
                <a:cubicBezTo>
                  <a:pt x="166" y="91"/>
                  <a:pt x="167" y="78"/>
                  <a:pt x="167" y="66"/>
                </a:cubicBezTo>
                <a:moveTo>
                  <a:pt x="38" y="274"/>
                </a:moveTo>
                <a:cubicBezTo>
                  <a:pt x="38" y="308"/>
                  <a:pt x="47" y="325"/>
                  <a:pt x="63" y="325"/>
                </a:cubicBezTo>
                <a:cubicBezTo>
                  <a:pt x="68" y="325"/>
                  <a:pt x="73" y="323"/>
                  <a:pt x="79" y="320"/>
                </a:cubicBezTo>
                <a:cubicBezTo>
                  <a:pt x="84" y="317"/>
                  <a:pt x="91" y="311"/>
                  <a:pt x="98" y="302"/>
                </a:cubicBezTo>
                <a:cubicBezTo>
                  <a:pt x="106" y="293"/>
                  <a:pt x="114" y="279"/>
                  <a:pt x="121" y="261"/>
                </a:cubicBezTo>
                <a:cubicBezTo>
                  <a:pt x="129" y="242"/>
                  <a:pt x="137" y="218"/>
                  <a:pt x="144" y="191"/>
                </a:cubicBezTo>
                <a:lnTo>
                  <a:pt x="147" y="183"/>
                </a:lnTo>
                <a:lnTo>
                  <a:pt x="53" y="183"/>
                </a:lnTo>
                <a:cubicBezTo>
                  <a:pt x="53" y="184"/>
                  <a:pt x="52" y="190"/>
                  <a:pt x="49" y="201"/>
                </a:cubicBezTo>
                <a:cubicBezTo>
                  <a:pt x="46" y="212"/>
                  <a:pt x="44" y="224"/>
                  <a:pt x="41" y="238"/>
                </a:cubicBezTo>
                <a:cubicBezTo>
                  <a:pt x="39" y="252"/>
                  <a:pt x="38" y="264"/>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8" name=""/>
          <p:cNvSpPr txBox="1"/>
          <p:nvPr/>
        </p:nvSpPr>
        <p:spPr>
          <a:xfrm>
            <a:off x="380880" y="2392560"/>
            <a:ext cx="100944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この</a:t>
            </a:r>
            <a:r>
              <a:rPr b="0" lang="en-US" sz="1560" strike="noStrike" u="none">
                <a:solidFill>
                  <a:srgbClr val="333333"/>
                </a:solidFill>
                <a:effectLst/>
                <a:uFillTx/>
                <a:latin typeface="NotoSansJP-Thin_"/>
                <a:ea typeface="NotoSansJP-Thin_"/>
              </a:rPr>
              <a:t>Score </a:t>
            </a:r>
            <a:endParaRPr b="0" lang="en-US" sz="1560" strike="noStrike" u="none">
              <a:solidFill>
                <a:srgbClr val="000000"/>
              </a:solidFill>
              <a:effectLst/>
              <a:uFillTx/>
              <a:latin typeface="Times New Roman"/>
            </a:endParaRPr>
          </a:p>
        </p:txBody>
      </p:sp>
      <p:sp>
        <p:nvSpPr>
          <p:cNvPr id="1079" name=""/>
          <p:cNvSpPr txBox="1"/>
          <p:nvPr/>
        </p:nvSpPr>
        <p:spPr>
          <a:xfrm>
            <a:off x="1649520" y="2392560"/>
            <a:ext cx="3864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と以下の関係にあることが示されている。</a:t>
            </a:r>
            <a:endParaRPr b="0" lang="en-US" sz="1560" strike="noStrike" u="none">
              <a:solidFill>
                <a:srgbClr val="000000"/>
              </a:solidFill>
              <a:effectLst/>
              <a:uFillTx/>
              <a:latin typeface="Times New Roman"/>
            </a:endParaRPr>
          </a:p>
        </p:txBody>
      </p:sp>
      <p:sp>
        <p:nvSpPr>
          <p:cNvPr id="1080" name=""/>
          <p:cNvSpPr/>
          <p:nvPr/>
        </p:nvSpPr>
        <p:spPr>
          <a:xfrm>
            <a:off x="4947840" y="3331080"/>
            <a:ext cx="92160" cy="112320"/>
          </a:xfrm>
          <a:custGeom>
            <a:avLst/>
            <a:gdLst/>
            <a:ahLst/>
            <a:rect l="0" t="0" r="r" b="b"/>
            <a:pathLst>
              <a:path w="256" h="312">
                <a:moveTo>
                  <a:pt x="0" y="94"/>
                </a:moveTo>
                <a:cubicBezTo>
                  <a:pt x="0" y="83"/>
                  <a:pt x="2" y="73"/>
                  <a:pt x="5" y="63"/>
                </a:cubicBezTo>
                <a:cubicBezTo>
                  <a:pt x="8" y="54"/>
                  <a:pt x="14" y="44"/>
                  <a:pt x="22" y="33"/>
                </a:cubicBezTo>
                <a:cubicBezTo>
                  <a:pt x="30" y="23"/>
                  <a:pt x="43" y="15"/>
                  <a:pt x="61" y="9"/>
                </a:cubicBezTo>
                <a:cubicBezTo>
                  <a:pt x="78" y="3"/>
                  <a:pt x="100" y="0"/>
                  <a:pt x="126" y="0"/>
                </a:cubicBezTo>
                <a:cubicBezTo>
                  <a:pt x="148" y="0"/>
                  <a:pt x="171" y="4"/>
                  <a:pt x="192" y="12"/>
                </a:cubicBezTo>
                <a:lnTo>
                  <a:pt x="204" y="6"/>
                </a:lnTo>
                <a:lnTo>
                  <a:pt x="217" y="0"/>
                </a:lnTo>
                <a:lnTo>
                  <a:pt x="223" y="0"/>
                </a:lnTo>
                <a:cubicBezTo>
                  <a:pt x="230" y="0"/>
                  <a:pt x="233" y="2"/>
                  <a:pt x="235" y="4"/>
                </a:cubicBezTo>
                <a:cubicBezTo>
                  <a:pt x="236" y="7"/>
                  <a:pt x="237" y="17"/>
                  <a:pt x="237" y="34"/>
                </a:cubicBezTo>
                <a:lnTo>
                  <a:pt x="237" y="45"/>
                </a:lnTo>
                <a:lnTo>
                  <a:pt x="237" y="67"/>
                </a:lnTo>
                <a:cubicBezTo>
                  <a:pt x="237" y="77"/>
                  <a:pt x="236" y="84"/>
                  <a:pt x="235" y="86"/>
                </a:cubicBezTo>
                <a:cubicBezTo>
                  <a:pt x="233" y="88"/>
                  <a:pt x="229" y="90"/>
                  <a:pt x="223" y="90"/>
                </a:cubicBezTo>
                <a:lnTo>
                  <a:pt x="216" y="90"/>
                </a:lnTo>
                <a:lnTo>
                  <a:pt x="212" y="90"/>
                </a:lnTo>
                <a:cubicBezTo>
                  <a:pt x="205" y="90"/>
                  <a:pt x="200" y="89"/>
                  <a:pt x="198" y="87"/>
                </a:cubicBezTo>
                <a:cubicBezTo>
                  <a:pt x="196" y="86"/>
                  <a:pt x="195" y="82"/>
                  <a:pt x="195" y="76"/>
                </a:cubicBezTo>
                <a:cubicBezTo>
                  <a:pt x="192" y="47"/>
                  <a:pt x="169" y="32"/>
                  <a:pt x="126" y="32"/>
                </a:cubicBezTo>
                <a:lnTo>
                  <a:pt x="121" y="32"/>
                </a:lnTo>
                <a:cubicBezTo>
                  <a:pt x="79" y="32"/>
                  <a:pt x="58" y="44"/>
                  <a:pt x="58" y="68"/>
                </a:cubicBezTo>
                <a:cubicBezTo>
                  <a:pt x="58" y="76"/>
                  <a:pt x="62" y="84"/>
                  <a:pt x="71" y="90"/>
                </a:cubicBezTo>
                <a:cubicBezTo>
                  <a:pt x="80" y="95"/>
                  <a:pt x="91" y="99"/>
                  <a:pt x="102" y="101"/>
                </a:cubicBezTo>
                <a:cubicBezTo>
                  <a:pt x="113" y="103"/>
                  <a:pt x="126" y="105"/>
                  <a:pt x="140" y="108"/>
                </a:cubicBezTo>
                <a:cubicBezTo>
                  <a:pt x="155" y="110"/>
                  <a:pt x="164" y="112"/>
                  <a:pt x="168" y="113"/>
                </a:cubicBezTo>
                <a:cubicBezTo>
                  <a:pt x="177" y="115"/>
                  <a:pt x="187" y="118"/>
                  <a:pt x="196" y="122"/>
                </a:cubicBezTo>
                <a:cubicBezTo>
                  <a:pt x="205" y="126"/>
                  <a:pt x="215" y="134"/>
                  <a:pt x="228" y="146"/>
                </a:cubicBezTo>
                <a:cubicBezTo>
                  <a:pt x="241" y="159"/>
                  <a:pt x="249" y="174"/>
                  <a:pt x="254" y="190"/>
                </a:cubicBezTo>
                <a:cubicBezTo>
                  <a:pt x="255" y="195"/>
                  <a:pt x="256" y="203"/>
                  <a:pt x="256" y="212"/>
                </a:cubicBezTo>
                <a:cubicBezTo>
                  <a:pt x="256" y="278"/>
                  <a:pt x="214" y="312"/>
                  <a:pt x="130" y="312"/>
                </a:cubicBezTo>
                <a:cubicBezTo>
                  <a:pt x="96" y="312"/>
                  <a:pt x="71" y="305"/>
                  <a:pt x="54" y="293"/>
                </a:cubicBezTo>
                <a:lnTo>
                  <a:pt x="21" y="312"/>
                </a:lnTo>
                <a:lnTo>
                  <a:pt x="14" y="312"/>
                </a:lnTo>
                <a:cubicBezTo>
                  <a:pt x="8" y="312"/>
                  <a:pt x="4" y="310"/>
                  <a:pt x="2" y="308"/>
                </a:cubicBezTo>
                <a:cubicBezTo>
                  <a:pt x="1" y="305"/>
                  <a:pt x="0" y="295"/>
                  <a:pt x="0" y="279"/>
                </a:cubicBezTo>
                <a:lnTo>
                  <a:pt x="0" y="258"/>
                </a:lnTo>
                <a:cubicBezTo>
                  <a:pt x="0" y="253"/>
                  <a:pt x="0" y="247"/>
                  <a:pt x="0" y="239"/>
                </a:cubicBezTo>
                <a:cubicBezTo>
                  <a:pt x="0" y="232"/>
                  <a:pt x="0" y="227"/>
                  <a:pt x="0" y="225"/>
                </a:cubicBezTo>
                <a:cubicBezTo>
                  <a:pt x="0" y="215"/>
                  <a:pt x="1" y="209"/>
                  <a:pt x="3" y="208"/>
                </a:cubicBezTo>
                <a:cubicBezTo>
                  <a:pt x="5" y="206"/>
                  <a:pt x="11" y="205"/>
                  <a:pt x="21" y="204"/>
                </a:cubicBezTo>
                <a:lnTo>
                  <a:pt x="25" y="204"/>
                </a:lnTo>
                <a:cubicBezTo>
                  <a:pt x="31" y="204"/>
                  <a:pt x="34" y="205"/>
                  <a:pt x="36" y="206"/>
                </a:cubicBezTo>
                <a:cubicBezTo>
                  <a:pt x="38" y="206"/>
                  <a:pt x="39" y="207"/>
                  <a:pt x="40" y="208"/>
                </a:cubicBezTo>
                <a:cubicBezTo>
                  <a:pt x="41" y="209"/>
                  <a:pt x="43" y="212"/>
                  <a:pt x="44" y="218"/>
                </a:cubicBezTo>
                <a:cubicBezTo>
                  <a:pt x="57" y="257"/>
                  <a:pt x="83" y="277"/>
                  <a:pt x="123" y="277"/>
                </a:cubicBezTo>
                <a:lnTo>
                  <a:pt x="130" y="277"/>
                </a:lnTo>
                <a:cubicBezTo>
                  <a:pt x="142" y="277"/>
                  <a:pt x="150" y="276"/>
                  <a:pt x="155" y="276"/>
                </a:cubicBezTo>
                <a:cubicBezTo>
                  <a:pt x="184" y="271"/>
                  <a:pt x="199" y="257"/>
                  <a:pt x="199" y="235"/>
                </a:cubicBezTo>
                <a:cubicBezTo>
                  <a:pt x="199" y="226"/>
                  <a:pt x="196" y="218"/>
                  <a:pt x="189" y="212"/>
                </a:cubicBezTo>
                <a:cubicBezTo>
                  <a:pt x="182" y="205"/>
                  <a:pt x="175" y="200"/>
                  <a:pt x="168" y="197"/>
                </a:cubicBezTo>
                <a:cubicBezTo>
                  <a:pt x="162" y="194"/>
                  <a:pt x="145" y="191"/>
                  <a:pt x="118" y="186"/>
                </a:cubicBezTo>
                <a:cubicBezTo>
                  <a:pt x="91" y="182"/>
                  <a:pt x="71" y="176"/>
                  <a:pt x="57" y="170"/>
                </a:cubicBezTo>
                <a:cubicBezTo>
                  <a:pt x="19" y="152"/>
                  <a:pt x="0" y="126"/>
                  <a:pt x="0" y="9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1" name=""/>
          <p:cNvSpPr/>
          <p:nvPr/>
        </p:nvSpPr>
        <p:spPr>
          <a:xfrm>
            <a:off x="5063400" y="3356640"/>
            <a:ext cx="73800" cy="123480"/>
          </a:xfrm>
          <a:custGeom>
            <a:avLst/>
            <a:gdLst/>
            <a:ahLst/>
            <a:rect l="0" t="0" r="r" b="b"/>
            <a:pathLst>
              <a:path w="205" h="343">
                <a:moveTo>
                  <a:pt x="0" y="242"/>
                </a:moveTo>
                <a:cubicBezTo>
                  <a:pt x="0" y="210"/>
                  <a:pt x="6" y="176"/>
                  <a:pt x="19" y="140"/>
                </a:cubicBezTo>
                <a:cubicBezTo>
                  <a:pt x="31" y="104"/>
                  <a:pt x="48" y="73"/>
                  <a:pt x="69" y="45"/>
                </a:cubicBezTo>
                <a:cubicBezTo>
                  <a:pt x="91" y="19"/>
                  <a:pt x="114" y="4"/>
                  <a:pt x="137" y="0"/>
                </a:cubicBezTo>
                <a:cubicBezTo>
                  <a:pt x="137" y="0"/>
                  <a:pt x="138" y="0"/>
                  <a:pt x="141" y="0"/>
                </a:cubicBezTo>
                <a:cubicBezTo>
                  <a:pt x="143" y="0"/>
                  <a:pt x="145" y="0"/>
                  <a:pt x="146" y="0"/>
                </a:cubicBezTo>
                <a:cubicBezTo>
                  <a:pt x="163" y="1"/>
                  <a:pt x="177" y="9"/>
                  <a:pt x="186" y="23"/>
                </a:cubicBezTo>
                <a:cubicBezTo>
                  <a:pt x="199" y="43"/>
                  <a:pt x="205" y="69"/>
                  <a:pt x="205" y="101"/>
                </a:cubicBezTo>
                <a:cubicBezTo>
                  <a:pt x="205" y="138"/>
                  <a:pt x="198" y="175"/>
                  <a:pt x="184" y="213"/>
                </a:cubicBezTo>
                <a:cubicBezTo>
                  <a:pt x="169" y="251"/>
                  <a:pt x="151" y="282"/>
                  <a:pt x="129" y="307"/>
                </a:cubicBezTo>
                <a:cubicBezTo>
                  <a:pt x="105" y="331"/>
                  <a:pt x="84" y="343"/>
                  <a:pt x="63" y="343"/>
                </a:cubicBezTo>
                <a:lnTo>
                  <a:pt x="60" y="343"/>
                </a:lnTo>
                <a:cubicBezTo>
                  <a:pt x="49" y="343"/>
                  <a:pt x="39" y="340"/>
                  <a:pt x="30" y="333"/>
                </a:cubicBezTo>
                <a:cubicBezTo>
                  <a:pt x="22" y="327"/>
                  <a:pt x="16" y="319"/>
                  <a:pt x="12" y="308"/>
                </a:cubicBezTo>
                <a:cubicBezTo>
                  <a:pt x="8" y="297"/>
                  <a:pt x="5" y="287"/>
                  <a:pt x="3" y="276"/>
                </a:cubicBezTo>
                <a:cubicBezTo>
                  <a:pt x="1" y="265"/>
                  <a:pt x="0" y="254"/>
                  <a:pt x="0" y="242"/>
                </a:cubicBezTo>
                <a:moveTo>
                  <a:pt x="167" y="67"/>
                </a:moveTo>
                <a:cubicBezTo>
                  <a:pt x="167" y="34"/>
                  <a:pt x="159" y="18"/>
                  <a:pt x="142" y="18"/>
                </a:cubicBezTo>
                <a:cubicBezTo>
                  <a:pt x="130" y="18"/>
                  <a:pt x="119" y="25"/>
                  <a:pt x="107" y="39"/>
                </a:cubicBezTo>
                <a:cubicBezTo>
                  <a:pt x="97" y="55"/>
                  <a:pt x="88" y="71"/>
                  <a:pt x="81" y="89"/>
                </a:cubicBezTo>
                <a:cubicBezTo>
                  <a:pt x="74" y="107"/>
                  <a:pt x="68" y="123"/>
                  <a:pt x="64" y="137"/>
                </a:cubicBezTo>
                <a:cubicBezTo>
                  <a:pt x="61" y="150"/>
                  <a:pt x="59" y="158"/>
                  <a:pt x="58" y="161"/>
                </a:cubicBezTo>
                <a:cubicBezTo>
                  <a:pt x="74" y="161"/>
                  <a:pt x="89" y="161"/>
                  <a:pt x="105" y="161"/>
                </a:cubicBezTo>
                <a:lnTo>
                  <a:pt x="152" y="161"/>
                </a:lnTo>
                <a:cubicBezTo>
                  <a:pt x="152" y="160"/>
                  <a:pt x="154" y="155"/>
                  <a:pt x="156" y="145"/>
                </a:cubicBezTo>
                <a:cubicBezTo>
                  <a:pt x="158" y="135"/>
                  <a:pt x="161" y="122"/>
                  <a:pt x="163" y="107"/>
                </a:cubicBezTo>
                <a:cubicBezTo>
                  <a:pt x="166" y="91"/>
                  <a:pt x="168" y="78"/>
                  <a:pt x="167" y="67"/>
                </a:cubicBezTo>
                <a:moveTo>
                  <a:pt x="37" y="275"/>
                </a:moveTo>
                <a:cubicBezTo>
                  <a:pt x="37" y="309"/>
                  <a:pt x="46" y="326"/>
                  <a:pt x="63" y="326"/>
                </a:cubicBezTo>
                <a:cubicBezTo>
                  <a:pt x="67" y="326"/>
                  <a:pt x="72" y="324"/>
                  <a:pt x="78" y="321"/>
                </a:cubicBezTo>
                <a:cubicBezTo>
                  <a:pt x="83" y="318"/>
                  <a:pt x="90" y="312"/>
                  <a:pt x="97" y="303"/>
                </a:cubicBezTo>
                <a:cubicBezTo>
                  <a:pt x="105" y="294"/>
                  <a:pt x="114" y="280"/>
                  <a:pt x="121" y="261"/>
                </a:cubicBezTo>
                <a:cubicBezTo>
                  <a:pt x="129" y="242"/>
                  <a:pt x="137" y="219"/>
                  <a:pt x="144" y="191"/>
                </a:cubicBezTo>
                <a:lnTo>
                  <a:pt x="147" y="183"/>
                </a:lnTo>
                <a:lnTo>
                  <a:pt x="52" y="183"/>
                </a:lnTo>
                <a:cubicBezTo>
                  <a:pt x="52" y="184"/>
                  <a:pt x="51" y="190"/>
                  <a:pt x="48" y="201"/>
                </a:cubicBezTo>
                <a:cubicBezTo>
                  <a:pt x="45" y="213"/>
                  <a:pt x="43" y="225"/>
                  <a:pt x="41"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2" name=""/>
          <p:cNvSpPr/>
          <p:nvPr/>
        </p:nvSpPr>
        <p:spPr>
          <a:xfrm>
            <a:off x="5173200" y="3258720"/>
            <a:ext cx="58680" cy="244080"/>
          </a:xfrm>
          <a:custGeom>
            <a:avLst/>
            <a:gdLst/>
            <a:ahLst/>
            <a:rect l="0" t="0" r="r" b="b"/>
            <a:pathLst>
              <a:path w="163" h="678">
                <a:moveTo>
                  <a:pt x="0" y="340"/>
                </a:moveTo>
                <a:cubicBezTo>
                  <a:pt x="0" y="308"/>
                  <a:pt x="2" y="279"/>
                  <a:pt x="7" y="251"/>
                </a:cubicBezTo>
                <a:cubicBezTo>
                  <a:pt x="11" y="223"/>
                  <a:pt x="16" y="199"/>
                  <a:pt x="22" y="179"/>
                </a:cubicBezTo>
                <a:cubicBezTo>
                  <a:pt x="28" y="158"/>
                  <a:pt x="36" y="138"/>
                  <a:pt x="48" y="119"/>
                </a:cubicBezTo>
                <a:cubicBezTo>
                  <a:pt x="59" y="100"/>
                  <a:pt x="68" y="85"/>
                  <a:pt x="74" y="73"/>
                </a:cubicBezTo>
                <a:cubicBezTo>
                  <a:pt x="80" y="62"/>
                  <a:pt x="90" y="50"/>
                  <a:pt x="102" y="38"/>
                </a:cubicBezTo>
                <a:cubicBezTo>
                  <a:pt x="115" y="25"/>
                  <a:pt x="122" y="17"/>
                  <a:pt x="125" y="15"/>
                </a:cubicBezTo>
                <a:cubicBezTo>
                  <a:pt x="127" y="12"/>
                  <a:pt x="133" y="7"/>
                  <a:pt x="142" y="0"/>
                </a:cubicBezTo>
                <a:lnTo>
                  <a:pt x="150" y="0"/>
                </a:lnTo>
                <a:lnTo>
                  <a:pt x="153" y="0"/>
                </a:lnTo>
                <a:cubicBezTo>
                  <a:pt x="159" y="0"/>
                  <a:pt x="163" y="2"/>
                  <a:pt x="163" y="6"/>
                </a:cubicBezTo>
                <a:cubicBezTo>
                  <a:pt x="163" y="8"/>
                  <a:pt x="159" y="12"/>
                  <a:pt x="151" y="21"/>
                </a:cubicBezTo>
                <a:cubicBezTo>
                  <a:pt x="143" y="29"/>
                  <a:pt x="134" y="41"/>
                  <a:pt x="123" y="56"/>
                </a:cubicBezTo>
                <a:cubicBezTo>
                  <a:pt x="112" y="72"/>
                  <a:pt x="101" y="93"/>
                  <a:pt x="90" y="116"/>
                </a:cubicBezTo>
                <a:cubicBezTo>
                  <a:pt x="79" y="139"/>
                  <a:pt x="69" y="170"/>
                  <a:pt x="62" y="209"/>
                </a:cubicBezTo>
                <a:cubicBezTo>
                  <a:pt x="54" y="248"/>
                  <a:pt x="50" y="292"/>
                  <a:pt x="50" y="340"/>
                </a:cubicBezTo>
                <a:cubicBezTo>
                  <a:pt x="50" y="387"/>
                  <a:pt x="54" y="431"/>
                  <a:pt x="62" y="469"/>
                </a:cubicBezTo>
                <a:cubicBezTo>
                  <a:pt x="69" y="508"/>
                  <a:pt x="79" y="540"/>
                  <a:pt x="89" y="563"/>
                </a:cubicBezTo>
                <a:cubicBezTo>
                  <a:pt x="100" y="587"/>
                  <a:pt x="111" y="607"/>
                  <a:pt x="123" y="622"/>
                </a:cubicBezTo>
                <a:cubicBezTo>
                  <a:pt x="134" y="637"/>
                  <a:pt x="143" y="648"/>
                  <a:pt x="151" y="657"/>
                </a:cubicBezTo>
                <a:cubicBezTo>
                  <a:pt x="159" y="667"/>
                  <a:pt x="163" y="671"/>
                  <a:pt x="163" y="672"/>
                </a:cubicBezTo>
                <a:cubicBezTo>
                  <a:pt x="163" y="676"/>
                  <a:pt x="159" y="678"/>
                  <a:pt x="152" y="678"/>
                </a:cubicBezTo>
                <a:lnTo>
                  <a:pt x="150" y="678"/>
                </a:lnTo>
                <a:lnTo>
                  <a:pt x="142" y="678"/>
                </a:lnTo>
                <a:lnTo>
                  <a:pt x="123" y="662"/>
                </a:lnTo>
                <a:cubicBezTo>
                  <a:pt x="80" y="623"/>
                  <a:pt x="49" y="575"/>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3" name=""/>
          <p:cNvSpPr/>
          <p:nvPr/>
        </p:nvSpPr>
        <p:spPr>
          <a:xfrm>
            <a:off x="5250240" y="3333240"/>
            <a:ext cx="137880" cy="108720"/>
          </a:xfrm>
          <a:custGeom>
            <a:avLst/>
            <a:gdLst/>
            <a:ahLst/>
            <a:rect l="0" t="0" r="r" b="b"/>
            <a:pathLst>
              <a:path w="383" h="302">
                <a:moveTo>
                  <a:pt x="140" y="302"/>
                </a:moveTo>
                <a:cubicBezTo>
                  <a:pt x="133" y="300"/>
                  <a:pt x="108" y="300"/>
                  <a:pt x="67" y="300"/>
                </a:cubicBezTo>
                <a:cubicBezTo>
                  <a:pt x="31" y="300"/>
                  <a:pt x="10" y="300"/>
                  <a:pt x="4" y="302"/>
                </a:cubicBezTo>
                <a:lnTo>
                  <a:pt x="0" y="302"/>
                </a:lnTo>
                <a:lnTo>
                  <a:pt x="0" y="260"/>
                </a:lnTo>
                <a:lnTo>
                  <a:pt x="65" y="260"/>
                </a:lnTo>
                <a:lnTo>
                  <a:pt x="152" y="157"/>
                </a:lnTo>
                <a:lnTo>
                  <a:pt x="59" y="42"/>
                </a:lnTo>
                <a:lnTo>
                  <a:pt x="3" y="42"/>
                </a:lnTo>
                <a:lnTo>
                  <a:pt x="3" y="0"/>
                </a:lnTo>
                <a:lnTo>
                  <a:pt x="8" y="0"/>
                </a:lnTo>
                <a:cubicBezTo>
                  <a:pt x="15" y="2"/>
                  <a:pt x="40" y="2"/>
                  <a:pt x="82"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2"/>
                </a:lnTo>
                <a:lnTo>
                  <a:pt x="377"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9" y="204"/>
                  <a:pt x="180" y="192"/>
                  <a:pt x="179" y="190"/>
                </a:cubicBezTo>
                <a:lnTo>
                  <a:pt x="119"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4" name=""/>
          <p:cNvSpPr/>
          <p:nvPr/>
        </p:nvSpPr>
        <p:spPr>
          <a:xfrm>
            <a:off x="5403960" y="3370320"/>
            <a:ext cx="54000" cy="109800"/>
          </a:xfrm>
          <a:custGeom>
            <a:avLst/>
            <a:gdLst/>
            <a:ahLst/>
            <a:rect l="0" t="0" r="r" b="b"/>
            <a:pathLst>
              <a:path w="150" h="305">
                <a:moveTo>
                  <a:pt x="4" y="115"/>
                </a:moveTo>
                <a:cubicBezTo>
                  <a:pt x="2" y="113"/>
                  <a:pt x="0" y="111"/>
                  <a:pt x="0" y="110"/>
                </a:cubicBezTo>
                <a:cubicBezTo>
                  <a:pt x="0" y="109"/>
                  <a:pt x="1" y="106"/>
                  <a:pt x="2" y="103"/>
                </a:cubicBezTo>
                <a:cubicBezTo>
                  <a:pt x="3" y="99"/>
                  <a:pt x="4" y="97"/>
                  <a:pt x="4" y="96"/>
                </a:cubicBezTo>
                <a:cubicBezTo>
                  <a:pt x="5" y="94"/>
                  <a:pt x="6" y="93"/>
                  <a:pt x="9" y="93"/>
                </a:cubicBezTo>
                <a:cubicBezTo>
                  <a:pt x="12" y="93"/>
                  <a:pt x="20" y="93"/>
                  <a:pt x="34" y="93"/>
                </a:cubicBezTo>
                <a:lnTo>
                  <a:pt x="59" y="93"/>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9" y="92"/>
                </a:lnTo>
                <a:cubicBezTo>
                  <a:pt x="99" y="93"/>
                  <a:pt x="107" y="93"/>
                  <a:pt x="122" y="93"/>
                </a:cubicBezTo>
                <a:lnTo>
                  <a:pt x="147" y="93"/>
                </a:lnTo>
                <a:cubicBezTo>
                  <a:pt x="149" y="95"/>
                  <a:pt x="150" y="97"/>
                  <a:pt x="150" y="98"/>
                </a:cubicBezTo>
                <a:cubicBezTo>
                  <a:pt x="150" y="105"/>
                  <a:pt x="148" y="111"/>
                  <a:pt x="144" y="115"/>
                </a:cubicBezTo>
                <a:lnTo>
                  <a:pt x="93" y="115"/>
                </a:lnTo>
                <a:lnTo>
                  <a:pt x="76" y="184"/>
                </a:lnTo>
                <a:cubicBezTo>
                  <a:pt x="63" y="236"/>
                  <a:pt x="57" y="264"/>
                  <a:pt x="57" y="268"/>
                </a:cubicBezTo>
                <a:cubicBezTo>
                  <a:pt x="57" y="281"/>
                  <a:pt x="61" y="288"/>
                  <a:pt x="70" y="288"/>
                </a:cubicBezTo>
                <a:cubicBezTo>
                  <a:pt x="81" y="288"/>
                  <a:pt x="92" y="282"/>
                  <a:pt x="102" y="271"/>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6" y="303"/>
                  <a:pt x="76" y="305"/>
                  <a:pt x="66" y="305"/>
                </a:cubicBezTo>
                <a:cubicBezTo>
                  <a:pt x="57" y="305"/>
                  <a:pt x="48" y="303"/>
                  <a:pt x="39" y="298"/>
                </a:cubicBezTo>
                <a:cubicBezTo>
                  <a:pt x="31" y="293"/>
                  <a:pt x="24" y="285"/>
                  <a:pt x="21" y="273"/>
                </a:cubicBezTo>
                <a:cubicBezTo>
                  <a:pt x="20" y="271"/>
                  <a:pt x="20" y="266"/>
                  <a:pt x="20" y="260"/>
                </a:cubicBezTo>
                <a:lnTo>
                  <a:pt x="20" y="252"/>
                </a:lnTo>
                <a:lnTo>
                  <a:pt x="36" y="184"/>
                </a:lnTo>
                <a:cubicBezTo>
                  <a:pt x="48" y="139"/>
                  <a:pt x="53" y="116"/>
                  <a:pt x="54" y="116"/>
                </a:cubicBezTo>
                <a:cubicBezTo>
                  <a:pt x="54"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5" name=""/>
          <p:cNvSpPr/>
          <p:nvPr/>
        </p:nvSpPr>
        <p:spPr>
          <a:xfrm>
            <a:off x="5494320" y="3412080"/>
            <a:ext cx="32400" cy="77040"/>
          </a:xfrm>
          <a:custGeom>
            <a:avLst/>
            <a:gdLst/>
            <a:ahLst/>
            <a:rect l="0" t="0" r="r" b="b"/>
            <a:pathLst>
              <a:path w="90" h="214">
                <a:moveTo>
                  <a:pt x="0" y="59"/>
                </a:moveTo>
                <a:cubicBezTo>
                  <a:pt x="0" y="59"/>
                  <a:pt x="0" y="53"/>
                  <a:pt x="0" y="42"/>
                </a:cubicBezTo>
                <a:cubicBezTo>
                  <a:pt x="0" y="31"/>
                  <a:pt x="4" y="21"/>
                  <a:pt x="11" y="13"/>
                </a:cubicBezTo>
                <a:cubicBezTo>
                  <a:pt x="19" y="5"/>
                  <a:pt x="28" y="0"/>
                  <a:pt x="41" y="0"/>
                </a:cubicBezTo>
                <a:cubicBezTo>
                  <a:pt x="53" y="0"/>
                  <a:pt x="64" y="6"/>
                  <a:pt x="74" y="18"/>
                </a:cubicBezTo>
                <a:cubicBezTo>
                  <a:pt x="84" y="29"/>
                  <a:pt x="89" y="49"/>
                  <a:pt x="90" y="77"/>
                </a:cubicBezTo>
                <a:cubicBezTo>
                  <a:pt x="90" y="93"/>
                  <a:pt x="88" y="108"/>
                  <a:pt x="84" y="123"/>
                </a:cubicBezTo>
                <a:cubicBezTo>
                  <a:pt x="80" y="138"/>
                  <a:pt x="75" y="151"/>
                  <a:pt x="70" y="162"/>
                </a:cubicBezTo>
                <a:cubicBezTo>
                  <a:pt x="64" y="173"/>
                  <a:pt x="58" y="182"/>
                  <a:pt x="52" y="190"/>
                </a:cubicBezTo>
                <a:cubicBezTo>
                  <a:pt x="46" y="197"/>
                  <a:pt x="40" y="203"/>
                  <a:pt x="36" y="208"/>
                </a:cubicBezTo>
                <a:cubicBezTo>
                  <a:pt x="31" y="212"/>
                  <a:pt x="28" y="214"/>
                  <a:pt x="27" y="214"/>
                </a:cubicBezTo>
                <a:cubicBezTo>
                  <a:pt x="25" y="214"/>
                  <a:pt x="22" y="212"/>
                  <a:pt x="18" y="208"/>
                </a:cubicBezTo>
                <a:cubicBezTo>
                  <a:pt x="14" y="204"/>
                  <a:pt x="12" y="201"/>
                  <a:pt x="12" y="199"/>
                </a:cubicBezTo>
                <a:cubicBezTo>
                  <a:pt x="12" y="197"/>
                  <a:pt x="15" y="194"/>
                  <a:pt x="20" y="188"/>
                </a:cubicBezTo>
                <a:cubicBezTo>
                  <a:pt x="25" y="183"/>
                  <a:pt x="30" y="176"/>
                  <a:pt x="37" y="168"/>
                </a:cubicBezTo>
                <a:cubicBezTo>
                  <a:pt x="43" y="160"/>
                  <a:pt x="49" y="149"/>
                  <a:pt x="54" y="134"/>
                </a:cubicBezTo>
                <a:cubicBezTo>
                  <a:pt x="60" y="120"/>
                  <a:pt x="63" y="103"/>
                  <a:pt x="65" y="85"/>
                </a:cubicBezTo>
                <a:lnTo>
                  <a:pt x="65" y="77"/>
                </a:lnTo>
                <a:lnTo>
                  <a:pt x="64" y="77"/>
                </a:lnTo>
                <a:cubicBezTo>
                  <a:pt x="63" y="78"/>
                  <a:pt x="62" y="78"/>
                  <a:pt x="61" y="79"/>
                </a:cubicBezTo>
                <a:cubicBezTo>
                  <a:pt x="60" y="79"/>
                  <a:pt x="58" y="80"/>
                  <a:pt x="57" y="81"/>
                </a:cubicBezTo>
                <a:cubicBezTo>
                  <a:pt x="55" y="82"/>
                  <a:pt x="53" y="82"/>
                  <a:pt x="51" y="82"/>
                </a:cubicBezTo>
                <a:cubicBezTo>
                  <a:pt x="48" y="82"/>
                  <a:pt x="45" y="82"/>
                  <a:pt x="43" y="83"/>
                </a:cubicBezTo>
                <a:cubicBezTo>
                  <a:pt x="30" y="83"/>
                  <a:pt x="20" y="79"/>
                  <a:pt x="13"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6" name=""/>
          <p:cNvSpPr/>
          <p:nvPr/>
        </p:nvSpPr>
        <p:spPr>
          <a:xfrm>
            <a:off x="5588280" y="3288960"/>
            <a:ext cx="75960" cy="155520"/>
          </a:xfrm>
          <a:custGeom>
            <a:avLst/>
            <a:gdLst/>
            <a:ahLst/>
            <a:rect l="0" t="0" r="r" b="b"/>
            <a:pathLst>
              <a:path w="211" h="432">
                <a:moveTo>
                  <a:pt x="4" y="164"/>
                </a:moveTo>
                <a:cubicBezTo>
                  <a:pt x="1" y="161"/>
                  <a:pt x="0" y="159"/>
                  <a:pt x="0" y="157"/>
                </a:cubicBezTo>
                <a:cubicBezTo>
                  <a:pt x="0" y="156"/>
                  <a:pt x="0" y="152"/>
                  <a:pt x="2" y="147"/>
                </a:cubicBezTo>
                <a:cubicBezTo>
                  <a:pt x="3" y="141"/>
                  <a:pt x="4" y="138"/>
                  <a:pt x="5" y="137"/>
                </a:cubicBezTo>
                <a:cubicBezTo>
                  <a:pt x="6" y="135"/>
                  <a:pt x="8" y="134"/>
                  <a:pt x="11" y="134"/>
                </a:cubicBezTo>
                <a:cubicBezTo>
                  <a:pt x="14" y="134"/>
                  <a:pt x="26" y="134"/>
                  <a:pt x="46" y="133"/>
                </a:cubicBezTo>
                <a:lnTo>
                  <a:pt x="81" y="133"/>
                </a:lnTo>
                <a:lnTo>
                  <a:pt x="94" y="78"/>
                </a:lnTo>
                <a:cubicBezTo>
                  <a:pt x="96" y="73"/>
                  <a:pt x="97" y="66"/>
                  <a:pt x="99" y="58"/>
                </a:cubicBezTo>
                <a:cubicBezTo>
                  <a:pt x="101" y="50"/>
                  <a:pt x="102" y="44"/>
                  <a:pt x="104" y="41"/>
                </a:cubicBezTo>
                <a:cubicBezTo>
                  <a:pt x="105" y="37"/>
                  <a:pt x="106" y="33"/>
                  <a:pt x="108" y="27"/>
                </a:cubicBezTo>
                <a:cubicBezTo>
                  <a:pt x="109" y="22"/>
                  <a:pt x="111" y="18"/>
                  <a:pt x="113" y="16"/>
                </a:cubicBezTo>
                <a:cubicBezTo>
                  <a:pt x="115" y="13"/>
                  <a:pt x="118" y="11"/>
                  <a:pt x="120" y="8"/>
                </a:cubicBezTo>
                <a:cubicBezTo>
                  <a:pt x="123" y="4"/>
                  <a:pt x="126" y="2"/>
                  <a:pt x="130" y="2"/>
                </a:cubicBezTo>
                <a:cubicBezTo>
                  <a:pt x="135" y="1"/>
                  <a:pt x="139" y="0"/>
                  <a:pt x="143" y="0"/>
                </a:cubicBezTo>
                <a:cubicBezTo>
                  <a:pt x="151" y="1"/>
                  <a:pt x="156" y="3"/>
                  <a:pt x="160" y="8"/>
                </a:cubicBezTo>
                <a:cubicBezTo>
                  <a:pt x="163" y="12"/>
                  <a:pt x="164" y="16"/>
                  <a:pt x="164" y="20"/>
                </a:cubicBezTo>
                <a:cubicBezTo>
                  <a:pt x="164" y="24"/>
                  <a:pt x="162" y="34"/>
                  <a:pt x="158" y="52"/>
                </a:cubicBezTo>
                <a:cubicBezTo>
                  <a:pt x="154" y="70"/>
                  <a:pt x="150" y="88"/>
                  <a:pt x="145" y="106"/>
                </a:cubicBezTo>
                <a:lnTo>
                  <a:pt x="138" y="132"/>
                </a:lnTo>
                <a:cubicBezTo>
                  <a:pt x="138" y="133"/>
                  <a:pt x="149" y="133"/>
                  <a:pt x="172" y="133"/>
                </a:cubicBezTo>
                <a:lnTo>
                  <a:pt x="206" y="133"/>
                </a:lnTo>
                <a:cubicBezTo>
                  <a:pt x="209" y="136"/>
                  <a:pt x="211" y="139"/>
                  <a:pt x="211" y="141"/>
                </a:cubicBezTo>
                <a:cubicBezTo>
                  <a:pt x="211" y="150"/>
                  <a:pt x="208" y="158"/>
                  <a:pt x="202" y="164"/>
                </a:cubicBezTo>
                <a:lnTo>
                  <a:pt x="130" y="164"/>
                </a:lnTo>
                <a:lnTo>
                  <a:pt x="104" y="262"/>
                </a:lnTo>
                <a:cubicBezTo>
                  <a:pt x="87" y="334"/>
                  <a:pt x="78" y="373"/>
                  <a:pt x="78" y="379"/>
                </a:cubicBezTo>
                <a:cubicBezTo>
                  <a:pt x="78" y="398"/>
                  <a:pt x="84" y="407"/>
                  <a:pt x="96" y="407"/>
                </a:cubicBezTo>
                <a:cubicBezTo>
                  <a:pt x="112" y="407"/>
                  <a:pt x="128" y="399"/>
                  <a:pt x="143" y="384"/>
                </a:cubicBezTo>
                <a:cubicBezTo>
                  <a:pt x="158" y="369"/>
                  <a:pt x="170" y="350"/>
                  <a:pt x="179" y="327"/>
                </a:cubicBezTo>
                <a:cubicBezTo>
                  <a:pt x="180" y="325"/>
                  <a:pt x="181" y="323"/>
                  <a:pt x="183" y="323"/>
                </a:cubicBezTo>
                <a:cubicBezTo>
                  <a:pt x="184" y="322"/>
                  <a:pt x="187" y="322"/>
                  <a:pt x="193" y="321"/>
                </a:cubicBezTo>
                <a:lnTo>
                  <a:pt x="195" y="321"/>
                </a:lnTo>
                <a:cubicBezTo>
                  <a:pt x="202" y="321"/>
                  <a:pt x="206" y="323"/>
                  <a:pt x="206" y="327"/>
                </a:cubicBezTo>
                <a:cubicBezTo>
                  <a:pt x="206" y="328"/>
                  <a:pt x="205" y="331"/>
                  <a:pt x="204" y="335"/>
                </a:cubicBezTo>
                <a:cubicBezTo>
                  <a:pt x="201" y="342"/>
                  <a:pt x="197" y="350"/>
                  <a:pt x="191" y="360"/>
                </a:cubicBezTo>
                <a:cubicBezTo>
                  <a:pt x="185" y="370"/>
                  <a:pt x="178" y="381"/>
                  <a:pt x="168" y="392"/>
                </a:cubicBezTo>
                <a:cubicBezTo>
                  <a:pt x="159" y="403"/>
                  <a:pt x="147" y="413"/>
                  <a:pt x="134" y="421"/>
                </a:cubicBezTo>
                <a:cubicBezTo>
                  <a:pt x="119" y="428"/>
                  <a:pt x="106" y="432"/>
                  <a:pt x="92" y="432"/>
                </a:cubicBezTo>
                <a:cubicBezTo>
                  <a:pt x="78" y="432"/>
                  <a:pt x="65" y="429"/>
                  <a:pt x="53" y="422"/>
                </a:cubicBezTo>
                <a:cubicBezTo>
                  <a:pt x="41" y="415"/>
                  <a:pt x="32" y="403"/>
                  <a:pt x="27" y="387"/>
                </a:cubicBezTo>
                <a:cubicBezTo>
                  <a:pt x="26" y="383"/>
                  <a:pt x="25" y="377"/>
                  <a:pt x="25" y="369"/>
                </a:cubicBezTo>
                <a:lnTo>
                  <a:pt x="25" y="356"/>
                </a:lnTo>
                <a:lnTo>
                  <a:pt x="49" y="262"/>
                </a:lnTo>
                <a:cubicBezTo>
                  <a:pt x="65" y="198"/>
                  <a:pt x="73" y="166"/>
                  <a:pt x="73" y="166"/>
                </a:cubicBezTo>
                <a:cubicBezTo>
                  <a:pt x="73" y="165"/>
                  <a:pt x="62" y="164"/>
                  <a:pt x="39"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7" name=""/>
          <p:cNvSpPr/>
          <p:nvPr/>
        </p:nvSpPr>
        <p:spPr>
          <a:xfrm>
            <a:off x="5684760" y="3258720"/>
            <a:ext cx="58680" cy="244080"/>
          </a:xfrm>
          <a:custGeom>
            <a:avLst/>
            <a:gdLst/>
            <a:ahLst/>
            <a:rect l="0" t="0" r="r" b="b"/>
            <a:pathLst>
              <a:path w="163" h="678">
                <a:moveTo>
                  <a:pt x="4" y="1"/>
                </a:moveTo>
                <a:lnTo>
                  <a:pt x="6" y="0"/>
                </a:lnTo>
                <a:cubicBezTo>
                  <a:pt x="8" y="0"/>
                  <a:pt x="11" y="0"/>
                  <a:pt x="13" y="0"/>
                </a:cubicBezTo>
                <a:lnTo>
                  <a:pt x="21" y="0"/>
                </a:lnTo>
                <a:lnTo>
                  <a:pt x="40" y="17"/>
                </a:lnTo>
                <a:cubicBezTo>
                  <a:pt x="83" y="55"/>
                  <a:pt x="114" y="104"/>
                  <a:pt x="134" y="161"/>
                </a:cubicBezTo>
                <a:cubicBezTo>
                  <a:pt x="153" y="218"/>
                  <a:pt x="163" y="278"/>
                  <a:pt x="163" y="340"/>
                </a:cubicBezTo>
                <a:cubicBezTo>
                  <a:pt x="163" y="370"/>
                  <a:pt x="161" y="400"/>
                  <a:pt x="156" y="428"/>
                </a:cubicBezTo>
                <a:cubicBezTo>
                  <a:pt x="152" y="457"/>
                  <a:pt x="146" y="481"/>
                  <a:pt x="140" y="501"/>
                </a:cubicBezTo>
                <a:cubicBezTo>
                  <a:pt x="135" y="520"/>
                  <a:pt x="126" y="540"/>
                  <a:pt x="115" y="560"/>
                </a:cubicBezTo>
                <a:cubicBezTo>
                  <a:pt x="105" y="580"/>
                  <a:pt x="96" y="595"/>
                  <a:pt x="90" y="605"/>
                </a:cubicBezTo>
                <a:cubicBezTo>
                  <a:pt x="83" y="616"/>
                  <a:pt x="74" y="627"/>
                  <a:pt x="61" y="640"/>
                </a:cubicBezTo>
                <a:cubicBezTo>
                  <a:pt x="49" y="653"/>
                  <a:pt x="42" y="660"/>
                  <a:pt x="39" y="662"/>
                </a:cubicBezTo>
                <a:cubicBezTo>
                  <a:pt x="37" y="664"/>
                  <a:pt x="32" y="669"/>
                  <a:pt x="24" y="675"/>
                </a:cubicBezTo>
                <a:cubicBezTo>
                  <a:pt x="22" y="676"/>
                  <a:pt x="22" y="677"/>
                  <a:pt x="21" y="678"/>
                </a:cubicBezTo>
                <a:lnTo>
                  <a:pt x="13" y="678"/>
                </a:lnTo>
                <a:cubicBezTo>
                  <a:pt x="9" y="678"/>
                  <a:pt x="7" y="678"/>
                  <a:pt x="6" y="678"/>
                </a:cubicBezTo>
                <a:cubicBezTo>
                  <a:pt x="4" y="678"/>
                  <a:pt x="3" y="677"/>
                  <a:pt x="2" y="676"/>
                </a:cubicBezTo>
                <a:cubicBezTo>
                  <a:pt x="1" y="674"/>
                  <a:pt x="1" y="672"/>
                  <a:pt x="0" y="670"/>
                </a:cubicBezTo>
                <a:cubicBezTo>
                  <a:pt x="1" y="669"/>
                  <a:pt x="3" y="666"/>
                  <a:pt x="8" y="661"/>
                </a:cubicBezTo>
                <a:cubicBezTo>
                  <a:pt x="78" y="588"/>
                  <a:pt x="113" y="481"/>
                  <a:pt x="113" y="340"/>
                </a:cubicBezTo>
                <a:cubicBezTo>
                  <a:pt x="113" y="198"/>
                  <a:pt x="78" y="91"/>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8" name=""/>
          <p:cNvSpPr/>
          <p:nvPr/>
        </p:nvSpPr>
        <p:spPr>
          <a:xfrm>
            <a:off x="5847480" y="3351960"/>
            <a:ext cx="162360" cy="57600"/>
          </a:xfrm>
          <a:custGeom>
            <a:avLst/>
            <a:gdLst/>
            <a:ahLst/>
            <a:rect l="0" t="0" r="r" b="b"/>
            <a:pathLst>
              <a:path w="451" h="160">
                <a:moveTo>
                  <a:pt x="0" y="14"/>
                </a:moveTo>
                <a:cubicBezTo>
                  <a:pt x="0" y="8"/>
                  <a:pt x="3" y="4"/>
                  <a:pt x="9" y="0"/>
                </a:cubicBezTo>
                <a:lnTo>
                  <a:pt x="441" y="0"/>
                </a:lnTo>
                <a:cubicBezTo>
                  <a:pt x="448" y="4"/>
                  <a:pt x="451" y="9"/>
                  <a:pt x="451" y="14"/>
                </a:cubicBezTo>
                <a:cubicBezTo>
                  <a:pt x="451" y="19"/>
                  <a:pt x="448" y="23"/>
                  <a:pt x="442" y="27"/>
                </a:cubicBezTo>
                <a:lnTo>
                  <a:pt x="227" y="27"/>
                </a:lnTo>
                <a:lnTo>
                  <a:pt x="11" y="27"/>
                </a:lnTo>
                <a:cubicBezTo>
                  <a:pt x="3" y="25"/>
                  <a:pt x="0" y="21"/>
                  <a:pt x="0" y="14"/>
                </a:cubicBezTo>
                <a:moveTo>
                  <a:pt x="0" y="146"/>
                </a:moveTo>
                <a:cubicBezTo>
                  <a:pt x="0" y="139"/>
                  <a:pt x="3" y="135"/>
                  <a:pt x="11" y="133"/>
                </a:cubicBezTo>
                <a:lnTo>
                  <a:pt x="442" y="133"/>
                </a:lnTo>
                <a:cubicBezTo>
                  <a:pt x="448" y="137"/>
                  <a:pt x="451" y="142"/>
                  <a:pt x="451" y="146"/>
                </a:cubicBezTo>
                <a:cubicBezTo>
                  <a:pt x="451" y="152"/>
                  <a:pt x="448" y="157"/>
                  <a:pt x="441" y="160"/>
                </a:cubicBezTo>
                <a:lnTo>
                  <a:pt x="9" y="160"/>
                </a:lnTo>
                <a:cubicBezTo>
                  <a:pt x="3" y="157"/>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89" name=""/>
          <p:cNvSpPr/>
          <p:nvPr/>
        </p:nvSpPr>
        <p:spPr>
          <a:xfrm>
            <a:off x="6111360" y="3375720"/>
            <a:ext cx="149040" cy="10080"/>
          </a:xfrm>
          <a:custGeom>
            <a:avLst/>
            <a:gdLst/>
            <a:ahLst/>
            <a:rect l="0" t="0" r="r" b="b"/>
            <a:pathLst>
              <a:path w="414" h="28">
                <a:moveTo>
                  <a:pt x="9" y="0"/>
                </a:moveTo>
                <a:lnTo>
                  <a:pt x="403" y="0"/>
                </a:lnTo>
                <a:cubicBezTo>
                  <a:pt x="410" y="4"/>
                  <a:pt x="414" y="9"/>
                  <a:pt x="414" y="15"/>
                </a:cubicBezTo>
                <a:cubicBezTo>
                  <a:pt x="414" y="20"/>
                  <a:pt x="410" y="24"/>
                  <a:pt x="403" y="28"/>
                </a:cubicBezTo>
                <a:lnTo>
                  <a:pt x="9" y="28"/>
                </a:lnTo>
                <a:cubicBezTo>
                  <a:pt x="3" y="25"/>
                  <a:pt x="0" y="20"/>
                  <a:pt x="0" y="15"/>
                </a:cubicBezTo>
                <a:cubicBezTo>
                  <a:pt x="0" y="9"/>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0" name=""/>
          <p:cNvSpPr/>
          <p:nvPr/>
        </p:nvSpPr>
        <p:spPr>
          <a:xfrm>
            <a:off x="6360120" y="3160440"/>
            <a:ext cx="99360" cy="110160"/>
          </a:xfrm>
          <a:custGeom>
            <a:avLst/>
            <a:gdLst/>
            <a:ahLst/>
            <a:rect l="0" t="0" r="r" b="b"/>
            <a:pathLst>
              <a:path w="276" h="306">
                <a:moveTo>
                  <a:pt x="252" y="241"/>
                </a:moveTo>
                <a:cubicBezTo>
                  <a:pt x="256" y="241"/>
                  <a:pt x="259" y="245"/>
                  <a:pt x="262"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3" y="302"/>
                  <a:pt x="189" y="305"/>
                </a:cubicBezTo>
                <a:cubicBezTo>
                  <a:pt x="184" y="306"/>
                  <a:pt x="175" y="306"/>
                  <a:pt x="161" y="306"/>
                </a:cubicBezTo>
                <a:cubicBezTo>
                  <a:pt x="132" y="306"/>
                  <a:pt x="107" y="302"/>
                  <a:pt x="85" y="295"/>
                </a:cubicBezTo>
                <a:cubicBezTo>
                  <a:pt x="63" y="287"/>
                  <a:pt x="47" y="277"/>
                  <a:pt x="35" y="265"/>
                </a:cubicBezTo>
                <a:cubicBezTo>
                  <a:pt x="23" y="253"/>
                  <a:pt x="15" y="240"/>
                  <a:pt x="9" y="227"/>
                </a:cubicBezTo>
                <a:cubicBezTo>
                  <a:pt x="3" y="213"/>
                  <a:pt x="0" y="200"/>
                  <a:pt x="0" y="187"/>
                </a:cubicBezTo>
                <a:lnTo>
                  <a:pt x="0" y="178"/>
                </a:lnTo>
                <a:cubicBezTo>
                  <a:pt x="0" y="141"/>
                  <a:pt x="12" y="108"/>
                  <a:pt x="35" y="78"/>
                </a:cubicBezTo>
                <a:cubicBezTo>
                  <a:pt x="39" y="71"/>
                  <a:pt x="45" y="65"/>
                  <a:pt x="52" y="59"/>
                </a:cubicBezTo>
                <a:cubicBezTo>
                  <a:pt x="59" y="53"/>
                  <a:pt x="68" y="45"/>
                  <a:pt x="81" y="36"/>
                </a:cubicBezTo>
                <a:cubicBezTo>
                  <a:pt x="94" y="27"/>
                  <a:pt x="110" y="19"/>
                  <a:pt x="130" y="13"/>
                </a:cubicBezTo>
                <a:cubicBezTo>
                  <a:pt x="149" y="7"/>
                  <a:pt x="170" y="2"/>
                  <a:pt x="193" y="1"/>
                </a:cubicBezTo>
                <a:cubicBezTo>
                  <a:pt x="193" y="1"/>
                  <a:pt x="198" y="1"/>
                  <a:pt x="207" y="1"/>
                </a:cubicBezTo>
                <a:cubicBezTo>
                  <a:pt x="216" y="1"/>
                  <a:pt x="224" y="0"/>
                  <a:pt x="230" y="0"/>
                </a:cubicBezTo>
                <a:cubicBezTo>
                  <a:pt x="253" y="0"/>
                  <a:pt x="267" y="1"/>
                  <a:pt x="270" y="4"/>
                </a:cubicBezTo>
                <a:cubicBezTo>
                  <a:pt x="274" y="8"/>
                  <a:pt x="276" y="13"/>
                  <a:pt x="276" y="19"/>
                </a:cubicBezTo>
                <a:cubicBezTo>
                  <a:pt x="274" y="30"/>
                  <a:pt x="268" y="37"/>
                  <a:pt x="258" y="41"/>
                </a:cubicBezTo>
                <a:lnTo>
                  <a:pt x="226" y="42"/>
                </a:lnTo>
                <a:cubicBezTo>
                  <a:pt x="194" y="42"/>
                  <a:pt x="172" y="45"/>
                  <a:pt x="159" y="51"/>
                </a:cubicBezTo>
                <a:cubicBezTo>
                  <a:pt x="138" y="60"/>
                  <a:pt x="122" y="77"/>
                  <a:pt x="112" y="101"/>
                </a:cubicBezTo>
                <a:cubicBezTo>
                  <a:pt x="108" y="110"/>
                  <a:pt x="106" y="116"/>
                  <a:pt x="106" y="119"/>
                </a:cubicBezTo>
                <a:cubicBezTo>
                  <a:pt x="106" y="120"/>
                  <a:pt x="127" y="120"/>
                  <a:pt x="168" y="120"/>
                </a:cubicBezTo>
                <a:cubicBezTo>
                  <a:pt x="174" y="120"/>
                  <a:pt x="182" y="120"/>
                  <a:pt x="191" y="120"/>
                </a:cubicBezTo>
                <a:cubicBezTo>
                  <a:pt x="200" y="120"/>
                  <a:pt x="206" y="120"/>
                  <a:pt x="210" y="119"/>
                </a:cubicBezTo>
                <a:cubicBezTo>
                  <a:pt x="224" y="119"/>
                  <a:pt x="233" y="120"/>
                  <a:pt x="238" y="122"/>
                </a:cubicBezTo>
                <a:cubicBezTo>
                  <a:pt x="243" y="125"/>
                  <a:pt x="246" y="130"/>
                  <a:pt x="246" y="137"/>
                </a:cubicBezTo>
                <a:cubicBezTo>
                  <a:pt x="246" y="150"/>
                  <a:pt x="240" y="157"/>
                  <a:pt x="228" y="161"/>
                </a:cubicBezTo>
                <a:cubicBezTo>
                  <a:pt x="226" y="161"/>
                  <a:pt x="203" y="162"/>
                  <a:pt x="160" y="162"/>
                </a:cubicBezTo>
                <a:cubicBezTo>
                  <a:pt x="117" y="162"/>
                  <a:pt x="95" y="162"/>
                  <a:pt x="95" y="163"/>
                </a:cubicBezTo>
                <a:cubicBezTo>
                  <a:pt x="91" y="175"/>
                  <a:pt x="89" y="189"/>
                  <a:pt x="89" y="206"/>
                </a:cubicBezTo>
                <a:cubicBezTo>
                  <a:pt x="89" y="231"/>
                  <a:pt x="97" y="247"/>
                  <a:pt x="112" y="257"/>
                </a:cubicBezTo>
                <a:cubicBezTo>
                  <a:pt x="127" y="267"/>
                  <a:pt x="146" y="272"/>
                  <a:pt x="169" y="272"/>
                </a:cubicBezTo>
                <a:cubicBezTo>
                  <a:pt x="170" y="272"/>
                  <a:pt x="172" y="272"/>
                  <a:pt x="174" y="272"/>
                </a:cubicBezTo>
                <a:cubicBezTo>
                  <a:pt x="177" y="272"/>
                  <a:pt x="178" y="272"/>
                  <a:pt x="179" y="272"/>
                </a:cubicBezTo>
                <a:cubicBezTo>
                  <a:pt x="193"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1" name=""/>
          <p:cNvSpPr/>
          <p:nvPr/>
        </p:nvSpPr>
        <p:spPr>
          <a:xfrm>
            <a:off x="6481080" y="3183840"/>
            <a:ext cx="73800" cy="123480"/>
          </a:xfrm>
          <a:custGeom>
            <a:avLst/>
            <a:gdLst/>
            <a:ahLst/>
            <a:rect l="0" t="0" r="r" b="b"/>
            <a:pathLst>
              <a:path w="205" h="343">
                <a:moveTo>
                  <a:pt x="0" y="242"/>
                </a:moveTo>
                <a:cubicBezTo>
                  <a:pt x="0" y="210"/>
                  <a:pt x="6" y="174"/>
                  <a:pt x="19" y="138"/>
                </a:cubicBezTo>
                <a:cubicBezTo>
                  <a:pt x="31" y="102"/>
                  <a:pt x="48" y="71"/>
                  <a:pt x="70" y="45"/>
                </a:cubicBezTo>
                <a:cubicBezTo>
                  <a:pt x="92" y="19"/>
                  <a:pt x="114" y="4"/>
                  <a:pt x="137" y="0"/>
                </a:cubicBezTo>
                <a:cubicBezTo>
                  <a:pt x="137" y="0"/>
                  <a:pt x="139" y="0"/>
                  <a:pt x="141" y="0"/>
                </a:cubicBezTo>
                <a:cubicBezTo>
                  <a:pt x="143" y="0"/>
                  <a:pt x="145" y="0"/>
                  <a:pt x="147" y="0"/>
                </a:cubicBezTo>
                <a:cubicBezTo>
                  <a:pt x="164" y="1"/>
                  <a:pt x="177" y="9"/>
                  <a:pt x="187" y="23"/>
                </a:cubicBezTo>
                <a:cubicBezTo>
                  <a:pt x="199" y="42"/>
                  <a:pt x="205" y="68"/>
                  <a:pt x="205" y="100"/>
                </a:cubicBezTo>
                <a:cubicBezTo>
                  <a:pt x="205" y="137"/>
                  <a:pt x="198" y="174"/>
                  <a:pt x="184" y="213"/>
                </a:cubicBezTo>
                <a:cubicBezTo>
                  <a:pt x="169" y="251"/>
                  <a:pt x="151" y="282"/>
                  <a:pt x="129" y="306"/>
                </a:cubicBezTo>
                <a:cubicBezTo>
                  <a:pt x="106" y="330"/>
                  <a:pt x="85" y="343"/>
                  <a:pt x="65" y="343"/>
                </a:cubicBezTo>
                <a:lnTo>
                  <a:pt x="61" y="343"/>
                </a:lnTo>
                <a:cubicBezTo>
                  <a:pt x="49" y="343"/>
                  <a:pt x="39" y="339"/>
                  <a:pt x="31" y="333"/>
                </a:cubicBezTo>
                <a:cubicBezTo>
                  <a:pt x="22" y="327"/>
                  <a:pt x="16" y="318"/>
                  <a:pt x="12" y="308"/>
                </a:cubicBezTo>
                <a:cubicBezTo>
                  <a:pt x="8" y="297"/>
                  <a:pt x="5" y="286"/>
                  <a:pt x="3" y="276"/>
                </a:cubicBezTo>
                <a:cubicBezTo>
                  <a:pt x="1" y="265"/>
                  <a:pt x="0" y="254"/>
                  <a:pt x="0" y="242"/>
                </a:cubicBezTo>
                <a:moveTo>
                  <a:pt x="168" y="66"/>
                </a:moveTo>
                <a:cubicBezTo>
                  <a:pt x="168" y="34"/>
                  <a:pt x="159" y="17"/>
                  <a:pt x="142" y="17"/>
                </a:cubicBezTo>
                <a:cubicBezTo>
                  <a:pt x="131" y="17"/>
                  <a:pt x="120" y="25"/>
                  <a:pt x="109" y="39"/>
                </a:cubicBezTo>
                <a:cubicBezTo>
                  <a:pt x="98" y="53"/>
                  <a:pt x="89" y="69"/>
                  <a:pt x="82" y="88"/>
                </a:cubicBezTo>
                <a:cubicBezTo>
                  <a:pt x="75" y="106"/>
                  <a:pt x="70" y="122"/>
                  <a:pt x="66" y="135"/>
                </a:cubicBezTo>
                <a:cubicBezTo>
                  <a:pt x="62" y="149"/>
                  <a:pt x="60" y="157"/>
                  <a:pt x="59" y="159"/>
                </a:cubicBezTo>
                <a:cubicBezTo>
                  <a:pt x="75" y="160"/>
                  <a:pt x="91" y="160"/>
                  <a:pt x="106" y="160"/>
                </a:cubicBezTo>
                <a:lnTo>
                  <a:pt x="152" y="159"/>
                </a:lnTo>
                <a:cubicBezTo>
                  <a:pt x="153" y="159"/>
                  <a:pt x="154" y="154"/>
                  <a:pt x="156" y="144"/>
                </a:cubicBezTo>
                <a:cubicBezTo>
                  <a:pt x="158" y="133"/>
                  <a:pt x="161" y="121"/>
                  <a:pt x="164" y="105"/>
                </a:cubicBezTo>
                <a:cubicBezTo>
                  <a:pt x="167" y="90"/>
                  <a:pt x="168" y="77"/>
                  <a:pt x="168" y="66"/>
                </a:cubicBezTo>
                <a:moveTo>
                  <a:pt x="37" y="275"/>
                </a:moveTo>
                <a:cubicBezTo>
                  <a:pt x="37" y="308"/>
                  <a:pt x="46" y="325"/>
                  <a:pt x="64" y="325"/>
                </a:cubicBezTo>
                <a:cubicBezTo>
                  <a:pt x="69" y="325"/>
                  <a:pt x="74" y="324"/>
                  <a:pt x="79" y="321"/>
                </a:cubicBezTo>
                <a:cubicBezTo>
                  <a:pt x="84" y="317"/>
                  <a:pt x="91" y="311"/>
                  <a:pt x="99" y="302"/>
                </a:cubicBezTo>
                <a:cubicBezTo>
                  <a:pt x="106" y="294"/>
                  <a:pt x="114" y="280"/>
                  <a:pt x="122" y="261"/>
                </a:cubicBezTo>
                <a:cubicBezTo>
                  <a:pt x="129" y="242"/>
                  <a:pt x="137" y="219"/>
                  <a:pt x="145" y="190"/>
                </a:cubicBezTo>
                <a:lnTo>
                  <a:pt x="147" y="182"/>
                </a:lnTo>
                <a:lnTo>
                  <a:pt x="54" y="182"/>
                </a:lnTo>
                <a:cubicBezTo>
                  <a:pt x="54" y="183"/>
                  <a:pt x="52" y="189"/>
                  <a:pt x="48" y="201"/>
                </a:cubicBezTo>
                <a:cubicBezTo>
                  <a:pt x="46" y="212"/>
                  <a:pt x="43" y="225"/>
                  <a:pt x="41" y="238"/>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2" name=""/>
          <p:cNvSpPr/>
          <p:nvPr/>
        </p:nvSpPr>
        <p:spPr>
          <a:xfrm>
            <a:off x="6590880" y="3085920"/>
            <a:ext cx="58680" cy="243720"/>
          </a:xfrm>
          <a:custGeom>
            <a:avLst/>
            <a:gdLst/>
            <a:ahLst/>
            <a:rect l="0" t="0" r="r" b="b"/>
            <a:pathLst>
              <a:path w="163" h="677">
                <a:moveTo>
                  <a:pt x="0" y="338"/>
                </a:moveTo>
                <a:cubicBezTo>
                  <a:pt x="0" y="307"/>
                  <a:pt x="2" y="278"/>
                  <a:pt x="7" y="250"/>
                </a:cubicBezTo>
                <a:cubicBezTo>
                  <a:pt x="11" y="222"/>
                  <a:pt x="17" y="198"/>
                  <a:pt x="22" y="177"/>
                </a:cubicBezTo>
                <a:cubicBezTo>
                  <a:pt x="28" y="157"/>
                  <a:pt x="37" y="137"/>
                  <a:pt x="47" y="118"/>
                </a:cubicBezTo>
                <a:cubicBezTo>
                  <a:pt x="58" y="98"/>
                  <a:pt x="67" y="83"/>
                  <a:pt x="73" y="72"/>
                </a:cubicBezTo>
                <a:cubicBezTo>
                  <a:pt x="79" y="62"/>
                  <a:pt x="89" y="50"/>
                  <a:pt x="102" y="37"/>
                </a:cubicBezTo>
                <a:cubicBezTo>
                  <a:pt x="114" y="25"/>
                  <a:pt x="122" y="17"/>
                  <a:pt x="124" y="14"/>
                </a:cubicBezTo>
                <a:cubicBezTo>
                  <a:pt x="126" y="11"/>
                  <a:pt x="133" y="7"/>
                  <a:pt x="142" y="0"/>
                </a:cubicBezTo>
                <a:lnTo>
                  <a:pt x="151" y="0"/>
                </a:lnTo>
                <a:lnTo>
                  <a:pt x="153" y="0"/>
                </a:lnTo>
                <a:cubicBezTo>
                  <a:pt x="160" y="0"/>
                  <a:pt x="163" y="2"/>
                  <a:pt x="163" y="6"/>
                </a:cubicBezTo>
                <a:cubicBezTo>
                  <a:pt x="163" y="7"/>
                  <a:pt x="159" y="12"/>
                  <a:pt x="151" y="20"/>
                </a:cubicBezTo>
                <a:cubicBezTo>
                  <a:pt x="144" y="28"/>
                  <a:pt x="134" y="40"/>
                  <a:pt x="123" y="56"/>
                </a:cubicBezTo>
                <a:cubicBezTo>
                  <a:pt x="112" y="72"/>
                  <a:pt x="101" y="91"/>
                  <a:pt x="89" y="114"/>
                </a:cubicBezTo>
                <a:cubicBezTo>
                  <a:pt x="78" y="137"/>
                  <a:pt x="69" y="168"/>
                  <a:pt x="61" y="208"/>
                </a:cubicBezTo>
                <a:cubicBezTo>
                  <a:pt x="53" y="247"/>
                  <a:pt x="49" y="290"/>
                  <a:pt x="49" y="338"/>
                </a:cubicBezTo>
                <a:cubicBezTo>
                  <a:pt x="49" y="386"/>
                  <a:pt x="53" y="429"/>
                  <a:pt x="61" y="468"/>
                </a:cubicBezTo>
                <a:cubicBezTo>
                  <a:pt x="69" y="507"/>
                  <a:pt x="78" y="538"/>
                  <a:pt x="89" y="563"/>
                </a:cubicBezTo>
                <a:cubicBezTo>
                  <a:pt x="100" y="587"/>
                  <a:pt x="111" y="606"/>
                  <a:pt x="122"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2" y="661"/>
                </a:lnTo>
                <a:cubicBezTo>
                  <a:pt x="79" y="623"/>
                  <a:pt x="49" y="575"/>
                  <a:pt x="29" y="517"/>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3" name=""/>
          <p:cNvSpPr/>
          <p:nvPr/>
        </p:nvSpPr>
        <p:spPr>
          <a:xfrm>
            <a:off x="6667920" y="3160440"/>
            <a:ext cx="137880" cy="108360"/>
          </a:xfrm>
          <a:custGeom>
            <a:avLst/>
            <a:gdLst/>
            <a:ahLst/>
            <a:rect l="0" t="0" r="r" b="b"/>
            <a:pathLst>
              <a:path w="383" h="301">
                <a:moveTo>
                  <a:pt x="140" y="301"/>
                </a:moveTo>
                <a:cubicBezTo>
                  <a:pt x="133" y="300"/>
                  <a:pt x="110" y="299"/>
                  <a:pt x="69" y="299"/>
                </a:cubicBezTo>
                <a:cubicBezTo>
                  <a:pt x="32" y="299"/>
                  <a:pt x="11" y="300"/>
                  <a:pt x="6" y="301"/>
                </a:cubicBezTo>
                <a:lnTo>
                  <a:pt x="0" y="301"/>
                </a:lnTo>
                <a:lnTo>
                  <a:pt x="0" y="259"/>
                </a:lnTo>
                <a:lnTo>
                  <a:pt x="66" y="259"/>
                </a:lnTo>
                <a:lnTo>
                  <a:pt x="152" y="157"/>
                </a:lnTo>
                <a:lnTo>
                  <a:pt x="60" y="42"/>
                </a:lnTo>
                <a:lnTo>
                  <a:pt x="3" y="42"/>
                </a:lnTo>
                <a:lnTo>
                  <a:pt x="3" y="0"/>
                </a:lnTo>
                <a:lnTo>
                  <a:pt x="10" y="0"/>
                </a:lnTo>
                <a:cubicBezTo>
                  <a:pt x="16" y="1"/>
                  <a:pt x="41" y="2"/>
                  <a:pt x="83" y="2"/>
                </a:cubicBezTo>
                <a:cubicBezTo>
                  <a:pt x="130" y="2"/>
                  <a:pt x="158" y="1"/>
                  <a:pt x="166" y="0"/>
                </a:cubicBezTo>
                <a:lnTo>
                  <a:pt x="172" y="0"/>
                </a:lnTo>
                <a:lnTo>
                  <a:pt x="172" y="42"/>
                </a:lnTo>
                <a:lnTo>
                  <a:pt x="153" y="42"/>
                </a:lnTo>
                <a:lnTo>
                  <a:pt x="177" y="72"/>
                </a:lnTo>
                <a:cubicBezTo>
                  <a:pt x="192" y="91"/>
                  <a:pt x="200" y="100"/>
                  <a:pt x="200" y="100"/>
                </a:cubicBezTo>
                <a:cubicBezTo>
                  <a:pt x="202" y="100"/>
                  <a:pt x="211" y="91"/>
                  <a:pt x="226" y="70"/>
                </a:cubicBezTo>
                <a:lnTo>
                  <a:pt x="250" y="42"/>
                </a:lnTo>
                <a:lnTo>
                  <a:pt x="225" y="42"/>
                </a:lnTo>
                <a:lnTo>
                  <a:pt x="225" y="0"/>
                </a:lnTo>
                <a:lnTo>
                  <a:pt x="230" y="0"/>
                </a:lnTo>
                <a:cubicBezTo>
                  <a:pt x="237" y="1"/>
                  <a:pt x="261" y="2"/>
                  <a:pt x="302" y="2"/>
                </a:cubicBezTo>
                <a:cubicBezTo>
                  <a:pt x="338" y="2"/>
                  <a:pt x="359" y="1"/>
                  <a:pt x="365" y="0"/>
                </a:cubicBezTo>
                <a:lnTo>
                  <a:pt x="370" y="0"/>
                </a:lnTo>
                <a:lnTo>
                  <a:pt x="370" y="42"/>
                </a:lnTo>
                <a:lnTo>
                  <a:pt x="305" y="42"/>
                </a:lnTo>
                <a:lnTo>
                  <a:pt x="227" y="135"/>
                </a:lnTo>
                <a:lnTo>
                  <a:pt x="328" y="259"/>
                </a:lnTo>
                <a:lnTo>
                  <a:pt x="355" y="259"/>
                </a:lnTo>
                <a:lnTo>
                  <a:pt x="383" y="259"/>
                </a:lnTo>
                <a:lnTo>
                  <a:pt x="383" y="301"/>
                </a:lnTo>
                <a:lnTo>
                  <a:pt x="378" y="301"/>
                </a:lnTo>
                <a:cubicBezTo>
                  <a:pt x="371" y="300"/>
                  <a:pt x="346" y="299"/>
                  <a:pt x="304" y="299"/>
                </a:cubicBezTo>
                <a:cubicBezTo>
                  <a:pt x="257" y="299"/>
                  <a:pt x="230" y="300"/>
                  <a:pt x="221" y="301"/>
                </a:cubicBezTo>
                <a:lnTo>
                  <a:pt x="215" y="301"/>
                </a:lnTo>
                <a:lnTo>
                  <a:pt x="215" y="259"/>
                </a:lnTo>
                <a:lnTo>
                  <a:pt x="234" y="259"/>
                </a:lnTo>
                <a:cubicBezTo>
                  <a:pt x="234" y="259"/>
                  <a:pt x="225" y="248"/>
                  <a:pt x="207" y="226"/>
                </a:cubicBezTo>
                <a:cubicBezTo>
                  <a:pt x="189" y="203"/>
                  <a:pt x="180" y="192"/>
                  <a:pt x="179" y="191"/>
                </a:cubicBezTo>
                <a:lnTo>
                  <a:pt x="121" y="259"/>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4" name=""/>
          <p:cNvSpPr/>
          <p:nvPr/>
        </p:nvSpPr>
        <p:spPr>
          <a:xfrm>
            <a:off x="6822000" y="3197160"/>
            <a:ext cx="53640" cy="110160"/>
          </a:xfrm>
          <a:custGeom>
            <a:avLst/>
            <a:gdLst/>
            <a:ahLst/>
            <a:rect l="0" t="0" r="r" b="b"/>
            <a:pathLst>
              <a:path w="149" h="306">
                <a:moveTo>
                  <a:pt x="3" y="117"/>
                </a:moveTo>
                <a:cubicBezTo>
                  <a:pt x="1" y="114"/>
                  <a:pt x="0" y="113"/>
                  <a:pt x="0" y="112"/>
                </a:cubicBezTo>
                <a:cubicBezTo>
                  <a:pt x="0" y="111"/>
                  <a:pt x="0" y="108"/>
                  <a:pt x="1" y="104"/>
                </a:cubicBezTo>
                <a:cubicBezTo>
                  <a:pt x="2" y="100"/>
                  <a:pt x="3" y="98"/>
                  <a:pt x="4" y="98"/>
                </a:cubicBezTo>
                <a:cubicBezTo>
                  <a:pt x="4" y="96"/>
                  <a:pt x="6" y="95"/>
                  <a:pt x="8" y="95"/>
                </a:cubicBezTo>
                <a:cubicBezTo>
                  <a:pt x="10" y="95"/>
                  <a:pt x="18" y="95"/>
                  <a:pt x="32" y="95"/>
                </a:cubicBezTo>
                <a:lnTo>
                  <a:pt x="58" y="95"/>
                </a:lnTo>
                <a:lnTo>
                  <a:pt x="67" y="55"/>
                </a:lnTo>
                <a:cubicBezTo>
                  <a:pt x="69" y="52"/>
                  <a:pt x="70" y="47"/>
                  <a:pt x="71" y="42"/>
                </a:cubicBezTo>
                <a:cubicBezTo>
                  <a:pt x="72" y="36"/>
                  <a:pt x="73" y="32"/>
                  <a:pt x="74" y="29"/>
                </a:cubicBezTo>
                <a:cubicBezTo>
                  <a:pt x="75" y="27"/>
                  <a:pt x="76" y="23"/>
                  <a:pt x="77" y="20"/>
                </a:cubicBezTo>
                <a:cubicBezTo>
                  <a:pt x="78" y="16"/>
                  <a:pt x="79" y="13"/>
                  <a:pt x="81" y="11"/>
                </a:cubicBezTo>
                <a:cubicBezTo>
                  <a:pt x="83" y="10"/>
                  <a:pt x="84" y="8"/>
                  <a:pt x="86" y="6"/>
                </a:cubicBezTo>
                <a:cubicBezTo>
                  <a:pt x="87" y="3"/>
                  <a:pt x="90" y="2"/>
                  <a:pt x="93" y="1"/>
                </a:cubicBezTo>
                <a:cubicBezTo>
                  <a:pt x="95" y="1"/>
                  <a:pt x="98" y="0"/>
                  <a:pt x="101" y="0"/>
                </a:cubicBezTo>
                <a:cubicBezTo>
                  <a:pt x="107" y="1"/>
                  <a:pt x="111" y="3"/>
                  <a:pt x="113" y="6"/>
                </a:cubicBezTo>
                <a:cubicBezTo>
                  <a:pt x="115" y="9"/>
                  <a:pt x="116" y="12"/>
                  <a:pt x="116" y="15"/>
                </a:cubicBezTo>
                <a:cubicBezTo>
                  <a:pt x="116" y="17"/>
                  <a:pt x="115" y="25"/>
                  <a:pt x="112" y="37"/>
                </a:cubicBezTo>
                <a:cubicBezTo>
                  <a:pt x="109" y="50"/>
                  <a:pt x="106" y="63"/>
                  <a:pt x="103" y="75"/>
                </a:cubicBezTo>
                <a:lnTo>
                  <a:pt x="98" y="94"/>
                </a:lnTo>
                <a:cubicBezTo>
                  <a:pt x="98" y="94"/>
                  <a:pt x="106" y="95"/>
                  <a:pt x="122" y="95"/>
                </a:cubicBezTo>
                <a:lnTo>
                  <a:pt x="146" y="95"/>
                </a:lnTo>
                <a:cubicBezTo>
                  <a:pt x="148" y="97"/>
                  <a:pt x="149" y="99"/>
                  <a:pt x="149" y="100"/>
                </a:cubicBezTo>
                <a:cubicBezTo>
                  <a:pt x="149" y="107"/>
                  <a:pt x="147" y="113"/>
                  <a:pt x="143" y="117"/>
                </a:cubicBezTo>
                <a:lnTo>
                  <a:pt x="92" y="117"/>
                </a:lnTo>
                <a:lnTo>
                  <a:pt x="75" y="186"/>
                </a:lnTo>
                <a:cubicBezTo>
                  <a:pt x="61" y="237"/>
                  <a:pt x="55" y="264"/>
                  <a:pt x="55" y="268"/>
                </a:cubicBezTo>
                <a:cubicBezTo>
                  <a:pt x="55" y="282"/>
                  <a:pt x="59" y="288"/>
                  <a:pt x="69" y="288"/>
                </a:cubicBezTo>
                <a:cubicBezTo>
                  <a:pt x="80" y="288"/>
                  <a:pt x="91" y="283"/>
                  <a:pt x="102" y="272"/>
                </a:cubicBezTo>
                <a:cubicBezTo>
                  <a:pt x="112" y="261"/>
                  <a:pt x="121" y="248"/>
                  <a:pt x="127" y="232"/>
                </a:cubicBezTo>
                <a:cubicBezTo>
                  <a:pt x="128" y="230"/>
                  <a:pt x="128" y="229"/>
                  <a:pt x="129" y="229"/>
                </a:cubicBezTo>
                <a:cubicBezTo>
                  <a:pt x="130" y="228"/>
                  <a:pt x="133" y="228"/>
                  <a:pt x="137" y="228"/>
                </a:cubicBezTo>
                <a:lnTo>
                  <a:pt x="138" y="228"/>
                </a:lnTo>
                <a:cubicBezTo>
                  <a:pt x="143" y="228"/>
                  <a:pt x="146" y="229"/>
                  <a:pt x="146" y="231"/>
                </a:cubicBezTo>
                <a:cubicBezTo>
                  <a:pt x="146" y="232"/>
                  <a:pt x="145" y="234"/>
                  <a:pt x="144" y="237"/>
                </a:cubicBezTo>
                <a:cubicBezTo>
                  <a:pt x="143" y="242"/>
                  <a:pt x="140" y="248"/>
                  <a:pt x="136" y="255"/>
                </a:cubicBezTo>
                <a:cubicBezTo>
                  <a:pt x="131" y="262"/>
                  <a:pt x="126" y="270"/>
                  <a:pt x="119" y="278"/>
                </a:cubicBezTo>
                <a:cubicBezTo>
                  <a:pt x="113" y="286"/>
                  <a:pt x="104" y="293"/>
                  <a:pt x="95" y="298"/>
                </a:cubicBezTo>
                <a:cubicBezTo>
                  <a:pt x="85" y="303"/>
                  <a:pt x="76" y="306"/>
                  <a:pt x="65" y="306"/>
                </a:cubicBezTo>
                <a:cubicBezTo>
                  <a:pt x="55" y="306"/>
                  <a:pt x="46" y="304"/>
                  <a:pt x="37" y="299"/>
                </a:cubicBezTo>
                <a:cubicBezTo>
                  <a:pt x="29" y="294"/>
                  <a:pt x="23" y="286"/>
                  <a:pt x="19" y="274"/>
                </a:cubicBezTo>
                <a:cubicBezTo>
                  <a:pt x="18" y="271"/>
                  <a:pt x="18" y="267"/>
                  <a:pt x="18" y="261"/>
                </a:cubicBezTo>
                <a:lnTo>
                  <a:pt x="18" y="253"/>
                </a:lnTo>
                <a:lnTo>
                  <a:pt x="35" y="186"/>
                </a:lnTo>
                <a:cubicBezTo>
                  <a:pt x="46" y="141"/>
                  <a:pt x="52" y="118"/>
                  <a:pt x="52" y="118"/>
                </a:cubicBezTo>
                <a:cubicBezTo>
                  <a:pt x="52" y="117"/>
                  <a:pt x="44" y="117"/>
                  <a:pt x="27" y="117"/>
                </a:cubicBezTo>
                <a:lnTo>
                  <a:pt x="3"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5" name=""/>
          <p:cNvSpPr/>
          <p:nvPr/>
        </p:nvSpPr>
        <p:spPr>
          <a:xfrm>
            <a:off x="6912000" y="3239280"/>
            <a:ext cx="32400" cy="77040"/>
          </a:xfrm>
          <a:custGeom>
            <a:avLst/>
            <a:gdLst/>
            <a:ahLst/>
            <a:rect l="0" t="0" r="r" b="b"/>
            <a:pathLst>
              <a:path w="90" h="214">
                <a:moveTo>
                  <a:pt x="0" y="59"/>
                </a:moveTo>
                <a:cubicBezTo>
                  <a:pt x="0" y="59"/>
                  <a:pt x="0" y="52"/>
                  <a:pt x="0" y="41"/>
                </a:cubicBezTo>
                <a:cubicBezTo>
                  <a:pt x="0" y="29"/>
                  <a:pt x="4" y="20"/>
                  <a:pt x="11" y="12"/>
                </a:cubicBezTo>
                <a:cubicBezTo>
                  <a:pt x="18" y="4"/>
                  <a:pt x="28" y="0"/>
                  <a:pt x="40" y="0"/>
                </a:cubicBezTo>
                <a:cubicBezTo>
                  <a:pt x="52" y="0"/>
                  <a:pt x="64" y="5"/>
                  <a:pt x="75" y="16"/>
                </a:cubicBezTo>
                <a:cubicBezTo>
                  <a:pt x="85" y="28"/>
                  <a:pt x="90" y="48"/>
                  <a:pt x="90" y="77"/>
                </a:cubicBezTo>
                <a:cubicBezTo>
                  <a:pt x="90" y="93"/>
                  <a:pt x="88" y="108"/>
                  <a:pt x="84" y="123"/>
                </a:cubicBezTo>
                <a:cubicBezTo>
                  <a:pt x="80" y="138"/>
                  <a:pt x="75" y="151"/>
                  <a:pt x="70" y="162"/>
                </a:cubicBezTo>
                <a:cubicBezTo>
                  <a:pt x="63" y="172"/>
                  <a:pt x="58" y="182"/>
                  <a:pt x="51" y="189"/>
                </a:cubicBezTo>
                <a:cubicBezTo>
                  <a:pt x="45" y="197"/>
                  <a:pt x="40" y="203"/>
                  <a:pt x="35" y="208"/>
                </a:cubicBezTo>
                <a:cubicBezTo>
                  <a:pt x="31" y="212"/>
                  <a:pt x="28" y="214"/>
                  <a:pt x="26" y="214"/>
                </a:cubicBezTo>
                <a:cubicBezTo>
                  <a:pt x="24" y="214"/>
                  <a:pt x="22" y="212"/>
                  <a:pt x="17" y="208"/>
                </a:cubicBezTo>
                <a:cubicBezTo>
                  <a:pt x="13" y="203"/>
                  <a:pt x="11" y="201"/>
                  <a:pt x="11" y="199"/>
                </a:cubicBezTo>
                <a:cubicBezTo>
                  <a:pt x="11" y="197"/>
                  <a:pt x="14" y="193"/>
                  <a:pt x="19" y="188"/>
                </a:cubicBezTo>
                <a:cubicBezTo>
                  <a:pt x="24" y="182"/>
                  <a:pt x="29" y="176"/>
                  <a:pt x="36" y="168"/>
                </a:cubicBezTo>
                <a:cubicBezTo>
                  <a:pt x="42" y="159"/>
                  <a:pt x="48" y="148"/>
                  <a:pt x="53" y="134"/>
                </a:cubicBezTo>
                <a:cubicBezTo>
                  <a:pt x="59" y="119"/>
                  <a:pt x="62" y="103"/>
                  <a:pt x="64" y="84"/>
                </a:cubicBezTo>
                <a:lnTo>
                  <a:pt x="64" y="76"/>
                </a:lnTo>
                <a:lnTo>
                  <a:pt x="63" y="77"/>
                </a:lnTo>
                <a:cubicBezTo>
                  <a:pt x="63" y="77"/>
                  <a:pt x="61" y="78"/>
                  <a:pt x="60" y="78"/>
                </a:cubicBezTo>
                <a:cubicBezTo>
                  <a:pt x="59" y="79"/>
                  <a:pt x="57" y="79"/>
                  <a:pt x="56" y="80"/>
                </a:cubicBezTo>
                <a:cubicBezTo>
                  <a:pt x="55" y="81"/>
                  <a:pt x="53" y="82"/>
                  <a:pt x="50" y="82"/>
                </a:cubicBezTo>
                <a:cubicBezTo>
                  <a:pt x="47" y="82"/>
                  <a:pt x="45" y="82"/>
                  <a:pt x="42" y="82"/>
                </a:cubicBezTo>
                <a:cubicBezTo>
                  <a:pt x="30" y="82"/>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6" name=""/>
          <p:cNvSpPr/>
          <p:nvPr/>
        </p:nvSpPr>
        <p:spPr>
          <a:xfrm>
            <a:off x="7005960" y="3116160"/>
            <a:ext cx="75960" cy="155520"/>
          </a:xfrm>
          <a:custGeom>
            <a:avLst/>
            <a:gdLst/>
            <a:ahLst/>
            <a:rect l="0" t="0" r="r" b="b"/>
            <a:pathLst>
              <a:path w="211" h="432">
                <a:moveTo>
                  <a:pt x="5" y="164"/>
                </a:moveTo>
                <a:cubicBezTo>
                  <a:pt x="1" y="161"/>
                  <a:pt x="0" y="158"/>
                  <a:pt x="0" y="156"/>
                </a:cubicBezTo>
                <a:cubicBezTo>
                  <a:pt x="0" y="154"/>
                  <a:pt x="0" y="151"/>
                  <a:pt x="2" y="145"/>
                </a:cubicBezTo>
                <a:cubicBezTo>
                  <a:pt x="3" y="140"/>
                  <a:pt x="4" y="137"/>
                  <a:pt x="5" y="136"/>
                </a:cubicBezTo>
                <a:cubicBezTo>
                  <a:pt x="6" y="134"/>
                  <a:pt x="8" y="132"/>
                  <a:pt x="11" y="132"/>
                </a:cubicBezTo>
                <a:cubicBezTo>
                  <a:pt x="14" y="132"/>
                  <a:pt x="26" y="132"/>
                  <a:pt x="46" y="132"/>
                </a:cubicBezTo>
                <a:lnTo>
                  <a:pt x="82" y="132"/>
                </a:lnTo>
                <a:lnTo>
                  <a:pt x="95" y="78"/>
                </a:lnTo>
                <a:cubicBezTo>
                  <a:pt x="96" y="73"/>
                  <a:pt x="97" y="66"/>
                  <a:pt x="99" y="58"/>
                </a:cubicBezTo>
                <a:cubicBezTo>
                  <a:pt x="101" y="50"/>
                  <a:pt x="103" y="44"/>
                  <a:pt x="104" y="40"/>
                </a:cubicBezTo>
                <a:cubicBezTo>
                  <a:pt x="105" y="37"/>
                  <a:pt x="107" y="32"/>
                  <a:pt x="108" y="27"/>
                </a:cubicBezTo>
                <a:cubicBezTo>
                  <a:pt x="109" y="22"/>
                  <a:pt x="111" y="18"/>
                  <a:pt x="113" y="15"/>
                </a:cubicBezTo>
                <a:cubicBezTo>
                  <a:pt x="116" y="13"/>
                  <a:pt x="118" y="10"/>
                  <a:pt x="120" y="7"/>
                </a:cubicBezTo>
                <a:cubicBezTo>
                  <a:pt x="122" y="4"/>
                  <a:pt x="126" y="2"/>
                  <a:pt x="130" y="1"/>
                </a:cubicBezTo>
                <a:cubicBezTo>
                  <a:pt x="134" y="0"/>
                  <a:pt x="138" y="0"/>
                  <a:pt x="142" y="0"/>
                </a:cubicBezTo>
                <a:cubicBezTo>
                  <a:pt x="150" y="0"/>
                  <a:pt x="156" y="3"/>
                  <a:pt x="159" y="7"/>
                </a:cubicBezTo>
                <a:cubicBezTo>
                  <a:pt x="162" y="12"/>
                  <a:pt x="164" y="16"/>
                  <a:pt x="164" y="20"/>
                </a:cubicBezTo>
                <a:cubicBezTo>
                  <a:pt x="164" y="23"/>
                  <a:pt x="162" y="34"/>
                  <a:pt x="157" y="52"/>
                </a:cubicBezTo>
                <a:cubicBezTo>
                  <a:pt x="153" y="70"/>
                  <a:pt x="149" y="88"/>
                  <a:pt x="144" y="105"/>
                </a:cubicBezTo>
                <a:lnTo>
                  <a:pt x="137" y="130"/>
                </a:lnTo>
                <a:cubicBezTo>
                  <a:pt x="137" y="131"/>
                  <a:pt x="148" y="132"/>
                  <a:pt x="171" y="132"/>
                </a:cubicBezTo>
                <a:lnTo>
                  <a:pt x="206" y="132"/>
                </a:lnTo>
                <a:cubicBezTo>
                  <a:pt x="210" y="135"/>
                  <a:pt x="211" y="137"/>
                  <a:pt x="211" y="139"/>
                </a:cubicBezTo>
                <a:cubicBezTo>
                  <a:pt x="211" y="149"/>
                  <a:pt x="208" y="157"/>
                  <a:pt x="202" y="164"/>
                </a:cubicBezTo>
                <a:lnTo>
                  <a:pt x="129" y="164"/>
                </a:lnTo>
                <a:lnTo>
                  <a:pt x="105" y="262"/>
                </a:lnTo>
                <a:cubicBezTo>
                  <a:pt x="87" y="334"/>
                  <a:pt x="78" y="373"/>
                  <a:pt x="78" y="378"/>
                </a:cubicBezTo>
                <a:cubicBezTo>
                  <a:pt x="78" y="397"/>
                  <a:pt x="84" y="407"/>
                  <a:pt x="97" y="407"/>
                </a:cubicBezTo>
                <a:cubicBezTo>
                  <a:pt x="112" y="407"/>
                  <a:pt x="128" y="399"/>
                  <a:pt x="143" y="384"/>
                </a:cubicBezTo>
                <a:cubicBezTo>
                  <a:pt x="157" y="368"/>
                  <a:pt x="169" y="349"/>
                  <a:pt x="179" y="327"/>
                </a:cubicBezTo>
                <a:cubicBezTo>
                  <a:pt x="180" y="324"/>
                  <a:pt x="181" y="323"/>
                  <a:pt x="183" y="322"/>
                </a:cubicBezTo>
                <a:cubicBezTo>
                  <a:pt x="184" y="322"/>
                  <a:pt x="188" y="321"/>
                  <a:pt x="193" y="321"/>
                </a:cubicBezTo>
                <a:lnTo>
                  <a:pt x="196" y="321"/>
                </a:lnTo>
                <a:cubicBezTo>
                  <a:pt x="202" y="321"/>
                  <a:pt x="206" y="323"/>
                  <a:pt x="206" y="326"/>
                </a:cubicBezTo>
                <a:cubicBezTo>
                  <a:pt x="206" y="328"/>
                  <a:pt x="205" y="330"/>
                  <a:pt x="204" y="334"/>
                </a:cubicBezTo>
                <a:cubicBezTo>
                  <a:pt x="202" y="342"/>
                  <a:pt x="197" y="350"/>
                  <a:pt x="192" y="360"/>
                </a:cubicBezTo>
                <a:cubicBezTo>
                  <a:pt x="186" y="370"/>
                  <a:pt x="178" y="381"/>
                  <a:pt x="168" y="392"/>
                </a:cubicBezTo>
                <a:cubicBezTo>
                  <a:pt x="158" y="403"/>
                  <a:pt x="147" y="413"/>
                  <a:pt x="133" y="420"/>
                </a:cubicBezTo>
                <a:cubicBezTo>
                  <a:pt x="120" y="428"/>
                  <a:pt x="106" y="432"/>
                  <a:pt x="92" y="432"/>
                </a:cubicBezTo>
                <a:cubicBezTo>
                  <a:pt x="78" y="432"/>
                  <a:pt x="65" y="428"/>
                  <a:pt x="53" y="422"/>
                </a:cubicBezTo>
                <a:cubicBezTo>
                  <a:pt x="41" y="415"/>
                  <a:pt x="32" y="403"/>
                  <a:pt x="27" y="386"/>
                </a:cubicBezTo>
                <a:cubicBezTo>
                  <a:pt x="26" y="383"/>
                  <a:pt x="26" y="377"/>
                  <a:pt x="26" y="368"/>
                </a:cubicBezTo>
                <a:lnTo>
                  <a:pt x="26" y="356"/>
                </a:lnTo>
                <a:lnTo>
                  <a:pt x="49" y="261"/>
                </a:lnTo>
                <a:cubicBezTo>
                  <a:pt x="65" y="198"/>
                  <a:pt x="73" y="166"/>
                  <a:pt x="74" y="165"/>
                </a:cubicBezTo>
                <a:cubicBezTo>
                  <a:pt x="74" y="164"/>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7" name=""/>
          <p:cNvSpPr/>
          <p:nvPr/>
        </p:nvSpPr>
        <p:spPr>
          <a:xfrm>
            <a:off x="7102440" y="3085920"/>
            <a:ext cx="58680" cy="243720"/>
          </a:xfrm>
          <a:custGeom>
            <a:avLst/>
            <a:gdLst/>
            <a:ahLst/>
            <a:rect l="0" t="0" r="r" b="b"/>
            <a:pathLst>
              <a:path w="163" h="677">
                <a:moveTo>
                  <a:pt x="4" y="1"/>
                </a:moveTo>
                <a:lnTo>
                  <a:pt x="6" y="0"/>
                </a:lnTo>
                <a:cubicBezTo>
                  <a:pt x="9" y="0"/>
                  <a:pt x="11" y="0"/>
                  <a:pt x="13" y="0"/>
                </a:cubicBezTo>
                <a:lnTo>
                  <a:pt x="21" y="0"/>
                </a:lnTo>
                <a:lnTo>
                  <a:pt x="40" y="16"/>
                </a:lnTo>
                <a:cubicBezTo>
                  <a:pt x="83" y="55"/>
                  <a:pt x="114" y="102"/>
                  <a:pt x="133" y="160"/>
                </a:cubicBezTo>
                <a:cubicBezTo>
                  <a:pt x="152" y="217"/>
                  <a:pt x="163" y="276"/>
                  <a:pt x="163" y="338"/>
                </a:cubicBezTo>
                <a:cubicBezTo>
                  <a:pt x="163" y="369"/>
                  <a:pt x="161" y="398"/>
                  <a:pt x="156" y="427"/>
                </a:cubicBezTo>
                <a:cubicBezTo>
                  <a:pt x="151" y="455"/>
                  <a:pt x="146" y="479"/>
                  <a:pt x="140" y="499"/>
                </a:cubicBezTo>
                <a:cubicBezTo>
                  <a:pt x="134" y="519"/>
                  <a:pt x="126" y="539"/>
                  <a:pt x="115" y="560"/>
                </a:cubicBezTo>
                <a:cubicBezTo>
                  <a:pt x="104" y="580"/>
                  <a:pt x="95" y="595"/>
                  <a:pt x="89" y="605"/>
                </a:cubicBezTo>
                <a:cubicBezTo>
                  <a:pt x="83" y="615"/>
                  <a:pt x="73" y="627"/>
                  <a:pt x="61" y="640"/>
                </a:cubicBezTo>
                <a:cubicBezTo>
                  <a:pt x="49" y="652"/>
                  <a:pt x="42" y="660"/>
                  <a:pt x="40" y="662"/>
                </a:cubicBezTo>
                <a:cubicBezTo>
                  <a:pt x="37" y="664"/>
                  <a:pt x="32" y="668"/>
                  <a:pt x="24" y="675"/>
                </a:cubicBezTo>
                <a:cubicBezTo>
                  <a:pt x="23" y="676"/>
                  <a:pt x="22" y="677"/>
                  <a:pt x="21" y="677"/>
                </a:cubicBezTo>
                <a:lnTo>
                  <a:pt x="13" y="677"/>
                </a:lnTo>
                <a:cubicBezTo>
                  <a:pt x="10" y="677"/>
                  <a:pt x="7" y="677"/>
                  <a:pt x="6" y="677"/>
                </a:cubicBezTo>
                <a:cubicBezTo>
                  <a:pt x="4" y="677"/>
                  <a:pt x="3" y="677"/>
                  <a:pt x="2" y="675"/>
                </a:cubicBezTo>
                <a:cubicBezTo>
                  <a:pt x="2" y="674"/>
                  <a:pt x="1" y="672"/>
                  <a:pt x="0" y="669"/>
                </a:cubicBezTo>
                <a:cubicBezTo>
                  <a:pt x="1" y="669"/>
                  <a:pt x="3" y="666"/>
                  <a:pt x="8" y="661"/>
                </a:cubicBezTo>
                <a:cubicBezTo>
                  <a:pt x="78" y="588"/>
                  <a:pt x="113" y="480"/>
                  <a:pt x="113" y="338"/>
                </a:cubicBezTo>
                <a:cubicBezTo>
                  <a:pt x="113" y="197"/>
                  <a:pt x="78" y="90"/>
                  <a:pt x="8" y="17"/>
                </a:cubicBezTo>
                <a:cubicBezTo>
                  <a:pt x="3" y="11"/>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8" name=""/>
          <p:cNvSpPr/>
          <p:nvPr/>
        </p:nvSpPr>
        <p:spPr>
          <a:xfrm>
            <a:off x="6561720" y="3487680"/>
            <a:ext cx="84240" cy="162360"/>
          </a:xfrm>
          <a:custGeom>
            <a:avLst/>
            <a:gdLst/>
            <a:ahLst/>
            <a:rect l="0" t="0" r="r" b="b"/>
            <a:pathLst>
              <a:path w="234" h="451">
                <a:moveTo>
                  <a:pt x="88" y="59"/>
                </a:moveTo>
                <a:lnTo>
                  <a:pt x="80" y="62"/>
                </a:lnTo>
                <a:cubicBezTo>
                  <a:pt x="73" y="65"/>
                  <a:pt x="64" y="67"/>
                  <a:pt x="53" y="69"/>
                </a:cubicBezTo>
                <a:cubicBezTo>
                  <a:pt x="41" y="72"/>
                  <a:pt x="28" y="73"/>
                  <a:pt x="13" y="74"/>
                </a:cubicBezTo>
                <a:lnTo>
                  <a:pt x="0" y="74"/>
                </a:lnTo>
                <a:lnTo>
                  <a:pt x="0" y="43"/>
                </a:lnTo>
                <a:lnTo>
                  <a:pt x="13" y="43"/>
                </a:lnTo>
                <a:cubicBezTo>
                  <a:pt x="35" y="42"/>
                  <a:pt x="54" y="39"/>
                  <a:pt x="72" y="33"/>
                </a:cubicBezTo>
                <a:cubicBezTo>
                  <a:pt x="90" y="27"/>
                  <a:pt x="103" y="21"/>
                  <a:pt x="110" y="16"/>
                </a:cubicBezTo>
                <a:cubicBezTo>
                  <a:pt x="117" y="12"/>
                  <a:pt x="124" y="7"/>
                  <a:pt x="129" y="2"/>
                </a:cubicBezTo>
                <a:cubicBezTo>
                  <a:pt x="130" y="0"/>
                  <a:pt x="133" y="0"/>
                  <a:pt x="137" y="0"/>
                </a:cubicBezTo>
                <a:cubicBezTo>
                  <a:pt x="141" y="0"/>
                  <a:pt x="145" y="1"/>
                  <a:pt x="149" y="4"/>
                </a:cubicBezTo>
                <a:lnTo>
                  <a:pt x="149" y="206"/>
                </a:lnTo>
                <a:lnTo>
                  <a:pt x="149" y="409"/>
                </a:lnTo>
                <a:cubicBezTo>
                  <a:pt x="152" y="412"/>
                  <a:pt x="155" y="414"/>
                  <a:pt x="157" y="415"/>
                </a:cubicBezTo>
                <a:cubicBezTo>
                  <a:pt x="160" y="416"/>
                  <a:pt x="165" y="417"/>
                  <a:pt x="174" y="418"/>
                </a:cubicBezTo>
                <a:cubicBezTo>
                  <a:pt x="182" y="419"/>
                  <a:pt x="196" y="419"/>
                  <a:pt x="216" y="419"/>
                </a:cubicBezTo>
                <a:lnTo>
                  <a:pt x="234" y="419"/>
                </a:lnTo>
                <a:lnTo>
                  <a:pt x="234" y="451"/>
                </a:lnTo>
                <a:lnTo>
                  <a:pt x="227" y="451"/>
                </a:lnTo>
                <a:cubicBezTo>
                  <a:pt x="216" y="450"/>
                  <a:pt x="180" y="449"/>
                  <a:pt x="118" y="449"/>
                </a:cubicBezTo>
                <a:cubicBezTo>
                  <a:pt x="57" y="449"/>
                  <a:pt x="21" y="450"/>
                  <a:pt x="12" y="451"/>
                </a:cubicBezTo>
                <a:lnTo>
                  <a:pt x="4" y="451"/>
                </a:lnTo>
                <a:lnTo>
                  <a:pt x="4" y="419"/>
                </a:lnTo>
                <a:lnTo>
                  <a:pt x="21" y="419"/>
                </a:lnTo>
                <a:cubicBezTo>
                  <a:pt x="31" y="419"/>
                  <a:pt x="40" y="419"/>
                  <a:pt x="47" y="419"/>
                </a:cubicBezTo>
                <a:cubicBezTo>
                  <a:pt x="54" y="419"/>
                  <a:pt x="60" y="419"/>
                  <a:pt x="64" y="418"/>
                </a:cubicBezTo>
                <a:cubicBezTo>
                  <a:pt x="68" y="418"/>
                  <a:pt x="72" y="417"/>
                  <a:pt x="75" y="416"/>
                </a:cubicBezTo>
                <a:cubicBezTo>
                  <a:pt x="78" y="415"/>
                  <a:pt x="80" y="415"/>
                  <a:pt x="80" y="415"/>
                </a:cubicBezTo>
                <a:cubicBezTo>
                  <a:pt x="81" y="415"/>
                  <a:pt x="82" y="414"/>
                  <a:pt x="84" y="412"/>
                </a:cubicBezTo>
                <a:cubicBezTo>
                  <a:pt x="87" y="409"/>
                  <a:pt x="88" y="408"/>
                  <a:pt x="88" y="409"/>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9" name=""/>
          <p:cNvSpPr/>
          <p:nvPr/>
        </p:nvSpPr>
        <p:spPr>
          <a:xfrm>
            <a:off x="6738120" y="3583800"/>
            <a:ext cx="148680" cy="10440"/>
          </a:xfrm>
          <a:custGeom>
            <a:avLst/>
            <a:gdLst/>
            <a:ahLst/>
            <a:rect l="0" t="0" r="r" b="b"/>
            <a:pathLst>
              <a:path w="413" h="29">
                <a:moveTo>
                  <a:pt x="9" y="0"/>
                </a:moveTo>
                <a:lnTo>
                  <a:pt x="403" y="0"/>
                </a:lnTo>
                <a:cubicBezTo>
                  <a:pt x="410" y="4"/>
                  <a:pt x="413" y="9"/>
                  <a:pt x="413" y="14"/>
                </a:cubicBezTo>
                <a:cubicBezTo>
                  <a:pt x="413" y="19"/>
                  <a:pt x="410" y="25"/>
                  <a:pt x="403" y="29"/>
                </a:cubicBezTo>
                <a:lnTo>
                  <a:pt x="9" y="29"/>
                </a:lnTo>
                <a:cubicBezTo>
                  <a:pt x="3" y="25"/>
                  <a:pt x="0" y="20"/>
                  <a:pt x="0" y="14"/>
                </a:cubicBezTo>
                <a:cubicBezTo>
                  <a:pt x="0" y="8"/>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0" name=""/>
          <p:cNvSpPr/>
          <p:nvPr/>
        </p:nvSpPr>
        <p:spPr>
          <a:xfrm>
            <a:off x="6969240" y="3542040"/>
            <a:ext cx="138960" cy="110880"/>
          </a:xfrm>
          <a:custGeom>
            <a:avLst/>
            <a:gdLst/>
            <a:ahLst/>
            <a:rect l="0" t="0" r="r" b="b"/>
            <a:pathLst>
              <a:path w="386" h="308">
                <a:moveTo>
                  <a:pt x="0" y="195"/>
                </a:moveTo>
                <a:cubicBezTo>
                  <a:pt x="0" y="143"/>
                  <a:pt x="20" y="97"/>
                  <a:pt x="60" y="58"/>
                </a:cubicBezTo>
                <a:cubicBezTo>
                  <a:pt x="98" y="20"/>
                  <a:pt x="141" y="0"/>
                  <a:pt x="188" y="0"/>
                </a:cubicBezTo>
                <a:cubicBezTo>
                  <a:pt x="219" y="0"/>
                  <a:pt x="244" y="9"/>
                  <a:pt x="263" y="27"/>
                </a:cubicBezTo>
                <a:cubicBezTo>
                  <a:pt x="282" y="45"/>
                  <a:pt x="295" y="67"/>
                  <a:pt x="302" y="93"/>
                </a:cubicBezTo>
                <a:cubicBezTo>
                  <a:pt x="305" y="108"/>
                  <a:pt x="306" y="123"/>
                  <a:pt x="307" y="140"/>
                </a:cubicBezTo>
                <a:lnTo>
                  <a:pt x="307" y="159"/>
                </a:lnTo>
                <a:cubicBezTo>
                  <a:pt x="329" y="126"/>
                  <a:pt x="346" y="88"/>
                  <a:pt x="357" y="46"/>
                </a:cubicBezTo>
                <a:cubicBezTo>
                  <a:pt x="359" y="40"/>
                  <a:pt x="360" y="36"/>
                  <a:pt x="361" y="35"/>
                </a:cubicBezTo>
                <a:cubicBezTo>
                  <a:pt x="362" y="34"/>
                  <a:pt x="366" y="34"/>
                  <a:pt x="372" y="33"/>
                </a:cubicBezTo>
                <a:cubicBezTo>
                  <a:pt x="382" y="33"/>
                  <a:pt x="386" y="35"/>
                  <a:pt x="386" y="39"/>
                </a:cubicBezTo>
                <a:cubicBezTo>
                  <a:pt x="386" y="43"/>
                  <a:pt x="384" y="52"/>
                  <a:pt x="380" y="65"/>
                </a:cubicBezTo>
                <a:cubicBezTo>
                  <a:pt x="376" y="79"/>
                  <a:pt x="368" y="98"/>
                  <a:pt x="356" y="124"/>
                </a:cubicBezTo>
                <a:cubicBezTo>
                  <a:pt x="344" y="148"/>
                  <a:pt x="330" y="171"/>
                  <a:pt x="315" y="191"/>
                </a:cubicBezTo>
                <a:lnTo>
                  <a:pt x="307" y="201"/>
                </a:lnTo>
                <a:lnTo>
                  <a:pt x="308" y="217"/>
                </a:lnTo>
                <a:cubicBezTo>
                  <a:pt x="309" y="242"/>
                  <a:pt x="311" y="259"/>
                  <a:pt x="313" y="268"/>
                </a:cubicBezTo>
                <a:cubicBezTo>
                  <a:pt x="316" y="277"/>
                  <a:pt x="320" y="282"/>
                  <a:pt x="326" y="283"/>
                </a:cubicBezTo>
                <a:cubicBezTo>
                  <a:pt x="333" y="282"/>
                  <a:pt x="338" y="279"/>
                  <a:pt x="344" y="275"/>
                </a:cubicBezTo>
                <a:cubicBezTo>
                  <a:pt x="349" y="271"/>
                  <a:pt x="353" y="266"/>
                  <a:pt x="355" y="260"/>
                </a:cubicBezTo>
                <a:cubicBezTo>
                  <a:pt x="356" y="256"/>
                  <a:pt x="357" y="255"/>
                  <a:pt x="359" y="254"/>
                </a:cubicBezTo>
                <a:cubicBezTo>
                  <a:pt x="360" y="254"/>
                  <a:pt x="363" y="253"/>
                  <a:pt x="369" y="253"/>
                </a:cubicBezTo>
                <a:cubicBezTo>
                  <a:pt x="378" y="253"/>
                  <a:pt x="382" y="255"/>
                  <a:pt x="382" y="258"/>
                </a:cubicBezTo>
                <a:cubicBezTo>
                  <a:pt x="382" y="261"/>
                  <a:pt x="381" y="265"/>
                  <a:pt x="378" y="271"/>
                </a:cubicBezTo>
                <a:cubicBezTo>
                  <a:pt x="373" y="282"/>
                  <a:pt x="365" y="290"/>
                  <a:pt x="355" y="297"/>
                </a:cubicBezTo>
                <a:cubicBezTo>
                  <a:pt x="344" y="303"/>
                  <a:pt x="334" y="306"/>
                  <a:pt x="325" y="307"/>
                </a:cubicBezTo>
                <a:lnTo>
                  <a:pt x="320" y="307"/>
                </a:lnTo>
                <a:cubicBezTo>
                  <a:pt x="290" y="307"/>
                  <a:pt x="269" y="291"/>
                  <a:pt x="259" y="258"/>
                </a:cubicBezTo>
                <a:lnTo>
                  <a:pt x="257" y="253"/>
                </a:lnTo>
                <a:lnTo>
                  <a:pt x="249" y="259"/>
                </a:lnTo>
                <a:cubicBezTo>
                  <a:pt x="245" y="262"/>
                  <a:pt x="238" y="267"/>
                  <a:pt x="229" y="272"/>
                </a:cubicBezTo>
                <a:cubicBezTo>
                  <a:pt x="220" y="278"/>
                  <a:pt x="210" y="283"/>
                  <a:pt x="198" y="288"/>
                </a:cubicBezTo>
                <a:cubicBezTo>
                  <a:pt x="187" y="293"/>
                  <a:pt x="174" y="297"/>
                  <a:pt x="159" y="301"/>
                </a:cubicBezTo>
                <a:cubicBezTo>
                  <a:pt x="144" y="306"/>
                  <a:pt x="130" y="308"/>
                  <a:pt x="116" y="308"/>
                </a:cubicBezTo>
                <a:cubicBezTo>
                  <a:pt x="80" y="308"/>
                  <a:pt x="52" y="296"/>
                  <a:pt x="31" y="274"/>
                </a:cubicBezTo>
                <a:cubicBezTo>
                  <a:pt x="11" y="251"/>
                  <a:pt x="0" y="225"/>
                  <a:pt x="0" y="195"/>
                </a:cubicBezTo>
                <a:moveTo>
                  <a:pt x="119" y="283"/>
                </a:moveTo>
                <a:cubicBezTo>
                  <a:pt x="141" y="283"/>
                  <a:pt x="163" y="278"/>
                  <a:pt x="185" y="268"/>
                </a:cubicBezTo>
                <a:cubicBezTo>
                  <a:pt x="208" y="259"/>
                  <a:pt x="224" y="249"/>
                  <a:pt x="235" y="239"/>
                </a:cubicBezTo>
                <a:lnTo>
                  <a:pt x="251" y="224"/>
                </a:lnTo>
                <a:cubicBezTo>
                  <a:pt x="250" y="160"/>
                  <a:pt x="249" y="120"/>
                  <a:pt x="246" y="103"/>
                </a:cubicBezTo>
                <a:cubicBezTo>
                  <a:pt x="240" y="51"/>
                  <a:pt x="219" y="25"/>
                  <a:pt x="184" y="25"/>
                </a:cubicBezTo>
                <a:cubicBezTo>
                  <a:pt x="153" y="25"/>
                  <a:pt x="126" y="42"/>
                  <a:pt x="102" y="75"/>
                </a:cubicBezTo>
                <a:cubicBezTo>
                  <a:pt x="90" y="93"/>
                  <a:pt x="80" y="118"/>
                  <a:pt x="73" y="149"/>
                </a:cubicBezTo>
                <a:cubicBezTo>
                  <a:pt x="65" y="179"/>
                  <a:pt x="61" y="203"/>
                  <a:pt x="60" y="219"/>
                </a:cubicBezTo>
                <a:cubicBezTo>
                  <a:pt x="60" y="241"/>
                  <a:pt x="66" y="257"/>
                  <a:pt x="77" y="267"/>
                </a:cubicBezTo>
                <a:cubicBezTo>
                  <a:pt x="89" y="277"/>
                  <a:pt x="103" y="282"/>
                  <a:pt x="11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1" name=""/>
          <p:cNvSpPr/>
          <p:nvPr/>
        </p:nvSpPr>
        <p:spPr>
          <a:xfrm>
            <a:off x="7001640" y="350532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2" name=""/>
          <p:cNvSpPr/>
          <p:nvPr/>
        </p:nvSpPr>
        <p:spPr>
          <a:xfrm>
            <a:off x="7128360" y="357840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3" y="29"/>
                </a:cubicBezTo>
                <a:cubicBezTo>
                  <a:pt x="74" y="26"/>
                  <a:pt x="75" y="23"/>
                  <a:pt x="76" y="19"/>
                </a:cubicBezTo>
                <a:cubicBezTo>
                  <a:pt x="77" y="15"/>
                  <a:pt x="79" y="13"/>
                  <a:pt x="80" y="11"/>
                </a:cubicBezTo>
                <a:cubicBezTo>
                  <a:pt x="82" y="10"/>
                  <a:pt x="83" y="8"/>
                  <a:pt x="85" y="5"/>
                </a:cubicBezTo>
                <a:cubicBezTo>
                  <a:pt x="87" y="3"/>
                  <a:pt x="89" y="2"/>
                  <a:pt x="92" y="1"/>
                </a:cubicBezTo>
                <a:cubicBezTo>
                  <a:pt x="95" y="1"/>
                  <a:pt x="97" y="0"/>
                  <a:pt x="100" y="0"/>
                </a:cubicBezTo>
                <a:cubicBezTo>
                  <a:pt x="107" y="1"/>
                  <a:pt x="111" y="2"/>
                  <a:pt x="113" y="5"/>
                </a:cubicBezTo>
                <a:cubicBezTo>
                  <a:pt x="115" y="9"/>
                  <a:pt x="117" y="12"/>
                  <a:pt x="117" y="15"/>
                </a:cubicBezTo>
                <a:cubicBezTo>
                  <a:pt x="117" y="17"/>
                  <a:pt x="115" y="24"/>
                  <a:pt x="112" y="37"/>
                </a:cubicBezTo>
                <a:cubicBezTo>
                  <a:pt x="109" y="50"/>
                  <a:pt x="106" y="62"/>
                  <a:pt x="102" y="75"/>
                </a:cubicBezTo>
                <a:lnTo>
                  <a:pt x="97" y="92"/>
                </a:lnTo>
                <a:cubicBezTo>
                  <a:pt x="97" y="93"/>
                  <a:pt x="106" y="93"/>
                  <a:pt x="122" y="93"/>
                </a:cubicBezTo>
                <a:lnTo>
                  <a:pt x="146" y="93"/>
                </a:lnTo>
                <a:cubicBezTo>
                  <a:pt x="148" y="96"/>
                  <a:pt x="150" y="97"/>
                  <a:pt x="150" y="99"/>
                </a:cubicBezTo>
                <a:cubicBezTo>
                  <a:pt x="150" y="106"/>
                  <a:pt x="148" y="111"/>
                  <a:pt x="143" y="115"/>
                </a:cubicBezTo>
                <a:lnTo>
                  <a:pt x="91" y="115"/>
                </a:lnTo>
                <a:lnTo>
                  <a:pt x="74" y="185"/>
                </a:lnTo>
                <a:cubicBezTo>
                  <a:pt x="62" y="236"/>
                  <a:pt x="55" y="264"/>
                  <a:pt x="55" y="268"/>
                </a:cubicBezTo>
                <a:cubicBezTo>
                  <a:pt x="55" y="281"/>
                  <a:pt x="60" y="288"/>
                  <a:pt x="68" y="288"/>
                </a:cubicBezTo>
                <a:cubicBezTo>
                  <a:pt x="79" y="288"/>
                  <a:pt x="90" y="283"/>
                  <a:pt x="101" y="272"/>
                </a:cubicBezTo>
                <a:cubicBezTo>
                  <a:pt x="112" y="261"/>
                  <a:pt x="121" y="248"/>
                  <a:pt x="127" y="231"/>
                </a:cubicBezTo>
                <a:cubicBezTo>
                  <a:pt x="128" y="229"/>
                  <a:pt x="129" y="228"/>
                  <a:pt x="129" y="227"/>
                </a:cubicBezTo>
                <a:cubicBezTo>
                  <a:pt x="130" y="227"/>
                  <a:pt x="133" y="227"/>
                  <a:pt x="137" y="226"/>
                </a:cubicBezTo>
                <a:lnTo>
                  <a:pt x="139" y="226"/>
                </a:lnTo>
                <a:cubicBezTo>
                  <a:pt x="143" y="226"/>
                  <a:pt x="146" y="228"/>
                  <a:pt x="146" y="230"/>
                </a:cubicBezTo>
                <a:cubicBezTo>
                  <a:pt x="146" y="231"/>
                  <a:pt x="145" y="233"/>
                  <a:pt x="144" y="236"/>
                </a:cubicBezTo>
                <a:cubicBezTo>
                  <a:pt x="143" y="241"/>
                  <a:pt x="140" y="248"/>
                  <a:pt x="136" y="255"/>
                </a:cubicBezTo>
                <a:cubicBezTo>
                  <a:pt x="132" y="262"/>
                  <a:pt x="126" y="270"/>
                  <a:pt x="119" y="278"/>
                </a:cubicBezTo>
                <a:cubicBezTo>
                  <a:pt x="113" y="286"/>
                  <a:pt x="104" y="292"/>
                  <a:pt x="94" y="298"/>
                </a:cubicBezTo>
                <a:cubicBezTo>
                  <a:pt x="84"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3" name=""/>
          <p:cNvSpPr/>
          <p:nvPr/>
        </p:nvSpPr>
        <p:spPr>
          <a:xfrm>
            <a:off x="6351480" y="3446280"/>
            <a:ext cx="190440" cy="244080"/>
          </a:xfrm>
          <a:custGeom>
            <a:avLst/>
            <a:gdLst/>
            <a:ahLst/>
            <a:rect l="0" t="0" r="r" b="b"/>
            <a:pathLst>
              <a:path w="529" h="678">
                <a:moveTo>
                  <a:pt x="16" y="422"/>
                </a:moveTo>
                <a:cubicBezTo>
                  <a:pt x="13" y="422"/>
                  <a:pt x="10" y="420"/>
                  <a:pt x="6" y="417"/>
                </a:cubicBezTo>
                <a:cubicBezTo>
                  <a:pt x="2" y="413"/>
                  <a:pt x="0" y="410"/>
                  <a:pt x="0" y="407"/>
                </a:cubicBezTo>
                <a:cubicBezTo>
                  <a:pt x="0" y="404"/>
                  <a:pt x="7" y="398"/>
                  <a:pt x="21" y="387"/>
                </a:cubicBezTo>
                <a:cubicBezTo>
                  <a:pt x="35" y="376"/>
                  <a:pt x="51" y="365"/>
                  <a:pt x="67" y="353"/>
                </a:cubicBezTo>
                <a:cubicBezTo>
                  <a:pt x="82" y="341"/>
                  <a:pt x="91" y="335"/>
                  <a:pt x="92" y="333"/>
                </a:cubicBezTo>
                <a:cubicBezTo>
                  <a:pt x="93" y="332"/>
                  <a:pt x="94" y="332"/>
                  <a:pt x="96" y="332"/>
                </a:cubicBezTo>
                <a:cubicBezTo>
                  <a:pt x="99" y="332"/>
                  <a:pt x="102" y="336"/>
                  <a:pt x="106" y="343"/>
                </a:cubicBezTo>
                <a:cubicBezTo>
                  <a:pt x="109" y="351"/>
                  <a:pt x="122" y="378"/>
                  <a:pt x="142" y="423"/>
                </a:cubicBezTo>
                <a:cubicBezTo>
                  <a:pt x="151" y="442"/>
                  <a:pt x="158" y="458"/>
                  <a:pt x="163" y="469"/>
                </a:cubicBezTo>
                <a:lnTo>
                  <a:pt x="221" y="594"/>
                </a:lnTo>
                <a:cubicBezTo>
                  <a:pt x="221" y="594"/>
                  <a:pt x="245" y="546"/>
                  <a:pt x="291" y="450"/>
                </a:cubicBezTo>
                <a:cubicBezTo>
                  <a:pt x="338" y="354"/>
                  <a:pt x="384" y="258"/>
                  <a:pt x="431" y="159"/>
                </a:cubicBezTo>
                <a:cubicBezTo>
                  <a:pt x="477" y="62"/>
                  <a:pt x="501" y="12"/>
                  <a:pt x="503" y="10"/>
                </a:cubicBezTo>
                <a:cubicBezTo>
                  <a:pt x="506" y="3"/>
                  <a:pt x="510" y="0"/>
                  <a:pt x="516" y="0"/>
                </a:cubicBezTo>
                <a:cubicBezTo>
                  <a:pt x="520" y="0"/>
                  <a:pt x="522" y="2"/>
                  <a:pt x="525" y="4"/>
                </a:cubicBezTo>
                <a:cubicBezTo>
                  <a:pt x="527" y="7"/>
                  <a:pt x="528" y="10"/>
                  <a:pt x="529" y="12"/>
                </a:cubicBezTo>
                <a:lnTo>
                  <a:pt x="529" y="16"/>
                </a:lnTo>
                <a:lnTo>
                  <a:pt x="372" y="344"/>
                </a:lnTo>
                <a:lnTo>
                  <a:pt x="213" y="673"/>
                </a:lnTo>
                <a:cubicBezTo>
                  <a:pt x="211" y="676"/>
                  <a:pt x="207" y="678"/>
                  <a:pt x="200" y="678"/>
                </a:cubicBezTo>
                <a:cubicBezTo>
                  <a:pt x="196" y="678"/>
                  <a:pt x="193" y="677"/>
                  <a:pt x="192" y="676"/>
                </a:cubicBezTo>
                <a:cubicBezTo>
                  <a:pt x="191" y="675"/>
                  <a:pt x="169" y="627"/>
                  <a:pt x="125" y="532"/>
                </a:cubicBezTo>
                <a:lnTo>
                  <a:pt x="61" y="390"/>
                </a:lnTo>
                <a:lnTo>
                  <a:pt x="50" y="398"/>
                </a:lnTo>
                <a:cubicBezTo>
                  <a:pt x="42" y="403"/>
                  <a:pt x="35" y="408"/>
                  <a:pt x="28" y="414"/>
                </a:cubicBezTo>
                <a:cubicBezTo>
                  <a:pt x="21" y="419"/>
                  <a:pt x="16"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4" name=""/>
          <p:cNvSpPr/>
          <p:nvPr/>
        </p:nvSpPr>
        <p:spPr>
          <a:xfrm>
            <a:off x="6541560" y="344628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5" name=""/>
          <p:cNvSpPr/>
          <p:nvPr/>
        </p:nvSpPr>
        <p:spPr>
          <a:xfrm>
            <a:off x="6309720" y="3373200"/>
            <a:ext cx="914400" cy="15120"/>
          </a:xfrm>
          <a:custGeom>
            <a:avLst/>
            <a:gdLst/>
            <a:ahLst/>
            <a:rect l="0" t="0" r="r" b="b"/>
            <a:pathLst>
              <a:path w="2540" h="42">
                <a:moveTo>
                  <a:pt x="0" y="0"/>
                </a:moveTo>
                <a:lnTo>
                  <a:pt x="2540" y="0"/>
                </a:lnTo>
                <a:lnTo>
                  <a:pt x="2540"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6" name=""/>
          <p:cNvSpPr/>
          <p:nvPr/>
        </p:nvSpPr>
        <p:spPr>
          <a:xfrm>
            <a:off x="11400840" y="3258720"/>
            <a:ext cx="58320" cy="244080"/>
          </a:xfrm>
          <a:custGeom>
            <a:avLst/>
            <a:gdLst/>
            <a:ahLst/>
            <a:rect l="0" t="0" r="r" b="b"/>
            <a:pathLst>
              <a:path w="162" h="678">
                <a:moveTo>
                  <a:pt x="0" y="340"/>
                </a:moveTo>
                <a:cubicBezTo>
                  <a:pt x="0" y="308"/>
                  <a:pt x="2" y="279"/>
                  <a:pt x="7" y="251"/>
                </a:cubicBezTo>
                <a:cubicBezTo>
                  <a:pt x="11" y="223"/>
                  <a:pt x="16" y="199"/>
                  <a:pt x="22" y="179"/>
                </a:cubicBezTo>
                <a:cubicBezTo>
                  <a:pt x="28" y="158"/>
                  <a:pt x="36" y="138"/>
                  <a:pt x="47" y="119"/>
                </a:cubicBezTo>
                <a:cubicBezTo>
                  <a:pt x="58" y="100"/>
                  <a:pt x="67" y="85"/>
                  <a:pt x="73" y="73"/>
                </a:cubicBezTo>
                <a:cubicBezTo>
                  <a:pt x="79" y="62"/>
                  <a:pt x="89" y="50"/>
                  <a:pt x="101" y="38"/>
                </a:cubicBezTo>
                <a:cubicBezTo>
                  <a:pt x="114" y="25"/>
                  <a:pt x="121" y="17"/>
                  <a:pt x="124" y="15"/>
                </a:cubicBezTo>
                <a:cubicBezTo>
                  <a:pt x="126" y="12"/>
                  <a:pt x="132" y="7"/>
                  <a:pt x="141" y="0"/>
                </a:cubicBezTo>
                <a:lnTo>
                  <a:pt x="150" y="0"/>
                </a:lnTo>
                <a:lnTo>
                  <a:pt x="153" y="0"/>
                </a:lnTo>
                <a:cubicBezTo>
                  <a:pt x="159" y="0"/>
                  <a:pt x="162" y="2"/>
                  <a:pt x="162" y="6"/>
                </a:cubicBezTo>
                <a:cubicBezTo>
                  <a:pt x="162" y="8"/>
                  <a:pt x="159" y="12"/>
                  <a:pt x="151" y="21"/>
                </a:cubicBezTo>
                <a:cubicBezTo>
                  <a:pt x="143" y="29"/>
                  <a:pt x="134" y="41"/>
                  <a:pt x="122" y="56"/>
                </a:cubicBezTo>
                <a:cubicBezTo>
                  <a:pt x="111" y="72"/>
                  <a:pt x="100" y="93"/>
                  <a:pt x="89" y="116"/>
                </a:cubicBezTo>
                <a:cubicBezTo>
                  <a:pt x="78" y="139"/>
                  <a:pt x="68" y="170"/>
                  <a:pt x="61" y="209"/>
                </a:cubicBezTo>
                <a:cubicBezTo>
                  <a:pt x="53" y="248"/>
                  <a:pt x="49" y="292"/>
                  <a:pt x="49" y="340"/>
                </a:cubicBezTo>
                <a:cubicBezTo>
                  <a:pt x="49" y="387"/>
                  <a:pt x="53" y="431"/>
                  <a:pt x="61" y="469"/>
                </a:cubicBezTo>
                <a:cubicBezTo>
                  <a:pt x="68" y="508"/>
                  <a:pt x="78" y="540"/>
                  <a:pt x="88" y="563"/>
                </a:cubicBezTo>
                <a:cubicBezTo>
                  <a:pt x="99" y="587"/>
                  <a:pt x="110" y="607"/>
                  <a:pt x="122" y="622"/>
                </a:cubicBezTo>
                <a:cubicBezTo>
                  <a:pt x="134" y="637"/>
                  <a:pt x="143" y="648"/>
                  <a:pt x="151" y="657"/>
                </a:cubicBezTo>
                <a:cubicBezTo>
                  <a:pt x="159" y="667"/>
                  <a:pt x="162" y="671"/>
                  <a:pt x="162" y="672"/>
                </a:cubicBezTo>
                <a:cubicBezTo>
                  <a:pt x="162" y="676"/>
                  <a:pt x="159" y="678"/>
                  <a:pt x="152" y="678"/>
                </a:cubicBezTo>
                <a:lnTo>
                  <a:pt x="150" y="678"/>
                </a:lnTo>
                <a:lnTo>
                  <a:pt x="141" y="678"/>
                </a:lnTo>
                <a:lnTo>
                  <a:pt x="122" y="662"/>
                </a:lnTo>
                <a:cubicBezTo>
                  <a:pt x="79" y="623"/>
                  <a:pt x="48" y="575"/>
                  <a:pt x="29" y="518"/>
                </a:cubicBezTo>
                <a:cubicBezTo>
                  <a:pt x="9"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7" name=""/>
          <p:cNvSpPr/>
          <p:nvPr/>
        </p:nvSpPr>
        <p:spPr>
          <a:xfrm>
            <a:off x="11492640" y="3279240"/>
            <a:ext cx="84240" cy="162720"/>
          </a:xfrm>
          <a:custGeom>
            <a:avLst/>
            <a:gdLst/>
            <a:ahLst/>
            <a:rect l="0" t="0" r="r" b="b"/>
            <a:pathLst>
              <a:path w="234" h="452">
                <a:moveTo>
                  <a:pt x="88" y="60"/>
                </a:moveTo>
                <a:lnTo>
                  <a:pt x="80" y="63"/>
                </a:lnTo>
                <a:cubicBezTo>
                  <a:pt x="73" y="65"/>
                  <a:pt x="64" y="68"/>
                  <a:pt x="53" y="70"/>
                </a:cubicBezTo>
                <a:cubicBezTo>
                  <a:pt x="41" y="72"/>
                  <a:pt x="28" y="74"/>
                  <a:pt x="13" y="75"/>
                </a:cubicBezTo>
                <a:lnTo>
                  <a:pt x="0" y="75"/>
                </a:lnTo>
                <a:lnTo>
                  <a:pt x="0" y="43"/>
                </a:lnTo>
                <a:lnTo>
                  <a:pt x="13" y="43"/>
                </a:lnTo>
                <a:cubicBezTo>
                  <a:pt x="35" y="43"/>
                  <a:pt x="54" y="39"/>
                  <a:pt x="72" y="33"/>
                </a:cubicBezTo>
                <a:cubicBezTo>
                  <a:pt x="90" y="27"/>
                  <a:pt x="103" y="22"/>
                  <a:pt x="110" y="17"/>
                </a:cubicBezTo>
                <a:cubicBezTo>
                  <a:pt x="117" y="12"/>
                  <a:pt x="124" y="7"/>
                  <a:pt x="129" y="2"/>
                </a:cubicBezTo>
                <a:cubicBezTo>
                  <a:pt x="130" y="1"/>
                  <a:pt x="133" y="0"/>
                  <a:pt x="137" y="0"/>
                </a:cubicBezTo>
                <a:cubicBezTo>
                  <a:pt x="141" y="0"/>
                  <a:pt x="145" y="1"/>
                  <a:pt x="149" y="4"/>
                </a:cubicBezTo>
                <a:lnTo>
                  <a:pt x="149" y="207"/>
                </a:lnTo>
                <a:lnTo>
                  <a:pt x="149" y="410"/>
                </a:lnTo>
                <a:cubicBezTo>
                  <a:pt x="152" y="414"/>
                  <a:pt x="155" y="416"/>
                  <a:pt x="157" y="416"/>
                </a:cubicBezTo>
                <a:cubicBezTo>
                  <a:pt x="160" y="417"/>
                  <a:pt x="165" y="418"/>
                  <a:pt x="174" y="419"/>
                </a:cubicBezTo>
                <a:cubicBezTo>
                  <a:pt x="182" y="420"/>
                  <a:pt x="196" y="421"/>
                  <a:pt x="217" y="421"/>
                </a:cubicBezTo>
                <a:lnTo>
                  <a:pt x="234" y="421"/>
                </a:lnTo>
                <a:lnTo>
                  <a:pt x="234" y="452"/>
                </a:lnTo>
                <a:lnTo>
                  <a:pt x="227" y="452"/>
                </a:lnTo>
                <a:cubicBezTo>
                  <a:pt x="217" y="450"/>
                  <a:pt x="180" y="450"/>
                  <a:pt x="118" y="450"/>
                </a:cubicBezTo>
                <a:cubicBezTo>
                  <a:pt x="57" y="450"/>
                  <a:pt x="21" y="450"/>
                  <a:pt x="12" y="452"/>
                </a:cubicBezTo>
                <a:lnTo>
                  <a:pt x="4" y="452"/>
                </a:lnTo>
                <a:lnTo>
                  <a:pt x="4" y="421"/>
                </a:lnTo>
                <a:lnTo>
                  <a:pt x="21" y="421"/>
                </a:lnTo>
                <a:cubicBezTo>
                  <a:pt x="31" y="421"/>
                  <a:pt x="40" y="421"/>
                  <a:pt x="47" y="421"/>
                </a:cubicBezTo>
                <a:cubicBezTo>
                  <a:pt x="54" y="421"/>
                  <a:pt x="60" y="420"/>
                  <a:pt x="64" y="420"/>
                </a:cubicBezTo>
                <a:cubicBezTo>
                  <a:pt x="68" y="419"/>
                  <a:pt x="72" y="419"/>
                  <a:pt x="75" y="418"/>
                </a:cubicBezTo>
                <a:cubicBezTo>
                  <a:pt x="78" y="417"/>
                  <a:pt x="80" y="416"/>
                  <a:pt x="80" y="416"/>
                </a:cubicBezTo>
                <a:cubicBezTo>
                  <a:pt x="81" y="416"/>
                  <a:pt x="82" y="415"/>
                  <a:pt x="84" y="413"/>
                </a:cubicBezTo>
                <a:cubicBezTo>
                  <a:pt x="87" y="411"/>
                  <a:pt x="88" y="410"/>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8" name=""/>
          <p:cNvSpPr/>
          <p:nvPr/>
        </p:nvSpPr>
        <p:spPr>
          <a:xfrm>
            <a:off x="11606400" y="3279240"/>
            <a:ext cx="97560" cy="162720"/>
          </a:xfrm>
          <a:custGeom>
            <a:avLst/>
            <a:gdLst/>
            <a:ahLst/>
            <a:rect l="0" t="0" r="r" b="b"/>
            <a:pathLst>
              <a:path w="271" h="452">
                <a:moveTo>
                  <a:pt x="40" y="161"/>
                </a:moveTo>
                <a:cubicBezTo>
                  <a:pt x="28" y="161"/>
                  <a:pt x="18" y="157"/>
                  <a:pt x="11" y="149"/>
                </a:cubicBezTo>
                <a:cubicBezTo>
                  <a:pt x="4" y="141"/>
                  <a:pt x="0" y="131"/>
                  <a:pt x="0" y="120"/>
                </a:cubicBezTo>
                <a:cubicBezTo>
                  <a:pt x="0" y="86"/>
                  <a:pt x="12" y="59"/>
                  <a:pt x="36" y="35"/>
                </a:cubicBezTo>
                <a:cubicBezTo>
                  <a:pt x="60" y="12"/>
                  <a:pt x="90" y="0"/>
                  <a:pt x="126" y="0"/>
                </a:cubicBezTo>
                <a:cubicBezTo>
                  <a:pt x="167" y="0"/>
                  <a:pt x="202" y="13"/>
                  <a:pt x="229" y="38"/>
                </a:cubicBezTo>
                <a:cubicBezTo>
                  <a:pt x="257" y="63"/>
                  <a:pt x="271" y="96"/>
                  <a:pt x="271" y="137"/>
                </a:cubicBezTo>
                <a:cubicBezTo>
                  <a:pt x="271" y="156"/>
                  <a:pt x="267" y="175"/>
                  <a:pt x="258" y="193"/>
                </a:cubicBezTo>
                <a:cubicBezTo>
                  <a:pt x="249" y="210"/>
                  <a:pt x="238" y="225"/>
                  <a:pt x="225" y="239"/>
                </a:cubicBezTo>
                <a:cubicBezTo>
                  <a:pt x="213" y="252"/>
                  <a:pt x="195" y="268"/>
                  <a:pt x="170" y="289"/>
                </a:cubicBezTo>
                <a:cubicBezTo>
                  <a:pt x="154" y="303"/>
                  <a:pt x="131" y="323"/>
                  <a:pt x="103" y="351"/>
                </a:cubicBezTo>
                <a:lnTo>
                  <a:pt x="63" y="389"/>
                </a:lnTo>
                <a:lnTo>
                  <a:pt x="114" y="389"/>
                </a:lnTo>
                <a:cubicBezTo>
                  <a:pt x="186" y="389"/>
                  <a:pt x="223" y="388"/>
                  <a:pt x="228" y="386"/>
                </a:cubicBezTo>
                <a:cubicBezTo>
                  <a:pt x="231" y="385"/>
                  <a:pt x="237" y="365"/>
                  <a:pt x="244" y="326"/>
                </a:cubicBezTo>
                <a:lnTo>
                  <a:pt x="244" y="324"/>
                </a:lnTo>
                <a:lnTo>
                  <a:pt x="271" y="324"/>
                </a:lnTo>
                <a:lnTo>
                  <a:pt x="271" y="326"/>
                </a:lnTo>
                <a:cubicBezTo>
                  <a:pt x="271" y="327"/>
                  <a:pt x="268" y="348"/>
                  <a:pt x="263" y="387"/>
                </a:cubicBezTo>
                <a:cubicBezTo>
                  <a:pt x="257" y="427"/>
                  <a:pt x="254" y="448"/>
                  <a:pt x="252" y="450"/>
                </a:cubicBezTo>
                <a:lnTo>
                  <a:pt x="252" y="452"/>
                </a:lnTo>
                <a:lnTo>
                  <a:pt x="0" y="452"/>
                </a:lnTo>
                <a:lnTo>
                  <a:pt x="0" y="439"/>
                </a:lnTo>
                <a:lnTo>
                  <a:pt x="0" y="431"/>
                </a:lnTo>
                <a:cubicBezTo>
                  <a:pt x="0" y="428"/>
                  <a:pt x="2" y="424"/>
                  <a:pt x="4" y="421"/>
                </a:cubicBezTo>
                <a:cubicBezTo>
                  <a:pt x="7" y="417"/>
                  <a:pt x="14" y="409"/>
                  <a:pt x="25" y="397"/>
                </a:cubicBezTo>
                <a:cubicBezTo>
                  <a:pt x="38" y="382"/>
                  <a:pt x="49" y="370"/>
                  <a:pt x="59" y="359"/>
                </a:cubicBezTo>
                <a:cubicBezTo>
                  <a:pt x="63" y="354"/>
                  <a:pt x="70" y="346"/>
                  <a:pt x="82" y="334"/>
                </a:cubicBezTo>
                <a:cubicBezTo>
                  <a:pt x="93" y="322"/>
                  <a:pt x="101" y="313"/>
                  <a:pt x="105" y="309"/>
                </a:cubicBezTo>
                <a:cubicBezTo>
                  <a:pt x="109" y="304"/>
                  <a:pt x="115" y="297"/>
                  <a:pt x="124" y="287"/>
                </a:cubicBezTo>
                <a:cubicBezTo>
                  <a:pt x="133" y="276"/>
                  <a:pt x="140" y="269"/>
                  <a:pt x="143" y="264"/>
                </a:cubicBezTo>
                <a:cubicBezTo>
                  <a:pt x="147" y="259"/>
                  <a:pt x="152" y="252"/>
                  <a:pt x="159" y="243"/>
                </a:cubicBezTo>
                <a:cubicBezTo>
                  <a:pt x="165" y="235"/>
                  <a:pt x="170" y="228"/>
                  <a:pt x="173" y="222"/>
                </a:cubicBezTo>
                <a:cubicBezTo>
                  <a:pt x="177" y="216"/>
                  <a:pt x="180" y="209"/>
                  <a:pt x="184" y="202"/>
                </a:cubicBezTo>
                <a:cubicBezTo>
                  <a:pt x="188" y="195"/>
                  <a:pt x="191" y="188"/>
                  <a:pt x="193" y="180"/>
                </a:cubicBezTo>
                <a:cubicBezTo>
                  <a:pt x="195" y="173"/>
                  <a:pt x="196" y="166"/>
                  <a:pt x="198" y="160"/>
                </a:cubicBezTo>
                <a:cubicBezTo>
                  <a:pt x="199" y="154"/>
                  <a:pt x="200" y="146"/>
                  <a:pt x="200" y="138"/>
                </a:cubicBezTo>
                <a:cubicBezTo>
                  <a:pt x="200" y="108"/>
                  <a:pt x="192" y="84"/>
                  <a:pt x="177" y="63"/>
                </a:cubicBezTo>
                <a:cubicBezTo>
                  <a:pt x="160" y="42"/>
                  <a:pt x="138" y="32"/>
                  <a:pt x="110" y="32"/>
                </a:cubicBezTo>
                <a:cubicBezTo>
                  <a:pt x="95" y="32"/>
                  <a:pt x="82" y="36"/>
                  <a:pt x="71" y="43"/>
                </a:cubicBezTo>
                <a:cubicBezTo>
                  <a:pt x="59" y="51"/>
                  <a:pt x="52" y="59"/>
                  <a:pt x="47" y="66"/>
                </a:cubicBezTo>
                <a:cubicBezTo>
                  <a:pt x="43" y="73"/>
                  <a:pt x="40" y="77"/>
                  <a:pt x="40" y="79"/>
                </a:cubicBezTo>
                <a:cubicBezTo>
                  <a:pt x="40" y="79"/>
                  <a:pt x="41" y="79"/>
                  <a:pt x="44" y="79"/>
                </a:cubicBezTo>
                <a:cubicBezTo>
                  <a:pt x="52" y="79"/>
                  <a:pt x="60" y="82"/>
                  <a:pt x="69" y="89"/>
                </a:cubicBezTo>
                <a:cubicBezTo>
                  <a:pt x="77" y="95"/>
                  <a:pt x="82" y="105"/>
                  <a:pt x="82" y="121"/>
                </a:cubicBezTo>
                <a:cubicBezTo>
                  <a:pt x="82" y="132"/>
                  <a:pt x="78" y="142"/>
                  <a:pt x="71" y="149"/>
                </a:cubicBezTo>
                <a:cubicBezTo>
                  <a:pt x="64" y="157"/>
                  <a:pt x="53" y="161"/>
                  <a:pt x="40" y="16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9" name=""/>
          <p:cNvSpPr/>
          <p:nvPr/>
        </p:nvSpPr>
        <p:spPr>
          <a:xfrm>
            <a:off x="11729520" y="3258720"/>
            <a:ext cx="58680" cy="244080"/>
          </a:xfrm>
          <a:custGeom>
            <a:avLst/>
            <a:gdLst/>
            <a:ahLst/>
            <a:rect l="0" t="0" r="r" b="b"/>
            <a:pathLst>
              <a:path w="163" h="678">
                <a:moveTo>
                  <a:pt x="3" y="1"/>
                </a:moveTo>
                <a:lnTo>
                  <a:pt x="6" y="0"/>
                </a:lnTo>
                <a:cubicBezTo>
                  <a:pt x="8" y="0"/>
                  <a:pt x="11" y="0"/>
                  <a:pt x="13" y="0"/>
                </a:cubicBezTo>
                <a:lnTo>
                  <a:pt x="22" y="0"/>
                </a:lnTo>
                <a:lnTo>
                  <a:pt x="41" y="17"/>
                </a:lnTo>
                <a:cubicBezTo>
                  <a:pt x="83" y="55"/>
                  <a:pt x="114" y="104"/>
                  <a:pt x="134" y="161"/>
                </a:cubicBezTo>
                <a:cubicBezTo>
                  <a:pt x="153" y="218"/>
                  <a:pt x="163" y="278"/>
                  <a:pt x="163" y="340"/>
                </a:cubicBezTo>
                <a:cubicBezTo>
                  <a:pt x="163" y="370"/>
                  <a:pt x="160" y="400"/>
                  <a:pt x="156" y="428"/>
                </a:cubicBezTo>
                <a:cubicBezTo>
                  <a:pt x="151" y="457"/>
                  <a:pt x="146" y="481"/>
                  <a:pt x="140" y="501"/>
                </a:cubicBezTo>
                <a:cubicBezTo>
                  <a:pt x="135" y="520"/>
                  <a:pt x="126" y="540"/>
                  <a:pt x="115" y="560"/>
                </a:cubicBezTo>
                <a:cubicBezTo>
                  <a:pt x="105" y="580"/>
                  <a:pt x="96" y="595"/>
                  <a:pt x="90" y="605"/>
                </a:cubicBezTo>
                <a:cubicBezTo>
                  <a:pt x="83" y="616"/>
                  <a:pt x="74" y="627"/>
                  <a:pt x="62" y="640"/>
                </a:cubicBezTo>
                <a:cubicBezTo>
                  <a:pt x="50" y="653"/>
                  <a:pt x="43" y="660"/>
                  <a:pt x="40" y="662"/>
                </a:cubicBezTo>
                <a:cubicBezTo>
                  <a:pt x="38" y="664"/>
                  <a:pt x="33" y="669"/>
                  <a:pt x="25" y="675"/>
                </a:cubicBezTo>
                <a:cubicBezTo>
                  <a:pt x="23" y="676"/>
                  <a:pt x="22" y="677"/>
                  <a:pt x="22"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8" y="588"/>
                  <a:pt x="113" y="481"/>
                  <a:pt x="113" y="340"/>
                </a:cubicBezTo>
                <a:cubicBezTo>
                  <a:pt x="113" y="198"/>
                  <a:pt x="78" y="91"/>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0"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1" name=""/>
          <p:cNvSpPr txBox="1"/>
          <p:nvPr/>
        </p:nvSpPr>
        <p:spPr>
          <a:xfrm>
            <a:off x="380880" y="2668680"/>
            <a:ext cx="61495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（ノイズ予測は、実質的にデータの勾配（</a:t>
            </a:r>
            <a:r>
              <a:rPr b="0" lang="en-US" sz="1560" strike="noStrike" u="none">
                <a:solidFill>
                  <a:srgbClr val="333333"/>
                </a:solidFill>
                <a:effectLst/>
                <a:uFillTx/>
                <a:latin typeface="NotoSansJP-Thin_"/>
                <a:ea typeface="NotoSansJP-Thin_"/>
              </a:rPr>
              <a:t>Score</a:t>
            </a:r>
            <a:r>
              <a:rPr b="0" lang="zh-CN" sz="1560" strike="noStrike" u="none">
                <a:solidFill>
                  <a:srgbClr val="333333"/>
                </a:solidFill>
                <a:effectLst/>
                <a:uFillTx/>
                <a:latin typeface="NotoSansJP-Thin_"/>
                <a:ea typeface="NotoSansJP-Thin_"/>
              </a:rPr>
              <a:t>）を推定している）</a:t>
            </a:r>
            <a:endParaRPr b="0" lang="en-US" sz="1560" strike="noStrike" u="none">
              <a:solidFill>
                <a:srgbClr val="000000"/>
              </a:solidFill>
              <a:effectLst/>
              <a:uFillTx/>
              <a:latin typeface="Times New Roman"/>
            </a:endParaRPr>
          </a:p>
        </p:txBody>
      </p:sp>
      <p:sp>
        <p:nvSpPr>
          <p:cNvPr id="1112" name=""/>
          <p:cNvSpPr/>
          <p:nvPr/>
        </p:nvSpPr>
        <p:spPr>
          <a:xfrm>
            <a:off x="380880" y="6457680"/>
            <a:ext cx="6162840" cy="10080"/>
          </a:xfrm>
          <a:custGeom>
            <a:avLst/>
            <a:gdLst/>
            <a:ahLst/>
            <a:rect l="0" t="0" r="r" b="b"/>
            <a:pathLst>
              <a:path w="17119" h="28">
                <a:moveTo>
                  <a:pt x="0" y="0"/>
                </a:moveTo>
                <a:lnTo>
                  <a:pt x="79" y="0"/>
                </a:lnTo>
                <a:lnTo>
                  <a:pt x="79" y="28"/>
                </a:lnTo>
                <a:lnTo>
                  <a:pt x="0" y="28"/>
                </a:lnTo>
                <a:lnTo>
                  <a:pt x="0" y="0"/>
                </a:lnTo>
                <a:moveTo>
                  <a:pt x="132" y="0"/>
                </a:moveTo>
                <a:lnTo>
                  <a:pt x="211" y="0"/>
                </a:lnTo>
                <a:lnTo>
                  <a:pt x="211" y="28"/>
                </a:lnTo>
                <a:lnTo>
                  <a:pt x="132" y="28"/>
                </a:lnTo>
                <a:lnTo>
                  <a:pt x="132" y="0"/>
                </a:lnTo>
                <a:moveTo>
                  <a:pt x="264" y="0"/>
                </a:moveTo>
                <a:lnTo>
                  <a:pt x="343" y="0"/>
                </a:lnTo>
                <a:lnTo>
                  <a:pt x="343" y="28"/>
                </a:lnTo>
                <a:lnTo>
                  <a:pt x="264" y="28"/>
                </a:lnTo>
                <a:lnTo>
                  <a:pt x="264" y="0"/>
                </a:lnTo>
                <a:moveTo>
                  <a:pt x="396" y="0"/>
                </a:moveTo>
                <a:lnTo>
                  <a:pt x="475" y="0"/>
                </a:lnTo>
                <a:lnTo>
                  <a:pt x="475" y="28"/>
                </a:lnTo>
                <a:lnTo>
                  <a:pt x="396" y="28"/>
                </a:lnTo>
                <a:lnTo>
                  <a:pt x="396" y="0"/>
                </a:lnTo>
                <a:moveTo>
                  <a:pt x="528" y="0"/>
                </a:moveTo>
                <a:lnTo>
                  <a:pt x="608" y="0"/>
                </a:lnTo>
                <a:lnTo>
                  <a:pt x="608" y="28"/>
                </a:lnTo>
                <a:lnTo>
                  <a:pt x="528" y="28"/>
                </a:lnTo>
                <a:lnTo>
                  <a:pt x="528" y="0"/>
                </a:lnTo>
                <a:moveTo>
                  <a:pt x="660" y="0"/>
                </a:moveTo>
                <a:lnTo>
                  <a:pt x="740" y="0"/>
                </a:lnTo>
                <a:lnTo>
                  <a:pt x="740" y="28"/>
                </a:lnTo>
                <a:lnTo>
                  <a:pt x="660" y="28"/>
                </a:lnTo>
                <a:lnTo>
                  <a:pt x="660" y="0"/>
                </a:lnTo>
                <a:moveTo>
                  <a:pt x="792" y="0"/>
                </a:moveTo>
                <a:lnTo>
                  <a:pt x="872" y="0"/>
                </a:lnTo>
                <a:lnTo>
                  <a:pt x="872" y="28"/>
                </a:lnTo>
                <a:lnTo>
                  <a:pt x="792" y="28"/>
                </a:lnTo>
                <a:lnTo>
                  <a:pt x="792" y="0"/>
                </a:lnTo>
                <a:moveTo>
                  <a:pt x="924" y="0"/>
                </a:moveTo>
                <a:lnTo>
                  <a:pt x="1004" y="0"/>
                </a:lnTo>
                <a:lnTo>
                  <a:pt x="1004" y="28"/>
                </a:lnTo>
                <a:lnTo>
                  <a:pt x="924" y="28"/>
                </a:lnTo>
                <a:lnTo>
                  <a:pt x="924" y="0"/>
                </a:lnTo>
                <a:moveTo>
                  <a:pt x="1057" y="0"/>
                </a:moveTo>
                <a:lnTo>
                  <a:pt x="1136" y="0"/>
                </a:lnTo>
                <a:lnTo>
                  <a:pt x="1136" y="28"/>
                </a:lnTo>
                <a:lnTo>
                  <a:pt x="1057" y="28"/>
                </a:lnTo>
                <a:lnTo>
                  <a:pt x="1057" y="0"/>
                </a:lnTo>
                <a:moveTo>
                  <a:pt x="1189" y="0"/>
                </a:moveTo>
                <a:lnTo>
                  <a:pt x="1268" y="0"/>
                </a:lnTo>
                <a:lnTo>
                  <a:pt x="1268" y="28"/>
                </a:lnTo>
                <a:lnTo>
                  <a:pt x="1189" y="28"/>
                </a:lnTo>
                <a:lnTo>
                  <a:pt x="1189" y="0"/>
                </a:lnTo>
                <a:moveTo>
                  <a:pt x="1321" y="0"/>
                </a:moveTo>
                <a:lnTo>
                  <a:pt x="1400" y="0"/>
                </a:lnTo>
                <a:lnTo>
                  <a:pt x="1400" y="28"/>
                </a:lnTo>
                <a:lnTo>
                  <a:pt x="1321" y="28"/>
                </a:lnTo>
                <a:lnTo>
                  <a:pt x="1321" y="0"/>
                </a:lnTo>
                <a:moveTo>
                  <a:pt x="1453" y="0"/>
                </a:moveTo>
                <a:lnTo>
                  <a:pt x="1532" y="0"/>
                </a:lnTo>
                <a:lnTo>
                  <a:pt x="1532" y="28"/>
                </a:lnTo>
                <a:lnTo>
                  <a:pt x="1453" y="28"/>
                </a:lnTo>
                <a:lnTo>
                  <a:pt x="1453" y="0"/>
                </a:lnTo>
                <a:moveTo>
                  <a:pt x="1585" y="0"/>
                </a:moveTo>
                <a:lnTo>
                  <a:pt x="1664" y="0"/>
                </a:lnTo>
                <a:lnTo>
                  <a:pt x="1664" y="28"/>
                </a:lnTo>
                <a:lnTo>
                  <a:pt x="1585" y="28"/>
                </a:lnTo>
                <a:lnTo>
                  <a:pt x="1585" y="0"/>
                </a:lnTo>
                <a:moveTo>
                  <a:pt x="1717" y="0"/>
                </a:moveTo>
                <a:lnTo>
                  <a:pt x="1796" y="0"/>
                </a:lnTo>
                <a:lnTo>
                  <a:pt x="1796" y="28"/>
                </a:lnTo>
                <a:lnTo>
                  <a:pt x="1717" y="28"/>
                </a:lnTo>
                <a:lnTo>
                  <a:pt x="1717" y="0"/>
                </a:lnTo>
                <a:moveTo>
                  <a:pt x="1849" y="0"/>
                </a:moveTo>
                <a:lnTo>
                  <a:pt x="1928" y="0"/>
                </a:lnTo>
                <a:lnTo>
                  <a:pt x="1928" y="28"/>
                </a:lnTo>
                <a:lnTo>
                  <a:pt x="1849" y="28"/>
                </a:lnTo>
                <a:lnTo>
                  <a:pt x="1849" y="0"/>
                </a:lnTo>
                <a:moveTo>
                  <a:pt x="1981" y="0"/>
                </a:moveTo>
                <a:lnTo>
                  <a:pt x="2061" y="0"/>
                </a:lnTo>
                <a:lnTo>
                  <a:pt x="2061" y="28"/>
                </a:lnTo>
                <a:lnTo>
                  <a:pt x="1981" y="28"/>
                </a:lnTo>
                <a:lnTo>
                  <a:pt x="1981" y="0"/>
                </a:lnTo>
                <a:moveTo>
                  <a:pt x="2113" y="0"/>
                </a:moveTo>
                <a:lnTo>
                  <a:pt x="2193" y="0"/>
                </a:lnTo>
                <a:lnTo>
                  <a:pt x="2193" y="28"/>
                </a:lnTo>
                <a:lnTo>
                  <a:pt x="2113" y="28"/>
                </a:lnTo>
                <a:lnTo>
                  <a:pt x="2113" y="0"/>
                </a:lnTo>
                <a:moveTo>
                  <a:pt x="2245" y="0"/>
                </a:moveTo>
                <a:lnTo>
                  <a:pt x="2325" y="0"/>
                </a:lnTo>
                <a:lnTo>
                  <a:pt x="2325" y="28"/>
                </a:lnTo>
                <a:lnTo>
                  <a:pt x="2245" y="28"/>
                </a:lnTo>
                <a:lnTo>
                  <a:pt x="2245" y="0"/>
                </a:lnTo>
                <a:moveTo>
                  <a:pt x="2377" y="0"/>
                </a:moveTo>
                <a:lnTo>
                  <a:pt x="2457" y="0"/>
                </a:lnTo>
                <a:lnTo>
                  <a:pt x="2457" y="28"/>
                </a:lnTo>
                <a:lnTo>
                  <a:pt x="2377" y="28"/>
                </a:lnTo>
                <a:lnTo>
                  <a:pt x="2377" y="0"/>
                </a:lnTo>
                <a:moveTo>
                  <a:pt x="2509" y="0"/>
                </a:moveTo>
                <a:lnTo>
                  <a:pt x="2589" y="0"/>
                </a:lnTo>
                <a:lnTo>
                  <a:pt x="2589" y="28"/>
                </a:lnTo>
                <a:lnTo>
                  <a:pt x="2509" y="28"/>
                </a:lnTo>
                <a:lnTo>
                  <a:pt x="2509" y="0"/>
                </a:lnTo>
                <a:moveTo>
                  <a:pt x="2642" y="0"/>
                </a:moveTo>
                <a:lnTo>
                  <a:pt x="2721" y="0"/>
                </a:lnTo>
                <a:lnTo>
                  <a:pt x="2721" y="28"/>
                </a:lnTo>
                <a:lnTo>
                  <a:pt x="2642" y="28"/>
                </a:lnTo>
                <a:lnTo>
                  <a:pt x="2642" y="0"/>
                </a:lnTo>
                <a:moveTo>
                  <a:pt x="2774" y="0"/>
                </a:moveTo>
                <a:lnTo>
                  <a:pt x="2853" y="0"/>
                </a:lnTo>
                <a:lnTo>
                  <a:pt x="2853" y="28"/>
                </a:lnTo>
                <a:lnTo>
                  <a:pt x="2774" y="28"/>
                </a:lnTo>
                <a:lnTo>
                  <a:pt x="2774" y="0"/>
                </a:lnTo>
                <a:moveTo>
                  <a:pt x="2906" y="0"/>
                </a:moveTo>
                <a:lnTo>
                  <a:pt x="2985" y="0"/>
                </a:lnTo>
                <a:lnTo>
                  <a:pt x="2985" y="28"/>
                </a:lnTo>
                <a:lnTo>
                  <a:pt x="2906" y="28"/>
                </a:lnTo>
                <a:lnTo>
                  <a:pt x="2906" y="0"/>
                </a:lnTo>
                <a:moveTo>
                  <a:pt x="3038" y="0"/>
                </a:moveTo>
                <a:lnTo>
                  <a:pt x="3117" y="0"/>
                </a:lnTo>
                <a:lnTo>
                  <a:pt x="3117" y="28"/>
                </a:lnTo>
                <a:lnTo>
                  <a:pt x="3038" y="28"/>
                </a:lnTo>
                <a:lnTo>
                  <a:pt x="3038" y="0"/>
                </a:lnTo>
                <a:moveTo>
                  <a:pt x="3170" y="0"/>
                </a:moveTo>
                <a:lnTo>
                  <a:pt x="3249" y="0"/>
                </a:lnTo>
                <a:lnTo>
                  <a:pt x="3249" y="28"/>
                </a:lnTo>
                <a:lnTo>
                  <a:pt x="3170" y="28"/>
                </a:lnTo>
                <a:lnTo>
                  <a:pt x="3170" y="0"/>
                </a:lnTo>
                <a:moveTo>
                  <a:pt x="3302" y="0"/>
                </a:moveTo>
                <a:lnTo>
                  <a:pt x="3381" y="0"/>
                </a:lnTo>
                <a:lnTo>
                  <a:pt x="3381" y="28"/>
                </a:lnTo>
                <a:lnTo>
                  <a:pt x="3302" y="28"/>
                </a:lnTo>
                <a:lnTo>
                  <a:pt x="3302" y="0"/>
                </a:lnTo>
                <a:moveTo>
                  <a:pt x="3434" y="0"/>
                </a:moveTo>
                <a:lnTo>
                  <a:pt x="3513" y="0"/>
                </a:lnTo>
                <a:lnTo>
                  <a:pt x="3513" y="28"/>
                </a:lnTo>
                <a:lnTo>
                  <a:pt x="3434" y="28"/>
                </a:lnTo>
                <a:lnTo>
                  <a:pt x="3434" y="0"/>
                </a:lnTo>
                <a:moveTo>
                  <a:pt x="3566" y="0"/>
                </a:moveTo>
                <a:lnTo>
                  <a:pt x="3646" y="0"/>
                </a:lnTo>
                <a:lnTo>
                  <a:pt x="3646" y="28"/>
                </a:lnTo>
                <a:lnTo>
                  <a:pt x="3566" y="28"/>
                </a:lnTo>
                <a:lnTo>
                  <a:pt x="3566" y="0"/>
                </a:lnTo>
                <a:moveTo>
                  <a:pt x="3698" y="0"/>
                </a:moveTo>
                <a:lnTo>
                  <a:pt x="3778" y="0"/>
                </a:lnTo>
                <a:lnTo>
                  <a:pt x="3778" y="28"/>
                </a:lnTo>
                <a:lnTo>
                  <a:pt x="3698" y="28"/>
                </a:lnTo>
                <a:lnTo>
                  <a:pt x="3698" y="0"/>
                </a:lnTo>
                <a:moveTo>
                  <a:pt x="3830" y="0"/>
                </a:moveTo>
                <a:lnTo>
                  <a:pt x="3910" y="0"/>
                </a:lnTo>
                <a:lnTo>
                  <a:pt x="3910" y="28"/>
                </a:lnTo>
                <a:lnTo>
                  <a:pt x="3830" y="28"/>
                </a:lnTo>
                <a:lnTo>
                  <a:pt x="3830" y="0"/>
                </a:lnTo>
                <a:moveTo>
                  <a:pt x="3962" y="0"/>
                </a:moveTo>
                <a:lnTo>
                  <a:pt x="4042" y="0"/>
                </a:lnTo>
                <a:lnTo>
                  <a:pt x="4042" y="28"/>
                </a:lnTo>
                <a:lnTo>
                  <a:pt x="3962" y="28"/>
                </a:lnTo>
                <a:lnTo>
                  <a:pt x="3962" y="0"/>
                </a:lnTo>
                <a:moveTo>
                  <a:pt x="4095" y="0"/>
                </a:moveTo>
                <a:lnTo>
                  <a:pt x="4174" y="0"/>
                </a:lnTo>
                <a:lnTo>
                  <a:pt x="4174" y="28"/>
                </a:lnTo>
                <a:lnTo>
                  <a:pt x="4095" y="28"/>
                </a:lnTo>
                <a:lnTo>
                  <a:pt x="4095" y="0"/>
                </a:lnTo>
                <a:moveTo>
                  <a:pt x="4227" y="0"/>
                </a:moveTo>
                <a:lnTo>
                  <a:pt x="4306" y="0"/>
                </a:lnTo>
                <a:lnTo>
                  <a:pt x="4306" y="28"/>
                </a:lnTo>
                <a:lnTo>
                  <a:pt x="4227" y="28"/>
                </a:lnTo>
                <a:lnTo>
                  <a:pt x="4227" y="0"/>
                </a:lnTo>
                <a:moveTo>
                  <a:pt x="4359" y="0"/>
                </a:moveTo>
                <a:lnTo>
                  <a:pt x="4438" y="0"/>
                </a:lnTo>
                <a:lnTo>
                  <a:pt x="4438" y="28"/>
                </a:lnTo>
                <a:lnTo>
                  <a:pt x="4359" y="28"/>
                </a:lnTo>
                <a:lnTo>
                  <a:pt x="4359" y="0"/>
                </a:lnTo>
                <a:moveTo>
                  <a:pt x="4491" y="0"/>
                </a:moveTo>
                <a:lnTo>
                  <a:pt x="4570" y="0"/>
                </a:lnTo>
                <a:lnTo>
                  <a:pt x="4570" y="28"/>
                </a:lnTo>
                <a:lnTo>
                  <a:pt x="4491" y="28"/>
                </a:lnTo>
                <a:lnTo>
                  <a:pt x="4491" y="0"/>
                </a:lnTo>
                <a:moveTo>
                  <a:pt x="4623" y="0"/>
                </a:moveTo>
                <a:lnTo>
                  <a:pt x="4702" y="0"/>
                </a:lnTo>
                <a:lnTo>
                  <a:pt x="4702" y="28"/>
                </a:lnTo>
                <a:lnTo>
                  <a:pt x="4623" y="28"/>
                </a:lnTo>
                <a:lnTo>
                  <a:pt x="4623" y="0"/>
                </a:lnTo>
                <a:moveTo>
                  <a:pt x="4755" y="0"/>
                </a:moveTo>
                <a:lnTo>
                  <a:pt x="4834" y="0"/>
                </a:lnTo>
                <a:lnTo>
                  <a:pt x="4834" y="28"/>
                </a:lnTo>
                <a:lnTo>
                  <a:pt x="4755" y="28"/>
                </a:lnTo>
                <a:lnTo>
                  <a:pt x="4755" y="0"/>
                </a:lnTo>
                <a:moveTo>
                  <a:pt x="4887" y="0"/>
                </a:moveTo>
                <a:lnTo>
                  <a:pt x="4966" y="0"/>
                </a:lnTo>
                <a:lnTo>
                  <a:pt x="4966" y="28"/>
                </a:lnTo>
                <a:lnTo>
                  <a:pt x="4887" y="28"/>
                </a:lnTo>
                <a:lnTo>
                  <a:pt x="4887" y="0"/>
                </a:lnTo>
                <a:moveTo>
                  <a:pt x="5019" y="0"/>
                </a:moveTo>
                <a:lnTo>
                  <a:pt x="5098" y="0"/>
                </a:lnTo>
                <a:lnTo>
                  <a:pt x="5098" y="28"/>
                </a:lnTo>
                <a:lnTo>
                  <a:pt x="5019" y="28"/>
                </a:lnTo>
                <a:lnTo>
                  <a:pt x="5019" y="0"/>
                </a:lnTo>
                <a:moveTo>
                  <a:pt x="5151" y="0"/>
                </a:moveTo>
                <a:lnTo>
                  <a:pt x="5231" y="0"/>
                </a:lnTo>
                <a:lnTo>
                  <a:pt x="5231" y="28"/>
                </a:lnTo>
                <a:lnTo>
                  <a:pt x="5151" y="28"/>
                </a:lnTo>
                <a:lnTo>
                  <a:pt x="5151" y="0"/>
                </a:lnTo>
                <a:moveTo>
                  <a:pt x="5283" y="0"/>
                </a:moveTo>
                <a:lnTo>
                  <a:pt x="5363" y="0"/>
                </a:lnTo>
                <a:lnTo>
                  <a:pt x="5363" y="28"/>
                </a:lnTo>
                <a:lnTo>
                  <a:pt x="5283" y="28"/>
                </a:lnTo>
                <a:lnTo>
                  <a:pt x="5283" y="0"/>
                </a:lnTo>
                <a:moveTo>
                  <a:pt x="5415" y="0"/>
                </a:moveTo>
                <a:lnTo>
                  <a:pt x="5495" y="0"/>
                </a:lnTo>
                <a:lnTo>
                  <a:pt x="5495" y="28"/>
                </a:lnTo>
                <a:lnTo>
                  <a:pt x="5415" y="28"/>
                </a:lnTo>
                <a:lnTo>
                  <a:pt x="5415" y="0"/>
                </a:lnTo>
                <a:moveTo>
                  <a:pt x="5547" y="0"/>
                </a:moveTo>
                <a:lnTo>
                  <a:pt x="5627" y="0"/>
                </a:lnTo>
                <a:lnTo>
                  <a:pt x="5627" y="28"/>
                </a:lnTo>
                <a:lnTo>
                  <a:pt x="5547" y="28"/>
                </a:lnTo>
                <a:lnTo>
                  <a:pt x="5547" y="0"/>
                </a:lnTo>
                <a:moveTo>
                  <a:pt x="5680" y="0"/>
                </a:moveTo>
                <a:lnTo>
                  <a:pt x="5759" y="0"/>
                </a:lnTo>
                <a:lnTo>
                  <a:pt x="5759" y="28"/>
                </a:lnTo>
                <a:lnTo>
                  <a:pt x="5680" y="28"/>
                </a:lnTo>
                <a:lnTo>
                  <a:pt x="5680" y="0"/>
                </a:lnTo>
                <a:moveTo>
                  <a:pt x="5812" y="0"/>
                </a:moveTo>
                <a:lnTo>
                  <a:pt x="5891" y="0"/>
                </a:lnTo>
                <a:lnTo>
                  <a:pt x="5891" y="28"/>
                </a:lnTo>
                <a:lnTo>
                  <a:pt x="5812" y="28"/>
                </a:lnTo>
                <a:lnTo>
                  <a:pt x="5812" y="0"/>
                </a:lnTo>
                <a:moveTo>
                  <a:pt x="5944" y="0"/>
                </a:moveTo>
                <a:lnTo>
                  <a:pt x="6023" y="0"/>
                </a:lnTo>
                <a:lnTo>
                  <a:pt x="6023" y="28"/>
                </a:lnTo>
                <a:lnTo>
                  <a:pt x="5944" y="28"/>
                </a:lnTo>
                <a:lnTo>
                  <a:pt x="5944" y="0"/>
                </a:lnTo>
                <a:moveTo>
                  <a:pt x="6076" y="0"/>
                </a:moveTo>
                <a:lnTo>
                  <a:pt x="6155" y="0"/>
                </a:lnTo>
                <a:lnTo>
                  <a:pt x="6155" y="28"/>
                </a:lnTo>
                <a:lnTo>
                  <a:pt x="6076" y="28"/>
                </a:lnTo>
                <a:lnTo>
                  <a:pt x="6076" y="0"/>
                </a:lnTo>
                <a:moveTo>
                  <a:pt x="6208" y="0"/>
                </a:moveTo>
                <a:lnTo>
                  <a:pt x="6287" y="0"/>
                </a:lnTo>
                <a:lnTo>
                  <a:pt x="6287" y="28"/>
                </a:lnTo>
                <a:lnTo>
                  <a:pt x="6208" y="28"/>
                </a:lnTo>
                <a:lnTo>
                  <a:pt x="6208" y="0"/>
                </a:lnTo>
                <a:moveTo>
                  <a:pt x="6340" y="0"/>
                </a:moveTo>
                <a:lnTo>
                  <a:pt x="6419" y="0"/>
                </a:lnTo>
                <a:lnTo>
                  <a:pt x="6419" y="28"/>
                </a:lnTo>
                <a:lnTo>
                  <a:pt x="6340" y="28"/>
                </a:lnTo>
                <a:lnTo>
                  <a:pt x="6340" y="0"/>
                </a:lnTo>
                <a:moveTo>
                  <a:pt x="6472" y="0"/>
                </a:moveTo>
                <a:lnTo>
                  <a:pt x="6551" y="0"/>
                </a:lnTo>
                <a:lnTo>
                  <a:pt x="6551" y="28"/>
                </a:lnTo>
                <a:lnTo>
                  <a:pt x="6472" y="28"/>
                </a:lnTo>
                <a:lnTo>
                  <a:pt x="6472" y="0"/>
                </a:lnTo>
                <a:moveTo>
                  <a:pt x="6604" y="0"/>
                </a:moveTo>
                <a:lnTo>
                  <a:pt x="6684" y="0"/>
                </a:lnTo>
                <a:lnTo>
                  <a:pt x="6684" y="28"/>
                </a:lnTo>
                <a:lnTo>
                  <a:pt x="6604" y="28"/>
                </a:lnTo>
                <a:lnTo>
                  <a:pt x="6604" y="0"/>
                </a:lnTo>
                <a:moveTo>
                  <a:pt x="6736" y="0"/>
                </a:moveTo>
                <a:lnTo>
                  <a:pt x="6816" y="0"/>
                </a:lnTo>
                <a:lnTo>
                  <a:pt x="6816" y="28"/>
                </a:lnTo>
                <a:lnTo>
                  <a:pt x="6736" y="28"/>
                </a:lnTo>
                <a:lnTo>
                  <a:pt x="6736" y="0"/>
                </a:lnTo>
                <a:moveTo>
                  <a:pt x="6868" y="0"/>
                </a:moveTo>
                <a:lnTo>
                  <a:pt x="6948" y="0"/>
                </a:lnTo>
                <a:lnTo>
                  <a:pt x="6948" y="28"/>
                </a:lnTo>
                <a:lnTo>
                  <a:pt x="6868" y="28"/>
                </a:lnTo>
                <a:lnTo>
                  <a:pt x="6868" y="0"/>
                </a:lnTo>
                <a:moveTo>
                  <a:pt x="7000" y="0"/>
                </a:moveTo>
                <a:lnTo>
                  <a:pt x="7080" y="0"/>
                </a:lnTo>
                <a:lnTo>
                  <a:pt x="7080" y="28"/>
                </a:lnTo>
                <a:lnTo>
                  <a:pt x="7000" y="28"/>
                </a:lnTo>
                <a:lnTo>
                  <a:pt x="7000" y="0"/>
                </a:lnTo>
                <a:moveTo>
                  <a:pt x="7133" y="0"/>
                </a:moveTo>
                <a:lnTo>
                  <a:pt x="7212" y="0"/>
                </a:lnTo>
                <a:lnTo>
                  <a:pt x="7212" y="28"/>
                </a:lnTo>
                <a:lnTo>
                  <a:pt x="7133" y="28"/>
                </a:lnTo>
                <a:lnTo>
                  <a:pt x="7133" y="0"/>
                </a:lnTo>
                <a:moveTo>
                  <a:pt x="7265" y="0"/>
                </a:moveTo>
                <a:lnTo>
                  <a:pt x="7344" y="0"/>
                </a:lnTo>
                <a:lnTo>
                  <a:pt x="7344" y="28"/>
                </a:lnTo>
                <a:lnTo>
                  <a:pt x="7265" y="28"/>
                </a:lnTo>
                <a:lnTo>
                  <a:pt x="7265" y="0"/>
                </a:lnTo>
                <a:moveTo>
                  <a:pt x="7397" y="0"/>
                </a:moveTo>
                <a:lnTo>
                  <a:pt x="7476" y="0"/>
                </a:lnTo>
                <a:lnTo>
                  <a:pt x="7476" y="28"/>
                </a:lnTo>
                <a:lnTo>
                  <a:pt x="7397" y="28"/>
                </a:lnTo>
                <a:lnTo>
                  <a:pt x="7397" y="0"/>
                </a:lnTo>
                <a:moveTo>
                  <a:pt x="7530" y="0"/>
                </a:moveTo>
                <a:lnTo>
                  <a:pt x="7609" y="0"/>
                </a:lnTo>
                <a:lnTo>
                  <a:pt x="7609" y="28"/>
                </a:lnTo>
                <a:lnTo>
                  <a:pt x="7530" y="28"/>
                </a:lnTo>
                <a:lnTo>
                  <a:pt x="7530" y="0"/>
                </a:lnTo>
                <a:moveTo>
                  <a:pt x="7662" y="0"/>
                </a:moveTo>
                <a:lnTo>
                  <a:pt x="7741" y="0"/>
                </a:lnTo>
                <a:lnTo>
                  <a:pt x="7741" y="28"/>
                </a:lnTo>
                <a:lnTo>
                  <a:pt x="7662" y="28"/>
                </a:lnTo>
                <a:lnTo>
                  <a:pt x="7662" y="0"/>
                </a:lnTo>
                <a:moveTo>
                  <a:pt x="7794" y="0"/>
                </a:moveTo>
                <a:lnTo>
                  <a:pt x="7873" y="0"/>
                </a:lnTo>
                <a:lnTo>
                  <a:pt x="7873" y="28"/>
                </a:lnTo>
                <a:lnTo>
                  <a:pt x="7794" y="28"/>
                </a:lnTo>
                <a:lnTo>
                  <a:pt x="7794" y="0"/>
                </a:lnTo>
                <a:moveTo>
                  <a:pt x="7926" y="0"/>
                </a:moveTo>
                <a:lnTo>
                  <a:pt x="8005" y="0"/>
                </a:lnTo>
                <a:lnTo>
                  <a:pt x="8005" y="28"/>
                </a:lnTo>
                <a:lnTo>
                  <a:pt x="7926" y="28"/>
                </a:lnTo>
                <a:lnTo>
                  <a:pt x="7926" y="0"/>
                </a:lnTo>
                <a:moveTo>
                  <a:pt x="8058" y="0"/>
                </a:moveTo>
                <a:lnTo>
                  <a:pt x="8137" y="0"/>
                </a:lnTo>
                <a:lnTo>
                  <a:pt x="8137" y="28"/>
                </a:lnTo>
                <a:lnTo>
                  <a:pt x="8058" y="28"/>
                </a:lnTo>
                <a:lnTo>
                  <a:pt x="8058" y="0"/>
                </a:lnTo>
                <a:moveTo>
                  <a:pt x="8190" y="0"/>
                </a:moveTo>
                <a:lnTo>
                  <a:pt x="8270" y="0"/>
                </a:lnTo>
                <a:lnTo>
                  <a:pt x="8270" y="28"/>
                </a:lnTo>
                <a:lnTo>
                  <a:pt x="8190" y="28"/>
                </a:lnTo>
                <a:lnTo>
                  <a:pt x="8190" y="0"/>
                </a:lnTo>
                <a:moveTo>
                  <a:pt x="8322" y="0"/>
                </a:moveTo>
                <a:lnTo>
                  <a:pt x="8402" y="0"/>
                </a:lnTo>
                <a:lnTo>
                  <a:pt x="8402" y="28"/>
                </a:lnTo>
                <a:lnTo>
                  <a:pt x="8322" y="28"/>
                </a:lnTo>
                <a:lnTo>
                  <a:pt x="8322" y="0"/>
                </a:lnTo>
                <a:moveTo>
                  <a:pt x="8454" y="0"/>
                </a:moveTo>
                <a:lnTo>
                  <a:pt x="8534" y="0"/>
                </a:lnTo>
                <a:lnTo>
                  <a:pt x="8534" y="28"/>
                </a:lnTo>
                <a:lnTo>
                  <a:pt x="8454" y="28"/>
                </a:lnTo>
                <a:lnTo>
                  <a:pt x="8454" y="0"/>
                </a:lnTo>
                <a:moveTo>
                  <a:pt x="8586" y="0"/>
                </a:moveTo>
                <a:lnTo>
                  <a:pt x="8666" y="0"/>
                </a:lnTo>
                <a:lnTo>
                  <a:pt x="8666" y="28"/>
                </a:lnTo>
                <a:lnTo>
                  <a:pt x="8586" y="28"/>
                </a:lnTo>
                <a:lnTo>
                  <a:pt x="8586" y="0"/>
                </a:lnTo>
                <a:moveTo>
                  <a:pt x="8719" y="0"/>
                </a:moveTo>
                <a:lnTo>
                  <a:pt x="8798" y="0"/>
                </a:lnTo>
                <a:lnTo>
                  <a:pt x="8798" y="28"/>
                </a:lnTo>
                <a:lnTo>
                  <a:pt x="8719" y="28"/>
                </a:lnTo>
                <a:lnTo>
                  <a:pt x="8719" y="0"/>
                </a:lnTo>
                <a:moveTo>
                  <a:pt x="8851" y="0"/>
                </a:moveTo>
                <a:lnTo>
                  <a:pt x="8930" y="0"/>
                </a:lnTo>
                <a:lnTo>
                  <a:pt x="8930" y="28"/>
                </a:lnTo>
                <a:lnTo>
                  <a:pt x="8851" y="28"/>
                </a:lnTo>
                <a:lnTo>
                  <a:pt x="8851" y="0"/>
                </a:lnTo>
                <a:moveTo>
                  <a:pt x="8983" y="0"/>
                </a:moveTo>
                <a:lnTo>
                  <a:pt x="9062" y="0"/>
                </a:lnTo>
                <a:lnTo>
                  <a:pt x="9062" y="28"/>
                </a:lnTo>
                <a:lnTo>
                  <a:pt x="8983" y="28"/>
                </a:lnTo>
                <a:lnTo>
                  <a:pt x="8983" y="0"/>
                </a:lnTo>
                <a:moveTo>
                  <a:pt x="9115" y="0"/>
                </a:moveTo>
                <a:lnTo>
                  <a:pt x="9194" y="0"/>
                </a:lnTo>
                <a:lnTo>
                  <a:pt x="9194" y="28"/>
                </a:lnTo>
                <a:lnTo>
                  <a:pt x="9115" y="28"/>
                </a:lnTo>
                <a:lnTo>
                  <a:pt x="9115" y="0"/>
                </a:lnTo>
                <a:moveTo>
                  <a:pt x="9247" y="0"/>
                </a:moveTo>
                <a:lnTo>
                  <a:pt x="9326" y="0"/>
                </a:lnTo>
                <a:lnTo>
                  <a:pt x="9326" y="28"/>
                </a:lnTo>
                <a:lnTo>
                  <a:pt x="9247" y="28"/>
                </a:lnTo>
                <a:lnTo>
                  <a:pt x="9247" y="0"/>
                </a:lnTo>
                <a:moveTo>
                  <a:pt x="9379" y="0"/>
                </a:moveTo>
                <a:lnTo>
                  <a:pt x="9458" y="0"/>
                </a:lnTo>
                <a:lnTo>
                  <a:pt x="9458" y="28"/>
                </a:lnTo>
                <a:lnTo>
                  <a:pt x="9379" y="28"/>
                </a:lnTo>
                <a:lnTo>
                  <a:pt x="9379" y="0"/>
                </a:lnTo>
                <a:moveTo>
                  <a:pt x="9511" y="0"/>
                </a:moveTo>
                <a:lnTo>
                  <a:pt x="9590" y="0"/>
                </a:lnTo>
                <a:lnTo>
                  <a:pt x="9590" y="28"/>
                </a:lnTo>
                <a:lnTo>
                  <a:pt x="9511" y="28"/>
                </a:lnTo>
                <a:lnTo>
                  <a:pt x="9511" y="0"/>
                </a:lnTo>
                <a:moveTo>
                  <a:pt x="9643" y="0"/>
                </a:moveTo>
                <a:lnTo>
                  <a:pt x="9723" y="0"/>
                </a:lnTo>
                <a:lnTo>
                  <a:pt x="9723" y="28"/>
                </a:lnTo>
                <a:lnTo>
                  <a:pt x="9643" y="28"/>
                </a:lnTo>
                <a:lnTo>
                  <a:pt x="9643" y="0"/>
                </a:lnTo>
                <a:moveTo>
                  <a:pt x="9775" y="0"/>
                </a:moveTo>
                <a:lnTo>
                  <a:pt x="9855" y="0"/>
                </a:lnTo>
                <a:lnTo>
                  <a:pt x="9855" y="28"/>
                </a:lnTo>
                <a:lnTo>
                  <a:pt x="9775" y="28"/>
                </a:lnTo>
                <a:lnTo>
                  <a:pt x="9775" y="0"/>
                </a:lnTo>
                <a:moveTo>
                  <a:pt x="9907" y="0"/>
                </a:moveTo>
                <a:lnTo>
                  <a:pt x="9987" y="0"/>
                </a:lnTo>
                <a:lnTo>
                  <a:pt x="9987" y="28"/>
                </a:lnTo>
                <a:lnTo>
                  <a:pt x="9907" y="28"/>
                </a:lnTo>
                <a:lnTo>
                  <a:pt x="9907" y="0"/>
                </a:lnTo>
                <a:moveTo>
                  <a:pt x="10039" y="0"/>
                </a:moveTo>
                <a:lnTo>
                  <a:pt x="10119" y="0"/>
                </a:lnTo>
                <a:lnTo>
                  <a:pt x="10119" y="28"/>
                </a:lnTo>
                <a:lnTo>
                  <a:pt x="10039" y="28"/>
                </a:lnTo>
                <a:lnTo>
                  <a:pt x="10039" y="0"/>
                </a:lnTo>
                <a:moveTo>
                  <a:pt x="10171" y="0"/>
                </a:moveTo>
                <a:lnTo>
                  <a:pt x="10251" y="0"/>
                </a:lnTo>
                <a:lnTo>
                  <a:pt x="10251" y="28"/>
                </a:lnTo>
                <a:lnTo>
                  <a:pt x="10171" y="28"/>
                </a:lnTo>
                <a:lnTo>
                  <a:pt x="10171" y="0"/>
                </a:lnTo>
                <a:moveTo>
                  <a:pt x="10304" y="0"/>
                </a:moveTo>
                <a:lnTo>
                  <a:pt x="10383" y="0"/>
                </a:lnTo>
                <a:lnTo>
                  <a:pt x="10383" y="28"/>
                </a:lnTo>
                <a:lnTo>
                  <a:pt x="10304" y="28"/>
                </a:lnTo>
                <a:lnTo>
                  <a:pt x="10304" y="0"/>
                </a:lnTo>
                <a:moveTo>
                  <a:pt x="10436" y="0"/>
                </a:moveTo>
                <a:lnTo>
                  <a:pt x="10515" y="0"/>
                </a:lnTo>
                <a:lnTo>
                  <a:pt x="10515" y="28"/>
                </a:lnTo>
                <a:lnTo>
                  <a:pt x="10436" y="28"/>
                </a:lnTo>
                <a:lnTo>
                  <a:pt x="10436" y="0"/>
                </a:lnTo>
                <a:moveTo>
                  <a:pt x="10568" y="0"/>
                </a:moveTo>
                <a:lnTo>
                  <a:pt x="10647" y="0"/>
                </a:lnTo>
                <a:lnTo>
                  <a:pt x="10647" y="28"/>
                </a:lnTo>
                <a:lnTo>
                  <a:pt x="10568" y="28"/>
                </a:lnTo>
                <a:lnTo>
                  <a:pt x="10568" y="0"/>
                </a:lnTo>
                <a:moveTo>
                  <a:pt x="10700" y="0"/>
                </a:moveTo>
                <a:lnTo>
                  <a:pt x="10779" y="0"/>
                </a:lnTo>
                <a:lnTo>
                  <a:pt x="10779" y="28"/>
                </a:lnTo>
                <a:lnTo>
                  <a:pt x="10700" y="28"/>
                </a:lnTo>
                <a:lnTo>
                  <a:pt x="10700" y="0"/>
                </a:lnTo>
                <a:moveTo>
                  <a:pt x="10832" y="0"/>
                </a:moveTo>
                <a:lnTo>
                  <a:pt x="10911" y="0"/>
                </a:lnTo>
                <a:lnTo>
                  <a:pt x="10911" y="28"/>
                </a:lnTo>
                <a:lnTo>
                  <a:pt x="10832" y="28"/>
                </a:lnTo>
                <a:lnTo>
                  <a:pt x="10832" y="0"/>
                </a:lnTo>
                <a:moveTo>
                  <a:pt x="10964" y="0"/>
                </a:moveTo>
                <a:lnTo>
                  <a:pt x="11043" y="0"/>
                </a:lnTo>
                <a:lnTo>
                  <a:pt x="11043" y="28"/>
                </a:lnTo>
                <a:lnTo>
                  <a:pt x="10964" y="28"/>
                </a:lnTo>
                <a:lnTo>
                  <a:pt x="10964" y="0"/>
                </a:lnTo>
                <a:moveTo>
                  <a:pt x="11096" y="0"/>
                </a:moveTo>
                <a:lnTo>
                  <a:pt x="11175" y="0"/>
                </a:lnTo>
                <a:lnTo>
                  <a:pt x="11175" y="28"/>
                </a:lnTo>
                <a:lnTo>
                  <a:pt x="11096" y="28"/>
                </a:lnTo>
                <a:lnTo>
                  <a:pt x="11096" y="0"/>
                </a:lnTo>
                <a:moveTo>
                  <a:pt x="11228" y="0"/>
                </a:moveTo>
                <a:lnTo>
                  <a:pt x="11308" y="0"/>
                </a:lnTo>
                <a:lnTo>
                  <a:pt x="11308" y="28"/>
                </a:lnTo>
                <a:lnTo>
                  <a:pt x="11228" y="28"/>
                </a:lnTo>
                <a:lnTo>
                  <a:pt x="11228" y="0"/>
                </a:lnTo>
                <a:moveTo>
                  <a:pt x="11360" y="0"/>
                </a:moveTo>
                <a:lnTo>
                  <a:pt x="11440" y="0"/>
                </a:lnTo>
                <a:lnTo>
                  <a:pt x="11440" y="28"/>
                </a:lnTo>
                <a:lnTo>
                  <a:pt x="11360" y="28"/>
                </a:lnTo>
                <a:lnTo>
                  <a:pt x="11360" y="0"/>
                </a:lnTo>
                <a:moveTo>
                  <a:pt x="11492" y="0"/>
                </a:moveTo>
                <a:lnTo>
                  <a:pt x="11572" y="0"/>
                </a:lnTo>
                <a:lnTo>
                  <a:pt x="11572" y="28"/>
                </a:lnTo>
                <a:lnTo>
                  <a:pt x="11492" y="28"/>
                </a:lnTo>
                <a:lnTo>
                  <a:pt x="11492" y="0"/>
                </a:lnTo>
                <a:moveTo>
                  <a:pt x="11624" y="0"/>
                </a:moveTo>
                <a:lnTo>
                  <a:pt x="11704" y="0"/>
                </a:lnTo>
                <a:lnTo>
                  <a:pt x="11704" y="28"/>
                </a:lnTo>
                <a:lnTo>
                  <a:pt x="11624" y="28"/>
                </a:lnTo>
                <a:lnTo>
                  <a:pt x="11624" y="0"/>
                </a:lnTo>
                <a:moveTo>
                  <a:pt x="11757" y="0"/>
                </a:moveTo>
                <a:lnTo>
                  <a:pt x="11836" y="0"/>
                </a:lnTo>
                <a:lnTo>
                  <a:pt x="11836" y="28"/>
                </a:lnTo>
                <a:lnTo>
                  <a:pt x="11757" y="28"/>
                </a:lnTo>
                <a:lnTo>
                  <a:pt x="11757" y="0"/>
                </a:lnTo>
                <a:moveTo>
                  <a:pt x="11889" y="0"/>
                </a:moveTo>
                <a:lnTo>
                  <a:pt x="11968" y="0"/>
                </a:lnTo>
                <a:lnTo>
                  <a:pt x="11968" y="28"/>
                </a:lnTo>
                <a:lnTo>
                  <a:pt x="11889" y="28"/>
                </a:lnTo>
                <a:lnTo>
                  <a:pt x="11889" y="0"/>
                </a:lnTo>
                <a:moveTo>
                  <a:pt x="12021" y="0"/>
                </a:moveTo>
                <a:lnTo>
                  <a:pt x="12100" y="0"/>
                </a:lnTo>
                <a:lnTo>
                  <a:pt x="12100" y="28"/>
                </a:lnTo>
                <a:lnTo>
                  <a:pt x="12021" y="28"/>
                </a:lnTo>
                <a:lnTo>
                  <a:pt x="12021" y="0"/>
                </a:lnTo>
                <a:moveTo>
                  <a:pt x="12153" y="0"/>
                </a:moveTo>
                <a:lnTo>
                  <a:pt x="12232" y="0"/>
                </a:lnTo>
                <a:lnTo>
                  <a:pt x="12232" y="28"/>
                </a:lnTo>
                <a:lnTo>
                  <a:pt x="12153" y="28"/>
                </a:lnTo>
                <a:lnTo>
                  <a:pt x="12153" y="0"/>
                </a:lnTo>
                <a:moveTo>
                  <a:pt x="12285" y="0"/>
                </a:moveTo>
                <a:lnTo>
                  <a:pt x="12364" y="0"/>
                </a:lnTo>
                <a:lnTo>
                  <a:pt x="12364" y="28"/>
                </a:lnTo>
                <a:lnTo>
                  <a:pt x="12285" y="28"/>
                </a:lnTo>
                <a:lnTo>
                  <a:pt x="12285" y="0"/>
                </a:lnTo>
                <a:moveTo>
                  <a:pt x="12417" y="0"/>
                </a:moveTo>
                <a:lnTo>
                  <a:pt x="12496" y="0"/>
                </a:lnTo>
                <a:lnTo>
                  <a:pt x="12496" y="28"/>
                </a:lnTo>
                <a:lnTo>
                  <a:pt x="12417" y="28"/>
                </a:lnTo>
                <a:lnTo>
                  <a:pt x="12417" y="0"/>
                </a:lnTo>
                <a:moveTo>
                  <a:pt x="12549" y="0"/>
                </a:moveTo>
                <a:lnTo>
                  <a:pt x="12628" y="0"/>
                </a:lnTo>
                <a:lnTo>
                  <a:pt x="12628" y="28"/>
                </a:lnTo>
                <a:lnTo>
                  <a:pt x="12549" y="28"/>
                </a:lnTo>
                <a:lnTo>
                  <a:pt x="12549" y="0"/>
                </a:lnTo>
                <a:moveTo>
                  <a:pt x="12681" y="0"/>
                </a:moveTo>
                <a:lnTo>
                  <a:pt x="12761" y="0"/>
                </a:lnTo>
                <a:lnTo>
                  <a:pt x="12761" y="28"/>
                </a:lnTo>
                <a:lnTo>
                  <a:pt x="12681" y="28"/>
                </a:lnTo>
                <a:lnTo>
                  <a:pt x="12681" y="0"/>
                </a:lnTo>
                <a:moveTo>
                  <a:pt x="12813" y="0"/>
                </a:moveTo>
                <a:lnTo>
                  <a:pt x="12893" y="0"/>
                </a:lnTo>
                <a:lnTo>
                  <a:pt x="12893" y="28"/>
                </a:lnTo>
                <a:lnTo>
                  <a:pt x="12813" y="28"/>
                </a:lnTo>
                <a:lnTo>
                  <a:pt x="12813" y="0"/>
                </a:lnTo>
                <a:moveTo>
                  <a:pt x="12945" y="0"/>
                </a:moveTo>
                <a:lnTo>
                  <a:pt x="13025" y="0"/>
                </a:lnTo>
                <a:lnTo>
                  <a:pt x="13025" y="28"/>
                </a:lnTo>
                <a:lnTo>
                  <a:pt x="12945" y="28"/>
                </a:lnTo>
                <a:lnTo>
                  <a:pt x="12945" y="0"/>
                </a:lnTo>
                <a:moveTo>
                  <a:pt x="13077" y="0"/>
                </a:moveTo>
                <a:lnTo>
                  <a:pt x="13157" y="0"/>
                </a:lnTo>
                <a:lnTo>
                  <a:pt x="13157" y="28"/>
                </a:lnTo>
                <a:lnTo>
                  <a:pt x="13077" y="28"/>
                </a:lnTo>
                <a:lnTo>
                  <a:pt x="13077" y="0"/>
                </a:lnTo>
                <a:moveTo>
                  <a:pt x="13209" y="0"/>
                </a:moveTo>
                <a:lnTo>
                  <a:pt x="13289" y="0"/>
                </a:lnTo>
                <a:lnTo>
                  <a:pt x="13289" y="28"/>
                </a:lnTo>
                <a:lnTo>
                  <a:pt x="13209" y="28"/>
                </a:lnTo>
                <a:lnTo>
                  <a:pt x="13209" y="0"/>
                </a:lnTo>
                <a:moveTo>
                  <a:pt x="13342" y="0"/>
                </a:moveTo>
                <a:lnTo>
                  <a:pt x="13421" y="0"/>
                </a:lnTo>
                <a:lnTo>
                  <a:pt x="13421" y="28"/>
                </a:lnTo>
                <a:lnTo>
                  <a:pt x="13342" y="28"/>
                </a:lnTo>
                <a:lnTo>
                  <a:pt x="13342" y="0"/>
                </a:lnTo>
                <a:moveTo>
                  <a:pt x="13474" y="0"/>
                </a:moveTo>
                <a:lnTo>
                  <a:pt x="13553" y="0"/>
                </a:lnTo>
                <a:lnTo>
                  <a:pt x="13553" y="28"/>
                </a:lnTo>
                <a:lnTo>
                  <a:pt x="13474" y="28"/>
                </a:lnTo>
                <a:lnTo>
                  <a:pt x="13474" y="0"/>
                </a:lnTo>
                <a:moveTo>
                  <a:pt x="13606" y="0"/>
                </a:moveTo>
                <a:lnTo>
                  <a:pt x="13685" y="0"/>
                </a:lnTo>
                <a:lnTo>
                  <a:pt x="13685" y="28"/>
                </a:lnTo>
                <a:lnTo>
                  <a:pt x="13606" y="28"/>
                </a:lnTo>
                <a:lnTo>
                  <a:pt x="13606" y="0"/>
                </a:lnTo>
                <a:moveTo>
                  <a:pt x="13738" y="0"/>
                </a:moveTo>
                <a:lnTo>
                  <a:pt x="13817" y="0"/>
                </a:lnTo>
                <a:lnTo>
                  <a:pt x="13817" y="28"/>
                </a:lnTo>
                <a:lnTo>
                  <a:pt x="13738" y="28"/>
                </a:lnTo>
                <a:lnTo>
                  <a:pt x="13738" y="0"/>
                </a:lnTo>
                <a:moveTo>
                  <a:pt x="13870" y="0"/>
                </a:moveTo>
                <a:lnTo>
                  <a:pt x="13949" y="0"/>
                </a:lnTo>
                <a:lnTo>
                  <a:pt x="13949" y="28"/>
                </a:lnTo>
                <a:lnTo>
                  <a:pt x="13870" y="28"/>
                </a:lnTo>
                <a:lnTo>
                  <a:pt x="13870" y="0"/>
                </a:lnTo>
                <a:moveTo>
                  <a:pt x="14002" y="0"/>
                </a:moveTo>
                <a:lnTo>
                  <a:pt x="14081" y="0"/>
                </a:lnTo>
                <a:lnTo>
                  <a:pt x="14081" y="28"/>
                </a:lnTo>
                <a:lnTo>
                  <a:pt x="14002" y="28"/>
                </a:lnTo>
                <a:lnTo>
                  <a:pt x="14002" y="0"/>
                </a:lnTo>
                <a:moveTo>
                  <a:pt x="14134" y="0"/>
                </a:moveTo>
                <a:lnTo>
                  <a:pt x="14213" y="0"/>
                </a:lnTo>
                <a:lnTo>
                  <a:pt x="14213" y="28"/>
                </a:lnTo>
                <a:lnTo>
                  <a:pt x="14134" y="28"/>
                </a:lnTo>
                <a:lnTo>
                  <a:pt x="14134" y="0"/>
                </a:lnTo>
                <a:moveTo>
                  <a:pt x="14266" y="0"/>
                </a:moveTo>
                <a:lnTo>
                  <a:pt x="14346" y="0"/>
                </a:lnTo>
                <a:lnTo>
                  <a:pt x="14346" y="28"/>
                </a:lnTo>
                <a:lnTo>
                  <a:pt x="14266" y="28"/>
                </a:lnTo>
                <a:lnTo>
                  <a:pt x="14266" y="0"/>
                </a:lnTo>
                <a:moveTo>
                  <a:pt x="14398" y="0"/>
                </a:moveTo>
                <a:lnTo>
                  <a:pt x="14478" y="0"/>
                </a:lnTo>
                <a:lnTo>
                  <a:pt x="14478" y="28"/>
                </a:lnTo>
                <a:lnTo>
                  <a:pt x="14398" y="28"/>
                </a:lnTo>
                <a:lnTo>
                  <a:pt x="14398" y="0"/>
                </a:lnTo>
                <a:moveTo>
                  <a:pt x="14530" y="0"/>
                </a:moveTo>
                <a:lnTo>
                  <a:pt x="14610" y="0"/>
                </a:lnTo>
                <a:lnTo>
                  <a:pt x="14610" y="28"/>
                </a:lnTo>
                <a:lnTo>
                  <a:pt x="14530" y="28"/>
                </a:lnTo>
                <a:lnTo>
                  <a:pt x="14530" y="0"/>
                </a:lnTo>
                <a:moveTo>
                  <a:pt x="14662" y="0"/>
                </a:moveTo>
                <a:lnTo>
                  <a:pt x="14742" y="0"/>
                </a:lnTo>
                <a:lnTo>
                  <a:pt x="14742" y="28"/>
                </a:lnTo>
                <a:lnTo>
                  <a:pt x="14662" y="28"/>
                </a:lnTo>
                <a:lnTo>
                  <a:pt x="14662" y="0"/>
                </a:lnTo>
                <a:moveTo>
                  <a:pt x="14795" y="0"/>
                </a:moveTo>
                <a:lnTo>
                  <a:pt x="14874" y="0"/>
                </a:lnTo>
                <a:lnTo>
                  <a:pt x="14874" y="28"/>
                </a:lnTo>
                <a:lnTo>
                  <a:pt x="14795" y="28"/>
                </a:lnTo>
                <a:lnTo>
                  <a:pt x="14795" y="0"/>
                </a:lnTo>
                <a:moveTo>
                  <a:pt x="14927" y="0"/>
                </a:moveTo>
                <a:lnTo>
                  <a:pt x="15006" y="0"/>
                </a:lnTo>
                <a:lnTo>
                  <a:pt x="15006" y="28"/>
                </a:lnTo>
                <a:lnTo>
                  <a:pt x="14927" y="28"/>
                </a:lnTo>
                <a:lnTo>
                  <a:pt x="14927" y="0"/>
                </a:lnTo>
                <a:moveTo>
                  <a:pt x="15059" y="0"/>
                </a:moveTo>
                <a:lnTo>
                  <a:pt x="15138" y="0"/>
                </a:lnTo>
                <a:lnTo>
                  <a:pt x="15138" y="28"/>
                </a:lnTo>
                <a:lnTo>
                  <a:pt x="15059" y="28"/>
                </a:lnTo>
                <a:lnTo>
                  <a:pt x="15059" y="0"/>
                </a:lnTo>
                <a:moveTo>
                  <a:pt x="15191" y="0"/>
                </a:moveTo>
                <a:lnTo>
                  <a:pt x="15270" y="0"/>
                </a:lnTo>
                <a:lnTo>
                  <a:pt x="15270" y="28"/>
                </a:lnTo>
                <a:lnTo>
                  <a:pt x="15191" y="28"/>
                </a:lnTo>
                <a:lnTo>
                  <a:pt x="15191" y="0"/>
                </a:lnTo>
                <a:moveTo>
                  <a:pt x="15323" y="0"/>
                </a:moveTo>
                <a:lnTo>
                  <a:pt x="15402" y="0"/>
                </a:lnTo>
                <a:lnTo>
                  <a:pt x="15402" y="28"/>
                </a:lnTo>
                <a:lnTo>
                  <a:pt x="15323" y="28"/>
                </a:lnTo>
                <a:lnTo>
                  <a:pt x="15323" y="0"/>
                </a:lnTo>
                <a:moveTo>
                  <a:pt x="15455" y="0"/>
                </a:moveTo>
                <a:lnTo>
                  <a:pt x="15534" y="0"/>
                </a:lnTo>
                <a:lnTo>
                  <a:pt x="15534" y="28"/>
                </a:lnTo>
                <a:lnTo>
                  <a:pt x="15455" y="28"/>
                </a:lnTo>
                <a:lnTo>
                  <a:pt x="15455" y="0"/>
                </a:lnTo>
                <a:moveTo>
                  <a:pt x="15587" y="0"/>
                </a:moveTo>
                <a:lnTo>
                  <a:pt x="15666" y="0"/>
                </a:lnTo>
                <a:lnTo>
                  <a:pt x="15666" y="28"/>
                </a:lnTo>
                <a:lnTo>
                  <a:pt x="15587" y="28"/>
                </a:lnTo>
                <a:lnTo>
                  <a:pt x="15587" y="0"/>
                </a:lnTo>
                <a:moveTo>
                  <a:pt x="15719" y="0"/>
                </a:moveTo>
                <a:lnTo>
                  <a:pt x="15799" y="0"/>
                </a:lnTo>
                <a:lnTo>
                  <a:pt x="15799" y="28"/>
                </a:lnTo>
                <a:lnTo>
                  <a:pt x="15719" y="28"/>
                </a:lnTo>
                <a:lnTo>
                  <a:pt x="15719" y="0"/>
                </a:lnTo>
                <a:moveTo>
                  <a:pt x="15851" y="0"/>
                </a:moveTo>
                <a:lnTo>
                  <a:pt x="15931" y="0"/>
                </a:lnTo>
                <a:lnTo>
                  <a:pt x="15931" y="28"/>
                </a:lnTo>
                <a:lnTo>
                  <a:pt x="15851" y="28"/>
                </a:lnTo>
                <a:lnTo>
                  <a:pt x="15851" y="0"/>
                </a:lnTo>
                <a:moveTo>
                  <a:pt x="15983" y="0"/>
                </a:moveTo>
                <a:lnTo>
                  <a:pt x="16063" y="0"/>
                </a:lnTo>
                <a:lnTo>
                  <a:pt x="16063" y="28"/>
                </a:lnTo>
                <a:lnTo>
                  <a:pt x="15983" y="28"/>
                </a:lnTo>
                <a:lnTo>
                  <a:pt x="15983" y="0"/>
                </a:lnTo>
                <a:moveTo>
                  <a:pt x="16115" y="0"/>
                </a:moveTo>
                <a:lnTo>
                  <a:pt x="16195" y="0"/>
                </a:lnTo>
                <a:lnTo>
                  <a:pt x="16195" y="28"/>
                </a:lnTo>
                <a:lnTo>
                  <a:pt x="16115" y="28"/>
                </a:lnTo>
                <a:lnTo>
                  <a:pt x="16115" y="0"/>
                </a:lnTo>
                <a:moveTo>
                  <a:pt x="16247" y="0"/>
                </a:moveTo>
                <a:lnTo>
                  <a:pt x="16327" y="0"/>
                </a:lnTo>
                <a:lnTo>
                  <a:pt x="16327" y="28"/>
                </a:lnTo>
                <a:lnTo>
                  <a:pt x="16247" y="28"/>
                </a:lnTo>
                <a:lnTo>
                  <a:pt x="16247" y="0"/>
                </a:lnTo>
                <a:moveTo>
                  <a:pt x="16380" y="0"/>
                </a:moveTo>
                <a:lnTo>
                  <a:pt x="16459" y="0"/>
                </a:lnTo>
                <a:lnTo>
                  <a:pt x="16459" y="28"/>
                </a:lnTo>
                <a:lnTo>
                  <a:pt x="16380" y="28"/>
                </a:lnTo>
                <a:lnTo>
                  <a:pt x="16380" y="0"/>
                </a:lnTo>
                <a:moveTo>
                  <a:pt x="16512" y="0"/>
                </a:moveTo>
                <a:lnTo>
                  <a:pt x="16591" y="0"/>
                </a:lnTo>
                <a:lnTo>
                  <a:pt x="16591" y="28"/>
                </a:lnTo>
                <a:lnTo>
                  <a:pt x="16512" y="28"/>
                </a:lnTo>
                <a:lnTo>
                  <a:pt x="16512" y="0"/>
                </a:lnTo>
                <a:moveTo>
                  <a:pt x="16644" y="0"/>
                </a:moveTo>
                <a:lnTo>
                  <a:pt x="16723" y="0"/>
                </a:lnTo>
                <a:lnTo>
                  <a:pt x="16723" y="28"/>
                </a:lnTo>
                <a:lnTo>
                  <a:pt x="16644" y="28"/>
                </a:lnTo>
                <a:lnTo>
                  <a:pt x="16644" y="0"/>
                </a:lnTo>
                <a:moveTo>
                  <a:pt x="16776" y="0"/>
                </a:moveTo>
                <a:lnTo>
                  <a:pt x="16855" y="0"/>
                </a:lnTo>
                <a:lnTo>
                  <a:pt x="16855" y="28"/>
                </a:lnTo>
                <a:lnTo>
                  <a:pt x="16776" y="28"/>
                </a:lnTo>
                <a:lnTo>
                  <a:pt x="16776" y="0"/>
                </a:lnTo>
                <a:moveTo>
                  <a:pt x="16908" y="0"/>
                </a:moveTo>
                <a:lnTo>
                  <a:pt x="16987" y="0"/>
                </a:lnTo>
                <a:lnTo>
                  <a:pt x="16987" y="28"/>
                </a:lnTo>
                <a:lnTo>
                  <a:pt x="16908" y="28"/>
                </a:lnTo>
                <a:lnTo>
                  <a:pt x="16908" y="0"/>
                </a:lnTo>
                <a:moveTo>
                  <a:pt x="17040" y="0"/>
                </a:moveTo>
                <a:lnTo>
                  <a:pt x="17119" y="0"/>
                </a:lnTo>
                <a:lnTo>
                  <a:pt x="17119" y="28"/>
                </a:lnTo>
                <a:lnTo>
                  <a:pt x="17040" y="28"/>
                </a:lnTo>
                <a:lnTo>
                  <a:pt x="17040" y="0"/>
                </a:lnTo>
                <a:close/>
              </a:path>
            </a:pathLst>
          </a:custGeom>
          <a:solidFill>
            <a:srgbClr val="555555"/>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3" name=""/>
          <p:cNvSpPr txBox="1"/>
          <p:nvPr/>
        </p:nvSpPr>
        <p:spPr>
          <a:xfrm>
            <a:off x="237960" y="188280"/>
            <a:ext cx="5469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3.3 Score Matching </a:t>
            </a:r>
            <a:r>
              <a:rPr b="1" lang="zh-CN" sz="2340" strike="noStrike" u="none">
                <a:solidFill>
                  <a:srgbClr val="ffffff"/>
                </a:solidFill>
                <a:effectLst/>
                <a:uFillTx/>
                <a:latin typeface="NotoSansJP-Thin_"/>
                <a:ea typeface="NotoSansJP-Thin_"/>
              </a:rPr>
              <a:t>との関連性 </a:t>
            </a:r>
            <a:r>
              <a:rPr b="1" lang="en-US" sz="2340" strike="noStrike" u="none">
                <a:solidFill>
                  <a:srgbClr val="ffffff"/>
                </a:solidFill>
                <a:effectLst/>
                <a:uFillTx/>
                <a:latin typeface="NotoSansJP-Thin_"/>
                <a:ea typeface="NotoSansJP-Thin_"/>
              </a:rPr>
              <a:t>(</a:t>
            </a:r>
            <a:r>
              <a:rPr b="1" lang="zh-CN" sz="2340" strike="noStrike" u="none">
                <a:solidFill>
                  <a:srgbClr val="ffffff"/>
                </a:solidFill>
                <a:effectLst/>
                <a:uFillTx/>
                <a:latin typeface="NotoSansJP-Thin_"/>
                <a:ea typeface="NotoSansJP-Thin_"/>
              </a:rPr>
              <a:t>発展</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1114" name=""/>
          <p:cNvSpPr/>
          <p:nvPr/>
        </p:nvSpPr>
        <p:spPr>
          <a:xfrm>
            <a:off x="1034640" y="6629040"/>
            <a:ext cx="5356800" cy="10080"/>
          </a:xfrm>
          <a:custGeom>
            <a:avLst/>
            <a:gdLst/>
            <a:ahLst/>
            <a:rect l="0" t="0" r="r" b="b"/>
            <a:pathLst>
              <a:path w="14880" h="28">
                <a:moveTo>
                  <a:pt x="7310" y="28"/>
                </a:moveTo>
                <a:lnTo>
                  <a:pt x="3753" y="28"/>
                </a:lnTo>
                <a:lnTo>
                  <a:pt x="3753" y="0"/>
                </a:lnTo>
                <a:lnTo>
                  <a:pt x="7310" y="0"/>
                </a:lnTo>
                <a:lnTo>
                  <a:pt x="7310" y="28"/>
                </a:lnTo>
                <a:moveTo>
                  <a:pt x="7538" y="0"/>
                </a:moveTo>
                <a:lnTo>
                  <a:pt x="14880" y="0"/>
                </a:lnTo>
                <a:lnTo>
                  <a:pt x="14880" y="28"/>
                </a:lnTo>
                <a:lnTo>
                  <a:pt x="7538" y="28"/>
                </a:lnTo>
                <a:lnTo>
                  <a:pt x="7538" y="0"/>
                </a:lnTo>
                <a:moveTo>
                  <a:pt x="3643" y="28"/>
                </a:moveTo>
                <a:lnTo>
                  <a:pt x="945" y="28"/>
                </a:lnTo>
                <a:lnTo>
                  <a:pt x="945" y="0"/>
                </a:lnTo>
                <a:lnTo>
                  <a:pt x="3643" y="0"/>
                </a:lnTo>
                <a:lnTo>
                  <a:pt x="3643" y="28"/>
                </a:lnTo>
                <a:moveTo>
                  <a:pt x="836" y="28"/>
                </a:moveTo>
                <a:lnTo>
                  <a:pt x="0" y="28"/>
                </a:lnTo>
                <a:lnTo>
                  <a:pt x="0" y="0"/>
                </a:lnTo>
                <a:lnTo>
                  <a:pt x="836" y="0"/>
                </a:lnTo>
                <a:lnTo>
                  <a:pt x="836" y="28"/>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5" name=""/>
          <p:cNvSpPr txBox="1"/>
          <p:nvPr/>
        </p:nvSpPr>
        <p:spPr>
          <a:xfrm>
            <a:off x="529560" y="6470640"/>
            <a:ext cx="5198400" cy="194040"/>
          </a:xfrm>
          <a:prstGeom prst="rect">
            <a:avLst/>
          </a:prstGeom>
          <a:noFill/>
          <a:ln w="0">
            <a:noFill/>
          </a:ln>
        </p:spPr>
        <p:txBody>
          <a:bodyPr wrap="none" lIns="0" rIns="0" tIns="0" bIns="0" anchor="t">
            <a:spAutoFit/>
          </a:bodyPr>
          <a:p>
            <a:r>
              <a:rPr b="0" lang="en-US" sz="1170" strike="noStrike" u="none">
                <a:solidFill>
                  <a:srgbClr val="333333"/>
                </a:solidFill>
                <a:effectLst/>
                <a:uFillTx/>
                <a:latin typeface="GeistMono"/>
                <a:ea typeface="GeistMono"/>
              </a:rPr>
              <a:t>[^1] </a:t>
            </a:r>
            <a:r>
              <a:rPr b="0" lang="en-US" sz="1170" strike="noStrike" u="none">
                <a:solidFill>
                  <a:srgbClr val="800000"/>
                </a:solidFill>
                <a:effectLst/>
                <a:uFillTx/>
                <a:latin typeface="GeistMono"/>
                <a:ea typeface="GeistMono"/>
              </a:rPr>
              <a:t>https://ieeexplore.ieee.org/abstract/document/6795935</a:t>
            </a:r>
            <a:endParaRPr b="0" lang="en-US" sz="1170" strike="noStrike" u="none">
              <a:solidFill>
                <a:srgbClr val="000000"/>
              </a:solidFill>
              <a:effectLst/>
              <a:uFillTx/>
              <a:latin typeface="Times New Roman"/>
            </a:endParaRPr>
          </a:p>
        </p:txBody>
      </p:sp>
      <p:sp>
        <p:nvSpPr>
          <p:cNvPr id="1116"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17/28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1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1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0" name=""/>
          <p:cNvSpPr txBox="1"/>
          <p:nvPr/>
        </p:nvSpPr>
        <p:spPr>
          <a:xfrm>
            <a:off x="380880" y="3354120"/>
            <a:ext cx="404280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4. </a:t>
            </a:r>
            <a:r>
              <a:rPr b="1" lang="zh-CN" sz="2810" strike="noStrike" u="none">
                <a:solidFill>
                  <a:srgbClr val="800000"/>
                </a:solidFill>
                <a:effectLst/>
                <a:uFillTx/>
                <a:latin typeface="NotoSansJP-Thin_"/>
                <a:ea typeface="NotoSansJP-Thin_"/>
              </a:rPr>
              <a:t>実験とアーキテクチャ</a:t>
            </a:r>
            <a:endParaRPr b="0" lang="en-US" sz="2810" strike="noStrike" u="none">
              <a:solidFill>
                <a:srgbClr val="000000"/>
              </a:solidFill>
              <a:effectLst/>
              <a:uFillTx/>
              <a:latin typeface="Times New Roman"/>
            </a:endParaRPr>
          </a:p>
        </p:txBody>
      </p:sp>
      <p:sp>
        <p:nvSpPr>
          <p:cNvPr id="1121"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18/28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25" name=""/>
          <p:cNvSpPr/>
          <p:nvPr/>
        </p:nvSpPr>
        <p:spPr>
          <a:xfrm>
            <a:off x="2071440" y="990360"/>
            <a:ext cx="132840" cy="147600"/>
          </a:xfrm>
          <a:custGeom>
            <a:avLst/>
            <a:gdLst/>
            <a:ahLst/>
            <a:rect l="0" t="0" r="r" b="b"/>
            <a:pathLst>
              <a:path w="369" h="410">
                <a:moveTo>
                  <a:pt x="337" y="323"/>
                </a:moveTo>
                <a:cubicBezTo>
                  <a:pt x="342" y="323"/>
                  <a:pt x="347" y="327"/>
                  <a:pt x="350" y="336"/>
                </a:cubicBezTo>
                <a:cubicBezTo>
                  <a:pt x="354" y="345"/>
                  <a:pt x="356" y="354"/>
                  <a:pt x="356" y="362"/>
                </a:cubicBezTo>
                <a:cubicBezTo>
                  <a:pt x="356" y="363"/>
                  <a:pt x="356" y="366"/>
                  <a:pt x="355" y="368"/>
                </a:cubicBezTo>
                <a:cubicBezTo>
                  <a:pt x="353" y="370"/>
                  <a:pt x="349" y="373"/>
                  <a:pt x="342" y="377"/>
                </a:cubicBezTo>
                <a:cubicBezTo>
                  <a:pt x="335" y="381"/>
                  <a:pt x="323" y="387"/>
                  <a:pt x="306" y="393"/>
                </a:cubicBezTo>
                <a:cubicBezTo>
                  <a:pt x="288" y="400"/>
                  <a:pt x="270" y="405"/>
                  <a:pt x="252" y="408"/>
                </a:cubicBezTo>
                <a:cubicBezTo>
                  <a:pt x="246" y="409"/>
                  <a:pt x="233" y="410"/>
                  <a:pt x="215" y="410"/>
                </a:cubicBezTo>
                <a:cubicBezTo>
                  <a:pt x="176" y="410"/>
                  <a:pt x="142" y="405"/>
                  <a:pt x="113" y="394"/>
                </a:cubicBezTo>
                <a:cubicBezTo>
                  <a:pt x="84" y="384"/>
                  <a:pt x="61" y="371"/>
                  <a:pt x="46" y="354"/>
                </a:cubicBezTo>
                <a:cubicBezTo>
                  <a:pt x="30" y="338"/>
                  <a:pt x="19" y="321"/>
                  <a:pt x="11" y="303"/>
                </a:cubicBezTo>
                <a:cubicBezTo>
                  <a:pt x="4" y="285"/>
                  <a:pt x="0" y="268"/>
                  <a:pt x="0" y="251"/>
                </a:cubicBezTo>
                <a:lnTo>
                  <a:pt x="0" y="238"/>
                </a:lnTo>
                <a:cubicBezTo>
                  <a:pt x="0" y="189"/>
                  <a:pt x="16" y="145"/>
                  <a:pt x="46" y="104"/>
                </a:cubicBezTo>
                <a:cubicBezTo>
                  <a:pt x="52" y="96"/>
                  <a:pt x="59" y="87"/>
                  <a:pt x="68" y="79"/>
                </a:cubicBezTo>
                <a:cubicBezTo>
                  <a:pt x="77" y="71"/>
                  <a:pt x="90" y="60"/>
                  <a:pt x="107" y="48"/>
                </a:cubicBezTo>
                <a:cubicBezTo>
                  <a:pt x="124" y="36"/>
                  <a:pt x="146" y="26"/>
                  <a:pt x="173" y="17"/>
                </a:cubicBezTo>
                <a:cubicBezTo>
                  <a:pt x="199" y="9"/>
                  <a:pt x="227" y="3"/>
                  <a:pt x="257" y="1"/>
                </a:cubicBezTo>
                <a:cubicBezTo>
                  <a:pt x="257" y="1"/>
                  <a:pt x="264" y="1"/>
                  <a:pt x="276" y="1"/>
                </a:cubicBezTo>
                <a:cubicBezTo>
                  <a:pt x="288" y="1"/>
                  <a:pt x="298" y="1"/>
                  <a:pt x="308" y="0"/>
                </a:cubicBezTo>
                <a:cubicBezTo>
                  <a:pt x="339" y="0"/>
                  <a:pt x="357" y="2"/>
                  <a:pt x="362" y="6"/>
                </a:cubicBezTo>
                <a:cubicBezTo>
                  <a:pt x="367" y="10"/>
                  <a:pt x="369" y="17"/>
                  <a:pt x="369" y="26"/>
                </a:cubicBezTo>
                <a:cubicBezTo>
                  <a:pt x="367" y="40"/>
                  <a:pt x="359" y="50"/>
                  <a:pt x="346" y="55"/>
                </a:cubicBezTo>
                <a:lnTo>
                  <a:pt x="301" y="56"/>
                </a:lnTo>
                <a:cubicBezTo>
                  <a:pt x="259" y="57"/>
                  <a:pt x="229" y="61"/>
                  <a:pt x="212" y="68"/>
                </a:cubicBezTo>
                <a:cubicBezTo>
                  <a:pt x="183" y="80"/>
                  <a:pt x="162" y="103"/>
                  <a:pt x="149" y="136"/>
                </a:cubicBezTo>
                <a:cubicBezTo>
                  <a:pt x="144" y="148"/>
                  <a:pt x="141" y="156"/>
                  <a:pt x="141" y="160"/>
                </a:cubicBezTo>
                <a:cubicBezTo>
                  <a:pt x="141" y="160"/>
                  <a:pt x="169" y="160"/>
                  <a:pt x="224" y="160"/>
                </a:cubicBezTo>
                <a:cubicBezTo>
                  <a:pt x="233" y="160"/>
                  <a:pt x="243" y="160"/>
                  <a:pt x="255" y="160"/>
                </a:cubicBezTo>
                <a:cubicBezTo>
                  <a:pt x="267" y="160"/>
                  <a:pt x="275" y="160"/>
                  <a:pt x="280" y="160"/>
                </a:cubicBezTo>
                <a:cubicBezTo>
                  <a:pt x="298" y="160"/>
                  <a:pt x="312" y="161"/>
                  <a:pt x="318" y="164"/>
                </a:cubicBezTo>
                <a:cubicBezTo>
                  <a:pt x="325" y="167"/>
                  <a:pt x="329" y="174"/>
                  <a:pt x="329" y="184"/>
                </a:cubicBezTo>
                <a:cubicBezTo>
                  <a:pt x="329" y="200"/>
                  <a:pt x="321" y="211"/>
                  <a:pt x="306" y="216"/>
                </a:cubicBezTo>
                <a:cubicBezTo>
                  <a:pt x="303" y="216"/>
                  <a:pt x="271" y="217"/>
                  <a:pt x="213" y="217"/>
                </a:cubicBezTo>
                <a:cubicBezTo>
                  <a:pt x="155" y="217"/>
                  <a:pt x="126" y="217"/>
                  <a:pt x="126" y="218"/>
                </a:cubicBezTo>
                <a:cubicBezTo>
                  <a:pt x="121" y="235"/>
                  <a:pt x="118" y="254"/>
                  <a:pt x="118" y="276"/>
                </a:cubicBezTo>
                <a:cubicBezTo>
                  <a:pt x="118" y="308"/>
                  <a:pt x="128" y="331"/>
                  <a:pt x="149" y="344"/>
                </a:cubicBezTo>
                <a:cubicBezTo>
                  <a:pt x="170" y="358"/>
                  <a:pt x="195" y="364"/>
                  <a:pt x="225" y="364"/>
                </a:cubicBezTo>
                <a:cubicBezTo>
                  <a:pt x="227" y="364"/>
                  <a:pt x="229" y="364"/>
                  <a:pt x="232" y="364"/>
                </a:cubicBezTo>
                <a:cubicBezTo>
                  <a:pt x="235" y="364"/>
                  <a:pt x="237" y="364"/>
                  <a:pt x="239" y="363"/>
                </a:cubicBezTo>
                <a:cubicBezTo>
                  <a:pt x="257" y="360"/>
                  <a:pt x="276" y="353"/>
                  <a:pt x="298" y="341"/>
                </a:cubicBezTo>
                <a:cubicBezTo>
                  <a:pt x="320" y="329"/>
                  <a:pt x="333" y="323"/>
                  <a:pt x="337" y="3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6" name=""/>
          <p:cNvSpPr/>
          <p:nvPr/>
        </p:nvSpPr>
        <p:spPr>
          <a:xfrm>
            <a:off x="2233440" y="1021680"/>
            <a:ext cx="99000" cy="165240"/>
          </a:xfrm>
          <a:custGeom>
            <a:avLst/>
            <a:gdLst/>
            <a:ahLst/>
            <a:rect l="0" t="0" r="r" b="b"/>
            <a:pathLst>
              <a:path w="275" h="459">
                <a:moveTo>
                  <a:pt x="0" y="324"/>
                </a:moveTo>
                <a:cubicBezTo>
                  <a:pt x="0" y="281"/>
                  <a:pt x="9" y="235"/>
                  <a:pt x="25" y="186"/>
                </a:cubicBezTo>
                <a:cubicBezTo>
                  <a:pt x="42" y="138"/>
                  <a:pt x="65" y="96"/>
                  <a:pt x="93" y="61"/>
                </a:cubicBezTo>
                <a:cubicBezTo>
                  <a:pt x="122" y="26"/>
                  <a:pt x="152" y="5"/>
                  <a:pt x="182" y="0"/>
                </a:cubicBezTo>
                <a:cubicBezTo>
                  <a:pt x="183" y="0"/>
                  <a:pt x="184" y="0"/>
                  <a:pt x="187" y="0"/>
                </a:cubicBezTo>
                <a:cubicBezTo>
                  <a:pt x="190" y="0"/>
                  <a:pt x="193" y="0"/>
                  <a:pt x="195" y="0"/>
                </a:cubicBezTo>
                <a:cubicBezTo>
                  <a:pt x="219" y="1"/>
                  <a:pt x="237" y="12"/>
                  <a:pt x="250" y="31"/>
                </a:cubicBezTo>
                <a:cubicBezTo>
                  <a:pt x="266" y="57"/>
                  <a:pt x="275" y="91"/>
                  <a:pt x="275" y="135"/>
                </a:cubicBezTo>
                <a:cubicBezTo>
                  <a:pt x="275" y="184"/>
                  <a:pt x="265" y="234"/>
                  <a:pt x="246" y="285"/>
                </a:cubicBezTo>
                <a:cubicBezTo>
                  <a:pt x="227" y="336"/>
                  <a:pt x="201" y="377"/>
                  <a:pt x="171" y="410"/>
                </a:cubicBezTo>
                <a:cubicBezTo>
                  <a:pt x="141" y="442"/>
                  <a:pt x="113" y="459"/>
                  <a:pt x="86" y="459"/>
                </a:cubicBezTo>
                <a:lnTo>
                  <a:pt x="81" y="459"/>
                </a:lnTo>
                <a:cubicBezTo>
                  <a:pt x="66" y="459"/>
                  <a:pt x="52" y="454"/>
                  <a:pt x="41" y="446"/>
                </a:cubicBezTo>
                <a:cubicBezTo>
                  <a:pt x="30" y="437"/>
                  <a:pt x="22" y="426"/>
                  <a:pt x="16" y="412"/>
                </a:cubicBezTo>
                <a:cubicBezTo>
                  <a:pt x="11" y="398"/>
                  <a:pt x="7" y="383"/>
                  <a:pt x="4" y="369"/>
                </a:cubicBezTo>
                <a:cubicBezTo>
                  <a:pt x="2" y="354"/>
                  <a:pt x="0" y="339"/>
                  <a:pt x="0" y="324"/>
                </a:cubicBezTo>
                <a:moveTo>
                  <a:pt x="224" y="89"/>
                </a:moveTo>
                <a:cubicBezTo>
                  <a:pt x="224" y="45"/>
                  <a:pt x="213" y="23"/>
                  <a:pt x="189" y="23"/>
                </a:cubicBezTo>
                <a:cubicBezTo>
                  <a:pt x="174" y="23"/>
                  <a:pt x="159" y="33"/>
                  <a:pt x="144" y="52"/>
                </a:cubicBezTo>
                <a:cubicBezTo>
                  <a:pt x="130" y="71"/>
                  <a:pt x="118" y="93"/>
                  <a:pt x="109" y="118"/>
                </a:cubicBezTo>
                <a:cubicBezTo>
                  <a:pt x="99" y="143"/>
                  <a:pt x="92" y="164"/>
                  <a:pt x="87" y="183"/>
                </a:cubicBezTo>
                <a:cubicBezTo>
                  <a:pt x="82" y="201"/>
                  <a:pt x="79" y="212"/>
                  <a:pt x="78" y="215"/>
                </a:cubicBezTo>
                <a:cubicBezTo>
                  <a:pt x="99" y="215"/>
                  <a:pt x="120" y="215"/>
                  <a:pt x="141" y="215"/>
                </a:cubicBezTo>
                <a:lnTo>
                  <a:pt x="203" y="215"/>
                </a:lnTo>
                <a:cubicBezTo>
                  <a:pt x="203" y="214"/>
                  <a:pt x="205" y="207"/>
                  <a:pt x="208" y="193"/>
                </a:cubicBezTo>
                <a:cubicBezTo>
                  <a:pt x="211" y="180"/>
                  <a:pt x="215" y="163"/>
                  <a:pt x="219" y="142"/>
                </a:cubicBezTo>
                <a:cubicBezTo>
                  <a:pt x="223" y="121"/>
                  <a:pt x="225" y="103"/>
                  <a:pt x="224" y="89"/>
                </a:cubicBezTo>
                <a:moveTo>
                  <a:pt x="50" y="368"/>
                </a:moveTo>
                <a:cubicBezTo>
                  <a:pt x="50" y="413"/>
                  <a:pt x="62" y="436"/>
                  <a:pt x="84" y="436"/>
                </a:cubicBezTo>
                <a:cubicBezTo>
                  <a:pt x="91" y="436"/>
                  <a:pt x="97" y="433"/>
                  <a:pt x="105" y="429"/>
                </a:cubicBezTo>
                <a:cubicBezTo>
                  <a:pt x="112" y="425"/>
                  <a:pt x="121" y="417"/>
                  <a:pt x="131" y="405"/>
                </a:cubicBezTo>
                <a:cubicBezTo>
                  <a:pt x="141" y="393"/>
                  <a:pt x="152" y="374"/>
                  <a:pt x="162" y="349"/>
                </a:cubicBezTo>
                <a:cubicBezTo>
                  <a:pt x="172" y="324"/>
                  <a:pt x="182" y="293"/>
                  <a:pt x="192" y="256"/>
                </a:cubicBezTo>
                <a:lnTo>
                  <a:pt x="196" y="245"/>
                </a:lnTo>
                <a:lnTo>
                  <a:pt x="71" y="245"/>
                </a:lnTo>
                <a:cubicBezTo>
                  <a:pt x="71" y="246"/>
                  <a:pt x="69" y="254"/>
                  <a:pt x="65" y="269"/>
                </a:cubicBezTo>
                <a:cubicBezTo>
                  <a:pt x="61" y="284"/>
                  <a:pt x="58" y="301"/>
                  <a:pt x="55" y="319"/>
                </a:cubicBezTo>
                <a:cubicBezTo>
                  <a:pt x="52" y="337"/>
                  <a:pt x="50" y="354"/>
                  <a:pt x="50" y="36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7" name=""/>
          <p:cNvSpPr txBox="1"/>
          <p:nvPr/>
        </p:nvSpPr>
        <p:spPr>
          <a:xfrm>
            <a:off x="380880" y="900360"/>
            <a:ext cx="1674720" cy="258120"/>
          </a:xfrm>
          <a:prstGeom prst="rect">
            <a:avLst/>
          </a:prstGeom>
          <a:noFill/>
          <a:ln w="0">
            <a:noFill/>
          </a:ln>
        </p:spPr>
        <p:txBody>
          <a:bodyPr wrap="none" lIns="0" rIns="0" tIns="0" bIns="0" anchor="t">
            <a:spAutoFit/>
          </a:bodyPr>
          <a:p>
            <a:r>
              <a:rPr b="1" lang="zh-CN" sz="2029" strike="noStrike" u="none">
                <a:solidFill>
                  <a:srgbClr val="333333"/>
                </a:solidFill>
                <a:effectLst/>
                <a:uFillTx/>
                <a:latin typeface="NotoSansJP-Thin_"/>
                <a:ea typeface="NotoSansJP-Thin_"/>
              </a:rPr>
              <a:t>ノイズ予測器 </a:t>
            </a:r>
            <a:endParaRPr b="0" lang="en-US" sz="2029" strike="noStrike" u="none">
              <a:solidFill>
                <a:srgbClr val="000000"/>
              </a:solidFill>
              <a:effectLst/>
              <a:uFillTx/>
              <a:latin typeface="Times New Roman"/>
            </a:endParaRPr>
          </a:p>
        </p:txBody>
      </p:sp>
      <p:sp>
        <p:nvSpPr>
          <p:cNvPr id="1128" name=""/>
          <p:cNvSpPr txBox="1"/>
          <p:nvPr/>
        </p:nvSpPr>
        <p:spPr>
          <a:xfrm>
            <a:off x="2353320" y="900360"/>
            <a:ext cx="902160" cy="258120"/>
          </a:xfrm>
          <a:prstGeom prst="rect">
            <a:avLst/>
          </a:prstGeom>
          <a:noFill/>
          <a:ln w="0">
            <a:noFill/>
          </a:ln>
        </p:spPr>
        <p:txBody>
          <a:bodyPr wrap="none" lIns="0" rIns="0" tIns="0" bIns="0" anchor="t">
            <a:spAutoFit/>
          </a:bodyPr>
          <a:p>
            <a:r>
              <a:rPr b="1" lang="en-US" sz="2029" strike="noStrike" u="none">
                <a:solidFill>
                  <a:srgbClr val="333333"/>
                </a:solidFill>
                <a:effectLst/>
                <a:uFillTx/>
                <a:latin typeface="NotoSansJP-Thin_"/>
                <a:ea typeface="NotoSansJP-Thin_"/>
              </a:rPr>
              <a:t> の実装</a:t>
            </a:r>
            <a:endParaRPr b="0" lang="en-US" sz="2029" strike="noStrike" u="none">
              <a:solidFill>
                <a:srgbClr val="000000"/>
              </a:solidFill>
              <a:effectLst/>
              <a:uFillTx/>
              <a:latin typeface="Times New Roman"/>
            </a:endParaRPr>
          </a:p>
        </p:txBody>
      </p:sp>
      <p:sp>
        <p:nvSpPr>
          <p:cNvPr id="1129" name=""/>
          <p:cNvSpPr/>
          <p:nvPr/>
        </p:nvSpPr>
        <p:spPr>
          <a:xfrm>
            <a:off x="1496880" y="1514880"/>
            <a:ext cx="102240" cy="113400"/>
          </a:xfrm>
          <a:custGeom>
            <a:avLst/>
            <a:gdLst/>
            <a:ahLst/>
            <a:rect l="0" t="0" r="r" b="b"/>
            <a:pathLst>
              <a:path w="284" h="315">
                <a:moveTo>
                  <a:pt x="260" y="248"/>
                </a:moveTo>
                <a:cubicBezTo>
                  <a:pt x="263" y="248"/>
                  <a:pt x="267" y="252"/>
                  <a:pt x="269" y="259"/>
                </a:cubicBezTo>
                <a:cubicBezTo>
                  <a:pt x="272" y="266"/>
                  <a:pt x="274" y="272"/>
                  <a:pt x="274" y="278"/>
                </a:cubicBezTo>
                <a:cubicBezTo>
                  <a:pt x="274" y="280"/>
                  <a:pt x="274" y="281"/>
                  <a:pt x="273" y="283"/>
                </a:cubicBezTo>
                <a:cubicBezTo>
                  <a:pt x="272" y="284"/>
                  <a:pt x="269" y="287"/>
                  <a:pt x="263" y="290"/>
                </a:cubicBezTo>
                <a:cubicBezTo>
                  <a:pt x="257" y="293"/>
                  <a:pt x="248" y="297"/>
                  <a:pt x="235" y="302"/>
                </a:cubicBezTo>
                <a:cubicBezTo>
                  <a:pt x="222" y="308"/>
                  <a:pt x="208" y="311"/>
                  <a:pt x="194" y="314"/>
                </a:cubicBezTo>
                <a:cubicBezTo>
                  <a:pt x="189" y="315"/>
                  <a:pt x="179" y="315"/>
                  <a:pt x="165" y="315"/>
                </a:cubicBezTo>
                <a:cubicBezTo>
                  <a:pt x="135" y="315"/>
                  <a:pt x="109" y="311"/>
                  <a:pt x="86" y="303"/>
                </a:cubicBezTo>
                <a:cubicBezTo>
                  <a:pt x="64" y="295"/>
                  <a:pt x="47" y="285"/>
                  <a:pt x="35" y="273"/>
                </a:cubicBezTo>
                <a:cubicBezTo>
                  <a:pt x="23" y="260"/>
                  <a:pt x="14" y="247"/>
                  <a:pt x="8" y="234"/>
                </a:cubicBezTo>
                <a:cubicBezTo>
                  <a:pt x="3" y="220"/>
                  <a:pt x="0" y="207"/>
                  <a:pt x="0" y="194"/>
                </a:cubicBezTo>
                <a:lnTo>
                  <a:pt x="0" y="184"/>
                </a:lnTo>
                <a:cubicBezTo>
                  <a:pt x="0" y="146"/>
                  <a:pt x="12" y="112"/>
                  <a:pt x="35" y="81"/>
                </a:cubicBezTo>
                <a:cubicBezTo>
                  <a:pt x="40" y="74"/>
                  <a:pt x="45" y="68"/>
                  <a:pt x="52" y="61"/>
                </a:cubicBezTo>
                <a:cubicBezTo>
                  <a:pt x="59" y="55"/>
                  <a:pt x="69" y="47"/>
                  <a:pt x="82" y="38"/>
                </a:cubicBezTo>
                <a:cubicBezTo>
                  <a:pt x="95" y="27"/>
                  <a:pt x="112" y="20"/>
                  <a:pt x="132" y="13"/>
                </a:cubicBezTo>
                <a:cubicBezTo>
                  <a:pt x="153" y="7"/>
                  <a:pt x="174" y="2"/>
                  <a:pt x="197" y="1"/>
                </a:cubicBezTo>
                <a:cubicBezTo>
                  <a:pt x="198" y="1"/>
                  <a:pt x="203" y="1"/>
                  <a:pt x="212" y="1"/>
                </a:cubicBezTo>
                <a:cubicBezTo>
                  <a:pt x="222" y="1"/>
                  <a:pt x="230" y="0"/>
                  <a:pt x="237" y="0"/>
                </a:cubicBezTo>
                <a:cubicBezTo>
                  <a:pt x="261" y="0"/>
                  <a:pt x="275" y="1"/>
                  <a:pt x="278" y="4"/>
                </a:cubicBezTo>
                <a:cubicBezTo>
                  <a:pt x="282" y="8"/>
                  <a:pt x="284" y="13"/>
                  <a:pt x="284" y="19"/>
                </a:cubicBezTo>
                <a:cubicBezTo>
                  <a:pt x="282" y="32"/>
                  <a:pt x="276" y="39"/>
                  <a:pt x="266" y="43"/>
                </a:cubicBezTo>
                <a:lnTo>
                  <a:pt x="232" y="44"/>
                </a:lnTo>
                <a:cubicBezTo>
                  <a:pt x="199" y="45"/>
                  <a:pt x="176" y="48"/>
                  <a:pt x="163" y="53"/>
                </a:cubicBezTo>
                <a:cubicBezTo>
                  <a:pt x="141" y="62"/>
                  <a:pt x="125" y="80"/>
                  <a:pt x="114" y="105"/>
                </a:cubicBezTo>
                <a:cubicBezTo>
                  <a:pt x="110" y="115"/>
                  <a:pt x="108" y="121"/>
                  <a:pt x="108" y="123"/>
                </a:cubicBezTo>
                <a:cubicBezTo>
                  <a:pt x="108" y="124"/>
                  <a:pt x="129" y="124"/>
                  <a:pt x="172" y="124"/>
                </a:cubicBezTo>
                <a:cubicBezTo>
                  <a:pt x="179" y="124"/>
                  <a:pt x="187" y="124"/>
                  <a:pt x="196" y="124"/>
                </a:cubicBezTo>
                <a:cubicBezTo>
                  <a:pt x="205" y="124"/>
                  <a:pt x="212" y="124"/>
                  <a:pt x="216" y="123"/>
                </a:cubicBezTo>
                <a:cubicBezTo>
                  <a:pt x="230" y="123"/>
                  <a:pt x="240" y="125"/>
                  <a:pt x="245" y="127"/>
                </a:cubicBezTo>
                <a:cubicBezTo>
                  <a:pt x="250" y="129"/>
                  <a:pt x="253" y="134"/>
                  <a:pt x="253" y="142"/>
                </a:cubicBezTo>
                <a:cubicBezTo>
                  <a:pt x="253" y="155"/>
                  <a:pt x="247" y="163"/>
                  <a:pt x="235" y="167"/>
                </a:cubicBezTo>
                <a:cubicBezTo>
                  <a:pt x="233" y="167"/>
                  <a:pt x="208" y="167"/>
                  <a:pt x="164" y="167"/>
                </a:cubicBezTo>
                <a:cubicBezTo>
                  <a:pt x="119" y="167"/>
                  <a:pt x="97" y="168"/>
                  <a:pt x="97" y="169"/>
                </a:cubicBezTo>
                <a:cubicBezTo>
                  <a:pt x="93" y="181"/>
                  <a:pt x="91" y="196"/>
                  <a:pt x="91" y="213"/>
                </a:cubicBezTo>
                <a:cubicBezTo>
                  <a:pt x="91" y="237"/>
                  <a:pt x="99" y="255"/>
                  <a:pt x="114" y="265"/>
                </a:cubicBezTo>
                <a:cubicBezTo>
                  <a:pt x="130" y="275"/>
                  <a:pt x="150" y="280"/>
                  <a:pt x="173" y="280"/>
                </a:cubicBezTo>
                <a:cubicBezTo>
                  <a:pt x="174" y="280"/>
                  <a:pt x="176" y="280"/>
                  <a:pt x="178" y="280"/>
                </a:cubicBezTo>
                <a:cubicBezTo>
                  <a:pt x="181" y="280"/>
                  <a:pt x="182" y="280"/>
                  <a:pt x="183" y="280"/>
                </a:cubicBezTo>
                <a:cubicBezTo>
                  <a:pt x="197" y="277"/>
                  <a:pt x="212" y="271"/>
                  <a:pt x="230" y="262"/>
                </a:cubicBezTo>
                <a:cubicBezTo>
                  <a:pt x="246" y="253"/>
                  <a:pt x="256" y="248"/>
                  <a:pt x="260" y="24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0" name=""/>
          <p:cNvSpPr/>
          <p:nvPr/>
        </p:nvSpPr>
        <p:spPr>
          <a:xfrm>
            <a:off x="1621440" y="1538640"/>
            <a:ext cx="75960" cy="127440"/>
          </a:xfrm>
          <a:custGeom>
            <a:avLst/>
            <a:gdLst/>
            <a:ahLst/>
            <a:rect l="0" t="0" r="r" b="b"/>
            <a:pathLst>
              <a:path w="211" h="354">
                <a:moveTo>
                  <a:pt x="0" y="250"/>
                </a:moveTo>
                <a:cubicBezTo>
                  <a:pt x="0" y="217"/>
                  <a:pt x="7" y="181"/>
                  <a:pt x="20" y="144"/>
                </a:cubicBezTo>
                <a:cubicBezTo>
                  <a:pt x="33" y="106"/>
                  <a:pt x="51" y="74"/>
                  <a:pt x="73" y="47"/>
                </a:cubicBezTo>
                <a:cubicBezTo>
                  <a:pt x="95" y="20"/>
                  <a:pt x="117" y="5"/>
                  <a:pt x="141" y="1"/>
                </a:cubicBezTo>
                <a:cubicBezTo>
                  <a:pt x="141" y="1"/>
                  <a:pt x="143" y="1"/>
                  <a:pt x="145" y="1"/>
                </a:cubicBezTo>
                <a:cubicBezTo>
                  <a:pt x="147" y="1"/>
                  <a:pt x="149" y="1"/>
                  <a:pt x="151" y="0"/>
                </a:cubicBezTo>
                <a:cubicBezTo>
                  <a:pt x="169" y="2"/>
                  <a:pt x="182" y="10"/>
                  <a:pt x="192" y="25"/>
                </a:cubicBezTo>
                <a:cubicBezTo>
                  <a:pt x="205" y="44"/>
                  <a:pt x="211" y="71"/>
                  <a:pt x="211" y="104"/>
                </a:cubicBezTo>
                <a:cubicBezTo>
                  <a:pt x="211" y="143"/>
                  <a:pt x="204" y="181"/>
                  <a:pt x="189" y="220"/>
                </a:cubicBezTo>
                <a:cubicBezTo>
                  <a:pt x="174" y="259"/>
                  <a:pt x="156" y="291"/>
                  <a:pt x="133" y="316"/>
                </a:cubicBezTo>
                <a:cubicBezTo>
                  <a:pt x="110" y="341"/>
                  <a:pt x="88" y="354"/>
                  <a:pt x="67" y="354"/>
                </a:cubicBezTo>
                <a:lnTo>
                  <a:pt x="63" y="354"/>
                </a:lnTo>
                <a:cubicBezTo>
                  <a:pt x="51" y="354"/>
                  <a:pt x="41" y="350"/>
                  <a:pt x="33" y="344"/>
                </a:cubicBezTo>
                <a:cubicBezTo>
                  <a:pt x="24" y="337"/>
                  <a:pt x="18" y="328"/>
                  <a:pt x="13" y="318"/>
                </a:cubicBezTo>
                <a:cubicBezTo>
                  <a:pt x="8" y="307"/>
                  <a:pt x="5" y="296"/>
                  <a:pt x="3" y="285"/>
                </a:cubicBezTo>
                <a:cubicBezTo>
                  <a:pt x="1" y="273"/>
                  <a:pt x="0" y="262"/>
                  <a:pt x="0" y="250"/>
                </a:cubicBezTo>
                <a:moveTo>
                  <a:pt x="173" y="69"/>
                </a:moveTo>
                <a:cubicBezTo>
                  <a:pt x="173" y="35"/>
                  <a:pt x="164" y="19"/>
                  <a:pt x="146" y="19"/>
                </a:cubicBezTo>
                <a:cubicBezTo>
                  <a:pt x="135" y="19"/>
                  <a:pt x="123" y="26"/>
                  <a:pt x="112" y="41"/>
                </a:cubicBezTo>
                <a:cubicBezTo>
                  <a:pt x="101" y="56"/>
                  <a:pt x="92" y="72"/>
                  <a:pt x="84" y="91"/>
                </a:cubicBezTo>
                <a:cubicBezTo>
                  <a:pt x="77" y="110"/>
                  <a:pt x="72" y="127"/>
                  <a:pt x="68" y="141"/>
                </a:cubicBezTo>
                <a:cubicBezTo>
                  <a:pt x="64" y="155"/>
                  <a:pt x="62" y="164"/>
                  <a:pt x="61" y="166"/>
                </a:cubicBezTo>
                <a:cubicBezTo>
                  <a:pt x="77" y="166"/>
                  <a:pt x="93" y="166"/>
                  <a:pt x="109" y="166"/>
                </a:cubicBezTo>
                <a:lnTo>
                  <a:pt x="157" y="166"/>
                </a:lnTo>
                <a:cubicBezTo>
                  <a:pt x="157" y="166"/>
                  <a:pt x="158" y="160"/>
                  <a:pt x="161" y="150"/>
                </a:cubicBezTo>
                <a:cubicBezTo>
                  <a:pt x="163" y="139"/>
                  <a:pt x="166" y="125"/>
                  <a:pt x="169" y="109"/>
                </a:cubicBezTo>
                <a:cubicBezTo>
                  <a:pt x="172" y="94"/>
                  <a:pt x="173" y="80"/>
                  <a:pt x="173" y="69"/>
                </a:cubicBezTo>
                <a:moveTo>
                  <a:pt x="40" y="284"/>
                </a:moveTo>
                <a:cubicBezTo>
                  <a:pt x="40" y="318"/>
                  <a:pt x="48" y="336"/>
                  <a:pt x="66" y="336"/>
                </a:cubicBezTo>
                <a:cubicBezTo>
                  <a:pt x="71" y="336"/>
                  <a:pt x="76" y="334"/>
                  <a:pt x="81" y="331"/>
                </a:cubicBezTo>
                <a:cubicBezTo>
                  <a:pt x="87" y="328"/>
                  <a:pt x="94" y="321"/>
                  <a:pt x="102" y="312"/>
                </a:cubicBezTo>
                <a:cubicBezTo>
                  <a:pt x="109" y="303"/>
                  <a:pt x="117" y="289"/>
                  <a:pt x="125" y="269"/>
                </a:cubicBezTo>
                <a:cubicBezTo>
                  <a:pt x="133" y="250"/>
                  <a:pt x="141" y="226"/>
                  <a:pt x="149" y="197"/>
                </a:cubicBezTo>
                <a:lnTo>
                  <a:pt x="151" y="189"/>
                </a:lnTo>
                <a:lnTo>
                  <a:pt x="55" y="189"/>
                </a:lnTo>
                <a:cubicBezTo>
                  <a:pt x="55" y="190"/>
                  <a:pt x="54" y="196"/>
                  <a:pt x="51" y="208"/>
                </a:cubicBezTo>
                <a:cubicBezTo>
                  <a:pt x="48" y="219"/>
                  <a:pt x="45" y="232"/>
                  <a:pt x="43" y="246"/>
                </a:cubicBezTo>
                <a:cubicBezTo>
                  <a:pt x="41" y="260"/>
                  <a:pt x="40" y="273"/>
                  <a:pt x="4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1" name=""/>
          <p:cNvSpPr/>
          <p:nvPr/>
        </p:nvSpPr>
        <p:spPr>
          <a:xfrm>
            <a:off x="1734480" y="1438200"/>
            <a:ext cx="60480" cy="250920"/>
          </a:xfrm>
          <a:custGeom>
            <a:avLst/>
            <a:gdLst/>
            <a:ahLst/>
            <a:rect l="0" t="0" r="r" b="b"/>
            <a:pathLst>
              <a:path w="168" h="697">
                <a:moveTo>
                  <a:pt x="0" y="348"/>
                </a:moveTo>
                <a:cubicBezTo>
                  <a:pt x="0" y="316"/>
                  <a:pt x="3" y="286"/>
                  <a:pt x="7" y="257"/>
                </a:cubicBezTo>
                <a:cubicBezTo>
                  <a:pt x="12" y="228"/>
                  <a:pt x="17" y="203"/>
                  <a:pt x="23" y="182"/>
                </a:cubicBezTo>
                <a:cubicBezTo>
                  <a:pt x="29" y="161"/>
                  <a:pt x="38" y="141"/>
                  <a:pt x="49" y="121"/>
                </a:cubicBezTo>
                <a:cubicBezTo>
                  <a:pt x="60" y="101"/>
                  <a:pt x="69" y="85"/>
                  <a:pt x="75" y="74"/>
                </a:cubicBezTo>
                <a:cubicBezTo>
                  <a:pt x="83" y="63"/>
                  <a:pt x="93" y="51"/>
                  <a:pt x="106" y="38"/>
                </a:cubicBezTo>
                <a:cubicBezTo>
                  <a:pt x="119" y="25"/>
                  <a:pt x="126" y="17"/>
                  <a:pt x="129" y="14"/>
                </a:cubicBezTo>
                <a:cubicBezTo>
                  <a:pt x="131" y="12"/>
                  <a:pt x="137" y="7"/>
                  <a:pt x="146" y="0"/>
                </a:cubicBezTo>
                <a:lnTo>
                  <a:pt x="155" y="0"/>
                </a:lnTo>
                <a:lnTo>
                  <a:pt x="158" y="0"/>
                </a:lnTo>
                <a:cubicBezTo>
                  <a:pt x="164" y="0"/>
                  <a:pt x="168" y="2"/>
                  <a:pt x="168" y="6"/>
                </a:cubicBezTo>
                <a:cubicBezTo>
                  <a:pt x="168" y="7"/>
                  <a:pt x="164" y="12"/>
                  <a:pt x="156" y="21"/>
                </a:cubicBezTo>
                <a:cubicBezTo>
                  <a:pt x="148" y="29"/>
                  <a:pt x="138" y="41"/>
                  <a:pt x="127" y="58"/>
                </a:cubicBezTo>
                <a:cubicBezTo>
                  <a:pt x="116" y="74"/>
                  <a:pt x="105" y="94"/>
                  <a:pt x="93" y="117"/>
                </a:cubicBezTo>
                <a:cubicBezTo>
                  <a:pt x="82" y="141"/>
                  <a:pt x="71" y="173"/>
                  <a:pt x="63" y="214"/>
                </a:cubicBezTo>
                <a:cubicBezTo>
                  <a:pt x="55" y="254"/>
                  <a:pt x="51" y="299"/>
                  <a:pt x="51" y="348"/>
                </a:cubicBezTo>
                <a:cubicBezTo>
                  <a:pt x="51" y="397"/>
                  <a:pt x="55" y="442"/>
                  <a:pt x="63" y="482"/>
                </a:cubicBezTo>
                <a:cubicBezTo>
                  <a:pt x="71" y="522"/>
                  <a:pt x="81" y="555"/>
                  <a:pt x="92" y="580"/>
                </a:cubicBezTo>
                <a:cubicBezTo>
                  <a:pt x="104" y="604"/>
                  <a:pt x="115" y="624"/>
                  <a:pt x="127" y="639"/>
                </a:cubicBezTo>
                <a:cubicBezTo>
                  <a:pt x="138" y="655"/>
                  <a:pt x="148" y="667"/>
                  <a:pt x="156" y="676"/>
                </a:cubicBezTo>
                <a:cubicBezTo>
                  <a:pt x="164" y="686"/>
                  <a:pt x="168" y="691"/>
                  <a:pt x="168" y="691"/>
                </a:cubicBezTo>
                <a:cubicBezTo>
                  <a:pt x="168" y="695"/>
                  <a:pt x="164" y="697"/>
                  <a:pt x="157" y="697"/>
                </a:cubicBezTo>
                <a:lnTo>
                  <a:pt x="155" y="697"/>
                </a:lnTo>
                <a:lnTo>
                  <a:pt x="146" y="697"/>
                </a:lnTo>
                <a:lnTo>
                  <a:pt x="127" y="681"/>
                </a:lnTo>
                <a:cubicBezTo>
                  <a:pt x="83" y="641"/>
                  <a:pt x="50" y="592"/>
                  <a:pt x="30" y="533"/>
                </a:cubicBezTo>
                <a:cubicBezTo>
                  <a:pt x="10" y="473"/>
                  <a:pt x="0" y="412"/>
                  <a:pt x="0" y="34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2" name=""/>
          <p:cNvSpPr/>
          <p:nvPr/>
        </p:nvSpPr>
        <p:spPr>
          <a:xfrm>
            <a:off x="1813680" y="1514880"/>
            <a:ext cx="142200" cy="111600"/>
          </a:xfrm>
          <a:custGeom>
            <a:avLst/>
            <a:gdLst/>
            <a:ahLst/>
            <a:rect l="0" t="0" r="r" b="b"/>
            <a:pathLst>
              <a:path w="395" h="310">
                <a:moveTo>
                  <a:pt x="144" y="310"/>
                </a:moveTo>
                <a:cubicBezTo>
                  <a:pt x="137" y="309"/>
                  <a:pt x="112" y="308"/>
                  <a:pt x="70" y="308"/>
                </a:cubicBezTo>
                <a:cubicBezTo>
                  <a:pt x="32" y="308"/>
                  <a:pt x="11" y="309"/>
                  <a:pt x="5" y="310"/>
                </a:cubicBezTo>
                <a:lnTo>
                  <a:pt x="0" y="310"/>
                </a:lnTo>
                <a:lnTo>
                  <a:pt x="0" y="266"/>
                </a:lnTo>
                <a:lnTo>
                  <a:pt x="67" y="266"/>
                </a:lnTo>
                <a:lnTo>
                  <a:pt x="156" y="161"/>
                </a:lnTo>
                <a:lnTo>
                  <a:pt x="62" y="43"/>
                </a:lnTo>
                <a:lnTo>
                  <a:pt x="4" y="43"/>
                </a:lnTo>
                <a:lnTo>
                  <a:pt x="4" y="0"/>
                </a:lnTo>
                <a:lnTo>
                  <a:pt x="9" y="0"/>
                </a:lnTo>
                <a:cubicBezTo>
                  <a:pt x="16" y="1"/>
                  <a:pt x="42" y="2"/>
                  <a:pt x="85" y="2"/>
                </a:cubicBezTo>
                <a:cubicBezTo>
                  <a:pt x="134" y="2"/>
                  <a:pt x="162" y="1"/>
                  <a:pt x="170" y="0"/>
                </a:cubicBezTo>
                <a:lnTo>
                  <a:pt x="177" y="0"/>
                </a:lnTo>
                <a:lnTo>
                  <a:pt x="177" y="43"/>
                </a:lnTo>
                <a:lnTo>
                  <a:pt x="157" y="43"/>
                </a:lnTo>
                <a:lnTo>
                  <a:pt x="181" y="73"/>
                </a:lnTo>
                <a:cubicBezTo>
                  <a:pt x="197" y="93"/>
                  <a:pt x="205" y="102"/>
                  <a:pt x="206" y="102"/>
                </a:cubicBezTo>
                <a:cubicBezTo>
                  <a:pt x="208" y="102"/>
                  <a:pt x="217" y="92"/>
                  <a:pt x="232" y="72"/>
                </a:cubicBezTo>
                <a:lnTo>
                  <a:pt x="257" y="43"/>
                </a:lnTo>
                <a:lnTo>
                  <a:pt x="231" y="43"/>
                </a:lnTo>
                <a:lnTo>
                  <a:pt x="231" y="0"/>
                </a:lnTo>
                <a:lnTo>
                  <a:pt x="236" y="0"/>
                </a:lnTo>
                <a:cubicBezTo>
                  <a:pt x="243" y="1"/>
                  <a:pt x="269" y="2"/>
                  <a:pt x="311" y="2"/>
                </a:cubicBezTo>
                <a:cubicBezTo>
                  <a:pt x="349" y="2"/>
                  <a:pt x="371" y="1"/>
                  <a:pt x="376" y="0"/>
                </a:cubicBezTo>
                <a:lnTo>
                  <a:pt x="381" y="0"/>
                </a:lnTo>
                <a:lnTo>
                  <a:pt x="381" y="43"/>
                </a:lnTo>
                <a:lnTo>
                  <a:pt x="315" y="43"/>
                </a:lnTo>
                <a:lnTo>
                  <a:pt x="233" y="138"/>
                </a:lnTo>
                <a:lnTo>
                  <a:pt x="338" y="265"/>
                </a:lnTo>
                <a:lnTo>
                  <a:pt x="366" y="266"/>
                </a:lnTo>
                <a:lnTo>
                  <a:pt x="395" y="266"/>
                </a:lnTo>
                <a:lnTo>
                  <a:pt x="395" y="310"/>
                </a:lnTo>
                <a:lnTo>
                  <a:pt x="389" y="310"/>
                </a:lnTo>
                <a:cubicBezTo>
                  <a:pt x="382" y="309"/>
                  <a:pt x="357" y="308"/>
                  <a:pt x="313" y="308"/>
                </a:cubicBezTo>
                <a:cubicBezTo>
                  <a:pt x="264" y="308"/>
                  <a:pt x="236" y="309"/>
                  <a:pt x="227" y="310"/>
                </a:cubicBezTo>
                <a:lnTo>
                  <a:pt x="221" y="310"/>
                </a:lnTo>
                <a:lnTo>
                  <a:pt x="221" y="266"/>
                </a:lnTo>
                <a:lnTo>
                  <a:pt x="241" y="266"/>
                </a:lnTo>
                <a:cubicBezTo>
                  <a:pt x="241" y="266"/>
                  <a:pt x="231" y="254"/>
                  <a:pt x="213" y="231"/>
                </a:cubicBezTo>
                <a:cubicBezTo>
                  <a:pt x="194" y="208"/>
                  <a:pt x="185" y="197"/>
                  <a:pt x="184" y="196"/>
                </a:cubicBezTo>
                <a:lnTo>
                  <a:pt x="124" y="265"/>
                </a:lnTo>
                <a:lnTo>
                  <a:pt x="137" y="266"/>
                </a:lnTo>
                <a:lnTo>
                  <a:pt x="149" y="266"/>
                </a:lnTo>
                <a:lnTo>
                  <a:pt x="149" y="310"/>
                </a:lnTo>
                <a:lnTo>
                  <a:pt x="144" y="31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3" name=""/>
          <p:cNvSpPr/>
          <p:nvPr/>
        </p:nvSpPr>
        <p:spPr>
          <a:xfrm>
            <a:off x="1972440" y="1552680"/>
            <a:ext cx="55440" cy="113400"/>
          </a:xfrm>
          <a:custGeom>
            <a:avLst/>
            <a:gdLst/>
            <a:ahLst/>
            <a:rect l="0" t="0" r="r" b="b"/>
            <a:pathLst>
              <a:path w="154" h="315">
                <a:moveTo>
                  <a:pt x="3" y="119"/>
                </a:moveTo>
                <a:cubicBezTo>
                  <a:pt x="1" y="117"/>
                  <a:pt x="0" y="115"/>
                  <a:pt x="0" y="114"/>
                </a:cubicBezTo>
                <a:cubicBezTo>
                  <a:pt x="0" y="113"/>
                  <a:pt x="0" y="110"/>
                  <a:pt x="1" y="106"/>
                </a:cubicBezTo>
                <a:cubicBezTo>
                  <a:pt x="2" y="102"/>
                  <a:pt x="3" y="100"/>
                  <a:pt x="4" y="99"/>
                </a:cubicBezTo>
                <a:cubicBezTo>
                  <a:pt x="4" y="98"/>
                  <a:pt x="6" y="97"/>
                  <a:pt x="8" y="97"/>
                </a:cubicBezTo>
                <a:cubicBezTo>
                  <a:pt x="11" y="97"/>
                  <a:pt x="19" y="97"/>
                  <a:pt x="33" y="96"/>
                </a:cubicBezTo>
                <a:lnTo>
                  <a:pt x="59" y="96"/>
                </a:lnTo>
                <a:lnTo>
                  <a:pt x="69" y="57"/>
                </a:lnTo>
                <a:cubicBezTo>
                  <a:pt x="70" y="53"/>
                  <a:pt x="71" y="49"/>
                  <a:pt x="72" y="43"/>
                </a:cubicBezTo>
                <a:cubicBezTo>
                  <a:pt x="74" y="37"/>
                  <a:pt x="75" y="33"/>
                  <a:pt x="76" y="30"/>
                </a:cubicBezTo>
                <a:cubicBezTo>
                  <a:pt x="77" y="27"/>
                  <a:pt x="78" y="24"/>
                  <a:pt x="79" y="20"/>
                </a:cubicBezTo>
                <a:cubicBezTo>
                  <a:pt x="80" y="16"/>
                  <a:pt x="81" y="13"/>
                  <a:pt x="83" y="12"/>
                </a:cubicBezTo>
                <a:cubicBezTo>
                  <a:pt x="84" y="10"/>
                  <a:pt x="86" y="8"/>
                  <a:pt x="88" y="6"/>
                </a:cubicBezTo>
                <a:cubicBezTo>
                  <a:pt x="89" y="3"/>
                  <a:pt x="91" y="2"/>
                  <a:pt x="94" y="1"/>
                </a:cubicBezTo>
                <a:cubicBezTo>
                  <a:pt x="97" y="1"/>
                  <a:pt x="100" y="0"/>
                  <a:pt x="103" y="0"/>
                </a:cubicBezTo>
                <a:cubicBezTo>
                  <a:pt x="110" y="1"/>
                  <a:pt x="114" y="2"/>
                  <a:pt x="117" y="6"/>
                </a:cubicBezTo>
                <a:cubicBezTo>
                  <a:pt x="119" y="9"/>
                  <a:pt x="120" y="12"/>
                  <a:pt x="120" y="15"/>
                </a:cubicBezTo>
                <a:cubicBezTo>
                  <a:pt x="120" y="17"/>
                  <a:pt x="119" y="25"/>
                  <a:pt x="116" y="38"/>
                </a:cubicBezTo>
                <a:cubicBezTo>
                  <a:pt x="113" y="51"/>
                  <a:pt x="109" y="64"/>
                  <a:pt x="105" y="77"/>
                </a:cubicBezTo>
                <a:lnTo>
                  <a:pt x="100" y="95"/>
                </a:lnTo>
                <a:cubicBezTo>
                  <a:pt x="100" y="96"/>
                  <a:pt x="109" y="96"/>
                  <a:pt x="125" y="96"/>
                </a:cubicBezTo>
                <a:lnTo>
                  <a:pt x="151" y="96"/>
                </a:lnTo>
                <a:cubicBezTo>
                  <a:pt x="153" y="99"/>
                  <a:pt x="154" y="100"/>
                  <a:pt x="154" y="102"/>
                </a:cubicBezTo>
                <a:cubicBezTo>
                  <a:pt x="154" y="109"/>
                  <a:pt x="152" y="115"/>
                  <a:pt x="148" y="119"/>
                </a:cubicBezTo>
                <a:lnTo>
                  <a:pt x="94" y="119"/>
                </a:lnTo>
                <a:lnTo>
                  <a:pt x="76" y="190"/>
                </a:lnTo>
                <a:cubicBezTo>
                  <a:pt x="63" y="244"/>
                  <a:pt x="57" y="272"/>
                  <a:pt x="57" y="276"/>
                </a:cubicBezTo>
                <a:cubicBezTo>
                  <a:pt x="57" y="290"/>
                  <a:pt x="61" y="297"/>
                  <a:pt x="70" y="297"/>
                </a:cubicBezTo>
                <a:cubicBezTo>
                  <a:pt x="82" y="297"/>
                  <a:pt x="93" y="291"/>
                  <a:pt x="104" y="280"/>
                </a:cubicBezTo>
                <a:cubicBezTo>
                  <a:pt x="116" y="269"/>
                  <a:pt x="124" y="255"/>
                  <a:pt x="131" y="239"/>
                </a:cubicBezTo>
                <a:cubicBezTo>
                  <a:pt x="132" y="237"/>
                  <a:pt x="132" y="236"/>
                  <a:pt x="133" y="235"/>
                </a:cubicBezTo>
                <a:cubicBezTo>
                  <a:pt x="134" y="235"/>
                  <a:pt x="137" y="235"/>
                  <a:pt x="141" y="234"/>
                </a:cubicBezTo>
                <a:lnTo>
                  <a:pt x="143" y="234"/>
                </a:lnTo>
                <a:cubicBezTo>
                  <a:pt x="148" y="234"/>
                  <a:pt x="150" y="236"/>
                  <a:pt x="150" y="238"/>
                </a:cubicBezTo>
                <a:cubicBezTo>
                  <a:pt x="150" y="239"/>
                  <a:pt x="150" y="241"/>
                  <a:pt x="149" y="244"/>
                </a:cubicBezTo>
                <a:cubicBezTo>
                  <a:pt x="147" y="249"/>
                  <a:pt x="144" y="256"/>
                  <a:pt x="140" y="263"/>
                </a:cubicBezTo>
                <a:cubicBezTo>
                  <a:pt x="135" y="270"/>
                  <a:pt x="130" y="278"/>
                  <a:pt x="123" y="286"/>
                </a:cubicBezTo>
                <a:cubicBezTo>
                  <a:pt x="116" y="294"/>
                  <a:pt x="108" y="301"/>
                  <a:pt x="97" y="307"/>
                </a:cubicBezTo>
                <a:cubicBezTo>
                  <a:pt x="87" y="312"/>
                  <a:pt x="77" y="315"/>
                  <a:pt x="67" y="315"/>
                </a:cubicBezTo>
                <a:cubicBezTo>
                  <a:pt x="57" y="315"/>
                  <a:pt x="48" y="313"/>
                  <a:pt x="39" y="308"/>
                </a:cubicBezTo>
                <a:cubicBezTo>
                  <a:pt x="30" y="303"/>
                  <a:pt x="24" y="294"/>
                  <a:pt x="20" y="282"/>
                </a:cubicBezTo>
                <a:cubicBezTo>
                  <a:pt x="19" y="279"/>
                  <a:pt x="19" y="275"/>
                  <a:pt x="19" y="269"/>
                </a:cubicBezTo>
                <a:lnTo>
                  <a:pt x="19" y="260"/>
                </a:lnTo>
                <a:lnTo>
                  <a:pt x="36" y="190"/>
                </a:lnTo>
                <a:cubicBezTo>
                  <a:pt x="47" y="144"/>
                  <a:pt x="53" y="120"/>
                  <a:pt x="54" y="120"/>
                </a:cubicBezTo>
                <a:cubicBezTo>
                  <a:pt x="54" y="119"/>
                  <a:pt x="45" y="119"/>
                  <a:pt x="28" y="119"/>
                </a:cubicBezTo>
                <a:lnTo>
                  <a:pt x="3" y="11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4" name=""/>
          <p:cNvSpPr/>
          <p:nvPr/>
        </p:nvSpPr>
        <p:spPr>
          <a:xfrm>
            <a:off x="2065320" y="1595880"/>
            <a:ext cx="33120" cy="79200"/>
          </a:xfrm>
          <a:custGeom>
            <a:avLst/>
            <a:gdLst/>
            <a:ahLst/>
            <a:rect l="0" t="0" r="r" b="b"/>
            <a:pathLst>
              <a:path w="92" h="220">
                <a:moveTo>
                  <a:pt x="0" y="61"/>
                </a:moveTo>
                <a:cubicBezTo>
                  <a:pt x="0" y="61"/>
                  <a:pt x="0" y="54"/>
                  <a:pt x="0" y="42"/>
                </a:cubicBezTo>
                <a:cubicBezTo>
                  <a:pt x="0" y="31"/>
                  <a:pt x="3" y="21"/>
                  <a:pt x="11" y="12"/>
                </a:cubicBezTo>
                <a:cubicBezTo>
                  <a:pt x="18" y="4"/>
                  <a:pt x="28" y="0"/>
                  <a:pt x="41" y="0"/>
                </a:cubicBezTo>
                <a:cubicBezTo>
                  <a:pt x="55" y="0"/>
                  <a:pt x="66" y="6"/>
                  <a:pt x="76" y="17"/>
                </a:cubicBezTo>
                <a:cubicBezTo>
                  <a:pt x="87" y="29"/>
                  <a:pt x="92" y="49"/>
                  <a:pt x="92" y="80"/>
                </a:cubicBezTo>
                <a:cubicBezTo>
                  <a:pt x="92" y="96"/>
                  <a:pt x="90" y="112"/>
                  <a:pt x="86" y="127"/>
                </a:cubicBezTo>
                <a:cubicBezTo>
                  <a:pt x="82" y="142"/>
                  <a:pt x="77" y="156"/>
                  <a:pt x="72" y="167"/>
                </a:cubicBezTo>
                <a:cubicBezTo>
                  <a:pt x="66" y="178"/>
                  <a:pt x="60" y="187"/>
                  <a:pt x="53" y="195"/>
                </a:cubicBezTo>
                <a:cubicBezTo>
                  <a:pt x="47" y="203"/>
                  <a:pt x="40" y="209"/>
                  <a:pt x="36" y="214"/>
                </a:cubicBezTo>
                <a:cubicBezTo>
                  <a:pt x="31" y="219"/>
                  <a:pt x="28" y="221"/>
                  <a:pt x="27" y="220"/>
                </a:cubicBezTo>
                <a:cubicBezTo>
                  <a:pt x="25" y="220"/>
                  <a:pt x="22" y="218"/>
                  <a:pt x="18" y="214"/>
                </a:cubicBezTo>
                <a:cubicBezTo>
                  <a:pt x="13" y="210"/>
                  <a:pt x="11" y="207"/>
                  <a:pt x="11" y="205"/>
                </a:cubicBezTo>
                <a:cubicBezTo>
                  <a:pt x="11" y="203"/>
                  <a:pt x="14" y="199"/>
                  <a:pt x="19" y="194"/>
                </a:cubicBezTo>
                <a:cubicBezTo>
                  <a:pt x="24" y="188"/>
                  <a:pt x="30" y="181"/>
                  <a:pt x="36" y="173"/>
                </a:cubicBezTo>
                <a:cubicBezTo>
                  <a:pt x="44" y="165"/>
                  <a:pt x="50" y="153"/>
                  <a:pt x="56" y="138"/>
                </a:cubicBezTo>
                <a:cubicBezTo>
                  <a:pt x="61" y="123"/>
                  <a:pt x="65" y="106"/>
                  <a:pt x="67" y="87"/>
                </a:cubicBezTo>
                <a:lnTo>
                  <a:pt x="67" y="79"/>
                </a:lnTo>
                <a:lnTo>
                  <a:pt x="66" y="80"/>
                </a:lnTo>
                <a:cubicBezTo>
                  <a:pt x="65" y="80"/>
                  <a:pt x="64" y="81"/>
                  <a:pt x="63" y="81"/>
                </a:cubicBezTo>
                <a:cubicBezTo>
                  <a:pt x="61" y="81"/>
                  <a:pt x="60" y="82"/>
                  <a:pt x="58" y="83"/>
                </a:cubicBezTo>
                <a:cubicBezTo>
                  <a:pt x="57" y="84"/>
                  <a:pt x="55" y="84"/>
                  <a:pt x="52" y="84"/>
                </a:cubicBezTo>
                <a:cubicBezTo>
                  <a:pt x="49" y="84"/>
                  <a:pt x="46" y="85"/>
                  <a:pt x="44" y="85"/>
                </a:cubicBezTo>
                <a:cubicBezTo>
                  <a:pt x="30" y="85"/>
                  <a:pt x="20" y="81"/>
                  <a:pt x="12" y="73"/>
                </a:cubicBezTo>
                <a:lnTo>
                  <a:pt x="0"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5" name=""/>
          <p:cNvSpPr/>
          <p:nvPr/>
        </p:nvSpPr>
        <p:spPr>
          <a:xfrm>
            <a:off x="2161800" y="1469160"/>
            <a:ext cx="78480" cy="160200"/>
          </a:xfrm>
          <a:custGeom>
            <a:avLst/>
            <a:gdLst/>
            <a:ahLst/>
            <a:rect l="0" t="0" r="r" b="b"/>
            <a:pathLst>
              <a:path w="218" h="445">
                <a:moveTo>
                  <a:pt x="5" y="169"/>
                </a:moveTo>
                <a:cubicBezTo>
                  <a:pt x="2" y="166"/>
                  <a:pt x="0" y="163"/>
                  <a:pt x="0" y="162"/>
                </a:cubicBezTo>
                <a:cubicBezTo>
                  <a:pt x="0" y="160"/>
                  <a:pt x="1" y="156"/>
                  <a:pt x="2" y="151"/>
                </a:cubicBezTo>
                <a:cubicBezTo>
                  <a:pt x="4" y="145"/>
                  <a:pt x="5" y="142"/>
                  <a:pt x="6" y="141"/>
                </a:cubicBezTo>
                <a:cubicBezTo>
                  <a:pt x="7" y="139"/>
                  <a:pt x="9" y="138"/>
                  <a:pt x="12" y="138"/>
                </a:cubicBezTo>
                <a:cubicBezTo>
                  <a:pt x="15" y="138"/>
                  <a:pt x="27" y="137"/>
                  <a:pt x="48" y="137"/>
                </a:cubicBezTo>
                <a:lnTo>
                  <a:pt x="84" y="137"/>
                </a:lnTo>
                <a:lnTo>
                  <a:pt x="98" y="80"/>
                </a:lnTo>
                <a:cubicBezTo>
                  <a:pt x="99" y="75"/>
                  <a:pt x="101" y="68"/>
                  <a:pt x="103" y="60"/>
                </a:cubicBezTo>
                <a:cubicBezTo>
                  <a:pt x="104" y="52"/>
                  <a:pt x="106" y="46"/>
                  <a:pt x="107" y="42"/>
                </a:cubicBezTo>
                <a:cubicBezTo>
                  <a:pt x="109" y="38"/>
                  <a:pt x="110" y="34"/>
                  <a:pt x="112" y="28"/>
                </a:cubicBezTo>
                <a:cubicBezTo>
                  <a:pt x="113" y="22"/>
                  <a:pt x="115" y="18"/>
                  <a:pt x="117" y="16"/>
                </a:cubicBezTo>
                <a:cubicBezTo>
                  <a:pt x="120" y="14"/>
                  <a:pt x="122" y="11"/>
                  <a:pt x="124" y="8"/>
                </a:cubicBezTo>
                <a:cubicBezTo>
                  <a:pt x="127" y="4"/>
                  <a:pt x="130" y="2"/>
                  <a:pt x="134" y="1"/>
                </a:cubicBezTo>
                <a:cubicBezTo>
                  <a:pt x="138" y="1"/>
                  <a:pt x="142" y="0"/>
                  <a:pt x="146" y="0"/>
                </a:cubicBezTo>
                <a:cubicBezTo>
                  <a:pt x="156" y="1"/>
                  <a:pt x="162" y="3"/>
                  <a:pt x="165" y="8"/>
                </a:cubicBezTo>
                <a:cubicBezTo>
                  <a:pt x="168" y="12"/>
                  <a:pt x="170" y="17"/>
                  <a:pt x="170" y="21"/>
                </a:cubicBezTo>
                <a:cubicBezTo>
                  <a:pt x="170" y="24"/>
                  <a:pt x="168" y="35"/>
                  <a:pt x="164" y="54"/>
                </a:cubicBezTo>
                <a:cubicBezTo>
                  <a:pt x="159" y="72"/>
                  <a:pt x="155" y="91"/>
                  <a:pt x="149" y="109"/>
                </a:cubicBezTo>
                <a:lnTo>
                  <a:pt x="142" y="136"/>
                </a:lnTo>
                <a:cubicBezTo>
                  <a:pt x="142" y="136"/>
                  <a:pt x="154" y="137"/>
                  <a:pt x="177" y="137"/>
                </a:cubicBezTo>
                <a:lnTo>
                  <a:pt x="213" y="137"/>
                </a:lnTo>
                <a:cubicBezTo>
                  <a:pt x="216" y="140"/>
                  <a:pt x="218" y="143"/>
                  <a:pt x="218" y="145"/>
                </a:cubicBezTo>
                <a:cubicBezTo>
                  <a:pt x="218" y="155"/>
                  <a:pt x="215" y="163"/>
                  <a:pt x="209" y="169"/>
                </a:cubicBezTo>
                <a:lnTo>
                  <a:pt x="133" y="169"/>
                </a:lnTo>
                <a:lnTo>
                  <a:pt x="108" y="270"/>
                </a:lnTo>
                <a:cubicBezTo>
                  <a:pt x="90" y="344"/>
                  <a:pt x="81" y="384"/>
                  <a:pt x="81" y="390"/>
                </a:cubicBezTo>
                <a:cubicBezTo>
                  <a:pt x="81" y="409"/>
                  <a:pt x="87" y="419"/>
                  <a:pt x="100" y="419"/>
                </a:cubicBezTo>
                <a:cubicBezTo>
                  <a:pt x="116" y="419"/>
                  <a:pt x="132" y="411"/>
                  <a:pt x="147" y="395"/>
                </a:cubicBezTo>
                <a:cubicBezTo>
                  <a:pt x="164" y="380"/>
                  <a:pt x="176" y="360"/>
                  <a:pt x="185" y="337"/>
                </a:cubicBezTo>
                <a:cubicBezTo>
                  <a:pt x="186" y="334"/>
                  <a:pt x="187" y="332"/>
                  <a:pt x="189" y="332"/>
                </a:cubicBezTo>
                <a:cubicBezTo>
                  <a:pt x="190" y="332"/>
                  <a:pt x="193" y="331"/>
                  <a:pt x="199" y="331"/>
                </a:cubicBezTo>
                <a:lnTo>
                  <a:pt x="202" y="331"/>
                </a:lnTo>
                <a:cubicBezTo>
                  <a:pt x="209" y="331"/>
                  <a:pt x="212" y="332"/>
                  <a:pt x="212" y="336"/>
                </a:cubicBezTo>
                <a:cubicBezTo>
                  <a:pt x="212" y="338"/>
                  <a:pt x="212" y="340"/>
                  <a:pt x="210" y="345"/>
                </a:cubicBezTo>
                <a:cubicBezTo>
                  <a:pt x="208" y="352"/>
                  <a:pt x="204" y="361"/>
                  <a:pt x="198" y="371"/>
                </a:cubicBezTo>
                <a:cubicBezTo>
                  <a:pt x="192" y="381"/>
                  <a:pt x="184" y="392"/>
                  <a:pt x="174" y="404"/>
                </a:cubicBezTo>
                <a:cubicBezTo>
                  <a:pt x="164" y="415"/>
                  <a:pt x="151" y="425"/>
                  <a:pt x="137" y="433"/>
                </a:cubicBezTo>
                <a:cubicBezTo>
                  <a:pt x="123" y="441"/>
                  <a:pt x="109" y="445"/>
                  <a:pt x="95" y="445"/>
                </a:cubicBezTo>
                <a:cubicBezTo>
                  <a:pt x="81" y="445"/>
                  <a:pt x="68" y="441"/>
                  <a:pt x="55" y="434"/>
                </a:cubicBezTo>
                <a:cubicBezTo>
                  <a:pt x="43" y="427"/>
                  <a:pt x="34" y="415"/>
                  <a:pt x="28" y="398"/>
                </a:cubicBezTo>
                <a:cubicBezTo>
                  <a:pt x="27" y="394"/>
                  <a:pt x="27" y="388"/>
                  <a:pt x="27" y="379"/>
                </a:cubicBezTo>
                <a:lnTo>
                  <a:pt x="27" y="367"/>
                </a:lnTo>
                <a:lnTo>
                  <a:pt x="51" y="269"/>
                </a:lnTo>
                <a:cubicBezTo>
                  <a:pt x="67" y="204"/>
                  <a:pt x="76" y="171"/>
                  <a:pt x="76" y="170"/>
                </a:cubicBezTo>
                <a:cubicBezTo>
                  <a:pt x="76" y="169"/>
                  <a:pt x="64" y="169"/>
                  <a:pt x="41" y="169"/>
                </a:cubicBezTo>
                <a:lnTo>
                  <a:pt x="5" y="1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6" name=""/>
          <p:cNvSpPr/>
          <p:nvPr/>
        </p:nvSpPr>
        <p:spPr>
          <a:xfrm>
            <a:off x="2261520" y="1438200"/>
            <a:ext cx="60120" cy="250920"/>
          </a:xfrm>
          <a:custGeom>
            <a:avLst/>
            <a:gdLst/>
            <a:ahLst/>
            <a:rect l="0" t="0" r="r" b="b"/>
            <a:pathLst>
              <a:path w="167" h="697">
                <a:moveTo>
                  <a:pt x="3" y="0"/>
                </a:moveTo>
                <a:lnTo>
                  <a:pt x="6" y="0"/>
                </a:lnTo>
                <a:cubicBezTo>
                  <a:pt x="8" y="0"/>
                  <a:pt x="11" y="0"/>
                  <a:pt x="13" y="0"/>
                </a:cubicBezTo>
                <a:lnTo>
                  <a:pt x="21" y="0"/>
                </a:lnTo>
                <a:lnTo>
                  <a:pt x="41" y="16"/>
                </a:lnTo>
                <a:cubicBezTo>
                  <a:pt x="85" y="56"/>
                  <a:pt x="117" y="105"/>
                  <a:pt x="137" y="164"/>
                </a:cubicBezTo>
                <a:cubicBezTo>
                  <a:pt x="157" y="223"/>
                  <a:pt x="167" y="284"/>
                  <a:pt x="167" y="348"/>
                </a:cubicBezTo>
                <a:cubicBezTo>
                  <a:pt x="167" y="380"/>
                  <a:pt x="165" y="410"/>
                  <a:pt x="160" y="439"/>
                </a:cubicBezTo>
                <a:cubicBezTo>
                  <a:pt x="156" y="469"/>
                  <a:pt x="150" y="493"/>
                  <a:pt x="144" y="514"/>
                </a:cubicBezTo>
                <a:cubicBezTo>
                  <a:pt x="138" y="535"/>
                  <a:pt x="130" y="556"/>
                  <a:pt x="118" y="576"/>
                </a:cubicBezTo>
                <a:cubicBezTo>
                  <a:pt x="106" y="597"/>
                  <a:pt x="98" y="612"/>
                  <a:pt x="91" y="623"/>
                </a:cubicBezTo>
                <a:cubicBezTo>
                  <a:pt x="85" y="633"/>
                  <a:pt x="75" y="645"/>
                  <a:pt x="62" y="658"/>
                </a:cubicBezTo>
                <a:cubicBezTo>
                  <a:pt x="50" y="671"/>
                  <a:pt x="42" y="679"/>
                  <a:pt x="40" y="681"/>
                </a:cubicBezTo>
                <a:cubicBezTo>
                  <a:pt x="38" y="684"/>
                  <a:pt x="32" y="688"/>
                  <a:pt x="24" y="695"/>
                </a:cubicBezTo>
                <a:cubicBezTo>
                  <a:pt x="23" y="696"/>
                  <a:pt x="22" y="697"/>
                  <a:pt x="21" y="697"/>
                </a:cubicBezTo>
                <a:lnTo>
                  <a:pt x="13" y="697"/>
                </a:lnTo>
                <a:cubicBezTo>
                  <a:pt x="9" y="697"/>
                  <a:pt x="7" y="697"/>
                  <a:pt x="5" y="697"/>
                </a:cubicBezTo>
                <a:cubicBezTo>
                  <a:pt x="4" y="697"/>
                  <a:pt x="3" y="697"/>
                  <a:pt x="2" y="695"/>
                </a:cubicBezTo>
                <a:cubicBezTo>
                  <a:pt x="1" y="694"/>
                  <a:pt x="0" y="692"/>
                  <a:pt x="0" y="689"/>
                </a:cubicBezTo>
                <a:cubicBezTo>
                  <a:pt x="0" y="688"/>
                  <a:pt x="3" y="685"/>
                  <a:pt x="7" y="680"/>
                </a:cubicBezTo>
                <a:cubicBezTo>
                  <a:pt x="79" y="605"/>
                  <a:pt x="116" y="494"/>
                  <a:pt x="116" y="348"/>
                </a:cubicBezTo>
                <a:cubicBezTo>
                  <a:pt x="116" y="202"/>
                  <a:pt x="79" y="92"/>
                  <a:pt x="7" y="17"/>
                </a:cubicBezTo>
                <a:cubicBezTo>
                  <a:pt x="3" y="12"/>
                  <a:pt x="0" y="9"/>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7" name=""/>
          <p:cNvSpPr txBox="1"/>
          <p:nvPr/>
        </p:nvSpPr>
        <p:spPr>
          <a:xfrm>
            <a:off x="380880" y="1440000"/>
            <a:ext cx="109044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ノイズ予測 </a:t>
            </a:r>
            <a:endParaRPr b="0" lang="en-US" sz="1560" strike="noStrike" u="none">
              <a:solidFill>
                <a:srgbClr val="000000"/>
              </a:solidFill>
              <a:effectLst/>
              <a:uFillTx/>
              <a:latin typeface="Times New Roman"/>
            </a:endParaRPr>
          </a:p>
        </p:txBody>
      </p:sp>
      <p:sp>
        <p:nvSpPr>
          <p:cNvPr id="1138" name=""/>
          <p:cNvSpPr/>
          <p:nvPr/>
        </p:nvSpPr>
        <p:spPr>
          <a:xfrm>
            <a:off x="542880" y="19904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9" name=""/>
          <p:cNvSpPr txBox="1"/>
          <p:nvPr/>
        </p:nvSpPr>
        <p:spPr>
          <a:xfrm>
            <a:off x="2341800" y="1440000"/>
            <a:ext cx="205488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 の</a:t>
            </a:r>
            <a:r>
              <a:rPr b="1" lang="en-US" sz="1560" strike="noStrike" u="none">
                <a:solidFill>
                  <a:srgbClr val="333333"/>
                </a:solidFill>
                <a:effectLst/>
                <a:uFillTx/>
                <a:latin typeface="NotoSansJP-Thin_"/>
                <a:ea typeface="NotoSansJP-Thin_"/>
              </a:rPr>
              <a:t>NN</a:t>
            </a:r>
            <a:r>
              <a:rPr b="1" lang="zh-CN" sz="1560" strike="noStrike" u="none">
                <a:solidFill>
                  <a:srgbClr val="333333"/>
                </a:solidFill>
                <a:effectLst/>
                <a:uFillTx/>
                <a:latin typeface="NotoSansJP-Thin_"/>
                <a:ea typeface="NotoSansJP-Thin_"/>
              </a:rPr>
              <a:t>アーキテクチャ</a:t>
            </a:r>
            <a:endParaRPr b="0" lang="en-US" sz="1560" strike="noStrike" u="none">
              <a:solidFill>
                <a:srgbClr val="000000"/>
              </a:solidFill>
              <a:effectLst/>
              <a:uFillTx/>
              <a:latin typeface="Times New Roman"/>
            </a:endParaRPr>
          </a:p>
        </p:txBody>
      </p:sp>
      <p:sp>
        <p:nvSpPr>
          <p:cNvPr id="1140" name=""/>
          <p:cNvSpPr/>
          <p:nvPr/>
        </p:nvSpPr>
        <p:spPr>
          <a:xfrm>
            <a:off x="1319400" y="19904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2" y="157"/>
                </a:lnTo>
                <a:lnTo>
                  <a:pt x="60" y="43"/>
                </a:lnTo>
                <a:lnTo>
                  <a:pt x="4" y="43"/>
                </a:lnTo>
                <a:lnTo>
                  <a:pt x="4" y="0"/>
                </a:lnTo>
                <a:lnTo>
                  <a:pt x="9" y="0"/>
                </a:lnTo>
                <a:cubicBezTo>
                  <a:pt x="16" y="2"/>
                  <a:pt x="40" y="2"/>
                  <a:pt x="83" y="2"/>
                </a:cubicBezTo>
                <a:cubicBezTo>
                  <a:pt x="130" y="2"/>
                  <a:pt x="157" y="2"/>
                  <a:pt x="165" y="0"/>
                </a:cubicBezTo>
                <a:lnTo>
                  <a:pt x="171" y="0"/>
                </a:lnTo>
                <a:lnTo>
                  <a:pt x="171" y="43"/>
                </a:lnTo>
                <a:lnTo>
                  <a:pt x="152" y="43"/>
                </a:lnTo>
                <a:lnTo>
                  <a:pt x="176" y="72"/>
                </a:lnTo>
                <a:cubicBezTo>
                  <a:pt x="191" y="91"/>
                  <a:pt x="199" y="101"/>
                  <a:pt x="200" y="101"/>
                </a:cubicBezTo>
                <a:cubicBezTo>
                  <a:pt x="201" y="101"/>
                  <a:pt x="210" y="91"/>
                  <a:pt x="225" y="71"/>
                </a:cubicBezTo>
                <a:lnTo>
                  <a:pt x="249" y="43"/>
                </a:lnTo>
                <a:lnTo>
                  <a:pt x="224" y="43"/>
                </a:lnTo>
                <a:lnTo>
                  <a:pt x="224" y="0"/>
                </a:lnTo>
                <a:lnTo>
                  <a:pt x="229" y="0"/>
                </a:lnTo>
                <a:cubicBezTo>
                  <a:pt x="236" y="2"/>
                  <a:pt x="260" y="2"/>
                  <a:pt x="301" y="2"/>
                </a:cubicBezTo>
                <a:cubicBezTo>
                  <a:pt x="339" y="2"/>
                  <a:pt x="359" y="2"/>
                  <a:pt x="365" y="0"/>
                </a:cubicBezTo>
                <a:lnTo>
                  <a:pt x="370" y="0"/>
                </a:lnTo>
                <a:lnTo>
                  <a:pt x="370" y="43"/>
                </a:lnTo>
                <a:lnTo>
                  <a:pt x="304" y="43"/>
                </a:lnTo>
                <a:lnTo>
                  <a:pt x="226" y="135"/>
                </a:lnTo>
                <a:lnTo>
                  <a:pt x="327" y="259"/>
                </a:lnTo>
                <a:lnTo>
                  <a:pt x="355" y="260"/>
                </a:lnTo>
                <a:lnTo>
                  <a:pt x="383" y="260"/>
                </a:lnTo>
                <a:lnTo>
                  <a:pt x="383" y="301"/>
                </a:lnTo>
                <a:lnTo>
                  <a:pt x="378" y="301"/>
                </a:lnTo>
                <a:cubicBezTo>
                  <a:pt x="371" y="300"/>
                  <a:pt x="346" y="299"/>
                  <a:pt x="303" y="299"/>
                </a:cubicBezTo>
                <a:cubicBezTo>
                  <a:pt x="256" y="299"/>
                  <a:pt x="229" y="300"/>
                  <a:pt x="221" y="301"/>
                </a:cubicBezTo>
                <a:lnTo>
                  <a:pt x="215" y="301"/>
                </a:lnTo>
                <a:lnTo>
                  <a:pt x="215" y="260"/>
                </a:lnTo>
                <a:lnTo>
                  <a:pt x="233" y="260"/>
                </a:lnTo>
                <a:cubicBezTo>
                  <a:pt x="233" y="259"/>
                  <a:pt x="224" y="248"/>
                  <a:pt x="206" y="226"/>
                </a:cubicBezTo>
                <a:cubicBezTo>
                  <a:pt x="188" y="204"/>
                  <a:pt x="179" y="192"/>
                  <a:pt x="179"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1" name=""/>
          <p:cNvSpPr/>
          <p:nvPr/>
        </p:nvSpPr>
        <p:spPr>
          <a:xfrm>
            <a:off x="1473480" y="2027520"/>
            <a:ext cx="53640" cy="109800"/>
          </a:xfrm>
          <a:custGeom>
            <a:avLst/>
            <a:gdLst/>
            <a:ahLst/>
            <a:rect l="0" t="0" r="r" b="b"/>
            <a:pathLst>
              <a:path w="149" h="305">
                <a:moveTo>
                  <a:pt x="3" y="115"/>
                </a:moveTo>
                <a:cubicBezTo>
                  <a:pt x="1" y="113"/>
                  <a:pt x="0" y="111"/>
                  <a:pt x="0" y="110"/>
                </a:cubicBezTo>
                <a:cubicBezTo>
                  <a:pt x="0" y="109"/>
                  <a:pt x="0" y="106"/>
                  <a:pt x="1" y="102"/>
                </a:cubicBezTo>
                <a:cubicBezTo>
                  <a:pt x="2" y="99"/>
                  <a:pt x="3" y="96"/>
                  <a:pt x="4" y="96"/>
                </a:cubicBezTo>
                <a:cubicBezTo>
                  <a:pt x="4" y="94"/>
                  <a:pt x="6" y="93"/>
                  <a:pt x="8" y="93"/>
                </a:cubicBezTo>
                <a:cubicBezTo>
                  <a:pt x="10" y="93"/>
                  <a:pt x="18" y="93"/>
                  <a:pt x="32" y="93"/>
                </a:cubicBezTo>
                <a:lnTo>
                  <a:pt x="58" y="93"/>
                </a:lnTo>
                <a:lnTo>
                  <a:pt x="67" y="55"/>
                </a:lnTo>
                <a:cubicBezTo>
                  <a:pt x="68" y="51"/>
                  <a:pt x="69" y="46"/>
                  <a:pt x="70" y="41"/>
                </a:cubicBezTo>
                <a:cubicBezTo>
                  <a:pt x="71" y="35"/>
                  <a:pt x="72" y="31"/>
                  <a:pt x="73" y="28"/>
                </a:cubicBezTo>
                <a:cubicBezTo>
                  <a:pt x="74" y="26"/>
                  <a:pt x="75" y="23"/>
                  <a:pt x="76" y="19"/>
                </a:cubicBezTo>
                <a:cubicBezTo>
                  <a:pt x="77" y="15"/>
                  <a:pt x="78" y="12"/>
                  <a:pt x="80" y="11"/>
                </a:cubicBezTo>
                <a:cubicBezTo>
                  <a:pt x="82" y="9"/>
                  <a:pt x="83" y="7"/>
                  <a:pt x="85" y="5"/>
                </a:cubicBezTo>
                <a:cubicBezTo>
                  <a:pt x="86" y="3"/>
                  <a:pt x="89" y="1"/>
                  <a:pt x="91" y="1"/>
                </a:cubicBezTo>
                <a:cubicBezTo>
                  <a:pt x="94" y="0"/>
                  <a:pt x="97" y="0"/>
                  <a:pt x="100" y="0"/>
                </a:cubicBezTo>
                <a:cubicBezTo>
                  <a:pt x="106" y="0"/>
                  <a:pt x="110" y="2"/>
                  <a:pt x="112" y="5"/>
                </a:cubicBezTo>
                <a:cubicBezTo>
                  <a:pt x="114" y="8"/>
                  <a:pt x="115" y="11"/>
                  <a:pt x="115" y="14"/>
                </a:cubicBezTo>
                <a:cubicBezTo>
                  <a:pt x="115" y="16"/>
                  <a:pt x="114" y="24"/>
                  <a:pt x="111" y="36"/>
                </a:cubicBezTo>
                <a:cubicBezTo>
                  <a:pt x="108" y="49"/>
                  <a:pt x="105" y="62"/>
                  <a:pt x="102" y="74"/>
                </a:cubicBezTo>
                <a:lnTo>
                  <a:pt x="97" y="92"/>
                </a:lnTo>
                <a:cubicBezTo>
                  <a:pt x="97" y="93"/>
                  <a:pt x="105" y="93"/>
                  <a:pt x="121" y="93"/>
                </a:cubicBezTo>
                <a:lnTo>
                  <a:pt x="146" y="93"/>
                </a:lnTo>
                <a:cubicBezTo>
                  <a:pt x="148" y="95"/>
                  <a:pt x="149" y="97"/>
                  <a:pt x="149" y="98"/>
                </a:cubicBezTo>
                <a:cubicBezTo>
                  <a:pt x="149" y="105"/>
                  <a:pt x="147" y="111"/>
                  <a:pt x="143" y="115"/>
                </a:cubicBezTo>
                <a:lnTo>
                  <a:pt x="91" y="115"/>
                </a:lnTo>
                <a:lnTo>
                  <a:pt x="74" y="184"/>
                </a:lnTo>
                <a:cubicBezTo>
                  <a:pt x="61" y="235"/>
                  <a:pt x="55" y="262"/>
                  <a:pt x="55" y="266"/>
                </a:cubicBezTo>
                <a:cubicBezTo>
                  <a:pt x="55" y="280"/>
                  <a:pt x="59" y="286"/>
                  <a:pt x="68" y="286"/>
                </a:cubicBezTo>
                <a:cubicBezTo>
                  <a:pt x="79" y="286"/>
                  <a:pt x="90" y="281"/>
                  <a:pt x="101" y="270"/>
                </a:cubicBezTo>
                <a:cubicBezTo>
                  <a:pt x="111" y="259"/>
                  <a:pt x="120" y="246"/>
                  <a:pt x="127" y="230"/>
                </a:cubicBezTo>
                <a:cubicBezTo>
                  <a:pt x="128" y="228"/>
                  <a:pt x="128" y="227"/>
                  <a:pt x="129" y="227"/>
                </a:cubicBezTo>
                <a:cubicBezTo>
                  <a:pt x="130" y="226"/>
                  <a:pt x="133" y="226"/>
                  <a:pt x="136" y="226"/>
                </a:cubicBezTo>
                <a:lnTo>
                  <a:pt x="138" y="226"/>
                </a:lnTo>
                <a:cubicBezTo>
                  <a:pt x="143" y="226"/>
                  <a:pt x="146" y="227"/>
                  <a:pt x="146" y="230"/>
                </a:cubicBezTo>
                <a:cubicBezTo>
                  <a:pt x="146" y="230"/>
                  <a:pt x="145" y="232"/>
                  <a:pt x="144" y="235"/>
                </a:cubicBezTo>
                <a:cubicBezTo>
                  <a:pt x="143" y="240"/>
                  <a:pt x="140" y="246"/>
                  <a:pt x="135" y="253"/>
                </a:cubicBezTo>
                <a:cubicBezTo>
                  <a:pt x="131" y="260"/>
                  <a:pt x="126" y="268"/>
                  <a:pt x="118" y="276"/>
                </a:cubicBezTo>
                <a:cubicBezTo>
                  <a:pt x="112" y="284"/>
                  <a:pt x="103" y="291"/>
                  <a:pt x="94" y="297"/>
                </a:cubicBezTo>
                <a:cubicBezTo>
                  <a:pt x="84" y="302"/>
                  <a:pt x="75" y="305"/>
                  <a:pt x="65" y="305"/>
                </a:cubicBezTo>
                <a:cubicBezTo>
                  <a:pt x="55" y="305"/>
                  <a:pt x="46" y="303"/>
                  <a:pt x="37" y="298"/>
                </a:cubicBezTo>
                <a:cubicBezTo>
                  <a:pt x="29" y="292"/>
                  <a:pt x="23" y="284"/>
                  <a:pt x="19" y="272"/>
                </a:cubicBezTo>
                <a:cubicBezTo>
                  <a:pt x="18" y="270"/>
                  <a:pt x="18" y="265"/>
                  <a:pt x="18" y="259"/>
                </a:cubicBezTo>
                <a:lnTo>
                  <a:pt x="18" y="251"/>
                </a:lnTo>
                <a:lnTo>
                  <a:pt x="35" y="184"/>
                </a:lnTo>
                <a:cubicBezTo>
                  <a:pt x="46" y="139"/>
                  <a:pt x="52" y="116"/>
                  <a:pt x="52" y="116"/>
                </a:cubicBezTo>
                <a:cubicBezTo>
                  <a:pt x="52" y="115"/>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2" name=""/>
          <p:cNvSpPr txBox="1"/>
          <p:nvPr/>
        </p:nvSpPr>
        <p:spPr>
          <a:xfrm>
            <a:off x="762120" y="1925640"/>
            <a:ext cx="6015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入力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143" name=""/>
          <p:cNvSpPr/>
          <p:nvPr/>
        </p:nvSpPr>
        <p:spPr>
          <a:xfrm>
            <a:off x="2515680" y="1990440"/>
            <a:ext cx="99000" cy="110160"/>
          </a:xfrm>
          <a:custGeom>
            <a:avLst/>
            <a:gdLst/>
            <a:ahLst/>
            <a:rect l="0" t="0" r="r" b="b"/>
            <a:pathLst>
              <a:path w="275" h="306">
                <a:moveTo>
                  <a:pt x="251" y="241"/>
                </a:moveTo>
                <a:cubicBezTo>
                  <a:pt x="254" y="241"/>
                  <a:pt x="257" y="244"/>
                  <a:pt x="260" y="251"/>
                </a:cubicBezTo>
                <a:cubicBezTo>
                  <a:pt x="263" y="258"/>
                  <a:pt x="264" y="264"/>
                  <a:pt x="265" y="270"/>
                </a:cubicBezTo>
                <a:cubicBezTo>
                  <a:pt x="265" y="272"/>
                  <a:pt x="264" y="273"/>
                  <a:pt x="263" y="275"/>
                </a:cubicBezTo>
                <a:cubicBezTo>
                  <a:pt x="262" y="276"/>
                  <a:pt x="259" y="279"/>
                  <a:pt x="254" y="282"/>
                </a:cubicBezTo>
                <a:cubicBezTo>
                  <a:pt x="249" y="285"/>
                  <a:pt x="240" y="289"/>
                  <a:pt x="227" y="294"/>
                </a:cubicBezTo>
                <a:cubicBezTo>
                  <a:pt x="214" y="299"/>
                  <a:pt x="201" y="302"/>
                  <a:pt x="188" y="305"/>
                </a:cubicBezTo>
                <a:cubicBezTo>
                  <a:pt x="183" y="306"/>
                  <a:pt x="174" y="306"/>
                  <a:pt x="160" y="306"/>
                </a:cubicBezTo>
                <a:cubicBezTo>
                  <a:pt x="131" y="306"/>
                  <a:pt x="105" y="302"/>
                  <a:pt x="84" y="294"/>
                </a:cubicBezTo>
                <a:cubicBezTo>
                  <a:pt x="62" y="287"/>
                  <a:pt x="45" y="277"/>
                  <a:pt x="34" y="265"/>
                </a:cubicBezTo>
                <a:cubicBezTo>
                  <a:pt x="22" y="253"/>
                  <a:pt x="13" y="240"/>
                  <a:pt x="8" y="227"/>
                </a:cubicBezTo>
                <a:cubicBezTo>
                  <a:pt x="3" y="214"/>
                  <a:pt x="0" y="201"/>
                  <a:pt x="0" y="188"/>
                </a:cubicBezTo>
                <a:lnTo>
                  <a:pt x="0" y="179"/>
                </a:lnTo>
                <a:cubicBezTo>
                  <a:pt x="0" y="142"/>
                  <a:pt x="11" y="109"/>
                  <a:pt x="34" y="78"/>
                </a:cubicBezTo>
                <a:cubicBezTo>
                  <a:pt x="38" y="72"/>
                  <a:pt x="44" y="65"/>
                  <a:pt x="51" y="59"/>
                </a:cubicBezTo>
                <a:cubicBezTo>
                  <a:pt x="57" y="53"/>
                  <a:pt x="67" y="45"/>
                  <a:pt x="80" y="36"/>
                </a:cubicBezTo>
                <a:cubicBezTo>
                  <a:pt x="92" y="27"/>
                  <a:pt x="108" y="19"/>
                  <a:pt x="128" y="13"/>
                </a:cubicBezTo>
                <a:cubicBezTo>
                  <a:pt x="148" y="7"/>
                  <a:pt x="169" y="3"/>
                  <a:pt x="191" y="1"/>
                </a:cubicBezTo>
                <a:cubicBezTo>
                  <a:pt x="192" y="1"/>
                  <a:pt x="196" y="1"/>
                  <a:pt x="205" y="1"/>
                </a:cubicBezTo>
                <a:cubicBezTo>
                  <a:pt x="214" y="1"/>
                  <a:pt x="222" y="1"/>
                  <a:pt x="229" y="0"/>
                </a:cubicBezTo>
                <a:cubicBezTo>
                  <a:pt x="252" y="0"/>
                  <a:pt x="265" y="2"/>
                  <a:pt x="269" y="4"/>
                </a:cubicBezTo>
                <a:cubicBezTo>
                  <a:pt x="272" y="8"/>
                  <a:pt x="275" y="13"/>
                  <a:pt x="275" y="19"/>
                </a:cubicBezTo>
                <a:cubicBezTo>
                  <a:pt x="272" y="30"/>
                  <a:pt x="267" y="37"/>
                  <a:pt x="257" y="42"/>
                </a:cubicBezTo>
                <a:lnTo>
                  <a:pt x="224" y="42"/>
                </a:lnTo>
                <a:cubicBezTo>
                  <a:pt x="193" y="43"/>
                  <a:pt x="171" y="46"/>
                  <a:pt x="158" y="51"/>
                </a:cubicBezTo>
                <a:cubicBezTo>
                  <a:pt x="136" y="60"/>
                  <a:pt x="121" y="77"/>
                  <a:pt x="111" y="103"/>
                </a:cubicBezTo>
                <a:cubicBezTo>
                  <a:pt x="107" y="112"/>
                  <a:pt x="105" y="117"/>
                  <a:pt x="105" y="120"/>
                </a:cubicBezTo>
                <a:cubicBezTo>
                  <a:pt x="105" y="121"/>
                  <a:pt x="125" y="121"/>
                  <a:pt x="167" y="121"/>
                </a:cubicBezTo>
                <a:cubicBezTo>
                  <a:pt x="173" y="121"/>
                  <a:pt x="181" y="121"/>
                  <a:pt x="190" y="121"/>
                </a:cubicBezTo>
                <a:cubicBezTo>
                  <a:pt x="199" y="121"/>
                  <a:pt x="205" y="121"/>
                  <a:pt x="209" y="120"/>
                </a:cubicBezTo>
                <a:cubicBezTo>
                  <a:pt x="222" y="120"/>
                  <a:pt x="231" y="121"/>
                  <a:pt x="236" y="124"/>
                </a:cubicBezTo>
                <a:cubicBezTo>
                  <a:pt x="241" y="126"/>
                  <a:pt x="244" y="131"/>
                  <a:pt x="244" y="138"/>
                </a:cubicBezTo>
                <a:cubicBezTo>
                  <a:pt x="244" y="151"/>
                  <a:pt x="239" y="158"/>
                  <a:pt x="227" y="162"/>
                </a:cubicBezTo>
                <a:cubicBezTo>
                  <a:pt x="225" y="163"/>
                  <a:pt x="202" y="163"/>
                  <a:pt x="159" y="163"/>
                </a:cubicBezTo>
                <a:cubicBezTo>
                  <a:pt x="115" y="163"/>
                  <a:pt x="94" y="163"/>
                  <a:pt x="94" y="164"/>
                </a:cubicBezTo>
                <a:cubicBezTo>
                  <a:pt x="90" y="176"/>
                  <a:pt x="88" y="190"/>
                  <a:pt x="88" y="207"/>
                </a:cubicBezTo>
                <a:cubicBezTo>
                  <a:pt x="88" y="231"/>
                  <a:pt x="95" y="247"/>
                  <a:pt x="111" y="257"/>
                </a:cubicBezTo>
                <a:cubicBezTo>
                  <a:pt x="126" y="267"/>
                  <a:pt x="145" y="272"/>
                  <a:pt x="167" y="272"/>
                </a:cubicBezTo>
                <a:cubicBezTo>
                  <a:pt x="169" y="272"/>
                  <a:pt x="171" y="272"/>
                  <a:pt x="173" y="272"/>
                </a:cubicBezTo>
                <a:cubicBezTo>
                  <a:pt x="175" y="272"/>
                  <a:pt x="177" y="272"/>
                  <a:pt x="178" y="272"/>
                </a:cubicBezTo>
                <a:cubicBezTo>
                  <a:pt x="191" y="269"/>
                  <a:pt x="206" y="264"/>
                  <a:pt x="222" y="255"/>
                </a:cubicBezTo>
                <a:cubicBezTo>
                  <a:pt x="237" y="246"/>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4" name=""/>
          <p:cNvSpPr txBox="1"/>
          <p:nvPr/>
        </p:nvSpPr>
        <p:spPr>
          <a:xfrm>
            <a:off x="1547640" y="1925640"/>
            <a:ext cx="10638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と 出力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145" name=""/>
          <p:cNvSpPr/>
          <p:nvPr/>
        </p:nvSpPr>
        <p:spPr>
          <a:xfrm>
            <a:off x="542880" y="231444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1"/>
                  <a:pt x="160" y="199"/>
                  <a:pt x="147" y="204"/>
                </a:cubicBezTo>
                <a:cubicBezTo>
                  <a:pt x="134" y="210"/>
                  <a:pt x="120" y="213"/>
                  <a:pt x="106" y="213"/>
                </a:cubicBezTo>
                <a:cubicBezTo>
                  <a:pt x="92" y="213"/>
                  <a:pt x="79" y="210"/>
                  <a:pt x="65" y="204"/>
                </a:cubicBezTo>
                <a:cubicBezTo>
                  <a:pt x="52" y="199"/>
                  <a:pt x="41" y="191"/>
                  <a:pt x="31" y="182"/>
                </a:cubicBezTo>
                <a:cubicBezTo>
                  <a:pt x="21" y="172"/>
                  <a:pt x="13" y="160"/>
                  <a:pt x="8" y="147"/>
                </a:cubicBezTo>
                <a:cubicBezTo>
                  <a:pt x="2" y="134"/>
                  <a:pt x="0" y="121"/>
                  <a:pt x="0" y="107"/>
                </a:cubicBezTo>
                <a:cubicBezTo>
                  <a:pt x="0" y="93"/>
                  <a:pt x="2" y="79"/>
                  <a:pt x="8" y="66"/>
                </a:cubicBezTo>
                <a:cubicBezTo>
                  <a:pt x="13" y="53"/>
                  <a:pt x="21" y="42"/>
                  <a:pt x="31" y="32"/>
                </a:cubicBezTo>
                <a:cubicBezTo>
                  <a:pt x="41" y="22"/>
                  <a:pt x="52" y="14"/>
                  <a:pt x="65" y="9"/>
                </a:cubicBezTo>
                <a:cubicBezTo>
                  <a:pt x="79" y="3"/>
                  <a:pt x="92" y="0"/>
                  <a:pt x="106" y="0"/>
                </a:cubicBezTo>
                <a:cubicBezTo>
                  <a:pt x="120" y="0"/>
                  <a:pt x="134" y="3"/>
                  <a:pt x="147" y="9"/>
                </a:cubicBezTo>
                <a:cubicBezTo>
                  <a:pt x="160" y="14"/>
                  <a:pt x="171" y="22"/>
                  <a:pt x="181" y="32"/>
                </a:cubicBezTo>
                <a:cubicBezTo>
                  <a:pt x="191" y="42"/>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6" name=""/>
          <p:cNvSpPr txBox="1"/>
          <p:nvPr/>
        </p:nvSpPr>
        <p:spPr>
          <a:xfrm>
            <a:off x="2621880" y="1925640"/>
            <a:ext cx="3335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の解像度が同じである必要がある。</a:t>
            </a:r>
            <a:endParaRPr b="0" lang="en-US" sz="1560" strike="noStrike" u="none">
              <a:solidFill>
                <a:srgbClr val="000000"/>
              </a:solidFill>
              <a:effectLst/>
              <a:uFillTx/>
              <a:latin typeface="Times New Roman"/>
            </a:endParaRPr>
          </a:p>
        </p:txBody>
      </p:sp>
      <p:sp>
        <p:nvSpPr>
          <p:cNvPr id="1147" name=""/>
          <p:cNvSpPr txBox="1"/>
          <p:nvPr/>
        </p:nvSpPr>
        <p:spPr>
          <a:xfrm>
            <a:off x="762120" y="2249640"/>
            <a:ext cx="53553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論文では </a:t>
            </a:r>
            <a:r>
              <a:rPr b="0" lang="en-US" sz="1560" strike="noStrike" u="none">
                <a:solidFill>
                  <a:srgbClr val="333333"/>
                </a:solidFill>
                <a:effectLst/>
                <a:uFillTx/>
                <a:latin typeface="NotoSansJP-Thin_"/>
                <a:ea typeface="NotoSansJP-Thin_"/>
              </a:rPr>
              <a:t>U-Net</a:t>
            </a:r>
            <a:r>
              <a:rPr b="0" lang="zh-CN" sz="1560" strike="noStrike" u="none">
                <a:solidFill>
                  <a:srgbClr val="333333"/>
                </a:solidFill>
                <a:effectLst/>
                <a:uFillTx/>
                <a:latin typeface="NotoSansJP-Thin_"/>
                <a:ea typeface="NotoSansJP-Thin_"/>
              </a:rPr>
              <a:t>（</a:t>
            </a:r>
            <a:r>
              <a:rPr b="0" lang="en-US" sz="1560" strike="noStrike" u="none">
                <a:solidFill>
                  <a:srgbClr val="333333"/>
                </a:solidFill>
                <a:effectLst/>
                <a:uFillTx/>
                <a:latin typeface="NotoSansJP-Thin_"/>
                <a:ea typeface="NotoSansJP-Thin_"/>
              </a:rPr>
              <a:t>ResNet</a:t>
            </a:r>
            <a:r>
              <a:rPr b="0" lang="zh-CN" sz="1560" strike="noStrike" u="none">
                <a:solidFill>
                  <a:srgbClr val="333333"/>
                </a:solidFill>
                <a:effectLst/>
                <a:uFillTx/>
                <a:latin typeface="NotoSansJP-Thin_"/>
                <a:ea typeface="NotoSansJP-Thin_"/>
              </a:rPr>
              <a:t>ブロック </a:t>
            </a:r>
            <a:r>
              <a:rPr b="0" lang="en-US" sz="1560" strike="noStrike" u="none">
                <a:solidFill>
                  <a:srgbClr val="333333"/>
                </a:solidFill>
                <a:effectLst/>
                <a:uFillTx/>
                <a:latin typeface="NotoSansJP-Thin_"/>
                <a:ea typeface="NotoSansJP-Thin_"/>
              </a:rPr>
              <a:t>+ Attention</a:t>
            </a:r>
            <a:r>
              <a:rPr b="0" lang="zh-CN" sz="1560" strike="noStrike" u="none">
                <a:solidFill>
                  <a:srgbClr val="333333"/>
                </a:solidFill>
                <a:effectLst/>
                <a:uFillTx/>
                <a:latin typeface="NotoSansJP-Thin_"/>
                <a:ea typeface="NotoSansJP-Thin_"/>
              </a:rPr>
              <a:t>）を採用。</a:t>
            </a:r>
            <a:endParaRPr b="0" lang="en-US" sz="1560" strike="noStrike" u="none">
              <a:solidFill>
                <a:srgbClr val="000000"/>
              </a:solidFill>
              <a:effectLst/>
              <a:uFillTx/>
              <a:latin typeface="Times New Roman"/>
            </a:endParaRPr>
          </a:p>
        </p:txBody>
      </p:sp>
      <p:sp>
        <p:nvSpPr>
          <p:cNvPr id="1148" name=""/>
          <p:cNvSpPr/>
          <p:nvPr/>
        </p:nvSpPr>
        <p:spPr>
          <a:xfrm>
            <a:off x="861840" y="2733480"/>
            <a:ext cx="78480" cy="160200"/>
          </a:xfrm>
          <a:custGeom>
            <a:avLst/>
            <a:gdLst/>
            <a:ahLst/>
            <a:rect l="0" t="0" r="r" b="b"/>
            <a:pathLst>
              <a:path w="218" h="445">
                <a:moveTo>
                  <a:pt x="5" y="169"/>
                </a:moveTo>
                <a:cubicBezTo>
                  <a:pt x="2" y="166"/>
                  <a:pt x="0" y="163"/>
                  <a:pt x="0" y="162"/>
                </a:cubicBezTo>
                <a:cubicBezTo>
                  <a:pt x="0" y="159"/>
                  <a:pt x="1" y="155"/>
                  <a:pt x="2" y="150"/>
                </a:cubicBezTo>
                <a:cubicBezTo>
                  <a:pt x="3" y="144"/>
                  <a:pt x="5" y="141"/>
                  <a:pt x="6" y="140"/>
                </a:cubicBezTo>
                <a:cubicBezTo>
                  <a:pt x="6" y="138"/>
                  <a:pt x="9" y="137"/>
                  <a:pt x="12" y="137"/>
                </a:cubicBezTo>
                <a:cubicBezTo>
                  <a:pt x="15" y="137"/>
                  <a:pt x="27" y="136"/>
                  <a:pt x="47" y="136"/>
                </a:cubicBezTo>
                <a:lnTo>
                  <a:pt x="84" y="136"/>
                </a:lnTo>
                <a:lnTo>
                  <a:pt x="98" y="80"/>
                </a:lnTo>
                <a:cubicBezTo>
                  <a:pt x="100" y="75"/>
                  <a:pt x="101" y="68"/>
                  <a:pt x="103" y="60"/>
                </a:cubicBezTo>
                <a:cubicBezTo>
                  <a:pt x="105" y="52"/>
                  <a:pt x="107" y="46"/>
                  <a:pt x="108" y="42"/>
                </a:cubicBezTo>
                <a:cubicBezTo>
                  <a:pt x="110" y="38"/>
                  <a:pt x="111" y="33"/>
                  <a:pt x="112" y="28"/>
                </a:cubicBezTo>
                <a:cubicBezTo>
                  <a:pt x="114" y="22"/>
                  <a:pt x="116" y="18"/>
                  <a:pt x="118" y="16"/>
                </a:cubicBezTo>
                <a:cubicBezTo>
                  <a:pt x="120" y="14"/>
                  <a:pt x="123" y="11"/>
                  <a:pt x="125" y="8"/>
                </a:cubicBezTo>
                <a:cubicBezTo>
                  <a:pt x="127" y="4"/>
                  <a:pt x="130" y="2"/>
                  <a:pt x="135" y="1"/>
                </a:cubicBezTo>
                <a:cubicBezTo>
                  <a:pt x="139" y="1"/>
                  <a:pt x="143" y="0"/>
                  <a:pt x="147" y="0"/>
                </a:cubicBezTo>
                <a:cubicBezTo>
                  <a:pt x="156" y="1"/>
                  <a:pt x="161" y="3"/>
                  <a:pt x="165" y="8"/>
                </a:cubicBezTo>
                <a:cubicBezTo>
                  <a:pt x="168" y="12"/>
                  <a:pt x="169" y="17"/>
                  <a:pt x="169" y="21"/>
                </a:cubicBezTo>
                <a:cubicBezTo>
                  <a:pt x="169" y="24"/>
                  <a:pt x="167" y="35"/>
                  <a:pt x="163" y="54"/>
                </a:cubicBezTo>
                <a:cubicBezTo>
                  <a:pt x="159" y="72"/>
                  <a:pt x="154" y="91"/>
                  <a:pt x="149" y="109"/>
                </a:cubicBezTo>
                <a:lnTo>
                  <a:pt x="142" y="134"/>
                </a:lnTo>
                <a:cubicBezTo>
                  <a:pt x="142" y="135"/>
                  <a:pt x="154" y="136"/>
                  <a:pt x="177" y="136"/>
                </a:cubicBezTo>
                <a:lnTo>
                  <a:pt x="213" y="136"/>
                </a:lnTo>
                <a:cubicBezTo>
                  <a:pt x="216" y="139"/>
                  <a:pt x="218" y="142"/>
                  <a:pt x="218" y="144"/>
                </a:cubicBezTo>
                <a:cubicBezTo>
                  <a:pt x="218" y="154"/>
                  <a:pt x="215" y="163"/>
                  <a:pt x="208" y="169"/>
                </a:cubicBezTo>
                <a:lnTo>
                  <a:pt x="134" y="169"/>
                </a:lnTo>
                <a:lnTo>
                  <a:pt x="109" y="270"/>
                </a:lnTo>
                <a:cubicBezTo>
                  <a:pt x="90" y="344"/>
                  <a:pt x="81" y="384"/>
                  <a:pt x="81" y="390"/>
                </a:cubicBezTo>
                <a:cubicBezTo>
                  <a:pt x="81" y="409"/>
                  <a:pt x="87" y="419"/>
                  <a:pt x="101" y="419"/>
                </a:cubicBezTo>
                <a:cubicBezTo>
                  <a:pt x="117" y="419"/>
                  <a:pt x="133" y="411"/>
                  <a:pt x="148" y="395"/>
                </a:cubicBezTo>
                <a:cubicBezTo>
                  <a:pt x="163" y="379"/>
                  <a:pt x="176" y="360"/>
                  <a:pt x="185" y="337"/>
                </a:cubicBezTo>
                <a:cubicBezTo>
                  <a:pt x="186" y="334"/>
                  <a:pt x="187" y="332"/>
                  <a:pt x="188" y="332"/>
                </a:cubicBezTo>
                <a:cubicBezTo>
                  <a:pt x="190" y="331"/>
                  <a:pt x="193" y="331"/>
                  <a:pt x="199" y="330"/>
                </a:cubicBezTo>
                <a:lnTo>
                  <a:pt x="202" y="330"/>
                </a:lnTo>
                <a:cubicBezTo>
                  <a:pt x="208" y="330"/>
                  <a:pt x="212" y="332"/>
                  <a:pt x="212" y="336"/>
                </a:cubicBezTo>
                <a:cubicBezTo>
                  <a:pt x="212" y="337"/>
                  <a:pt x="211" y="340"/>
                  <a:pt x="210" y="344"/>
                </a:cubicBezTo>
                <a:cubicBezTo>
                  <a:pt x="208" y="352"/>
                  <a:pt x="203" y="361"/>
                  <a:pt x="197" y="371"/>
                </a:cubicBezTo>
                <a:cubicBezTo>
                  <a:pt x="191" y="381"/>
                  <a:pt x="183" y="392"/>
                  <a:pt x="174" y="404"/>
                </a:cubicBezTo>
                <a:cubicBezTo>
                  <a:pt x="164" y="415"/>
                  <a:pt x="152" y="425"/>
                  <a:pt x="138" y="433"/>
                </a:cubicBezTo>
                <a:cubicBezTo>
                  <a:pt x="124" y="441"/>
                  <a:pt x="110" y="445"/>
                  <a:pt x="96" y="445"/>
                </a:cubicBezTo>
                <a:cubicBezTo>
                  <a:pt x="81" y="445"/>
                  <a:pt x="68" y="441"/>
                  <a:pt x="55" y="434"/>
                </a:cubicBezTo>
                <a:cubicBezTo>
                  <a:pt x="42" y="427"/>
                  <a:pt x="33" y="415"/>
                  <a:pt x="28" y="398"/>
                </a:cubicBezTo>
                <a:cubicBezTo>
                  <a:pt x="27" y="394"/>
                  <a:pt x="26" y="388"/>
                  <a:pt x="26" y="379"/>
                </a:cubicBezTo>
                <a:lnTo>
                  <a:pt x="26" y="367"/>
                </a:lnTo>
                <a:lnTo>
                  <a:pt x="51" y="269"/>
                </a:lnTo>
                <a:cubicBezTo>
                  <a:pt x="67" y="204"/>
                  <a:pt x="75" y="171"/>
                  <a:pt x="76" y="170"/>
                </a:cubicBezTo>
                <a:cubicBezTo>
                  <a:pt x="76" y="169"/>
                  <a:pt x="64" y="169"/>
                  <a:pt x="40" y="169"/>
                </a:cubicBezTo>
                <a:lnTo>
                  <a:pt x="5" y="1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9" name=""/>
          <p:cNvSpPr txBox="1"/>
          <p:nvPr/>
        </p:nvSpPr>
        <p:spPr>
          <a:xfrm>
            <a:off x="380880" y="2716200"/>
            <a:ext cx="496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時刻 </a:t>
            </a:r>
            <a:endParaRPr b="0" lang="en-US" sz="1560" strike="noStrike" u="none">
              <a:solidFill>
                <a:srgbClr val="000000"/>
              </a:solidFill>
              <a:effectLst/>
              <a:uFillTx/>
              <a:latin typeface="Times New Roman"/>
            </a:endParaRPr>
          </a:p>
        </p:txBody>
      </p:sp>
      <p:sp>
        <p:nvSpPr>
          <p:cNvPr id="1150" name=""/>
          <p:cNvSpPr/>
          <p:nvPr/>
        </p:nvSpPr>
        <p:spPr>
          <a:xfrm>
            <a:off x="542880" y="3247920"/>
            <a:ext cx="76320" cy="76320"/>
          </a:xfrm>
          <a:custGeom>
            <a:avLst/>
            <a:gdLst/>
            <a:ahLst/>
            <a:rect l="0" t="0" r="r" b="b"/>
            <a:pathLst>
              <a:path w="212" h="212">
                <a:moveTo>
                  <a:pt x="212" y="106"/>
                </a:moveTo>
                <a:cubicBezTo>
                  <a:pt x="212" y="120"/>
                  <a:pt x="210" y="133"/>
                  <a:pt x="204" y="146"/>
                </a:cubicBezTo>
                <a:cubicBezTo>
                  <a:pt x="199" y="160"/>
                  <a:pt x="191" y="172"/>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2"/>
                  <a:pt x="13" y="160"/>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1" name=""/>
          <p:cNvSpPr/>
          <p:nvPr/>
        </p:nvSpPr>
        <p:spPr>
          <a:xfrm>
            <a:off x="766440" y="3209760"/>
            <a:ext cx="75960" cy="155520"/>
          </a:xfrm>
          <a:custGeom>
            <a:avLst/>
            <a:gdLst/>
            <a:ahLst/>
            <a:rect l="0" t="0" r="r" b="b"/>
            <a:pathLst>
              <a:path w="211" h="432">
                <a:moveTo>
                  <a:pt x="5" y="163"/>
                </a:moveTo>
                <a:cubicBezTo>
                  <a:pt x="2" y="160"/>
                  <a:pt x="0" y="158"/>
                  <a:pt x="0" y="156"/>
                </a:cubicBezTo>
                <a:cubicBezTo>
                  <a:pt x="0" y="154"/>
                  <a:pt x="1" y="151"/>
                  <a:pt x="2" y="145"/>
                </a:cubicBezTo>
                <a:cubicBezTo>
                  <a:pt x="3" y="140"/>
                  <a:pt x="5" y="137"/>
                  <a:pt x="5" y="136"/>
                </a:cubicBezTo>
                <a:cubicBezTo>
                  <a:pt x="6" y="134"/>
                  <a:pt x="8" y="133"/>
                  <a:pt x="11" y="133"/>
                </a:cubicBezTo>
                <a:cubicBezTo>
                  <a:pt x="15" y="133"/>
                  <a:pt x="26" y="132"/>
                  <a:pt x="46" y="132"/>
                </a:cubicBezTo>
                <a:lnTo>
                  <a:pt x="83" y="132"/>
                </a:lnTo>
                <a:lnTo>
                  <a:pt x="96" y="78"/>
                </a:lnTo>
                <a:cubicBezTo>
                  <a:pt x="97" y="73"/>
                  <a:pt x="99" y="66"/>
                  <a:pt x="100" y="58"/>
                </a:cubicBezTo>
                <a:cubicBezTo>
                  <a:pt x="102" y="50"/>
                  <a:pt x="104" y="44"/>
                  <a:pt x="105" y="41"/>
                </a:cubicBezTo>
                <a:cubicBezTo>
                  <a:pt x="106" y="37"/>
                  <a:pt x="108" y="33"/>
                  <a:pt x="109" y="27"/>
                </a:cubicBezTo>
                <a:cubicBezTo>
                  <a:pt x="110" y="22"/>
                  <a:pt x="112" y="18"/>
                  <a:pt x="115" y="16"/>
                </a:cubicBezTo>
                <a:cubicBezTo>
                  <a:pt x="117" y="13"/>
                  <a:pt x="119" y="11"/>
                  <a:pt x="121" y="8"/>
                </a:cubicBezTo>
                <a:cubicBezTo>
                  <a:pt x="124" y="4"/>
                  <a:pt x="127" y="2"/>
                  <a:pt x="131" y="1"/>
                </a:cubicBezTo>
                <a:cubicBezTo>
                  <a:pt x="135" y="1"/>
                  <a:pt x="139" y="0"/>
                  <a:pt x="143" y="0"/>
                </a:cubicBezTo>
                <a:cubicBezTo>
                  <a:pt x="151" y="1"/>
                  <a:pt x="157" y="3"/>
                  <a:pt x="160" y="8"/>
                </a:cubicBezTo>
                <a:cubicBezTo>
                  <a:pt x="163" y="12"/>
                  <a:pt x="165" y="16"/>
                  <a:pt x="165" y="20"/>
                </a:cubicBezTo>
                <a:cubicBezTo>
                  <a:pt x="165" y="24"/>
                  <a:pt x="162" y="34"/>
                  <a:pt x="158" y="52"/>
                </a:cubicBezTo>
                <a:cubicBezTo>
                  <a:pt x="154" y="70"/>
                  <a:pt x="150" y="88"/>
                  <a:pt x="145" y="106"/>
                </a:cubicBezTo>
                <a:lnTo>
                  <a:pt x="138" y="131"/>
                </a:lnTo>
                <a:cubicBezTo>
                  <a:pt x="138" y="131"/>
                  <a:pt x="149" y="132"/>
                  <a:pt x="172" y="132"/>
                </a:cubicBezTo>
                <a:lnTo>
                  <a:pt x="206" y="132"/>
                </a:lnTo>
                <a:cubicBezTo>
                  <a:pt x="210" y="135"/>
                  <a:pt x="211" y="138"/>
                  <a:pt x="211" y="139"/>
                </a:cubicBezTo>
                <a:cubicBezTo>
                  <a:pt x="211" y="149"/>
                  <a:pt x="208" y="157"/>
                  <a:pt x="202" y="163"/>
                </a:cubicBezTo>
                <a:lnTo>
                  <a:pt x="130" y="163"/>
                </a:lnTo>
                <a:lnTo>
                  <a:pt x="106" y="261"/>
                </a:lnTo>
                <a:cubicBezTo>
                  <a:pt x="88" y="334"/>
                  <a:pt x="79" y="373"/>
                  <a:pt x="79" y="378"/>
                </a:cubicBezTo>
                <a:cubicBezTo>
                  <a:pt x="79" y="397"/>
                  <a:pt x="85" y="407"/>
                  <a:pt x="98" y="407"/>
                </a:cubicBezTo>
                <a:cubicBezTo>
                  <a:pt x="113" y="407"/>
                  <a:pt x="129" y="399"/>
                  <a:pt x="144" y="384"/>
                </a:cubicBezTo>
                <a:cubicBezTo>
                  <a:pt x="158" y="368"/>
                  <a:pt x="170" y="349"/>
                  <a:pt x="179" y="326"/>
                </a:cubicBezTo>
                <a:cubicBezTo>
                  <a:pt x="180" y="323"/>
                  <a:pt x="181" y="322"/>
                  <a:pt x="183" y="321"/>
                </a:cubicBezTo>
                <a:cubicBezTo>
                  <a:pt x="184" y="321"/>
                  <a:pt x="187" y="320"/>
                  <a:pt x="193" y="320"/>
                </a:cubicBezTo>
                <a:lnTo>
                  <a:pt x="196" y="320"/>
                </a:lnTo>
                <a:cubicBezTo>
                  <a:pt x="202" y="320"/>
                  <a:pt x="206" y="322"/>
                  <a:pt x="206" y="325"/>
                </a:cubicBezTo>
                <a:cubicBezTo>
                  <a:pt x="206" y="326"/>
                  <a:pt x="205" y="330"/>
                  <a:pt x="204" y="334"/>
                </a:cubicBezTo>
                <a:cubicBezTo>
                  <a:pt x="201" y="341"/>
                  <a:pt x="197" y="350"/>
                  <a:pt x="192" y="360"/>
                </a:cubicBezTo>
                <a:cubicBezTo>
                  <a:pt x="186" y="370"/>
                  <a:pt x="178" y="380"/>
                  <a:pt x="169" y="392"/>
                </a:cubicBezTo>
                <a:cubicBezTo>
                  <a:pt x="159" y="403"/>
                  <a:pt x="148" y="412"/>
                  <a:pt x="134" y="420"/>
                </a:cubicBezTo>
                <a:cubicBezTo>
                  <a:pt x="121" y="428"/>
                  <a:pt x="107" y="432"/>
                  <a:pt x="93" y="432"/>
                </a:cubicBezTo>
                <a:cubicBezTo>
                  <a:pt x="79" y="432"/>
                  <a:pt x="66" y="428"/>
                  <a:pt x="53" y="421"/>
                </a:cubicBezTo>
                <a:cubicBezTo>
                  <a:pt x="41" y="415"/>
                  <a:pt x="32" y="403"/>
                  <a:pt x="27" y="386"/>
                </a:cubicBezTo>
                <a:cubicBezTo>
                  <a:pt x="26" y="383"/>
                  <a:pt x="26" y="377"/>
                  <a:pt x="26" y="368"/>
                </a:cubicBezTo>
                <a:lnTo>
                  <a:pt x="26" y="356"/>
                </a:lnTo>
                <a:lnTo>
                  <a:pt x="49" y="260"/>
                </a:lnTo>
                <a:cubicBezTo>
                  <a:pt x="65" y="197"/>
                  <a:pt x="73" y="165"/>
                  <a:pt x="74" y="164"/>
                </a:cubicBezTo>
                <a:cubicBezTo>
                  <a:pt x="74" y="163"/>
                  <a:pt x="62" y="163"/>
                  <a:pt x="39"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2" name=""/>
          <p:cNvSpPr txBox="1"/>
          <p:nvPr/>
        </p:nvSpPr>
        <p:spPr>
          <a:xfrm>
            <a:off x="948600" y="2716200"/>
            <a:ext cx="295704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 の入力方法 </a:t>
            </a:r>
            <a:r>
              <a:rPr b="1" lang="en-US" sz="1560" strike="noStrike" u="none">
                <a:solidFill>
                  <a:srgbClr val="333333"/>
                </a:solidFill>
                <a:effectLst/>
                <a:uFillTx/>
                <a:latin typeface="NotoSansJP-Thin_"/>
                <a:ea typeface="NotoSansJP-Thin_"/>
              </a:rPr>
              <a:t>(Time Embedding)</a:t>
            </a:r>
            <a:endParaRPr b="0" lang="en-US" sz="1560" strike="noStrike" u="none">
              <a:solidFill>
                <a:srgbClr val="000000"/>
              </a:solidFill>
              <a:effectLst/>
              <a:uFillTx/>
              <a:latin typeface="Times New Roman"/>
            </a:endParaRPr>
          </a:p>
        </p:txBody>
      </p:sp>
      <p:sp>
        <p:nvSpPr>
          <p:cNvPr id="1153" name=""/>
          <p:cNvSpPr/>
          <p:nvPr/>
        </p:nvSpPr>
        <p:spPr>
          <a:xfrm>
            <a:off x="542880" y="357156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4" name=""/>
          <p:cNvSpPr txBox="1"/>
          <p:nvPr/>
        </p:nvSpPr>
        <p:spPr>
          <a:xfrm>
            <a:off x="849960" y="3183120"/>
            <a:ext cx="40359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は離散値だが、そのまま</a:t>
            </a:r>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に入力しない。</a:t>
            </a:r>
            <a:endParaRPr b="0" lang="en-US" sz="1560" strike="noStrike" u="none">
              <a:solidFill>
                <a:srgbClr val="000000"/>
              </a:solidFill>
              <a:effectLst/>
              <a:uFillTx/>
              <a:latin typeface="Times New Roman"/>
            </a:endParaRPr>
          </a:p>
        </p:txBody>
      </p:sp>
      <p:sp>
        <p:nvSpPr>
          <p:cNvPr id="1155" name=""/>
          <p:cNvSpPr/>
          <p:nvPr/>
        </p:nvSpPr>
        <p:spPr>
          <a:xfrm>
            <a:off x="542880" y="389556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7"/>
                </a:cubicBezTo>
                <a:cubicBezTo>
                  <a:pt x="0" y="93"/>
                  <a:pt x="2" y="79"/>
                  <a:pt x="8" y="66"/>
                </a:cubicBezTo>
                <a:cubicBezTo>
                  <a:pt x="13" y="53"/>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6" name=""/>
          <p:cNvSpPr txBox="1"/>
          <p:nvPr/>
        </p:nvSpPr>
        <p:spPr>
          <a:xfrm>
            <a:off x="762120" y="3506760"/>
            <a:ext cx="6910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Transformer</a:t>
            </a:r>
            <a:r>
              <a:rPr b="0" lang="zh-CN" sz="1560" strike="noStrike" u="none">
                <a:solidFill>
                  <a:srgbClr val="333333"/>
                </a:solidFill>
                <a:effectLst/>
                <a:uFillTx/>
                <a:latin typeface="NotoSansJP-Thin_"/>
                <a:ea typeface="NotoSansJP-Thin_"/>
              </a:rPr>
              <a:t>の</a:t>
            </a:r>
            <a:r>
              <a:rPr b="0" lang="en-US" sz="1560" strike="noStrike" u="none">
                <a:solidFill>
                  <a:srgbClr val="333333"/>
                </a:solidFill>
                <a:effectLst/>
                <a:uFillTx/>
                <a:latin typeface="NotoSansJP-Thin_"/>
                <a:ea typeface="NotoSansJP-Thin_"/>
              </a:rPr>
              <a:t>Positional Encoding</a:t>
            </a:r>
            <a:r>
              <a:rPr b="0" lang="zh-CN" sz="1560" strike="noStrike" u="none">
                <a:solidFill>
                  <a:srgbClr val="333333"/>
                </a:solidFill>
                <a:effectLst/>
                <a:uFillTx/>
                <a:latin typeface="NotoSansJP-Thin_"/>
                <a:ea typeface="NotoSansJP-Thin_"/>
              </a:rPr>
              <a:t>と同様の手法で高次元ベクトルに変換し、</a:t>
            </a:r>
            <a:endParaRPr b="0" lang="en-US" sz="1560" strike="noStrike" u="none">
              <a:solidFill>
                <a:srgbClr val="000000"/>
              </a:solidFill>
              <a:effectLst/>
              <a:uFillTx/>
              <a:latin typeface="Times New Roman"/>
            </a:endParaRPr>
          </a:p>
        </p:txBody>
      </p:sp>
      <p:sp>
        <p:nvSpPr>
          <p:cNvPr id="1157"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8" name=""/>
          <p:cNvSpPr txBox="1"/>
          <p:nvPr/>
        </p:nvSpPr>
        <p:spPr>
          <a:xfrm>
            <a:off x="762120" y="3830760"/>
            <a:ext cx="3684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U-Net</a:t>
            </a:r>
            <a:r>
              <a:rPr b="0" lang="zh-CN" sz="1560" strike="noStrike" u="none">
                <a:solidFill>
                  <a:srgbClr val="333333"/>
                </a:solidFill>
                <a:effectLst/>
                <a:uFillTx/>
                <a:latin typeface="NotoSansJP-Thin_"/>
                <a:ea typeface="NotoSansJP-Thin_"/>
              </a:rPr>
              <a:t>の各</a:t>
            </a:r>
            <a:r>
              <a:rPr b="0" lang="en-US" sz="1560" strike="noStrike" u="none">
                <a:solidFill>
                  <a:srgbClr val="333333"/>
                </a:solidFill>
                <a:effectLst/>
                <a:uFillTx/>
                <a:latin typeface="NotoSansJP-Thin_"/>
                <a:ea typeface="NotoSansJP-Thin_"/>
              </a:rPr>
              <a:t>ResNet</a:t>
            </a:r>
            <a:r>
              <a:rPr b="0" lang="zh-CN" sz="1560" strike="noStrike" u="none">
                <a:solidFill>
                  <a:srgbClr val="333333"/>
                </a:solidFill>
                <a:effectLst/>
                <a:uFillTx/>
                <a:latin typeface="NotoSansJP-Thin_"/>
                <a:ea typeface="NotoSansJP-Thin_"/>
              </a:rPr>
              <a:t>ブロックに加算する。</a:t>
            </a:r>
            <a:endParaRPr b="0" lang="en-US" sz="1560" strike="noStrike" u="none">
              <a:solidFill>
                <a:srgbClr val="000000"/>
              </a:solidFill>
              <a:effectLst/>
              <a:uFillTx/>
              <a:latin typeface="Times New Roman"/>
            </a:endParaRPr>
          </a:p>
        </p:txBody>
      </p:sp>
      <p:sp>
        <p:nvSpPr>
          <p:cNvPr id="1159" name=""/>
          <p:cNvSpPr txBox="1"/>
          <p:nvPr/>
        </p:nvSpPr>
        <p:spPr>
          <a:xfrm>
            <a:off x="237960" y="188280"/>
            <a:ext cx="39236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4.1. </a:t>
            </a:r>
            <a:r>
              <a:rPr b="1" lang="zh-CN" sz="2340" strike="noStrike" u="none">
                <a:solidFill>
                  <a:srgbClr val="ffffff"/>
                </a:solidFill>
                <a:effectLst/>
                <a:uFillTx/>
                <a:latin typeface="NotoSansJP-Thin_"/>
                <a:ea typeface="NotoSansJP-Thin_"/>
              </a:rPr>
              <a:t>アーキテクチャ </a:t>
            </a:r>
            <a:r>
              <a:rPr b="1" lang="en-US" sz="2340" strike="noStrike" u="none">
                <a:solidFill>
                  <a:srgbClr val="ffffff"/>
                </a:solidFill>
                <a:effectLst/>
                <a:uFillTx/>
                <a:latin typeface="NotoSansJP-Thin_"/>
                <a:ea typeface="NotoSansJP-Thin_"/>
              </a:rPr>
              <a:t>(U-Net)</a:t>
            </a:r>
            <a:endParaRPr b="0" lang="en-US" sz="2340" strike="noStrike" u="none">
              <a:solidFill>
                <a:srgbClr val="000000"/>
              </a:solidFill>
              <a:effectLst/>
              <a:uFillTx/>
              <a:latin typeface="Times New Roman"/>
            </a:endParaRPr>
          </a:p>
        </p:txBody>
      </p:sp>
      <p:sp>
        <p:nvSpPr>
          <p:cNvPr id="1160"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19/28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 name=""/>
          <p:cNvSpPr txBox="1"/>
          <p:nvPr/>
        </p:nvSpPr>
        <p:spPr>
          <a:xfrm>
            <a:off x="516960" y="954000"/>
            <a:ext cx="66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r>
              <a:rPr b="0" lang="zh-CN" sz="1560" strike="noStrike" u="none">
                <a:solidFill>
                  <a:srgbClr val="333333"/>
                </a:solidFill>
                <a:effectLst/>
                <a:uFillTx/>
                <a:latin typeface="NotoSansJP-Thin_"/>
                <a:ea typeface="NotoSansJP-Thin_"/>
              </a:rPr>
              <a:t>導入</a:t>
            </a:r>
            <a:endParaRPr b="0" lang="en-US" sz="1560" strike="noStrike" u="none">
              <a:solidFill>
                <a:srgbClr val="000000"/>
              </a:solidFill>
              <a:effectLst/>
              <a:uFillTx/>
              <a:latin typeface="Times New Roman"/>
            </a:endParaRPr>
          </a:p>
        </p:txBody>
      </p:sp>
      <p:sp>
        <p:nvSpPr>
          <p:cNvPr id="19" name=""/>
          <p:cNvSpPr txBox="1"/>
          <p:nvPr/>
        </p:nvSpPr>
        <p:spPr>
          <a:xfrm>
            <a:off x="516960" y="1287720"/>
            <a:ext cx="1850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r>
              <a:rPr b="0" lang="zh-CN" sz="1560" strike="noStrike" u="none">
                <a:solidFill>
                  <a:srgbClr val="333333"/>
                </a:solidFill>
                <a:effectLst/>
                <a:uFillTx/>
                <a:latin typeface="NotoSansJP-Thin_"/>
                <a:ea typeface="NotoSansJP-Thin_"/>
              </a:rPr>
              <a:t>メカニズムの理解</a:t>
            </a:r>
            <a:endParaRPr b="0" lang="en-US" sz="1560" strike="noStrike" u="none">
              <a:solidFill>
                <a:srgbClr val="000000"/>
              </a:solidFill>
              <a:effectLst/>
              <a:uFillTx/>
              <a:latin typeface="Times New Roman"/>
            </a:endParaRPr>
          </a:p>
        </p:txBody>
      </p:sp>
      <p:sp>
        <p:nvSpPr>
          <p:cNvPr id="20" name=""/>
          <p:cNvSpPr txBox="1"/>
          <p:nvPr/>
        </p:nvSpPr>
        <p:spPr>
          <a:xfrm>
            <a:off x="516960" y="1611360"/>
            <a:ext cx="1454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r>
              <a:rPr b="0" lang="zh-CN" sz="1560" strike="noStrike" u="none">
                <a:solidFill>
                  <a:srgbClr val="333333"/>
                </a:solidFill>
                <a:effectLst/>
                <a:uFillTx/>
                <a:latin typeface="NotoSansJP-Thin_"/>
                <a:ea typeface="NotoSansJP-Thin_"/>
              </a:rPr>
              <a:t>理論と定式化</a:t>
            </a:r>
            <a:endParaRPr b="0" lang="en-US" sz="1560" strike="noStrike" u="none">
              <a:solidFill>
                <a:srgbClr val="000000"/>
              </a:solidFill>
              <a:effectLst/>
              <a:uFillTx/>
              <a:latin typeface="Times New Roman"/>
            </a:endParaRPr>
          </a:p>
        </p:txBody>
      </p:sp>
      <p:sp>
        <p:nvSpPr>
          <p:cNvPr id="21" name=""/>
          <p:cNvSpPr txBox="1"/>
          <p:nvPr/>
        </p:nvSpPr>
        <p:spPr>
          <a:xfrm>
            <a:off x="516960" y="1935360"/>
            <a:ext cx="2246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4. </a:t>
            </a:r>
            <a:r>
              <a:rPr b="0" lang="zh-CN" sz="1560" strike="noStrike" u="none">
                <a:solidFill>
                  <a:srgbClr val="333333"/>
                </a:solidFill>
                <a:effectLst/>
                <a:uFillTx/>
                <a:latin typeface="NotoSansJP-Thin_"/>
                <a:ea typeface="NotoSansJP-Thin_"/>
              </a:rPr>
              <a:t>実験とアーキテクチャ</a:t>
            </a:r>
            <a:endParaRPr b="0" lang="en-US" sz="1560" strike="noStrike" u="none">
              <a:solidFill>
                <a:srgbClr val="000000"/>
              </a:solidFill>
              <a:effectLst/>
              <a:uFillTx/>
              <a:latin typeface="Times New Roman"/>
            </a:endParaRPr>
          </a:p>
        </p:txBody>
      </p:sp>
      <p:sp>
        <p:nvSpPr>
          <p:cNvPr id="22" name=""/>
          <p:cNvSpPr txBox="1"/>
          <p:nvPr/>
        </p:nvSpPr>
        <p:spPr>
          <a:xfrm>
            <a:off x="516960" y="2259000"/>
            <a:ext cx="1454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5. </a:t>
            </a:r>
            <a:r>
              <a:rPr b="0" lang="zh-CN" sz="1560" strike="noStrike" u="none">
                <a:solidFill>
                  <a:srgbClr val="333333"/>
                </a:solidFill>
                <a:effectLst/>
                <a:uFillTx/>
                <a:latin typeface="NotoSansJP-Thin_"/>
                <a:ea typeface="NotoSansJP-Thin_"/>
              </a:rPr>
              <a:t>議論とまとめ</a:t>
            </a:r>
            <a:endParaRPr b="0" lang="en-US" sz="1560" strike="noStrike" u="none">
              <a:solidFill>
                <a:srgbClr val="000000"/>
              </a:solidFill>
              <a:effectLst/>
              <a:uFillTx/>
              <a:latin typeface="Times New Roman"/>
            </a:endParaRPr>
          </a:p>
        </p:txBody>
      </p:sp>
      <p:sp>
        <p:nvSpPr>
          <p:cNvPr id="23"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 name=""/>
          <p:cNvSpPr txBox="1"/>
          <p:nvPr/>
        </p:nvSpPr>
        <p:spPr>
          <a:xfrm>
            <a:off x="516960" y="2592360"/>
            <a:ext cx="1047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6. Appendix</a:t>
            </a:r>
            <a:endParaRPr b="0" lang="en-US" sz="1560" strike="noStrike" u="none">
              <a:solidFill>
                <a:srgbClr val="000000"/>
              </a:solidFill>
              <a:effectLst/>
              <a:uFillTx/>
              <a:latin typeface="Times New Roman"/>
            </a:endParaRPr>
          </a:p>
        </p:txBody>
      </p:sp>
      <p:sp>
        <p:nvSpPr>
          <p:cNvPr id="25" name=""/>
          <p:cNvSpPr txBox="1"/>
          <p:nvPr/>
        </p:nvSpPr>
        <p:spPr>
          <a:xfrm>
            <a:off x="237960" y="188280"/>
            <a:ext cx="10904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Agenda</a:t>
            </a:r>
            <a:endParaRPr b="0" lang="en-US" sz="2340" strike="noStrike" u="none">
              <a:solidFill>
                <a:srgbClr val="000000"/>
              </a:solidFill>
              <a:effectLst/>
              <a:uFillTx/>
              <a:latin typeface="Times New Roman"/>
            </a:endParaRPr>
          </a:p>
        </p:txBody>
      </p:sp>
      <p:sp>
        <p:nvSpPr>
          <p:cNvPr id="26"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6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6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164" name=""/>
          <p:cNvSpPr/>
          <p:nvPr/>
        </p:nvSpPr>
        <p:spPr>
          <a:xfrm>
            <a:off x="3543120" y="971280"/>
            <a:ext cx="131040" cy="155160"/>
          </a:xfrm>
          <a:custGeom>
            <a:avLst/>
            <a:gdLst/>
            <a:ahLst/>
            <a:rect l="0" t="0" r="r" b="b"/>
            <a:pathLst>
              <a:path w="364" h="431">
                <a:moveTo>
                  <a:pt x="42" y="106"/>
                </a:moveTo>
                <a:cubicBezTo>
                  <a:pt x="43" y="105"/>
                  <a:pt x="43" y="103"/>
                  <a:pt x="43" y="101"/>
                </a:cubicBezTo>
                <a:cubicBezTo>
                  <a:pt x="44" y="98"/>
                  <a:pt x="45" y="92"/>
                  <a:pt x="47" y="85"/>
                </a:cubicBezTo>
                <a:cubicBezTo>
                  <a:pt x="49" y="77"/>
                  <a:pt x="51" y="70"/>
                  <a:pt x="54" y="64"/>
                </a:cubicBezTo>
                <a:cubicBezTo>
                  <a:pt x="56" y="57"/>
                  <a:pt x="60" y="50"/>
                  <a:pt x="64" y="41"/>
                </a:cubicBezTo>
                <a:cubicBezTo>
                  <a:pt x="68" y="33"/>
                  <a:pt x="72" y="26"/>
                  <a:pt x="77" y="21"/>
                </a:cubicBezTo>
                <a:cubicBezTo>
                  <a:pt x="82" y="16"/>
                  <a:pt x="88" y="11"/>
                  <a:pt x="95" y="6"/>
                </a:cubicBezTo>
                <a:cubicBezTo>
                  <a:pt x="102" y="1"/>
                  <a:pt x="109" y="-1"/>
                  <a:pt x="118" y="0"/>
                </a:cubicBezTo>
                <a:cubicBezTo>
                  <a:pt x="152" y="0"/>
                  <a:pt x="174" y="15"/>
                  <a:pt x="183" y="44"/>
                </a:cubicBezTo>
                <a:lnTo>
                  <a:pt x="190" y="37"/>
                </a:lnTo>
                <a:cubicBezTo>
                  <a:pt x="218" y="13"/>
                  <a:pt x="244" y="0"/>
                  <a:pt x="270" y="0"/>
                </a:cubicBezTo>
                <a:cubicBezTo>
                  <a:pt x="299" y="0"/>
                  <a:pt x="322" y="11"/>
                  <a:pt x="339" y="32"/>
                </a:cubicBezTo>
                <a:cubicBezTo>
                  <a:pt x="355" y="53"/>
                  <a:pt x="364" y="79"/>
                  <a:pt x="364" y="110"/>
                </a:cubicBezTo>
                <a:cubicBezTo>
                  <a:pt x="364" y="159"/>
                  <a:pt x="346" y="204"/>
                  <a:pt x="312" y="245"/>
                </a:cubicBezTo>
                <a:cubicBezTo>
                  <a:pt x="278" y="286"/>
                  <a:pt x="239" y="306"/>
                  <a:pt x="196" y="307"/>
                </a:cubicBezTo>
                <a:cubicBezTo>
                  <a:pt x="186" y="307"/>
                  <a:pt x="177" y="305"/>
                  <a:pt x="170" y="303"/>
                </a:cubicBezTo>
                <a:cubicBezTo>
                  <a:pt x="165" y="301"/>
                  <a:pt x="159" y="297"/>
                  <a:pt x="154" y="293"/>
                </a:cubicBezTo>
                <a:cubicBezTo>
                  <a:pt x="149" y="288"/>
                  <a:pt x="144" y="284"/>
                  <a:pt x="141" y="281"/>
                </a:cubicBezTo>
                <a:lnTo>
                  <a:pt x="136" y="276"/>
                </a:lnTo>
                <a:cubicBezTo>
                  <a:pt x="136" y="276"/>
                  <a:pt x="131" y="296"/>
                  <a:pt x="122" y="335"/>
                </a:cubicBezTo>
                <a:cubicBezTo>
                  <a:pt x="111" y="373"/>
                  <a:pt x="106" y="393"/>
                  <a:pt x="106" y="393"/>
                </a:cubicBezTo>
                <a:cubicBezTo>
                  <a:pt x="106" y="396"/>
                  <a:pt x="108" y="398"/>
                  <a:pt x="112" y="398"/>
                </a:cubicBezTo>
                <a:cubicBezTo>
                  <a:pt x="116" y="399"/>
                  <a:pt x="125" y="399"/>
                  <a:pt x="138" y="400"/>
                </a:cubicBezTo>
                <a:lnTo>
                  <a:pt x="155" y="400"/>
                </a:lnTo>
                <a:cubicBezTo>
                  <a:pt x="157" y="403"/>
                  <a:pt x="159" y="405"/>
                  <a:pt x="159" y="406"/>
                </a:cubicBezTo>
                <a:cubicBezTo>
                  <a:pt x="159" y="407"/>
                  <a:pt x="158" y="411"/>
                  <a:pt x="157" y="418"/>
                </a:cubicBezTo>
                <a:cubicBezTo>
                  <a:pt x="155" y="424"/>
                  <a:pt x="154" y="427"/>
                  <a:pt x="153" y="428"/>
                </a:cubicBezTo>
                <a:cubicBezTo>
                  <a:pt x="151" y="430"/>
                  <a:pt x="148" y="431"/>
                  <a:pt x="144" y="431"/>
                </a:cubicBezTo>
                <a:cubicBezTo>
                  <a:pt x="143" y="431"/>
                  <a:pt x="140" y="431"/>
                  <a:pt x="136" y="431"/>
                </a:cubicBezTo>
                <a:cubicBezTo>
                  <a:pt x="132" y="431"/>
                  <a:pt x="125" y="431"/>
                  <a:pt x="112" y="431"/>
                </a:cubicBezTo>
                <a:cubicBezTo>
                  <a:pt x="101" y="430"/>
                  <a:pt x="87" y="430"/>
                  <a:pt x="71" y="430"/>
                </a:cubicBezTo>
                <a:cubicBezTo>
                  <a:pt x="39" y="430"/>
                  <a:pt x="19" y="430"/>
                  <a:pt x="10" y="431"/>
                </a:cubicBezTo>
                <a:lnTo>
                  <a:pt x="5" y="431"/>
                </a:lnTo>
                <a:cubicBezTo>
                  <a:pt x="2" y="428"/>
                  <a:pt x="0" y="426"/>
                  <a:pt x="0" y="424"/>
                </a:cubicBezTo>
                <a:cubicBezTo>
                  <a:pt x="1" y="412"/>
                  <a:pt x="4" y="404"/>
                  <a:pt x="9" y="400"/>
                </a:cubicBezTo>
                <a:lnTo>
                  <a:pt x="23" y="400"/>
                </a:lnTo>
                <a:cubicBezTo>
                  <a:pt x="38" y="400"/>
                  <a:pt x="47" y="397"/>
                  <a:pt x="49" y="392"/>
                </a:cubicBezTo>
                <a:cubicBezTo>
                  <a:pt x="50" y="389"/>
                  <a:pt x="64" y="335"/>
                  <a:pt x="90" y="230"/>
                </a:cubicBezTo>
                <a:cubicBezTo>
                  <a:pt x="117" y="125"/>
                  <a:pt x="131" y="69"/>
                  <a:pt x="132" y="62"/>
                </a:cubicBezTo>
                <a:cubicBezTo>
                  <a:pt x="133" y="60"/>
                  <a:pt x="133" y="57"/>
                  <a:pt x="133" y="53"/>
                </a:cubicBezTo>
                <a:cubicBezTo>
                  <a:pt x="133" y="35"/>
                  <a:pt x="127" y="25"/>
                  <a:pt x="116" y="25"/>
                </a:cubicBezTo>
                <a:cubicBezTo>
                  <a:pt x="105" y="25"/>
                  <a:pt x="97" y="32"/>
                  <a:pt x="90" y="44"/>
                </a:cubicBezTo>
                <a:cubicBezTo>
                  <a:pt x="83" y="57"/>
                  <a:pt x="78" y="71"/>
                  <a:pt x="75" y="85"/>
                </a:cubicBezTo>
                <a:cubicBezTo>
                  <a:pt x="71" y="101"/>
                  <a:pt x="68" y="109"/>
                  <a:pt x="66" y="111"/>
                </a:cubicBezTo>
                <a:cubicBezTo>
                  <a:pt x="66" y="112"/>
                  <a:pt x="62" y="112"/>
                  <a:pt x="56" y="112"/>
                </a:cubicBezTo>
                <a:lnTo>
                  <a:pt x="46" y="112"/>
                </a:lnTo>
                <a:cubicBezTo>
                  <a:pt x="43" y="109"/>
                  <a:pt x="42" y="107"/>
                  <a:pt x="42" y="106"/>
                </a:cubicBezTo>
                <a:moveTo>
                  <a:pt x="148" y="231"/>
                </a:moveTo>
                <a:cubicBezTo>
                  <a:pt x="158" y="265"/>
                  <a:pt x="174" y="282"/>
                  <a:pt x="198" y="282"/>
                </a:cubicBezTo>
                <a:cubicBezTo>
                  <a:pt x="211" y="282"/>
                  <a:pt x="225" y="277"/>
                  <a:pt x="237" y="267"/>
                </a:cubicBezTo>
                <a:cubicBezTo>
                  <a:pt x="250" y="257"/>
                  <a:pt x="260" y="243"/>
                  <a:pt x="268" y="228"/>
                </a:cubicBezTo>
                <a:cubicBezTo>
                  <a:pt x="276" y="212"/>
                  <a:pt x="284" y="188"/>
                  <a:pt x="293" y="155"/>
                </a:cubicBezTo>
                <a:cubicBezTo>
                  <a:pt x="301" y="121"/>
                  <a:pt x="305" y="96"/>
                  <a:pt x="305" y="79"/>
                </a:cubicBezTo>
                <a:lnTo>
                  <a:pt x="305" y="75"/>
                </a:lnTo>
                <a:cubicBezTo>
                  <a:pt x="305" y="42"/>
                  <a:pt x="292" y="25"/>
                  <a:pt x="264" y="25"/>
                </a:cubicBezTo>
                <a:cubicBezTo>
                  <a:pt x="259" y="25"/>
                  <a:pt x="254" y="26"/>
                  <a:pt x="249" y="27"/>
                </a:cubicBezTo>
                <a:cubicBezTo>
                  <a:pt x="244" y="29"/>
                  <a:pt x="239" y="31"/>
                  <a:pt x="234" y="33"/>
                </a:cubicBezTo>
                <a:cubicBezTo>
                  <a:pt x="229" y="36"/>
                  <a:pt x="225" y="39"/>
                  <a:pt x="221" y="42"/>
                </a:cubicBezTo>
                <a:cubicBezTo>
                  <a:pt x="217" y="45"/>
                  <a:pt x="213" y="49"/>
                  <a:pt x="209" y="52"/>
                </a:cubicBezTo>
                <a:cubicBezTo>
                  <a:pt x="206" y="56"/>
                  <a:pt x="202" y="59"/>
                  <a:pt x="199" y="62"/>
                </a:cubicBezTo>
                <a:cubicBezTo>
                  <a:pt x="196" y="66"/>
                  <a:pt x="194" y="69"/>
                  <a:pt x="192" y="72"/>
                </a:cubicBezTo>
                <a:cubicBezTo>
                  <a:pt x="190" y="75"/>
                  <a:pt x="188" y="77"/>
                  <a:pt x="186" y="79"/>
                </a:cubicBezTo>
                <a:lnTo>
                  <a:pt x="184" y="81"/>
                </a:lnTo>
                <a:cubicBezTo>
                  <a:pt x="184" y="82"/>
                  <a:pt x="184" y="85"/>
                  <a:pt x="182" y="91"/>
                </a:cubicBezTo>
                <a:cubicBezTo>
                  <a:pt x="181" y="98"/>
                  <a:pt x="179" y="108"/>
                  <a:pt x="175" y="122"/>
                </a:cubicBezTo>
                <a:cubicBezTo>
                  <a:pt x="171" y="136"/>
                  <a:pt x="168" y="147"/>
                  <a:pt x="165" y="157"/>
                </a:cubicBezTo>
                <a:cubicBezTo>
                  <a:pt x="154" y="205"/>
                  <a:pt x="148" y="229"/>
                  <a:pt x="148"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65" name=""/>
          <p:cNvSpPr/>
          <p:nvPr/>
        </p:nvSpPr>
        <p:spPr>
          <a:xfrm>
            <a:off x="3689280" y="994320"/>
            <a:ext cx="73800" cy="123120"/>
          </a:xfrm>
          <a:custGeom>
            <a:avLst/>
            <a:gdLst/>
            <a:ahLst/>
            <a:rect l="0" t="0" r="r" b="b"/>
            <a:pathLst>
              <a:path w="205" h="342">
                <a:moveTo>
                  <a:pt x="0" y="242"/>
                </a:moveTo>
                <a:cubicBezTo>
                  <a:pt x="0" y="209"/>
                  <a:pt x="6" y="175"/>
                  <a:pt x="18" y="139"/>
                </a:cubicBezTo>
                <a:cubicBezTo>
                  <a:pt x="31" y="102"/>
                  <a:pt x="48" y="71"/>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8"/>
                  <a:pt x="198" y="175"/>
                  <a:pt x="183" y="213"/>
                </a:cubicBezTo>
                <a:cubicBezTo>
                  <a:pt x="169" y="251"/>
                  <a:pt x="151" y="282"/>
                  <a:pt x="128" y="306"/>
                </a:cubicBezTo>
                <a:cubicBezTo>
                  <a:pt x="106" y="330"/>
                  <a:pt x="85" y="342"/>
                  <a:pt x="64" y="342"/>
                </a:cubicBezTo>
                <a:lnTo>
                  <a:pt x="61" y="342"/>
                </a:lnTo>
                <a:cubicBezTo>
                  <a:pt x="48" y="342"/>
                  <a:pt x="39" y="339"/>
                  <a:pt x="30" y="333"/>
                </a:cubicBezTo>
                <a:cubicBezTo>
                  <a:pt x="22" y="326"/>
                  <a:pt x="16" y="318"/>
                  <a:pt x="12" y="307"/>
                </a:cubicBezTo>
                <a:cubicBezTo>
                  <a:pt x="7" y="297"/>
                  <a:pt x="4" y="286"/>
                  <a:pt x="3" y="275"/>
                </a:cubicBezTo>
                <a:cubicBezTo>
                  <a:pt x="1" y="264"/>
                  <a:pt x="0" y="253"/>
                  <a:pt x="0" y="242"/>
                </a:cubicBezTo>
                <a:moveTo>
                  <a:pt x="167" y="66"/>
                </a:moveTo>
                <a:cubicBezTo>
                  <a:pt x="167" y="33"/>
                  <a:pt x="159" y="17"/>
                  <a:pt x="142" y="17"/>
                </a:cubicBezTo>
                <a:cubicBezTo>
                  <a:pt x="130" y="17"/>
                  <a:pt x="119" y="24"/>
                  <a:pt x="108" y="39"/>
                </a:cubicBezTo>
                <a:cubicBezTo>
                  <a:pt x="97" y="53"/>
                  <a:pt x="88" y="69"/>
                  <a:pt x="81" y="87"/>
                </a:cubicBezTo>
                <a:cubicBezTo>
                  <a:pt x="74" y="106"/>
                  <a:pt x="69" y="122"/>
                  <a:pt x="65" y="135"/>
                </a:cubicBezTo>
                <a:cubicBezTo>
                  <a:pt x="61" y="150"/>
                  <a:pt x="59" y="158"/>
                  <a:pt x="59" y="160"/>
                </a:cubicBezTo>
                <a:cubicBezTo>
                  <a:pt x="75" y="160"/>
                  <a:pt x="90" y="161"/>
                  <a:pt x="105" y="161"/>
                </a:cubicBezTo>
                <a:lnTo>
                  <a:pt x="152" y="160"/>
                </a:lnTo>
                <a:cubicBezTo>
                  <a:pt x="152" y="160"/>
                  <a:pt x="153" y="155"/>
                  <a:pt x="155" y="144"/>
                </a:cubicBezTo>
                <a:cubicBezTo>
                  <a:pt x="158" y="133"/>
                  <a:pt x="160" y="120"/>
                  <a:pt x="163" y="105"/>
                </a:cubicBezTo>
                <a:cubicBezTo>
                  <a:pt x="166" y="90"/>
                  <a:pt x="167" y="77"/>
                  <a:pt x="167" y="66"/>
                </a:cubicBezTo>
                <a:moveTo>
                  <a:pt x="37" y="274"/>
                </a:moveTo>
                <a:cubicBezTo>
                  <a:pt x="37" y="308"/>
                  <a:pt x="45" y="325"/>
                  <a:pt x="63" y="325"/>
                </a:cubicBezTo>
                <a:cubicBezTo>
                  <a:pt x="68" y="325"/>
                  <a:pt x="73" y="323"/>
                  <a:pt x="79" y="320"/>
                </a:cubicBezTo>
                <a:cubicBezTo>
                  <a:pt x="84" y="317"/>
                  <a:pt x="90" y="311"/>
                  <a:pt x="98" y="302"/>
                </a:cubicBezTo>
                <a:cubicBezTo>
                  <a:pt x="106" y="293"/>
                  <a:pt x="113" y="279"/>
                  <a:pt x="121" y="261"/>
                </a:cubicBezTo>
                <a:cubicBezTo>
                  <a:pt x="129" y="242"/>
                  <a:pt x="136" y="218"/>
                  <a:pt x="144" y="191"/>
                </a:cubicBezTo>
                <a:lnTo>
                  <a:pt x="146" y="183"/>
                </a:lnTo>
                <a:lnTo>
                  <a:pt x="52" y="183"/>
                </a:lnTo>
                <a:cubicBezTo>
                  <a:pt x="52" y="184"/>
                  <a:pt x="51" y="190"/>
                  <a:pt x="48" y="201"/>
                </a:cubicBezTo>
                <a:cubicBezTo>
                  <a:pt x="45" y="212"/>
                  <a:pt x="42" y="224"/>
                  <a:pt x="40" y="238"/>
                </a:cubicBezTo>
                <a:cubicBezTo>
                  <a:pt x="38" y="252"/>
                  <a:pt x="37" y="264"/>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66" name=""/>
          <p:cNvSpPr txBox="1"/>
          <p:nvPr/>
        </p:nvSpPr>
        <p:spPr>
          <a:xfrm>
            <a:off x="380880" y="897120"/>
            <a:ext cx="29905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学習とは逆に、</a:t>
            </a:r>
            <a:r>
              <a:rPr b="0" lang="en-US" sz="1560" strike="noStrike" u="none">
                <a:solidFill>
                  <a:srgbClr val="333333"/>
                </a:solidFill>
                <a:effectLst/>
                <a:uFillTx/>
                <a:latin typeface="NotoSansJP-Thin_"/>
                <a:ea typeface="NotoSansJP-Thin_"/>
              </a:rPr>
              <a:t>Reverse Process </a:t>
            </a:r>
            <a:endParaRPr b="0" lang="en-US" sz="1560" strike="noStrike" u="none">
              <a:solidFill>
                <a:srgbClr val="000000"/>
              </a:solidFill>
              <a:effectLst/>
              <a:uFillTx/>
              <a:latin typeface="Times New Roman"/>
            </a:endParaRPr>
          </a:p>
        </p:txBody>
      </p:sp>
      <p:sp>
        <p:nvSpPr>
          <p:cNvPr id="1167" name=""/>
          <p:cNvSpPr/>
          <p:nvPr/>
        </p:nvSpPr>
        <p:spPr>
          <a:xfrm>
            <a:off x="4110120" y="914400"/>
            <a:ext cx="166680" cy="165240"/>
          </a:xfrm>
          <a:custGeom>
            <a:avLst/>
            <a:gdLst/>
            <a:ahLst/>
            <a:rect l="0" t="0" r="r" b="b"/>
            <a:pathLst>
              <a:path w="463" h="459">
                <a:moveTo>
                  <a:pt x="13" y="162"/>
                </a:moveTo>
                <a:cubicBezTo>
                  <a:pt x="5" y="162"/>
                  <a:pt x="0" y="160"/>
                  <a:pt x="0" y="156"/>
                </a:cubicBezTo>
                <a:cubicBezTo>
                  <a:pt x="0" y="154"/>
                  <a:pt x="4" y="142"/>
                  <a:pt x="11" y="119"/>
                </a:cubicBezTo>
                <a:cubicBezTo>
                  <a:pt x="18" y="96"/>
                  <a:pt x="26" y="73"/>
                  <a:pt x="34" y="50"/>
                </a:cubicBezTo>
                <a:lnTo>
                  <a:pt x="46" y="17"/>
                </a:lnTo>
                <a:cubicBezTo>
                  <a:pt x="48" y="9"/>
                  <a:pt x="51" y="3"/>
                  <a:pt x="54" y="0"/>
                </a:cubicBezTo>
                <a:lnTo>
                  <a:pt x="372" y="0"/>
                </a:lnTo>
                <a:lnTo>
                  <a:pt x="433" y="0"/>
                </a:lnTo>
                <a:cubicBezTo>
                  <a:pt x="447" y="0"/>
                  <a:pt x="456" y="0"/>
                  <a:pt x="459" y="0"/>
                </a:cubicBezTo>
                <a:cubicBezTo>
                  <a:pt x="461" y="1"/>
                  <a:pt x="463" y="3"/>
                  <a:pt x="463" y="6"/>
                </a:cubicBezTo>
                <a:cubicBezTo>
                  <a:pt x="463" y="9"/>
                  <a:pt x="459" y="35"/>
                  <a:pt x="452" y="83"/>
                </a:cubicBezTo>
                <a:cubicBezTo>
                  <a:pt x="444" y="132"/>
                  <a:pt x="440" y="157"/>
                  <a:pt x="439" y="157"/>
                </a:cubicBezTo>
                <a:cubicBezTo>
                  <a:pt x="439" y="160"/>
                  <a:pt x="435" y="162"/>
                  <a:pt x="426" y="162"/>
                </a:cubicBezTo>
                <a:cubicBezTo>
                  <a:pt x="422" y="162"/>
                  <a:pt x="419" y="162"/>
                  <a:pt x="418" y="162"/>
                </a:cubicBezTo>
                <a:cubicBezTo>
                  <a:pt x="417" y="162"/>
                  <a:pt x="415" y="161"/>
                  <a:pt x="414" y="159"/>
                </a:cubicBezTo>
                <a:lnTo>
                  <a:pt x="413" y="156"/>
                </a:lnTo>
                <a:cubicBezTo>
                  <a:pt x="413" y="154"/>
                  <a:pt x="414" y="144"/>
                  <a:pt x="417" y="126"/>
                </a:cubicBezTo>
                <a:cubicBezTo>
                  <a:pt x="419" y="108"/>
                  <a:pt x="421" y="95"/>
                  <a:pt x="421" y="85"/>
                </a:cubicBezTo>
                <a:cubicBezTo>
                  <a:pt x="421" y="69"/>
                  <a:pt x="418" y="57"/>
                  <a:pt x="412" y="49"/>
                </a:cubicBezTo>
                <a:cubicBezTo>
                  <a:pt x="406" y="41"/>
                  <a:pt x="394" y="35"/>
                  <a:pt x="375" y="32"/>
                </a:cubicBezTo>
                <a:cubicBezTo>
                  <a:pt x="372" y="32"/>
                  <a:pt x="358" y="31"/>
                  <a:pt x="334" y="31"/>
                </a:cubicBezTo>
                <a:cubicBezTo>
                  <a:pt x="314" y="31"/>
                  <a:pt x="301" y="31"/>
                  <a:pt x="295" y="31"/>
                </a:cubicBezTo>
                <a:cubicBezTo>
                  <a:pt x="290" y="32"/>
                  <a:pt x="286" y="34"/>
                  <a:pt x="283" y="37"/>
                </a:cubicBezTo>
                <a:cubicBezTo>
                  <a:pt x="283" y="37"/>
                  <a:pt x="267" y="100"/>
                  <a:pt x="235" y="225"/>
                </a:cubicBezTo>
                <a:cubicBezTo>
                  <a:pt x="203" y="351"/>
                  <a:pt x="188" y="415"/>
                  <a:pt x="188" y="417"/>
                </a:cubicBezTo>
                <a:cubicBezTo>
                  <a:pt x="188" y="422"/>
                  <a:pt x="207" y="426"/>
                  <a:pt x="247" y="426"/>
                </a:cubicBezTo>
                <a:cubicBezTo>
                  <a:pt x="262" y="426"/>
                  <a:pt x="271" y="427"/>
                  <a:pt x="275" y="427"/>
                </a:cubicBezTo>
                <a:cubicBezTo>
                  <a:pt x="279" y="428"/>
                  <a:pt x="281" y="430"/>
                  <a:pt x="281" y="434"/>
                </a:cubicBezTo>
                <a:cubicBezTo>
                  <a:pt x="281" y="436"/>
                  <a:pt x="280" y="440"/>
                  <a:pt x="279" y="444"/>
                </a:cubicBezTo>
                <a:cubicBezTo>
                  <a:pt x="277" y="452"/>
                  <a:pt x="275" y="456"/>
                  <a:pt x="273" y="458"/>
                </a:cubicBezTo>
                <a:lnTo>
                  <a:pt x="272" y="459"/>
                </a:lnTo>
                <a:cubicBezTo>
                  <a:pt x="270" y="459"/>
                  <a:pt x="269" y="459"/>
                  <a:pt x="267" y="459"/>
                </a:cubicBezTo>
                <a:cubicBezTo>
                  <a:pt x="265" y="459"/>
                  <a:pt x="253" y="458"/>
                  <a:pt x="232" y="458"/>
                </a:cubicBezTo>
                <a:cubicBezTo>
                  <a:pt x="210" y="457"/>
                  <a:pt x="180" y="457"/>
                  <a:pt x="140" y="457"/>
                </a:cubicBezTo>
                <a:cubicBezTo>
                  <a:pt x="82" y="457"/>
                  <a:pt x="45" y="458"/>
                  <a:pt x="29" y="459"/>
                </a:cubicBezTo>
                <a:lnTo>
                  <a:pt x="19" y="459"/>
                </a:lnTo>
                <a:cubicBezTo>
                  <a:pt x="16" y="456"/>
                  <a:pt x="15" y="454"/>
                  <a:pt x="15" y="452"/>
                </a:cubicBezTo>
                <a:cubicBezTo>
                  <a:pt x="15" y="451"/>
                  <a:pt x="16" y="447"/>
                  <a:pt x="16" y="440"/>
                </a:cubicBezTo>
                <a:cubicBezTo>
                  <a:pt x="18" y="434"/>
                  <a:pt x="21" y="429"/>
                  <a:pt x="23" y="426"/>
                </a:cubicBezTo>
                <a:lnTo>
                  <a:pt x="42" y="426"/>
                </a:lnTo>
                <a:lnTo>
                  <a:pt x="50" y="426"/>
                </a:lnTo>
                <a:cubicBezTo>
                  <a:pt x="86" y="426"/>
                  <a:pt x="107" y="424"/>
                  <a:pt x="114" y="420"/>
                </a:cubicBezTo>
                <a:lnTo>
                  <a:pt x="115" y="420"/>
                </a:lnTo>
                <a:cubicBezTo>
                  <a:pt x="118" y="418"/>
                  <a:pt x="120" y="414"/>
                  <a:pt x="122" y="406"/>
                </a:cubicBezTo>
                <a:cubicBezTo>
                  <a:pt x="124" y="398"/>
                  <a:pt x="133" y="363"/>
                  <a:pt x="149" y="300"/>
                </a:cubicBezTo>
                <a:cubicBezTo>
                  <a:pt x="157" y="269"/>
                  <a:pt x="163" y="244"/>
                  <a:pt x="168" y="225"/>
                </a:cubicBezTo>
                <a:cubicBezTo>
                  <a:pt x="200" y="101"/>
                  <a:pt x="215" y="37"/>
                  <a:pt x="215" y="35"/>
                </a:cubicBezTo>
                <a:cubicBezTo>
                  <a:pt x="215" y="32"/>
                  <a:pt x="209" y="31"/>
                  <a:pt x="196" y="31"/>
                </a:cubicBezTo>
                <a:lnTo>
                  <a:pt x="175" y="31"/>
                </a:lnTo>
                <a:cubicBezTo>
                  <a:pt x="145" y="31"/>
                  <a:pt x="125" y="33"/>
                  <a:pt x="115" y="35"/>
                </a:cubicBezTo>
                <a:cubicBezTo>
                  <a:pt x="95" y="40"/>
                  <a:pt x="79" y="49"/>
                  <a:pt x="68" y="63"/>
                </a:cubicBezTo>
                <a:cubicBezTo>
                  <a:pt x="57" y="77"/>
                  <a:pt x="44" y="103"/>
                  <a:pt x="31" y="142"/>
                </a:cubicBezTo>
                <a:cubicBezTo>
                  <a:pt x="28" y="152"/>
                  <a:pt x="26" y="157"/>
                  <a:pt x="25" y="159"/>
                </a:cubicBezTo>
                <a:cubicBezTo>
                  <a:pt x="23" y="161"/>
                  <a:pt x="20" y="162"/>
                  <a:pt x="15" y="162"/>
                </a:cubicBezTo>
                <a:lnTo>
                  <a:pt x="13" y="16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68" name=""/>
          <p:cNvSpPr txBox="1"/>
          <p:nvPr/>
        </p:nvSpPr>
        <p:spPr>
          <a:xfrm>
            <a:off x="3780720" y="89712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 </a:t>
            </a:r>
            <a:endParaRPr b="0" lang="en-US" sz="1560" strike="noStrike" u="none">
              <a:solidFill>
                <a:srgbClr val="000000"/>
              </a:solidFill>
              <a:effectLst/>
              <a:uFillTx/>
              <a:latin typeface="Times New Roman"/>
            </a:endParaRPr>
          </a:p>
        </p:txBody>
      </p:sp>
      <p:sp>
        <p:nvSpPr>
          <p:cNvPr id="1169" name=""/>
          <p:cNvSpPr txBox="1"/>
          <p:nvPr/>
        </p:nvSpPr>
        <p:spPr>
          <a:xfrm>
            <a:off x="4274640" y="897120"/>
            <a:ext cx="1882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ステップ実行する。</a:t>
            </a:r>
            <a:endParaRPr b="0" lang="en-US" sz="1560" strike="noStrike" u="none">
              <a:solidFill>
                <a:srgbClr val="000000"/>
              </a:solidFill>
              <a:effectLst/>
              <a:uFillTx/>
              <a:latin typeface="Times New Roman"/>
            </a:endParaRPr>
          </a:p>
        </p:txBody>
      </p:sp>
      <p:sp>
        <p:nvSpPr>
          <p:cNvPr id="1170" name=""/>
          <p:cNvSpPr/>
          <p:nvPr/>
        </p:nvSpPr>
        <p:spPr>
          <a:xfrm>
            <a:off x="767160" y="143640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2"/>
                </a:lnTo>
                <a:cubicBezTo>
                  <a:pt x="191" y="91"/>
                  <a:pt x="199" y="100"/>
                  <a:pt x="199" y="100"/>
                </a:cubicBezTo>
                <a:cubicBezTo>
                  <a:pt x="201" y="100"/>
                  <a:pt x="210" y="90"/>
                  <a:pt x="225" y="71"/>
                </a:cubicBezTo>
                <a:lnTo>
                  <a:pt x="249" y="42"/>
                </a:lnTo>
                <a:lnTo>
                  <a:pt x="223" y="42"/>
                </a:lnTo>
                <a:lnTo>
                  <a:pt x="223" y="0"/>
                </a:lnTo>
                <a:lnTo>
                  <a:pt x="229" y="0"/>
                </a:lnTo>
                <a:cubicBezTo>
                  <a:pt x="236" y="1"/>
                  <a:pt x="260" y="2"/>
                  <a:pt x="301" y="2"/>
                </a:cubicBezTo>
                <a:cubicBezTo>
                  <a:pt x="337" y="2"/>
                  <a:pt x="359" y="1"/>
                  <a:pt x="365" y="0"/>
                </a:cubicBezTo>
                <a:lnTo>
                  <a:pt x="369" y="0"/>
                </a:lnTo>
                <a:lnTo>
                  <a:pt x="369" y="42"/>
                </a:lnTo>
                <a:lnTo>
                  <a:pt x="304" y="42"/>
                </a:lnTo>
                <a:lnTo>
                  <a:pt x="226" y="135"/>
                </a:lnTo>
                <a:lnTo>
                  <a:pt x="326" y="259"/>
                </a:lnTo>
                <a:lnTo>
                  <a:pt x="355" y="259"/>
                </a:lnTo>
                <a:lnTo>
                  <a:pt x="383" y="259"/>
                </a:lnTo>
                <a:lnTo>
                  <a:pt x="383" y="301"/>
                </a:lnTo>
                <a:lnTo>
                  <a:pt x="377" y="301"/>
                </a:lnTo>
                <a:cubicBezTo>
                  <a:pt x="371" y="300"/>
                  <a:pt x="345" y="299"/>
                  <a:pt x="303" y="299"/>
                </a:cubicBezTo>
                <a:cubicBezTo>
                  <a:pt x="256" y="299"/>
                  <a:pt x="228" y="300"/>
                  <a:pt x="220" y="301"/>
                </a:cubicBezTo>
                <a:lnTo>
                  <a:pt x="214" y="301"/>
                </a:lnTo>
                <a:lnTo>
                  <a:pt x="214" y="259"/>
                </a:lnTo>
                <a:lnTo>
                  <a:pt x="233" y="259"/>
                </a:lnTo>
                <a:cubicBezTo>
                  <a:pt x="233" y="259"/>
                  <a:pt x="224" y="248"/>
                  <a:pt x="206" y="226"/>
                </a:cubicBezTo>
                <a:cubicBezTo>
                  <a:pt x="188" y="203"/>
                  <a:pt x="179" y="192"/>
                  <a:pt x="178" y="191"/>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1" name=""/>
          <p:cNvSpPr/>
          <p:nvPr/>
        </p:nvSpPr>
        <p:spPr>
          <a:xfrm>
            <a:off x="921240" y="1464480"/>
            <a:ext cx="118080" cy="117000"/>
          </a:xfrm>
          <a:custGeom>
            <a:avLst/>
            <a:gdLst/>
            <a:ahLst/>
            <a:rect l="0" t="0" r="r" b="b"/>
            <a:pathLst>
              <a:path w="328" h="325">
                <a:moveTo>
                  <a:pt x="9" y="115"/>
                </a:moveTo>
                <a:cubicBezTo>
                  <a:pt x="3" y="115"/>
                  <a:pt x="0" y="113"/>
                  <a:pt x="0" y="111"/>
                </a:cubicBezTo>
                <a:cubicBezTo>
                  <a:pt x="0" y="109"/>
                  <a:pt x="3" y="100"/>
                  <a:pt x="8" y="84"/>
                </a:cubicBezTo>
                <a:cubicBezTo>
                  <a:pt x="13" y="68"/>
                  <a:pt x="19" y="52"/>
                  <a:pt x="24" y="36"/>
                </a:cubicBezTo>
                <a:lnTo>
                  <a:pt x="32" y="12"/>
                </a:lnTo>
                <a:cubicBezTo>
                  <a:pt x="34" y="7"/>
                  <a:pt x="36" y="3"/>
                  <a:pt x="39" y="0"/>
                </a:cubicBezTo>
                <a:lnTo>
                  <a:pt x="263" y="0"/>
                </a:lnTo>
                <a:lnTo>
                  <a:pt x="306" y="0"/>
                </a:lnTo>
                <a:cubicBezTo>
                  <a:pt x="317" y="0"/>
                  <a:pt x="323" y="0"/>
                  <a:pt x="325" y="0"/>
                </a:cubicBezTo>
                <a:cubicBezTo>
                  <a:pt x="327" y="1"/>
                  <a:pt x="328" y="2"/>
                  <a:pt x="328" y="5"/>
                </a:cubicBezTo>
                <a:cubicBezTo>
                  <a:pt x="328" y="7"/>
                  <a:pt x="325" y="25"/>
                  <a:pt x="320" y="59"/>
                </a:cubicBezTo>
                <a:cubicBezTo>
                  <a:pt x="314" y="94"/>
                  <a:pt x="311" y="111"/>
                  <a:pt x="311" y="111"/>
                </a:cubicBezTo>
                <a:cubicBezTo>
                  <a:pt x="311" y="114"/>
                  <a:pt x="308" y="115"/>
                  <a:pt x="302" y="115"/>
                </a:cubicBezTo>
                <a:cubicBezTo>
                  <a:pt x="299" y="115"/>
                  <a:pt x="297" y="115"/>
                  <a:pt x="296" y="115"/>
                </a:cubicBezTo>
                <a:cubicBezTo>
                  <a:pt x="295" y="115"/>
                  <a:pt x="294" y="114"/>
                  <a:pt x="293" y="112"/>
                </a:cubicBezTo>
                <a:lnTo>
                  <a:pt x="292" y="111"/>
                </a:lnTo>
                <a:cubicBezTo>
                  <a:pt x="292" y="109"/>
                  <a:pt x="293" y="102"/>
                  <a:pt x="295" y="89"/>
                </a:cubicBezTo>
                <a:cubicBezTo>
                  <a:pt x="297" y="77"/>
                  <a:pt x="298" y="67"/>
                  <a:pt x="298" y="60"/>
                </a:cubicBezTo>
                <a:cubicBezTo>
                  <a:pt x="298" y="49"/>
                  <a:pt x="296" y="41"/>
                  <a:pt x="292" y="35"/>
                </a:cubicBezTo>
                <a:cubicBezTo>
                  <a:pt x="287" y="29"/>
                  <a:pt x="279" y="25"/>
                  <a:pt x="265" y="23"/>
                </a:cubicBezTo>
                <a:cubicBezTo>
                  <a:pt x="264" y="23"/>
                  <a:pt x="254" y="22"/>
                  <a:pt x="238" y="22"/>
                </a:cubicBezTo>
                <a:cubicBezTo>
                  <a:pt x="223" y="22"/>
                  <a:pt x="214" y="22"/>
                  <a:pt x="209" y="22"/>
                </a:cubicBezTo>
                <a:cubicBezTo>
                  <a:pt x="205" y="23"/>
                  <a:pt x="202" y="24"/>
                  <a:pt x="200" y="26"/>
                </a:cubicBezTo>
                <a:cubicBezTo>
                  <a:pt x="200" y="27"/>
                  <a:pt x="189" y="71"/>
                  <a:pt x="166" y="160"/>
                </a:cubicBezTo>
                <a:cubicBezTo>
                  <a:pt x="144" y="248"/>
                  <a:pt x="133" y="294"/>
                  <a:pt x="133" y="296"/>
                </a:cubicBezTo>
                <a:cubicBezTo>
                  <a:pt x="133" y="300"/>
                  <a:pt x="147" y="302"/>
                  <a:pt x="175" y="303"/>
                </a:cubicBezTo>
                <a:cubicBezTo>
                  <a:pt x="185" y="303"/>
                  <a:pt x="192" y="303"/>
                  <a:pt x="195" y="303"/>
                </a:cubicBezTo>
                <a:cubicBezTo>
                  <a:pt x="197" y="304"/>
                  <a:pt x="199" y="305"/>
                  <a:pt x="199" y="308"/>
                </a:cubicBezTo>
                <a:cubicBezTo>
                  <a:pt x="199" y="309"/>
                  <a:pt x="198" y="311"/>
                  <a:pt x="197" y="314"/>
                </a:cubicBezTo>
                <a:cubicBezTo>
                  <a:pt x="196" y="320"/>
                  <a:pt x="195" y="323"/>
                  <a:pt x="193" y="324"/>
                </a:cubicBezTo>
                <a:lnTo>
                  <a:pt x="192" y="325"/>
                </a:lnTo>
                <a:cubicBezTo>
                  <a:pt x="191" y="325"/>
                  <a:pt x="190" y="325"/>
                  <a:pt x="189" y="325"/>
                </a:cubicBezTo>
                <a:cubicBezTo>
                  <a:pt x="187" y="325"/>
                  <a:pt x="179" y="325"/>
                  <a:pt x="164" y="324"/>
                </a:cubicBezTo>
                <a:cubicBezTo>
                  <a:pt x="149" y="324"/>
                  <a:pt x="127" y="324"/>
                  <a:pt x="99" y="324"/>
                </a:cubicBezTo>
                <a:cubicBezTo>
                  <a:pt x="58" y="324"/>
                  <a:pt x="32" y="324"/>
                  <a:pt x="21" y="325"/>
                </a:cubicBezTo>
                <a:lnTo>
                  <a:pt x="14" y="325"/>
                </a:lnTo>
                <a:cubicBezTo>
                  <a:pt x="12" y="323"/>
                  <a:pt x="11" y="321"/>
                  <a:pt x="11" y="320"/>
                </a:cubicBezTo>
                <a:cubicBezTo>
                  <a:pt x="11" y="319"/>
                  <a:pt x="11" y="317"/>
                  <a:pt x="12" y="312"/>
                </a:cubicBezTo>
                <a:cubicBezTo>
                  <a:pt x="13" y="308"/>
                  <a:pt x="15" y="305"/>
                  <a:pt x="17" y="303"/>
                </a:cubicBezTo>
                <a:lnTo>
                  <a:pt x="30" y="303"/>
                </a:lnTo>
                <a:lnTo>
                  <a:pt x="35" y="303"/>
                </a:lnTo>
                <a:cubicBezTo>
                  <a:pt x="61" y="303"/>
                  <a:pt x="76" y="301"/>
                  <a:pt x="81" y="298"/>
                </a:cubicBezTo>
                <a:lnTo>
                  <a:pt x="82" y="298"/>
                </a:lnTo>
                <a:cubicBezTo>
                  <a:pt x="83" y="297"/>
                  <a:pt x="85" y="294"/>
                  <a:pt x="86" y="287"/>
                </a:cubicBezTo>
                <a:cubicBezTo>
                  <a:pt x="88" y="282"/>
                  <a:pt x="94" y="257"/>
                  <a:pt x="106" y="212"/>
                </a:cubicBezTo>
                <a:cubicBezTo>
                  <a:pt x="111" y="191"/>
                  <a:pt x="115" y="173"/>
                  <a:pt x="119" y="159"/>
                </a:cubicBezTo>
                <a:cubicBezTo>
                  <a:pt x="141" y="72"/>
                  <a:pt x="152" y="27"/>
                  <a:pt x="152" y="25"/>
                </a:cubicBezTo>
                <a:cubicBezTo>
                  <a:pt x="152" y="23"/>
                  <a:pt x="148" y="22"/>
                  <a:pt x="139" y="22"/>
                </a:cubicBezTo>
                <a:lnTo>
                  <a:pt x="124" y="22"/>
                </a:lnTo>
                <a:cubicBezTo>
                  <a:pt x="102" y="22"/>
                  <a:pt x="88" y="23"/>
                  <a:pt x="82" y="25"/>
                </a:cubicBezTo>
                <a:cubicBezTo>
                  <a:pt x="67" y="29"/>
                  <a:pt x="56" y="35"/>
                  <a:pt x="48" y="45"/>
                </a:cubicBezTo>
                <a:cubicBezTo>
                  <a:pt x="40" y="55"/>
                  <a:pt x="32" y="73"/>
                  <a:pt x="22" y="100"/>
                </a:cubicBezTo>
                <a:cubicBezTo>
                  <a:pt x="20" y="107"/>
                  <a:pt x="19" y="112"/>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2" name=""/>
          <p:cNvSpPr/>
          <p:nvPr/>
        </p:nvSpPr>
        <p:spPr>
          <a:xfrm>
            <a:off x="1132200" y="1455120"/>
            <a:ext cx="162720" cy="57240"/>
          </a:xfrm>
          <a:custGeom>
            <a:avLst/>
            <a:gdLst/>
            <a:ahLst/>
            <a:rect l="0" t="0" r="r" b="b"/>
            <a:pathLst>
              <a:path w="452" h="159">
                <a:moveTo>
                  <a:pt x="0" y="136"/>
                </a:moveTo>
                <a:cubicBezTo>
                  <a:pt x="0" y="102"/>
                  <a:pt x="10" y="71"/>
                  <a:pt x="31" y="43"/>
                </a:cubicBezTo>
                <a:cubicBezTo>
                  <a:pt x="52" y="14"/>
                  <a:pt x="79" y="0"/>
                  <a:pt x="113" y="0"/>
                </a:cubicBezTo>
                <a:cubicBezTo>
                  <a:pt x="130" y="0"/>
                  <a:pt x="147" y="4"/>
                  <a:pt x="163" y="12"/>
                </a:cubicBezTo>
                <a:cubicBezTo>
                  <a:pt x="179" y="20"/>
                  <a:pt x="194" y="30"/>
                  <a:pt x="208" y="43"/>
                </a:cubicBezTo>
                <a:cubicBezTo>
                  <a:pt x="221" y="55"/>
                  <a:pt x="234" y="67"/>
                  <a:pt x="249" y="78"/>
                </a:cubicBezTo>
                <a:cubicBezTo>
                  <a:pt x="262" y="89"/>
                  <a:pt x="276" y="99"/>
                  <a:pt x="291" y="108"/>
                </a:cubicBezTo>
                <a:cubicBezTo>
                  <a:pt x="306" y="116"/>
                  <a:pt x="322" y="120"/>
                  <a:pt x="338" y="120"/>
                </a:cubicBezTo>
                <a:cubicBezTo>
                  <a:pt x="366" y="120"/>
                  <a:pt x="389" y="110"/>
                  <a:pt x="407" y="89"/>
                </a:cubicBezTo>
                <a:cubicBezTo>
                  <a:pt x="424" y="67"/>
                  <a:pt x="433" y="44"/>
                  <a:pt x="433" y="20"/>
                </a:cubicBezTo>
                <a:cubicBezTo>
                  <a:pt x="433" y="14"/>
                  <a:pt x="434" y="10"/>
                  <a:pt x="436" y="6"/>
                </a:cubicBezTo>
                <a:cubicBezTo>
                  <a:pt x="438" y="3"/>
                  <a:pt x="440" y="0"/>
                  <a:pt x="443" y="0"/>
                </a:cubicBezTo>
                <a:cubicBezTo>
                  <a:pt x="449" y="0"/>
                  <a:pt x="452" y="7"/>
                  <a:pt x="452" y="22"/>
                </a:cubicBezTo>
                <a:cubicBezTo>
                  <a:pt x="452" y="56"/>
                  <a:pt x="442" y="87"/>
                  <a:pt x="422" y="115"/>
                </a:cubicBezTo>
                <a:cubicBezTo>
                  <a:pt x="401" y="143"/>
                  <a:pt x="375" y="159"/>
                  <a:pt x="344" y="159"/>
                </a:cubicBezTo>
                <a:lnTo>
                  <a:pt x="338" y="159"/>
                </a:lnTo>
                <a:cubicBezTo>
                  <a:pt x="322" y="159"/>
                  <a:pt x="305" y="155"/>
                  <a:pt x="289" y="146"/>
                </a:cubicBezTo>
                <a:cubicBezTo>
                  <a:pt x="273" y="137"/>
                  <a:pt x="258" y="127"/>
                  <a:pt x="244" y="116"/>
                </a:cubicBezTo>
                <a:cubicBezTo>
                  <a:pt x="229" y="104"/>
                  <a:pt x="216" y="92"/>
                  <a:pt x="203" y="81"/>
                </a:cubicBezTo>
                <a:cubicBezTo>
                  <a:pt x="190" y="69"/>
                  <a:pt x="176" y="59"/>
                  <a:pt x="160" y="50"/>
                </a:cubicBezTo>
                <a:cubicBezTo>
                  <a:pt x="144" y="42"/>
                  <a:pt x="129" y="37"/>
                  <a:pt x="114" y="38"/>
                </a:cubicBezTo>
                <a:cubicBezTo>
                  <a:pt x="94" y="38"/>
                  <a:pt x="76" y="44"/>
                  <a:pt x="61" y="55"/>
                </a:cubicBezTo>
                <a:cubicBezTo>
                  <a:pt x="45" y="68"/>
                  <a:pt x="34" y="83"/>
                  <a:pt x="28" y="101"/>
                </a:cubicBezTo>
                <a:cubicBezTo>
                  <a:pt x="22" y="118"/>
                  <a:pt x="18" y="132"/>
                  <a:pt x="17" y="143"/>
                </a:cubicBezTo>
                <a:cubicBezTo>
                  <a:pt x="16" y="154"/>
                  <a:pt x="13" y="159"/>
                  <a:pt x="9" y="159"/>
                </a:cubicBezTo>
                <a:cubicBezTo>
                  <a:pt x="3" y="159"/>
                  <a:pt x="0" y="152"/>
                  <a:pt x="0" y="13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3" name=""/>
          <p:cNvSpPr/>
          <p:nvPr/>
        </p:nvSpPr>
        <p:spPr>
          <a:xfrm>
            <a:off x="1369440" y="1352520"/>
            <a:ext cx="245160" cy="204480"/>
          </a:xfrm>
          <a:custGeom>
            <a:avLst/>
            <a:gdLst/>
            <a:ahLst/>
            <a:rect l="0" t="0" r="r" b="b"/>
            <a:pathLst>
              <a:path w="681" h="568">
                <a:moveTo>
                  <a:pt x="250" y="56"/>
                </a:moveTo>
                <a:cubicBezTo>
                  <a:pt x="257" y="56"/>
                  <a:pt x="260" y="58"/>
                  <a:pt x="260" y="61"/>
                </a:cubicBezTo>
                <a:cubicBezTo>
                  <a:pt x="261" y="62"/>
                  <a:pt x="264" y="71"/>
                  <a:pt x="268" y="88"/>
                </a:cubicBezTo>
                <a:cubicBezTo>
                  <a:pt x="273" y="105"/>
                  <a:pt x="282" y="136"/>
                  <a:pt x="296" y="179"/>
                </a:cubicBezTo>
                <a:cubicBezTo>
                  <a:pt x="310" y="222"/>
                  <a:pt x="326" y="268"/>
                  <a:pt x="345" y="318"/>
                </a:cubicBezTo>
                <a:cubicBezTo>
                  <a:pt x="369" y="383"/>
                  <a:pt x="393" y="436"/>
                  <a:pt x="417" y="478"/>
                </a:cubicBezTo>
                <a:lnTo>
                  <a:pt x="420" y="484"/>
                </a:lnTo>
                <a:lnTo>
                  <a:pt x="434" y="430"/>
                </a:lnTo>
                <a:cubicBezTo>
                  <a:pt x="448" y="375"/>
                  <a:pt x="463" y="318"/>
                  <a:pt x="480" y="258"/>
                </a:cubicBezTo>
                <a:cubicBezTo>
                  <a:pt x="501" y="184"/>
                  <a:pt x="516" y="132"/>
                  <a:pt x="527" y="102"/>
                </a:cubicBezTo>
                <a:cubicBezTo>
                  <a:pt x="537" y="73"/>
                  <a:pt x="548" y="52"/>
                  <a:pt x="558" y="42"/>
                </a:cubicBezTo>
                <a:cubicBezTo>
                  <a:pt x="582" y="18"/>
                  <a:pt x="613" y="4"/>
                  <a:pt x="653" y="0"/>
                </a:cubicBezTo>
                <a:cubicBezTo>
                  <a:pt x="654" y="0"/>
                  <a:pt x="656" y="0"/>
                  <a:pt x="659" y="0"/>
                </a:cubicBezTo>
                <a:cubicBezTo>
                  <a:pt x="663" y="0"/>
                  <a:pt x="666" y="0"/>
                  <a:pt x="667" y="0"/>
                </a:cubicBezTo>
                <a:lnTo>
                  <a:pt x="670" y="0"/>
                </a:lnTo>
                <a:cubicBezTo>
                  <a:pt x="677" y="0"/>
                  <a:pt x="681" y="5"/>
                  <a:pt x="681" y="16"/>
                </a:cubicBezTo>
                <a:cubicBezTo>
                  <a:pt x="681" y="35"/>
                  <a:pt x="675" y="52"/>
                  <a:pt x="662" y="65"/>
                </a:cubicBezTo>
                <a:cubicBezTo>
                  <a:pt x="658" y="69"/>
                  <a:pt x="652" y="71"/>
                  <a:pt x="644" y="71"/>
                </a:cubicBezTo>
                <a:cubicBezTo>
                  <a:pt x="628" y="72"/>
                  <a:pt x="612" y="75"/>
                  <a:pt x="599" y="79"/>
                </a:cubicBezTo>
                <a:cubicBezTo>
                  <a:pt x="586" y="83"/>
                  <a:pt x="577" y="87"/>
                  <a:pt x="571" y="91"/>
                </a:cubicBezTo>
                <a:cubicBezTo>
                  <a:pt x="566" y="95"/>
                  <a:pt x="562" y="98"/>
                  <a:pt x="561" y="101"/>
                </a:cubicBezTo>
                <a:cubicBezTo>
                  <a:pt x="553" y="115"/>
                  <a:pt x="531" y="187"/>
                  <a:pt x="497" y="315"/>
                </a:cubicBezTo>
                <a:cubicBezTo>
                  <a:pt x="463" y="444"/>
                  <a:pt x="445" y="515"/>
                  <a:pt x="445" y="524"/>
                </a:cubicBezTo>
                <a:cubicBezTo>
                  <a:pt x="445" y="525"/>
                  <a:pt x="445" y="525"/>
                  <a:pt x="444" y="524"/>
                </a:cubicBezTo>
                <a:cubicBezTo>
                  <a:pt x="444" y="523"/>
                  <a:pt x="444" y="523"/>
                  <a:pt x="443" y="524"/>
                </a:cubicBezTo>
                <a:cubicBezTo>
                  <a:pt x="443" y="525"/>
                  <a:pt x="443" y="525"/>
                  <a:pt x="443" y="526"/>
                </a:cubicBezTo>
                <a:cubicBezTo>
                  <a:pt x="440" y="533"/>
                  <a:pt x="433" y="540"/>
                  <a:pt x="424" y="546"/>
                </a:cubicBezTo>
                <a:cubicBezTo>
                  <a:pt x="415" y="552"/>
                  <a:pt x="406" y="555"/>
                  <a:pt x="397" y="555"/>
                </a:cubicBezTo>
                <a:cubicBezTo>
                  <a:pt x="392" y="555"/>
                  <a:pt x="389" y="555"/>
                  <a:pt x="387" y="553"/>
                </a:cubicBezTo>
                <a:cubicBezTo>
                  <a:pt x="385" y="552"/>
                  <a:pt x="382" y="547"/>
                  <a:pt x="376" y="539"/>
                </a:cubicBezTo>
                <a:cubicBezTo>
                  <a:pt x="356" y="506"/>
                  <a:pt x="339" y="475"/>
                  <a:pt x="328" y="450"/>
                </a:cubicBezTo>
                <a:cubicBezTo>
                  <a:pt x="316" y="425"/>
                  <a:pt x="302" y="391"/>
                  <a:pt x="287" y="349"/>
                </a:cubicBezTo>
                <a:cubicBezTo>
                  <a:pt x="266" y="295"/>
                  <a:pt x="247" y="241"/>
                  <a:pt x="230" y="186"/>
                </a:cubicBezTo>
                <a:lnTo>
                  <a:pt x="225" y="171"/>
                </a:lnTo>
                <a:lnTo>
                  <a:pt x="225" y="172"/>
                </a:lnTo>
                <a:cubicBezTo>
                  <a:pt x="225" y="173"/>
                  <a:pt x="223" y="183"/>
                  <a:pt x="218" y="203"/>
                </a:cubicBezTo>
                <a:cubicBezTo>
                  <a:pt x="214" y="223"/>
                  <a:pt x="208" y="248"/>
                  <a:pt x="202" y="277"/>
                </a:cubicBezTo>
                <a:cubicBezTo>
                  <a:pt x="196" y="306"/>
                  <a:pt x="187" y="337"/>
                  <a:pt x="176" y="372"/>
                </a:cubicBezTo>
                <a:cubicBezTo>
                  <a:pt x="165" y="406"/>
                  <a:pt x="154" y="437"/>
                  <a:pt x="143" y="466"/>
                </a:cubicBezTo>
                <a:cubicBezTo>
                  <a:pt x="132" y="494"/>
                  <a:pt x="119" y="519"/>
                  <a:pt x="104" y="539"/>
                </a:cubicBezTo>
                <a:cubicBezTo>
                  <a:pt x="89" y="559"/>
                  <a:pt x="74" y="569"/>
                  <a:pt x="59" y="568"/>
                </a:cubicBezTo>
                <a:cubicBezTo>
                  <a:pt x="47" y="568"/>
                  <a:pt x="34" y="564"/>
                  <a:pt x="21" y="557"/>
                </a:cubicBezTo>
                <a:cubicBezTo>
                  <a:pt x="7" y="550"/>
                  <a:pt x="0" y="541"/>
                  <a:pt x="0" y="529"/>
                </a:cubicBezTo>
                <a:cubicBezTo>
                  <a:pt x="0" y="518"/>
                  <a:pt x="3" y="506"/>
                  <a:pt x="10" y="492"/>
                </a:cubicBezTo>
                <a:cubicBezTo>
                  <a:pt x="17" y="479"/>
                  <a:pt x="23" y="473"/>
                  <a:pt x="30" y="472"/>
                </a:cubicBezTo>
                <a:cubicBezTo>
                  <a:pt x="31" y="472"/>
                  <a:pt x="36" y="475"/>
                  <a:pt x="42" y="481"/>
                </a:cubicBezTo>
                <a:cubicBezTo>
                  <a:pt x="49" y="487"/>
                  <a:pt x="61" y="492"/>
                  <a:pt x="77" y="495"/>
                </a:cubicBezTo>
                <a:lnTo>
                  <a:pt x="80" y="495"/>
                </a:lnTo>
                <a:cubicBezTo>
                  <a:pt x="88" y="495"/>
                  <a:pt x="95" y="490"/>
                  <a:pt x="101" y="481"/>
                </a:cubicBezTo>
                <a:cubicBezTo>
                  <a:pt x="107" y="471"/>
                  <a:pt x="116" y="450"/>
                  <a:pt x="127" y="416"/>
                </a:cubicBezTo>
                <a:cubicBezTo>
                  <a:pt x="147" y="359"/>
                  <a:pt x="163" y="304"/>
                  <a:pt x="175" y="251"/>
                </a:cubicBezTo>
                <a:cubicBezTo>
                  <a:pt x="187" y="198"/>
                  <a:pt x="194" y="157"/>
                  <a:pt x="197" y="128"/>
                </a:cubicBezTo>
                <a:cubicBezTo>
                  <a:pt x="200" y="99"/>
                  <a:pt x="203" y="84"/>
                  <a:pt x="205" y="82"/>
                </a:cubicBezTo>
                <a:cubicBezTo>
                  <a:pt x="208" y="76"/>
                  <a:pt x="215" y="70"/>
                  <a:pt x="224" y="65"/>
                </a:cubicBezTo>
                <a:cubicBezTo>
                  <a:pt x="233" y="59"/>
                  <a:pt x="241" y="56"/>
                  <a:pt x="250"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4" name=""/>
          <p:cNvSpPr/>
          <p:nvPr/>
        </p:nvSpPr>
        <p:spPr>
          <a:xfrm>
            <a:off x="1637280" y="1361880"/>
            <a:ext cx="58320" cy="243720"/>
          </a:xfrm>
          <a:custGeom>
            <a:avLst/>
            <a:gdLst/>
            <a:ahLst/>
            <a:rect l="0" t="0" r="r" b="b"/>
            <a:pathLst>
              <a:path w="162" h="677">
                <a:moveTo>
                  <a:pt x="0" y="338"/>
                </a:moveTo>
                <a:cubicBezTo>
                  <a:pt x="0" y="307"/>
                  <a:pt x="2" y="278"/>
                  <a:pt x="6" y="250"/>
                </a:cubicBezTo>
                <a:cubicBezTo>
                  <a:pt x="11" y="222"/>
                  <a:pt x="16" y="197"/>
                  <a:pt x="22" y="177"/>
                </a:cubicBezTo>
                <a:cubicBezTo>
                  <a:pt x="28" y="157"/>
                  <a:pt x="36" y="137"/>
                  <a:pt x="48" y="118"/>
                </a:cubicBezTo>
                <a:cubicBezTo>
                  <a:pt x="59" y="98"/>
                  <a:pt x="67" y="83"/>
                  <a:pt x="74" y="72"/>
                </a:cubicBezTo>
                <a:cubicBezTo>
                  <a:pt x="80" y="62"/>
                  <a:pt x="90" y="50"/>
                  <a:pt x="102" y="37"/>
                </a:cubicBezTo>
                <a:cubicBezTo>
                  <a:pt x="115" y="25"/>
                  <a:pt x="122" y="17"/>
                  <a:pt x="124" y="14"/>
                </a:cubicBezTo>
                <a:cubicBezTo>
                  <a:pt x="127" y="11"/>
                  <a:pt x="132" y="7"/>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8"/>
                </a:cubicBezTo>
                <a:cubicBezTo>
                  <a:pt x="54" y="247"/>
                  <a:pt x="50" y="290"/>
                  <a:pt x="50" y="338"/>
                </a:cubicBezTo>
                <a:cubicBezTo>
                  <a:pt x="50" y="386"/>
                  <a:pt x="54" y="429"/>
                  <a:pt x="62" y="468"/>
                </a:cubicBezTo>
                <a:cubicBezTo>
                  <a:pt x="69" y="507"/>
                  <a:pt x="79" y="538"/>
                  <a:pt x="89" y="562"/>
                </a:cubicBezTo>
                <a:cubicBezTo>
                  <a:pt x="100" y="586"/>
                  <a:pt x="111" y="605"/>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4"/>
                  <a:pt x="29"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5" name=""/>
          <p:cNvSpPr/>
          <p:nvPr/>
        </p:nvSpPr>
        <p:spPr>
          <a:xfrm>
            <a:off x="1720080" y="1385280"/>
            <a:ext cx="118080" cy="162000"/>
          </a:xfrm>
          <a:custGeom>
            <a:avLst/>
            <a:gdLst/>
            <a:ahLst/>
            <a:rect l="0" t="0" r="r" b="b"/>
            <a:pathLst>
              <a:path w="328" h="450">
                <a:moveTo>
                  <a:pt x="149" y="0"/>
                </a:moveTo>
                <a:lnTo>
                  <a:pt x="159" y="0"/>
                </a:lnTo>
                <a:lnTo>
                  <a:pt x="160" y="0"/>
                </a:lnTo>
                <a:cubicBezTo>
                  <a:pt x="258" y="0"/>
                  <a:pt x="314" y="53"/>
                  <a:pt x="325" y="160"/>
                </a:cubicBezTo>
                <a:cubicBezTo>
                  <a:pt x="327" y="181"/>
                  <a:pt x="328" y="203"/>
                  <a:pt x="328" y="226"/>
                </a:cubicBezTo>
                <a:cubicBezTo>
                  <a:pt x="328" y="314"/>
                  <a:pt x="312" y="374"/>
                  <a:pt x="278" y="407"/>
                </a:cubicBezTo>
                <a:cubicBezTo>
                  <a:pt x="251" y="436"/>
                  <a:pt x="213" y="450"/>
                  <a:pt x="163" y="450"/>
                </a:cubicBezTo>
                <a:cubicBezTo>
                  <a:pt x="84" y="450"/>
                  <a:pt x="33" y="412"/>
                  <a:pt x="12" y="338"/>
                </a:cubicBezTo>
                <a:cubicBezTo>
                  <a:pt x="4" y="312"/>
                  <a:pt x="0" y="275"/>
                  <a:pt x="0" y="229"/>
                </a:cubicBezTo>
                <a:cubicBezTo>
                  <a:pt x="0" y="144"/>
                  <a:pt x="15" y="83"/>
                  <a:pt x="46" y="47"/>
                </a:cubicBezTo>
                <a:cubicBezTo>
                  <a:pt x="58" y="32"/>
                  <a:pt x="74" y="20"/>
                  <a:pt x="94" y="12"/>
                </a:cubicBezTo>
                <a:cubicBezTo>
                  <a:pt x="115" y="4"/>
                  <a:pt x="133" y="0"/>
                  <a:pt x="149" y="0"/>
                </a:cubicBezTo>
                <a:moveTo>
                  <a:pt x="222" y="72"/>
                </a:moveTo>
                <a:cubicBezTo>
                  <a:pt x="210" y="46"/>
                  <a:pt x="190" y="34"/>
                  <a:pt x="163" y="34"/>
                </a:cubicBezTo>
                <a:cubicBezTo>
                  <a:pt x="145" y="34"/>
                  <a:pt x="130" y="40"/>
                  <a:pt x="117" y="53"/>
                </a:cubicBezTo>
                <a:cubicBezTo>
                  <a:pt x="107" y="64"/>
                  <a:pt x="102" y="78"/>
                  <a:pt x="100" y="97"/>
                </a:cubicBezTo>
                <a:cubicBezTo>
                  <a:pt x="98" y="115"/>
                  <a:pt x="97" y="160"/>
                  <a:pt x="96" y="232"/>
                </a:cubicBezTo>
                <a:cubicBezTo>
                  <a:pt x="96" y="300"/>
                  <a:pt x="98" y="344"/>
                  <a:pt x="102" y="364"/>
                </a:cubicBezTo>
                <a:cubicBezTo>
                  <a:pt x="105" y="377"/>
                  <a:pt x="111" y="389"/>
                  <a:pt x="121" y="399"/>
                </a:cubicBezTo>
                <a:cubicBezTo>
                  <a:pt x="132" y="409"/>
                  <a:pt x="146" y="415"/>
                  <a:pt x="163" y="415"/>
                </a:cubicBezTo>
                <a:cubicBezTo>
                  <a:pt x="187" y="415"/>
                  <a:pt x="205" y="404"/>
                  <a:pt x="218" y="383"/>
                </a:cubicBezTo>
                <a:cubicBezTo>
                  <a:pt x="223" y="374"/>
                  <a:pt x="226" y="360"/>
                  <a:pt x="228" y="339"/>
                </a:cubicBezTo>
                <a:cubicBezTo>
                  <a:pt x="229" y="319"/>
                  <a:pt x="230" y="279"/>
                  <a:pt x="230" y="220"/>
                </a:cubicBezTo>
                <a:cubicBezTo>
                  <a:pt x="230" y="135"/>
                  <a:pt x="228" y="85"/>
                  <a:pt x="222"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6" name=""/>
          <p:cNvSpPr/>
          <p:nvPr/>
        </p:nvSpPr>
        <p:spPr>
          <a:xfrm>
            <a:off x="1868040" y="1514880"/>
            <a:ext cx="32400" cy="77400"/>
          </a:xfrm>
          <a:custGeom>
            <a:avLst/>
            <a:gdLst/>
            <a:ahLst/>
            <a:rect l="0" t="0" r="r" b="b"/>
            <a:pathLst>
              <a:path w="90" h="215">
                <a:moveTo>
                  <a:pt x="0" y="59"/>
                </a:moveTo>
                <a:cubicBezTo>
                  <a:pt x="0" y="59"/>
                  <a:pt x="0" y="53"/>
                  <a:pt x="0" y="42"/>
                </a:cubicBezTo>
                <a:cubicBezTo>
                  <a:pt x="0" y="30"/>
                  <a:pt x="4" y="21"/>
                  <a:pt x="11" y="13"/>
                </a:cubicBezTo>
                <a:cubicBezTo>
                  <a:pt x="19" y="4"/>
                  <a:pt x="29" y="0"/>
                  <a:pt x="41" y="0"/>
                </a:cubicBezTo>
                <a:cubicBezTo>
                  <a:pt x="53" y="0"/>
                  <a:pt x="65" y="6"/>
                  <a:pt x="75" y="17"/>
                </a:cubicBezTo>
                <a:cubicBezTo>
                  <a:pt x="85" y="29"/>
                  <a:pt x="90" y="48"/>
                  <a:pt x="90" y="77"/>
                </a:cubicBezTo>
                <a:cubicBezTo>
                  <a:pt x="90" y="93"/>
                  <a:pt x="88" y="108"/>
                  <a:pt x="84" y="123"/>
                </a:cubicBezTo>
                <a:cubicBezTo>
                  <a:pt x="80" y="138"/>
                  <a:pt x="75" y="151"/>
                  <a:pt x="70" y="162"/>
                </a:cubicBezTo>
                <a:cubicBezTo>
                  <a:pt x="65" y="173"/>
                  <a:pt x="59" y="182"/>
                  <a:pt x="52" y="190"/>
                </a:cubicBezTo>
                <a:cubicBezTo>
                  <a:pt x="46" y="198"/>
                  <a:pt x="41" y="204"/>
                  <a:pt x="36" y="208"/>
                </a:cubicBezTo>
                <a:cubicBezTo>
                  <a:pt x="32" y="213"/>
                  <a:pt x="29" y="215"/>
                  <a:pt x="27" y="215"/>
                </a:cubicBezTo>
                <a:cubicBezTo>
                  <a:pt x="26" y="215"/>
                  <a:pt x="23" y="212"/>
                  <a:pt x="19" y="208"/>
                </a:cubicBezTo>
                <a:cubicBezTo>
                  <a:pt x="13" y="204"/>
                  <a:pt x="11" y="201"/>
                  <a:pt x="11" y="200"/>
                </a:cubicBezTo>
                <a:cubicBezTo>
                  <a:pt x="11" y="198"/>
                  <a:pt x="14" y="194"/>
                  <a:pt x="20" y="189"/>
                </a:cubicBezTo>
                <a:cubicBezTo>
                  <a:pt x="25" y="183"/>
                  <a:pt x="30" y="177"/>
                  <a:pt x="37" y="169"/>
                </a:cubicBezTo>
                <a:cubicBezTo>
                  <a:pt x="43" y="160"/>
                  <a:pt x="49" y="148"/>
                  <a:pt x="54" y="134"/>
                </a:cubicBezTo>
                <a:cubicBezTo>
                  <a:pt x="60" y="119"/>
                  <a:pt x="63" y="103"/>
                  <a:pt x="65" y="84"/>
                </a:cubicBezTo>
                <a:lnTo>
                  <a:pt x="65" y="76"/>
                </a:lnTo>
                <a:lnTo>
                  <a:pt x="65" y="77"/>
                </a:lnTo>
                <a:cubicBezTo>
                  <a:pt x="64" y="77"/>
                  <a:pt x="63" y="78"/>
                  <a:pt x="61" y="78"/>
                </a:cubicBezTo>
                <a:cubicBezTo>
                  <a:pt x="60" y="79"/>
                  <a:pt x="58" y="79"/>
                  <a:pt x="57" y="80"/>
                </a:cubicBezTo>
                <a:cubicBezTo>
                  <a:pt x="56" y="81"/>
                  <a:pt x="54" y="82"/>
                  <a:pt x="51" y="82"/>
                </a:cubicBezTo>
                <a:cubicBezTo>
                  <a:pt x="48" y="82"/>
                  <a:pt x="46" y="82"/>
                  <a:pt x="43" y="82"/>
                </a:cubicBezTo>
                <a:cubicBezTo>
                  <a:pt x="31" y="82"/>
                  <a:pt x="21" y="78"/>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7" name=""/>
          <p:cNvSpPr/>
          <p:nvPr/>
        </p:nvSpPr>
        <p:spPr>
          <a:xfrm>
            <a:off x="1963440" y="1377360"/>
            <a:ext cx="93960" cy="167400"/>
          </a:xfrm>
          <a:custGeom>
            <a:avLst/>
            <a:gdLst/>
            <a:ahLst/>
            <a:rect l="0" t="0" r="r" b="b"/>
            <a:pathLst>
              <a:path w="261" h="465">
                <a:moveTo>
                  <a:pt x="252" y="465"/>
                </a:moveTo>
                <a:cubicBezTo>
                  <a:pt x="240" y="464"/>
                  <a:pt x="200" y="463"/>
                  <a:pt x="130" y="463"/>
                </a:cubicBezTo>
                <a:cubicBezTo>
                  <a:pt x="61" y="463"/>
                  <a:pt x="21" y="464"/>
                  <a:pt x="9" y="465"/>
                </a:cubicBezTo>
                <a:lnTo>
                  <a:pt x="0" y="465"/>
                </a:lnTo>
                <a:lnTo>
                  <a:pt x="0" y="423"/>
                </a:lnTo>
                <a:lnTo>
                  <a:pt x="77" y="423"/>
                </a:lnTo>
                <a:lnTo>
                  <a:pt x="77" y="42"/>
                </a:lnTo>
                <a:lnTo>
                  <a:pt x="0" y="42"/>
                </a:lnTo>
                <a:lnTo>
                  <a:pt x="0" y="0"/>
                </a:lnTo>
                <a:lnTo>
                  <a:pt x="9" y="0"/>
                </a:lnTo>
                <a:cubicBezTo>
                  <a:pt x="21" y="2"/>
                  <a:pt x="61" y="2"/>
                  <a:pt x="130" y="2"/>
                </a:cubicBezTo>
                <a:cubicBezTo>
                  <a:pt x="200" y="2"/>
                  <a:pt x="240" y="2"/>
                  <a:pt x="252" y="0"/>
                </a:cubicBezTo>
                <a:lnTo>
                  <a:pt x="261" y="0"/>
                </a:lnTo>
                <a:lnTo>
                  <a:pt x="261" y="42"/>
                </a:lnTo>
                <a:lnTo>
                  <a:pt x="184" y="42"/>
                </a:lnTo>
                <a:lnTo>
                  <a:pt x="184" y="423"/>
                </a:lnTo>
                <a:lnTo>
                  <a:pt x="261" y="423"/>
                </a:lnTo>
                <a:lnTo>
                  <a:pt x="261" y="465"/>
                </a:lnTo>
                <a:lnTo>
                  <a:pt x="252"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8" name=""/>
          <p:cNvSpPr/>
          <p:nvPr/>
        </p:nvSpPr>
        <p:spPr>
          <a:xfrm>
            <a:off x="2076840" y="1361880"/>
            <a:ext cx="58680" cy="243720"/>
          </a:xfrm>
          <a:custGeom>
            <a:avLst/>
            <a:gdLst/>
            <a:ahLst/>
            <a:rect l="0" t="0" r="r" b="b"/>
            <a:pathLst>
              <a:path w="163" h="677">
                <a:moveTo>
                  <a:pt x="3" y="1"/>
                </a:moveTo>
                <a:lnTo>
                  <a:pt x="6" y="0"/>
                </a:lnTo>
                <a:cubicBezTo>
                  <a:pt x="8" y="0"/>
                  <a:pt x="11" y="0"/>
                  <a:pt x="13" y="0"/>
                </a:cubicBezTo>
                <a:lnTo>
                  <a:pt x="21" y="0"/>
                </a:lnTo>
                <a:lnTo>
                  <a:pt x="40" y="16"/>
                </a:lnTo>
                <a:cubicBezTo>
                  <a:pt x="82" y="55"/>
                  <a:pt x="114" y="102"/>
                  <a:pt x="134" y="160"/>
                </a:cubicBezTo>
                <a:cubicBezTo>
                  <a:pt x="153" y="217"/>
                  <a:pt x="163" y="276"/>
                  <a:pt x="163" y="338"/>
                </a:cubicBezTo>
                <a:cubicBezTo>
                  <a:pt x="163" y="369"/>
                  <a:pt x="160" y="398"/>
                  <a:pt x="156" y="427"/>
                </a:cubicBezTo>
                <a:cubicBezTo>
                  <a:pt x="151" y="455"/>
                  <a:pt x="146" y="479"/>
                  <a:pt x="140" y="499"/>
                </a:cubicBezTo>
                <a:cubicBezTo>
                  <a:pt x="135" y="519"/>
                  <a:pt x="126" y="539"/>
                  <a:pt x="115" y="559"/>
                </a:cubicBezTo>
                <a:cubicBezTo>
                  <a:pt x="104" y="579"/>
                  <a:pt x="95" y="594"/>
                  <a:pt x="89" y="604"/>
                </a:cubicBezTo>
                <a:cubicBezTo>
                  <a:pt x="82" y="615"/>
                  <a:pt x="73" y="627"/>
                  <a:pt x="61" y="640"/>
                </a:cubicBezTo>
                <a:cubicBezTo>
                  <a:pt x="49" y="652"/>
                  <a:pt x="42" y="660"/>
                  <a:pt x="39" y="662"/>
                </a:cubicBezTo>
                <a:cubicBezTo>
                  <a:pt x="37" y="664"/>
                  <a:pt x="32" y="668"/>
                  <a:pt x="24" y="675"/>
                </a:cubicBezTo>
                <a:cubicBezTo>
                  <a:pt x="22" y="676"/>
                  <a:pt x="21" y="677"/>
                  <a:pt x="21" y="677"/>
                </a:cubicBezTo>
                <a:lnTo>
                  <a:pt x="13" y="677"/>
                </a:lnTo>
                <a:cubicBezTo>
                  <a:pt x="9" y="677"/>
                  <a:pt x="7" y="677"/>
                  <a:pt x="5" y="677"/>
                </a:cubicBezTo>
                <a:cubicBezTo>
                  <a:pt x="4" y="677"/>
                  <a:pt x="3" y="677"/>
                  <a:pt x="2" y="675"/>
                </a:cubicBezTo>
                <a:cubicBezTo>
                  <a:pt x="1" y="674"/>
                  <a:pt x="1" y="672"/>
                  <a:pt x="0" y="669"/>
                </a:cubicBezTo>
                <a:cubicBezTo>
                  <a:pt x="1" y="669"/>
                  <a:pt x="3" y="666"/>
                  <a:pt x="7" y="660"/>
                </a:cubicBezTo>
                <a:cubicBezTo>
                  <a:pt x="77" y="587"/>
                  <a:pt x="113" y="480"/>
                  <a:pt x="113" y="338"/>
                </a:cubicBezTo>
                <a:cubicBezTo>
                  <a:pt x="113" y="197"/>
                  <a:pt x="77" y="89"/>
                  <a:pt x="7" y="17"/>
                </a:cubicBezTo>
                <a:cubicBezTo>
                  <a:pt x="3" y="11"/>
                  <a:pt x="1" y="9"/>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9" name=""/>
          <p:cNvSpPr txBox="1"/>
          <p:nvPr/>
        </p:nvSpPr>
        <p:spPr>
          <a:xfrm>
            <a:off x="516960" y="136368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a:t>
            </a:r>
            <a:endParaRPr b="0" lang="en-US" sz="1560" strike="noStrike" u="none">
              <a:solidFill>
                <a:srgbClr val="000000"/>
              </a:solidFill>
              <a:effectLst/>
              <a:uFillTx/>
              <a:latin typeface="Times New Roman"/>
            </a:endParaRPr>
          </a:p>
        </p:txBody>
      </p:sp>
      <p:sp>
        <p:nvSpPr>
          <p:cNvPr id="1180" name=""/>
          <p:cNvSpPr txBox="1"/>
          <p:nvPr/>
        </p:nvSpPr>
        <p:spPr>
          <a:xfrm>
            <a:off x="2158560" y="1363680"/>
            <a:ext cx="2873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（ガウスノイズ）からスタート</a:t>
            </a:r>
            <a:endParaRPr b="0" lang="en-US" sz="1560" strike="noStrike" u="none">
              <a:solidFill>
                <a:srgbClr val="000000"/>
              </a:solidFill>
              <a:effectLst/>
              <a:uFillTx/>
              <a:latin typeface="Times New Roman"/>
            </a:endParaRPr>
          </a:p>
        </p:txBody>
      </p:sp>
      <p:sp>
        <p:nvSpPr>
          <p:cNvPr id="1181" name=""/>
          <p:cNvSpPr/>
          <p:nvPr/>
        </p:nvSpPr>
        <p:spPr>
          <a:xfrm>
            <a:off x="766800" y="1726560"/>
            <a:ext cx="75960" cy="155520"/>
          </a:xfrm>
          <a:custGeom>
            <a:avLst/>
            <a:gdLst/>
            <a:ahLst/>
            <a:rect l="0" t="0" r="r" b="b"/>
            <a:pathLst>
              <a:path w="211" h="432">
                <a:moveTo>
                  <a:pt x="4" y="164"/>
                </a:moveTo>
                <a:cubicBezTo>
                  <a:pt x="1" y="161"/>
                  <a:pt x="0" y="159"/>
                  <a:pt x="0" y="158"/>
                </a:cubicBezTo>
                <a:cubicBezTo>
                  <a:pt x="0" y="156"/>
                  <a:pt x="0" y="152"/>
                  <a:pt x="2" y="146"/>
                </a:cubicBezTo>
                <a:cubicBezTo>
                  <a:pt x="3" y="141"/>
                  <a:pt x="4" y="137"/>
                  <a:pt x="5" y="136"/>
                </a:cubicBezTo>
                <a:cubicBezTo>
                  <a:pt x="6" y="134"/>
                  <a:pt x="8" y="133"/>
                  <a:pt x="11" y="133"/>
                </a:cubicBezTo>
                <a:cubicBezTo>
                  <a:pt x="14" y="133"/>
                  <a:pt x="26" y="133"/>
                  <a:pt x="46" y="132"/>
                </a:cubicBezTo>
                <a:lnTo>
                  <a:pt x="82" y="132"/>
                </a:lnTo>
                <a:lnTo>
                  <a:pt x="95" y="78"/>
                </a:lnTo>
                <a:cubicBezTo>
                  <a:pt x="97" y="73"/>
                  <a:pt x="98" y="67"/>
                  <a:pt x="100" y="59"/>
                </a:cubicBezTo>
                <a:cubicBezTo>
                  <a:pt x="102" y="51"/>
                  <a:pt x="103" y="45"/>
                  <a:pt x="105" y="41"/>
                </a:cubicBezTo>
                <a:cubicBezTo>
                  <a:pt x="106" y="37"/>
                  <a:pt x="107" y="33"/>
                  <a:pt x="109" y="28"/>
                </a:cubicBezTo>
                <a:cubicBezTo>
                  <a:pt x="110" y="22"/>
                  <a:pt x="112" y="18"/>
                  <a:pt x="114" y="16"/>
                </a:cubicBezTo>
                <a:cubicBezTo>
                  <a:pt x="116" y="14"/>
                  <a:pt x="119" y="11"/>
                  <a:pt x="121" y="8"/>
                </a:cubicBezTo>
                <a:cubicBezTo>
                  <a:pt x="123" y="5"/>
                  <a:pt x="126" y="3"/>
                  <a:pt x="130" y="2"/>
                </a:cubicBezTo>
                <a:cubicBezTo>
                  <a:pt x="134" y="1"/>
                  <a:pt x="139" y="0"/>
                  <a:pt x="143" y="0"/>
                </a:cubicBezTo>
                <a:cubicBezTo>
                  <a:pt x="151" y="1"/>
                  <a:pt x="156" y="3"/>
                  <a:pt x="160" y="8"/>
                </a:cubicBezTo>
                <a:cubicBezTo>
                  <a:pt x="163" y="12"/>
                  <a:pt x="164" y="17"/>
                  <a:pt x="164" y="21"/>
                </a:cubicBezTo>
                <a:cubicBezTo>
                  <a:pt x="164" y="24"/>
                  <a:pt x="162" y="35"/>
                  <a:pt x="158" y="53"/>
                </a:cubicBezTo>
                <a:cubicBezTo>
                  <a:pt x="154" y="71"/>
                  <a:pt x="150" y="88"/>
                  <a:pt x="145" y="106"/>
                </a:cubicBezTo>
                <a:lnTo>
                  <a:pt x="138" y="131"/>
                </a:lnTo>
                <a:cubicBezTo>
                  <a:pt x="138" y="132"/>
                  <a:pt x="149" y="132"/>
                  <a:pt x="172" y="132"/>
                </a:cubicBezTo>
                <a:lnTo>
                  <a:pt x="206" y="132"/>
                </a:lnTo>
                <a:cubicBezTo>
                  <a:pt x="209" y="136"/>
                  <a:pt x="211" y="138"/>
                  <a:pt x="211" y="140"/>
                </a:cubicBezTo>
                <a:cubicBezTo>
                  <a:pt x="211" y="151"/>
                  <a:pt x="208" y="159"/>
                  <a:pt x="202" y="164"/>
                </a:cubicBezTo>
                <a:lnTo>
                  <a:pt x="130" y="164"/>
                </a:lnTo>
                <a:lnTo>
                  <a:pt x="105" y="263"/>
                </a:lnTo>
                <a:cubicBezTo>
                  <a:pt x="88" y="335"/>
                  <a:pt x="79" y="373"/>
                  <a:pt x="79" y="379"/>
                </a:cubicBezTo>
                <a:cubicBezTo>
                  <a:pt x="79" y="398"/>
                  <a:pt x="85" y="407"/>
                  <a:pt x="97" y="407"/>
                </a:cubicBezTo>
                <a:cubicBezTo>
                  <a:pt x="113" y="407"/>
                  <a:pt x="128" y="400"/>
                  <a:pt x="143" y="384"/>
                </a:cubicBezTo>
                <a:cubicBezTo>
                  <a:pt x="158" y="369"/>
                  <a:pt x="170" y="350"/>
                  <a:pt x="179" y="328"/>
                </a:cubicBezTo>
                <a:cubicBezTo>
                  <a:pt x="180" y="325"/>
                  <a:pt x="181" y="323"/>
                  <a:pt x="183" y="323"/>
                </a:cubicBezTo>
                <a:cubicBezTo>
                  <a:pt x="184" y="322"/>
                  <a:pt x="187" y="322"/>
                  <a:pt x="193" y="321"/>
                </a:cubicBezTo>
                <a:lnTo>
                  <a:pt x="195" y="321"/>
                </a:lnTo>
                <a:cubicBezTo>
                  <a:pt x="202" y="321"/>
                  <a:pt x="205" y="323"/>
                  <a:pt x="205" y="327"/>
                </a:cubicBezTo>
                <a:cubicBezTo>
                  <a:pt x="205" y="328"/>
                  <a:pt x="205" y="331"/>
                  <a:pt x="203" y="335"/>
                </a:cubicBezTo>
                <a:cubicBezTo>
                  <a:pt x="201" y="342"/>
                  <a:pt x="197" y="351"/>
                  <a:pt x="191" y="361"/>
                </a:cubicBezTo>
                <a:cubicBezTo>
                  <a:pt x="185" y="371"/>
                  <a:pt x="178" y="381"/>
                  <a:pt x="168" y="392"/>
                </a:cubicBezTo>
                <a:cubicBezTo>
                  <a:pt x="159" y="404"/>
                  <a:pt x="147" y="413"/>
                  <a:pt x="134" y="421"/>
                </a:cubicBezTo>
                <a:cubicBezTo>
                  <a:pt x="120" y="429"/>
                  <a:pt x="107" y="432"/>
                  <a:pt x="93" y="432"/>
                </a:cubicBezTo>
                <a:cubicBezTo>
                  <a:pt x="79" y="432"/>
                  <a:pt x="65" y="429"/>
                  <a:pt x="53" y="422"/>
                </a:cubicBezTo>
                <a:cubicBezTo>
                  <a:pt x="41" y="415"/>
                  <a:pt x="32" y="404"/>
                  <a:pt x="27" y="387"/>
                </a:cubicBezTo>
                <a:cubicBezTo>
                  <a:pt x="26" y="383"/>
                  <a:pt x="25" y="377"/>
                  <a:pt x="25" y="369"/>
                </a:cubicBezTo>
                <a:lnTo>
                  <a:pt x="25" y="357"/>
                </a:lnTo>
                <a:lnTo>
                  <a:pt x="49" y="262"/>
                </a:lnTo>
                <a:cubicBezTo>
                  <a:pt x="65" y="198"/>
                  <a:pt x="73" y="166"/>
                  <a:pt x="73" y="166"/>
                </a:cubicBezTo>
                <a:cubicBezTo>
                  <a:pt x="73" y="165"/>
                  <a:pt x="62" y="164"/>
                  <a:pt x="39" y="164"/>
                </a:cubicBezTo>
                <a:lnTo>
                  <a:pt x="4"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2" name=""/>
          <p:cNvSpPr/>
          <p:nvPr/>
        </p:nvSpPr>
        <p:spPr>
          <a:xfrm>
            <a:off x="931320" y="1789920"/>
            <a:ext cx="162360" cy="57240"/>
          </a:xfrm>
          <a:custGeom>
            <a:avLst/>
            <a:gdLst/>
            <a:ahLst/>
            <a:rect l="0" t="0" r="r" b="b"/>
            <a:pathLst>
              <a:path w="451" h="159">
                <a:moveTo>
                  <a:pt x="0" y="14"/>
                </a:moveTo>
                <a:cubicBezTo>
                  <a:pt x="0" y="8"/>
                  <a:pt x="3" y="3"/>
                  <a:pt x="9" y="0"/>
                </a:cubicBezTo>
                <a:lnTo>
                  <a:pt x="441" y="0"/>
                </a:lnTo>
                <a:cubicBezTo>
                  <a:pt x="448" y="3"/>
                  <a:pt x="451" y="9"/>
                  <a:pt x="451" y="14"/>
                </a:cubicBezTo>
                <a:cubicBezTo>
                  <a:pt x="451" y="19"/>
                  <a:pt x="448" y="23"/>
                  <a:pt x="442" y="27"/>
                </a:cubicBezTo>
                <a:lnTo>
                  <a:pt x="226" y="28"/>
                </a:lnTo>
                <a:lnTo>
                  <a:pt x="10" y="28"/>
                </a:lnTo>
                <a:cubicBezTo>
                  <a:pt x="3" y="25"/>
                  <a:pt x="0" y="21"/>
                  <a:pt x="0" y="14"/>
                </a:cubicBezTo>
                <a:moveTo>
                  <a:pt x="0" y="145"/>
                </a:moveTo>
                <a:cubicBezTo>
                  <a:pt x="0" y="139"/>
                  <a:pt x="3" y="134"/>
                  <a:pt x="10"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3" name=""/>
          <p:cNvSpPr/>
          <p:nvPr/>
        </p:nvSpPr>
        <p:spPr>
          <a:xfrm>
            <a:off x="1179720" y="1714320"/>
            <a:ext cx="166680" cy="165240"/>
          </a:xfrm>
          <a:custGeom>
            <a:avLst/>
            <a:gdLst/>
            <a:ahLst/>
            <a:rect l="0" t="0" r="r" b="b"/>
            <a:pathLst>
              <a:path w="463" h="459">
                <a:moveTo>
                  <a:pt x="13" y="163"/>
                </a:moveTo>
                <a:cubicBezTo>
                  <a:pt x="4" y="163"/>
                  <a:pt x="0" y="162"/>
                  <a:pt x="0" y="158"/>
                </a:cubicBezTo>
                <a:cubicBezTo>
                  <a:pt x="0" y="156"/>
                  <a:pt x="4" y="143"/>
                  <a:pt x="11" y="120"/>
                </a:cubicBezTo>
                <a:cubicBezTo>
                  <a:pt x="18" y="97"/>
                  <a:pt x="26" y="74"/>
                  <a:pt x="34" y="52"/>
                </a:cubicBezTo>
                <a:lnTo>
                  <a:pt x="45" y="18"/>
                </a:lnTo>
                <a:cubicBezTo>
                  <a:pt x="48" y="9"/>
                  <a:pt x="51" y="4"/>
                  <a:pt x="54" y="0"/>
                </a:cubicBezTo>
                <a:lnTo>
                  <a:pt x="372" y="0"/>
                </a:lnTo>
                <a:lnTo>
                  <a:pt x="433" y="0"/>
                </a:lnTo>
                <a:cubicBezTo>
                  <a:pt x="447" y="0"/>
                  <a:pt x="456" y="0"/>
                  <a:pt x="458" y="1"/>
                </a:cubicBezTo>
                <a:cubicBezTo>
                  <a:pt x="461" y="1"/>
                  <a:pt x="463" y="3"/>
                  <a:pt x="463" y="7"/>
                </a:cubicBezTo>
                <a:cubicBezTo>
                  <a:pt x="463" y="9"/>
                  <a:pt x="459" y="35"/>
                  <a:pt x="452" y="85"/>
                </a:cubicBezTo>
                <a:cubicBezTo>
                  <a:pt x="444" y="134"/>
                  <a:pt x="440" y="158"/>
                  <a:pt x="439" y="159"/>
                </a:cubicBezTo>
                <a:cubicBezTo>
                  <a:pt x="439" y="162"/>
                  <a:pt x="434" y="163"/>
                  <a:pt x="426" y="163"/>
                </a:cubicBezTo>
                <a:cubicBezTo>
                  <a:pt x="422" y="163"/>
                  <a:pt x="419" y="163"/>
                  <a:pt x="418" y="163"/>
                </a:cubicBezTo>
                <a:cubicBezTo>
                  <a:pt x="416" y="163"/>
                  <a:pt x="415" y="162"/>
                  <a:pt x="414" y="160"/>
                </a:cubicBezTo>
                <a:lnTo>
                  <a:pt x="412" y="158"/>
                </a:lnTo>
                <a:cubicBezTo>
                  <a:pt x="412" y="155"/>
                  <a:pt x="414" y="145"/>
                  <a:pt x="416" y="127"/>
                </a:cubicBezTo>
                <a:cubicBezTo>
                  <a:pt x="419" y="110"/>
                  <a:pt x="420" y="96"/>
                  <a:pt x="420" y="86"/>
                </a:cubicBezTo>
                <a:cubicBezTo>
                  <a:pt x="420" y="70"/>
                  <a:pt x="417" y="58"/>
                  <a:pt x="412" y="50"/>
                </a:cubicBezTo>
                <a:cubicBezTo>
                  <a:pt x="406" y="42"/>
                  <a:pt x="393" y="36"/>
                  <a:pt x="374" y="32"/>
                </a:cubicBezTo>
                <a:cubicBezTo>
                  <a:pt x="372" y="32"/>
                  <a:pt x="359" y="32"/>
                  <a:pt x="335" y="31"/>
                </a:cubicBezTo>
                <a:cubicBezTo>
                  <a:pt x="314" y="31"/>
                  <a:pt x="301" y="31"/>
                  <a:pt x="296" y="32"/>
                </a:cubicBezTo>
                <a:cubicBezTo>
                  <a:pt x="291" y="32"/>
                  <a:pt x="286" y="34"/>
                  <a:pt x="284" y="38"/>
                </a:cubicBezTo>
                <a:cubicBezTo>
                  <a:pt x="283" y="39"/>
                  <a:pt x="267" y="102"/>
                  <a:pt x="236" y="227"/>
                </a:cubicBezTo>
                <a:cubicBezTo>
                  <a:pt x="204" y="352"/>
                  <a:pt x="188" y="416"/>
                  <a:pt x="188" y="418"/>
                </a:cubicBezTo>
                <a:cubicBezTo>
                  <a:pt x="188" y="424"/>
                  <a:pt x="208" y="427"/>
                  <a:pt x="248" y="428"/>
                </a:cubicBezTo>
                <a:cubicBezTo>
                  <a:pt x="262" y="428"/>
                  <a:pt x="272" y="428"/>
                  <a:pt x="276" y="428"/>
                </a:cubicBezTo>
                <a:cubicBezTo>
                  <a:pt x="280" y="429"/>
                  <a:pt x="282" y="431"/>
                  <a:pt x="282" y="435"/>
                </a:cubicBezTo>
                <a:cubicBezTo>
                  <a:pt x="282" y="437"/>
                  <a:pt x="281" y="440"/>
                  <a:pt x="280" y="444"/>
                </a:cubicBezTo>
                <a:cubicBezTo>
                  <a:pt x="278" y="452"/>
                  <a:pt x="276" y="457"/>
                  <a:pt x="274" y="458"/>
                </a:cubicBezTo>
                <a:lnTo>
                  <a:pt x="272" y="459"/>
                </a:lnTo>
                <a:cubicBezTo>
                  <a:pt x="271" y="459"/>
                  <a:pt x="269" y="459"/>
                  <a:pt x="268" y="459"/>
                </a:cubicBezTo>
                <a:cubicBezTo>
                  <a:pt x="265" y="459"/>
                  <a:pt x="254" y="459"/>
                  <a:pt x="232" y="458"/>
                </a:cubicBezTo>
                <a:cubicBezTo>
                  <a:pt x="211" y="458"/>
                  <a:pt x="180" y="458"/>
                  <a:pt x="140" y="458"/>
                </a:cubicBezTo>
                <a:cubicBezTo>
                  <a:pt x="82" y="458"/>
                  <a:pt x="45" y="458"/>
                  <a:pt x="29" y="459"/>
                </a:cubicBezTo>
                <a:lnTo>
                  <a:pt x="19" y="459"/>
                </a:lnTo>
                <a:cubicBezTo>
                  <a:pt x="16" y="456"/>
                  <a:pt x="15" y="454"/>
                  <a:pt x="15" y="453"/>
                </a:cubicBezTo>
                <a:cubicBezTo>
                  <a:pt x="15" y="451"/>
                  <a:pt x="15" y="447"/>
                  <a:pt x="16" y="441"/>
                </a:cubicBezTo>
                <a:cubicBezTo>
                  <a:pt x="18" y="435"/>
                  <a:pt x="20" y="430"/>
                  <a:pt x="23" y="428"/>
                </a:cubicBezTo>
                <a:lnTo>
                  <a:pt x="42" y="428"/>
                </a:lnTo>
                <a:lnTo>
                  <a:pt x="49" y="428"/>
                </a:lnTo>
                <a:cubicBezTo>
                  <a:pt x="86" y="428"/>
                  <a:pt x="107" y="426"/>
                  <a:pt x="114" y="422"/>
                </a:cubicBezTo>
                <a:cubicBezTo>
                  <a:pt x="114" y="421"/>
                  <a:pt x="115" y="421"/>
                  <a:pt x="115" y="421"/>
                </a:cubicBezTo>
                <a:cubicBezTo>
                  <a:pt x="117" y="420"/>
                  <a:pt x="120" y="415"/>
                  <a:pt x="122" y="407"/>
                </a:cubicBezTo>
                <a:cubicBezTo>
                  <a:pt x="124" y="400"/>
                  <a:pt x="133" y="364"/>
                  <a:pt x="149" y="301"/>
                </a:cubicBezTo>
                <a:cubicBezTo>
                  <a:pt x="157" y="271"/>
                  <a:pt x="163" y="246"/>
                  <a:pt x="168" y="226"/>
                </a:cubicBezTo>
                <a:cubicBezTo>
                  <a:pt x="200" y="102"/>
                  <a:pt x="216" y="39"/>
                  <a:pt x="216" y="35"/>
                </a:cubicBezTo>
                <a:cubicBezTo>
                  <a:pt x="216" y="33"/>
                  <a:pt x="210" y="32"/>
                  <a:pt x="197" y="32"/>
                </a:cubicBezTo>
                <a:lnTo>
                  <a:pt x="175" y="32"/>
                </a:lnTo>
                <a:cubicBezTo>
                  <a:pt x="144" y="32"/>
                  <a:pt x="125" y="33"/>
                  <a:pt x="115" y="36"/>
                </a:cubicBezTo>
                <a:cubicBezTo>
                  <a:pt x="95" y="41"/>
                  <a:pt x="79" y="51"/>
                  <a:pt x="68" y="65"/>
                </a:cubicBezTo>
                <a:cubicBezTo>
                  <a:pt x="56" y="79"/>
                  <a:pt x="44" y="105"/>
                  <a:pt x="31" y="143"/>
                </a:cubicBezTo>
                <a:cubicBezTo>
                  <a:pt x="28" y="153"/>
                  <a:pt x="26" y="159"/>
                  <a:pt x="24" y="161"/>
                </a:cubicBezTo>
                <a:cubicBezTo>
                  <a:pt x="23" y="162"/>
                  <a:pt x="20" y="163"/>
                  <a:pt x="15" y="163"/>
                </a:cubicBezTo>
                <a:lnTo>
                  <a:pt x="13"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4" name=""/>
          <p:cNvSpPr/>
          <p:nvPr/>
        </p:nvSpPr>
        <p:spPr>
          <a:xfrm>
            <a:off x="1365120" y="1849680"/>
            <a:ext cx="32400" cy="77040"/>
          </a:xfrm>
          <a:custGeom>
            <a:avLst/>
            <a:gdLst/>
            <a:ahLst/>
            <a:rect l="0" t="0" r="r" b="b"/>
            <a:pathLst>
              <a:path w="90" h="214">
                <a:moveTo>
                  <a:pt x="0" y="58"/>
                </a:moveTo>
                <a:cubicBezTo>
                  <a:pt x="0" y="58"/>
                  <a:pt x="0" y="53"/>
                  <a:pt x="0" y="41"/>
                </a:cubicBezTo>
                <a:cubicBezTo>
                  <a:pt x="0" y="30"/>
                  <a:pt x="3" y="20"/>
                  <a:pt x="11" y="12"/>
                </a:cubicBezTo>
                <a:cubicBezTo>
                  <a:pt x="18" y="4"/>
                  <a:pt x="28" y="0"/>
                  <a:pt x="40" y="0"/>
                </a:cubicBezTo>
                <a:cubicBezTo>
                  <a:pt x="52" y="0"/>
                  <a:pt x="64" y="6"/>
                  <a:pt x="74" y="17"/>
                </a:cubicBezTo>
                <a:cubicBezTo>
                  <a:pt x="84" y="28"/>
                  <a:pt x="90" y="48"/>
                  <a:pt x="90" y="76"/>
                </a:cubicBezTo>
                <a:cubicBezTo>
                  <a:pt x="90" y="93"/>
                  <a:pt x="88" y="109"/>
                  <a:pt x="84" y="123"/>
                </a:cubicBezTo>
                <a:cubicBezTo>
                  <a:pt x="79" y="138"/>
                  <a:pt x="74" y="151"/>
                  <a:pt x="69" y="162"/>
                </a:cubicBezTo>
                <a:cubicBezTo>
                  <a:pt x="63" y="173"/>
                  <a:pt x="58" y="182"/>
                  <a:pt x="51" y="190"/>
                </a:cubicBezTo>
                <a:cubicBezTo>
                  <a:pt x="45" y="197"/>
                  <a:pt x="39" y="204"/>
                  <a:pt x="35" y="208"/>
                </a:cubicBezTo>
                <a:cubicBezTo>
                  <a:pt x="30" y="213"/>
                  <a:pt x="28" y="215"/>
                  <a:pt x="26" y="214"/>
                </a:cubicBezTo>
                <a:cubicBezTo>
                  <a:pt x="24" y="214"/>
                  <a:pt x="21" y="212"/>
                  <a:pt x="17" y="208"/>
                </a:cubicBezTo>
                <a:cubicBezTo>
                  <a:pt x="13" y="204"/>
                  <a:pt x="11" y="201"/>
                  <a:pt x="11" y="199"/>
                </a:cubicBezTo>
                <a:cubicBezTo>
                  <a:pt x="11" y="197"/>
                  <a:pt x="14" y="194"/>
                  <a:pt x="19" y="188"/>
                </a:cubicBezTo>
                <a:cubicBezTo>
                  <a:pt x="24" y="183"/>
                  <a:pt x="29" y="176"/>
                  <a:pt x="36" y="168"/>
                </a:cubicBezTo>
                <a:cubicBezTo>
                  <a:pt x="42" y="160"/>
                  <a:pt x="48" y="149"/>
                  <a:pt x="53" y="134"/>
                </a:cubicBezTo>
                <a:cubicBezTo>
                  <a:pt x="59" y="120"/>
                  <a:pt x="62" y="103"/>
                  <a:pt x="64" y="85"/>
                </a:cubicBezTo>
                <a:lnTo>
                  <a:pt x="64" y="76"/>
                </a:lnTo>
                <a:lnTo>
                  <a:pt x="63" y="76"/>
                </a:lnTo>
                <a:cubicBezTo>
                  <a:pt x="62" y="77"/>
                  <a:pt x="61" y="77"/>
                  <a:pt x="60" y="78"/>
                </a:cubicBezTo>
                <a:cubicBezTo>
                  <a:pt x="59" y="78"/>
                  <a:pt x="57" y="79"/>
                  <a:pt x="56" y="80"/>
                </a:cubicBezTo>
                <a:cubicBezTo>
                  <a:pt x="55" y="82"/>
                  <a:pt x="53" y="82"/>
                  <a:pt x="50" y="82"/>
                </a:cubicBezTo>
                <a:cubicBezTo>
                  <a:pt x="47" y="82"/>
                  <a:pt x="44" y="82"/>
                  <a:pt x="42" y="83"/>
                </a:cubicBezTo>
                <a:cubicBezTo>
                  <a:pt x="30" y="83"/>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5" name=""/>
          <p:cNvSpPr/>
          <p:nvPr/>
        </p:nvSpPr>
        <p:spPr>
          <a:xfrm>
            <a:off x="1473120" y="1850040"/>
            <a:ext cx="247680" cy="29520"/>
          </a:xfrm>
          <a:custGeom>
            <a:avLst/>
            <a:gdLst/>
            <a:ahLst/>
            <a:rect l="0" t="0" r="r" b="b"/>
            <a:pathLst>
              <a:path w="688" h="82">
                <a:moveTo>
                  <a:pt x="0" y="41"/>
                </a:moveTo>
                <a:cubicBezTo>
                  <a:pt x="0" y="30"/>
                  <a:pt x="4" y="21"/>
                  <a:pt x="12" y="13"/>
                </a:cubicBezTo>
                <a:cubicBezTo>
                  <a:pt x="20" y="4"/>
                  <a:pt x="29" y="0"/>
                  <a:pt x="41" y="0"/>
                </a:cubicBezTo>
                <a:cubicBezTo>
                  <a:pt x="52" y="0"/>
                  <a:pt x="61" y="3"/>
                  <a:pt x="69" y="12"/>
                </a:cubicBezTo>
                <a:cubicBezTo>
                  <a:pt x="78" y="19"/>
                  <a:pt x="82" y="28"/>
                  <a:pt x="82" y="41"/>
                </a:cubicBezTo>
                <a:cubicBezTo>
                  <a:pt x="82" y="52"/>
                  <a:pt x="79" y="62"/>
                  <a:pt x="71" y="70"/>
                </a:cubicBezTo>
                <a:cubicBezTo>
                  <a:pt x="63" y="78"/>
                  <a:pt x="53" y="82"/>
                  <a:pt x="42" y="82"/>
                </a:cubicBezTo>
                <a:cubicBezTo>
                  <a:pt x="30" y="82"/>
                  <a:pt x="20" y="78"/>
                  <a:pt x="13" y="70"/>
                </a:cubicBezTo>
                <a:cubicBezTo>
                  <a:pt x="5" y="63"/>
                  <a:pt x="1" y="53"/>
                  <a:pt x="0" y="41"/>
                </a:cubicBezTo>
                <a:moveTo>
                  <a:pt x="303" y="41"/>
                </a:moveTo>
                <a:cubicBezTo>
                  <a:pt x="303" y="30"/>
                  <a:pt x="307" y="21"/>
                  <a:pt x="314" y="13"/>
                </a:cubicBezTo>
                <a:cubicBezTo>
                  <a:pt x="322" y="4"/>
                  <a:pt x="332" y="0"/>
                  <a:pt x="343" y="0"/>
                </a:cubicBezTo>
                <a:cubicBezTo>
                  <a:pt x="354" y="0"/>
                  <a:pt x="364" y="3"/>
                  <a:pt x="373" y="12"/>
                </a:cubicBezTo>
                <a:cubicBezTo>
                  <a:pt x="381" y="19"/>
                  <a:pt x="385" y="28"/>
                  <a:pt x="386" y="41"/>
                </a:cubicBezTo>
                <a:cubicBezTo>
                  <a:pt x="386" y="52"/>
                  <a:pt x="382" y="62"/>
                  <a:pt x="374" y="70"/>
                </a:cubicBezTo>
                <a:cubicBezTo>
                  <a:pt x="366" y="78"/>
                  <a:pt x="356" y="82"/>
                  <a:pt x="344" y="82"/>
                </a:cubicBezTo>
                <a:cubicBezTo>
                  <a:pt x="332" y="82"/>
                  <a:pt x="323" y="78"/>
                  <a:pt x="315" y="70"/>
                </a:cubicBezTo>
                <a:cubicBezTo>
                  <a:pt x="307" y="63"/>
                  <a:pt x="303" y="53"/>
                  <a:pt x="303" y="41"/>
                </a:cubicBezTo>
                <a:moveTo>
                  <a:pt x="606" y="41"/>
                </a:moveTo>
                <a:cubicBezTo>
                  <a:pt x="606" y="30"/>
                  <a:pt x="610" y="21"/>
                  <a:pt x="618" y="13"/>
                </a:cubicBezTo>
                <a:cubicBezTo>
                  <a:pt x="625" y="4"/>
                  <a:pt x="635" y="0"/>
                  <a:pt x="647" y="0"/>
                </a:cubicBezTo>
                <a:cubicBezTo>
                  <a:pt x="658" y="0"/>
                  <a:pt x="667" y="3"/>
                  <a:pt x="675" y="12"/>
                </a:cubicBezTo>
                <a:cubicBezTo>
                  <a:pt x="683" y="19"/>
                  <a:pt x="688" y="28"/>
                  <a:pt x="688" y="41"/>
                </a:cubicBezTo>
                <a:cubicBezTo>
                  <a:pt x="688" y="52"/>
                  <a:pt x="684" y="62"/>
                  <a:pt x="677" y="70"/>
                </a:cubicBezTo>
                <a:cubicBezTo>
                  <a:pt x="669" y="78"/>
                  <a:pt x="659" y="82"/>
                  <a:pt x="647" y="82"/>
                </a:cubicBezTo>
                <a:cubicBezTo>
                  <a:pt x="636" y="82"/>
                  <a:pt x="626" y="78"/>
                  <a:pt x="618" y="70"/>
                </a:cubicBezTo>
                <a:cubicBezTo>
                  <a:pt x="611" y="63"/>
                  <a:pt x="607" y="53"/>
                  <a:pt x="606" y="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6" name=""/>
          <p:cNvSpPr/>
          <p:nvPr/>
        </p:nvSpPr>
        <p:spPr>
          <a:xfrm>
            <a:off x="1799280" y="1849680"/>
            <a:ext cx="32400" cy="77040"/>
          </a:xfrm>
          <a:custGeom>
            <a:avLst/>
            <a:gdLst/>
            <a:ahLst/>
            <a:rect l="0" t="0" r="r" b="b"/>
            <a:pathLst>
              <a:path w="90" h="214">
                <a:moveTo>
                  <a:pt x="0" y="58"/>
                </a:moveTo>
                <a:cubicBezTo>
                  <a:pt x="0" y="58"/>
                  <a:pt x="0" y="53"/>
                  <a:pt x="0" y="41"/>
                </a:cubicBezTo>
                <a:cubicBezTo>
                  <a:pt x="0" y="30"/>
                  <a:pt x="4" y="20"/>
                  <a:pt x="11" y="12"/>
                </a:cubicBezTo>
                <a:cubicBezTo>
                  <a:pt x="18" y="4"/>
                  <a:pt x="28" y="0"/>
                  <a:pt x="41" y="0"/>
                </a:cubicBezTo>
                <a:cubicBezTo>
                  <a:pt x="53" y="0"/>
                  <a:pt x="65" y="6"/>
                  <a:pt x="75" y="17"/>
                </a:cubicBezTo>
                <a:cubicBezTo>
                  <a:pt x="85" y="28"/>
                  <a:pt x="90" y="48"/>
                  <a:pt x="90" y="76"/>
                </a:cubicBezTo>
                <a:cubicBezTo>
                  <a:pt x="90" y="93"/>
                  <a:pt x="88" y="109"/>
                  <a:pt x="84" y="123"/>
                </a:cubicBezTo>
                <a:cubicBezTo>
                  <a:pt x="80" y="138"/>
                  <a:pt x="75" y="151"/>
                  <a:pt x="70" y="162"/>
                </a:cubicBezTo>
                <a:cubicBezTo>
                  <a:pt x="65" y="173"/>
                  <a:pt x="59" y="182"/>
                  <a:pt x="52" y="190"/>
                </a:cubicBezTo>
                <a:cubicBezTo>
                  <a:pt x="46" y="197"/>
                  <a:pt x="41" y="204"/>
                  <a:pt x="36" y="208"/>
                </a:cubicBezTo>
                <a:cubicBezTo>
                  <a:pt x="32" y="213"/>
                  <a:pt x="28" y="215"/>
                  <a:pt x="26" y="214"/>
                </a:cubicBezTo>
                <a:cubicBezTo>
                  <a:pt x="25" y="214"/>
                  <a:pt x="22" y="212"/>
                  <a:pt x="18" y="208"/>
                </a:cubicBezTo>
                <a:cubicBezTo>
                  <a:pt x="13" y="204"/>
                  <a:pt x="11" y="201"/>
                  <a:pt x="11" y="199"/>
                </a:cubicBezTo>
                <a:cubicBezTo>
                  <a:pt x="11" y="197"/>
                  <a:pt x="14" y="194"/>
                  <a:pt x="19" y="188"/>
                </a:cubicBezTo>
                <a:cubicBezTo>
                  <a:pt x="24" y="183"/>
                  <a:pt x="29" y="176"/>
                  <a:pt x="37" y="168"/>
                </a:cubicBezTo>
                <a:cubicBezTo>
                  <a:pt x="43" y="160"/>
                  <a:pt x="49" y="149"/>
                  <a:pt x="54" y="134"/>
                </a:cubicBezTo>
                <a:cubicBezTo>
                  <a:pt x="60" y="120"/>
                  <a:pt x="63" y="103"/>
                  <a:pt x="65" y="85"/>
                </a:cubicBezTo>
                <a:lnTo>
                  <a:pt x="65" y="76"/>
                </a:lnTo>
                <a:cubicBezTo>
                  <a:pt x="64" y="77"/>
                  <a:pt x="62" y="77"/>
                  <a:pt x="61" y="78"/>
                </a:cubicBezTo>
                <a:cubicBezTo>
                  <a:pt x="60" y="78"/>
                  <a:pt x="58" y="79"/>
                  <a:pt x="57" y="80"/>
                </a:cubicBezTo>
                <a:cubicBezTo>
                  <a:pt x="56" y="82"/>
                  <a:pt x="54" y="82"/>
                  <a:pt x="51" y="82"/>
                </a:cubicBezTo>
                <a:cubicBezTo>
                  <a:pt x="48" y="82"/>
                  <a:pt x="46" y="82"/>
                  <a:pt x="43" y="83"/>
                </a:cubicBezTo>
                <a:cubicBezTo>
                  <a:pt x="30" y="83"/>
                  <a:pt x="20"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7" name=""/>
          <p:cNvSpPr/>
          <p:nvPr/>
        </p:nvSpPr>
        <p:spPr>
          <a:xfrm>
            <a:off x="1908720" y="1716840"/>
            <a:ext cx="84240" cy="162720"/>
          </a:xfrm>
          <a:custGeom>
            <a:avLst/>
            <a:gdLst/>
            <a:ahLst/>
            <a:rect l="0" t="0" r="r" b="b"/>
            <a:pathLst>
              <a:path w="234" h="452">
                <a:moveTo>
                  <a:pt x="88" y="60"/>
                </a:moveTo>
                <a:lnTo>
                  <a:pt x="79" y="63"/>
                </a:lnTo>
                <a:cubicBezTo>
                  <a:pt x="73" y="66"/>
                  <a:pt x="64" y="68"/>
                  <a:pt x="52" y="70"/>
                </a:cubicBezTo>
                <a:cubicBezTo>
                  <a:pt x="40" y="72"/>
                  <a:pt x="27" y="74"/>
                  <a:pt x="13" y="75"/>
                </a:cubicBezTo>
                <a:lnTo>
                  <a:pt x="0" y="75"/>
                </a:lnTo>
                <a:lnTo>
                  <a:pt x="0" y="44"/>
                </a:lnTo>
                <a:lnTo>
                  <a:pt x="13" y="44"/>
                </a:lnTo>
                <a:cubicBezTo>
                  <a:pt x="34" y="43"/>
                  <a:pt x="54" y="39"/>
                  <a:pt x="72" y="34"/>
                </a:cubicBezTo>
                <a:cubicBezTo>
                  <a:pt x="90" y="28"/>
                  <a:pt x="102" y="22"/>
                  <a:pt x="110" y="17"/>
                </a:cubicBezTo>
                <a:cubicBezTo>
                  <a:pt x="117" y="12"/>
                  <a:pt x="123" y="7"/>
                  <a:pt x="129" y="2"/>
                </a:cubicBezTo>
                <a:cubicBezTo>
                  <a:pt x="130" y="1"/>
                  <a:pt x="132" y="0"/>
                  <a:pt x="137" y="0"/>
                </a:cubicBezTo>
                <a:cubicBezTo>
                  <a:pt x="141" y="0"/>
                  <a:pt x="145" y="2"/>
                  <a:pt x="148" y="4"/>
                </a:cubicBezTo>
                <a:lnTo>
                  <a:pt x="148" y="207"/>
                </a:lnTo>
                <a:lnTo>
                  <a:pt x="149" y="411"/>
                </a:lnTo>
                <a:cubicBezTo>
                  <a:pt x="153" y="414"/>
                  <a:pt x="156" y="416"/>
                  <a:pt x="158" y="417"/>
                </a:cubicBezTo>
                <a:cubicBezTo>
                  <a:pt x="160" y="418"/>
                  <a:pt x="166" y="419"/>
                  <a:pt x="174" y="419"/>
                </a:cubicBezTo>
                <a:cubicBezTo>
                  <a:pt x="183" y="420"/>
                  <a:pt x="197" y="421"/>
                  <a:pt x="216" y="421"/>
                </a:cubicBezTo>
                <a:lnTo>
                  <a:pt x="234" y="421"/>
                </a:lnTo>
                <a:lnTo>
                  <a:pt x="234" y="452"/>
                </a:lnTo>
                <a:lnTo>
                  <a:pt x="226" y="452"/>
                </a:lnTo>
                <a:cubicBezTo>
                  <a:pt x="217" y="451"/>
                  <a:pt x="181" y="450"/>
                  <a:pt x="118" y="450"/>
                </a:cubicBezTo>
                <a:cubicBezTo>
                  <a:pt x="56" y="450"/>
                  <a:pt x="21" y="451"/>
                  <a:pt x="12" y="452"/>
                </a:cubicBezTo>
                <a:lnTo>
                  <a:pt x="3" y="452"/>
                </a:lnTo>
                <a:lnTo>
                  <a:pt x="3" y="421"/>
                </a:lnTo>
                <a:lnTo>
                  <a:pt x="21" y="421"/>
                </a:lnTo>
                <a:cubicBezTo>
                  <a:pt x="31" y="421"/>
                  <a:pt x="40" y="421"/>
                  <a:pt x="47" y="421"/>
                </a:cubicBezTo>
                <a:cubicBezTo>
                  <a:pt x="54" y="421"/>
                  <a:pt x="60" y="421"/>
                  <a:pt x="64" y="420"/>
                </a:cubicBezTo>
                <a:cubicBezTo>
                  <a:pt x="68" y="420"/>
                  <a:pt x="71" y="419"/>
                  <a:pt x="75" y="418"/>
                </a:cubicBezTo>
                <a:cubicBezTo>
                  <a:pt x="78" y="417"/>
                  <a:pt x="79" y="417"/>
                  <a:pt x="80" y="417"/>
                </a:cubicBezTo>
                <a:cubicBezTo>
                  <a:pt x="80" y="417"/>
                  <a:pt x="82" y="416"/>
                  <a:pt x="84" y="413"/>
                </a:cubicBezTo>
                <a:cubicBezTo>
                  <a:pt x="86" y="411"/>
                  <a:pt x="88"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8" name=""/>
          <p:cNvSpPr txBox="1"/>
          <p:nvPr/>
        </p:nvSpPr>
        <p:spPr>
          <a:xfrm>
            <a:off x="516960" y="169704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a:t>
            </a:r>
            <a:endParaRPr b="0" lang="en-US" sz="1560" strike="noStrike" u="none">
              <a:solidFill>
                <a:srgbClr val="000000"/>
              </a:solidFill>
              <a:effectLst/>
              <a:uFillTx/>
              <a:latin typeface="Times New Roman"/>
            </a:endParaRPr>
          </a:p>
        </p:txBody>
      </p:sp>
      <p:sp>
        <p:nvSpPr>
          <p:cNvPr id="1189" name=""/>
          <p:cNvSpPr/>
          <p:nvPr/>
        </p:nvSpPr>
        <p:spPr>
          <a:xfrm>
            <a:off x="923760" y="2095200"/>
            <a:ext cx="76680" cy="76680"/>
          </a:xfrm>
          <a:custGeom>
            <a:avLst/>
            <a:gdLst/>
            <a:ahLst/>
            <a:rect l="0" t="0" r="r" b="b"/>
            <a:pathLst>
              <a:path w="213" h="213">
                <a:moveTo>
                  <a:pt x="213" y="106"/>
                </a:moveTo>
                <a:cubicBezTo>
                  <a:pt x="213" y="120"/>
                  <a:pt x="210" y="134"/>
                  <a:pt x="205" y="147"/>
                </a:cubicBezTo>
                <a:cubicBezTo>
                  <a:pt x="199" y="160"/>
                  <a:pt x="192" y="171"/>
                  <a:pt x="182" y="181"/>
                </a:cubicBezTo>
                <a:cubicBezTo>
                  <a:pt x="172" y="191"/>
                  <a:pt x="160" y="200"/>
                  <a:pt x="147" y="205"/>
                </a:cubicBezTo>
                <a:cubicBezTo>
                  <a:pt x="134" y="210"/>
                  <a:pt x="121" y="213"/>
                  <a:pt x="107" y="213"/>
                </a:cubicBezTo>
                <a:cubicBezTo>
                  <a:pt x="93" y="213"/>
                  <a:pt x="79" y="210"/>
                  <a:pt x="65" y="205"/>
                </a:cubicBezTo>
                <a:cubicBezTo>
                  <a:pt x="52" y="200"/>
                  <a:pt x="41" y="191"/>
                  <a:pt x="31" y="181"/>
                </a:cubicBezTo>
                <a:cubicBezTo>
                  <a:pt x="21" y="171"/>
                  <a:pt x="13" y="160"/>
                  <a:pt x="8" y="147"/>
                </a:cubicBezTo>
                <a:cubicBezTo>
                  <a:pt x="3" y="134"/>
                  <a:pt x="0" y="120"/>
                  <a:pt x="0" y="106"/>
                </a:cubicBezTo>
                <a:cubicBezTo>
                  <a:pt x="0" y="92"/>
                  <a:pt x="3" y="79"/>
                  <a:pt x="8" y="66"/>
                </a:cubicBezTo>
                <a:cubicBezTo>
                  <a:pt x="13" y="53"/>
                  <a:pt x="21" y="41"/>
                  <a:pt x="31" y="31"/>
                </a:cubicBezTo>
                <a:cubicBezTo>
                  <a:pt x="41" y="21"/>
                  <a:pt x="52" y="14"/>
                  <a:pt x="65" y="8"/>
                </a:cubicBezTo>
                <a:cubicBezTo>
                  <a:pt x="79" y="3"/>
                  <a:pt x="93" y="0"/>
                  <a:pt x="107" y="0"/>
                </a:cubicBezTo>
                <a:cubicBezTo>
                  <a:pt x="121" y="0"/>
                  <a:pt x="134" y="3"/>
                  <a:pt x="147" y="8"/>
                </a:cubicBezTo>
                <a:cubicBezTo>
                  <a:pt x="160" y="14"/>
                  <a:pt x="172" y="21"/>
                  <a:pt x="182" y="31"/>
                </a:cubicBezTo>
                <a:cubicBezTo>
                  <a:pt x="192" y="41"/>
                  <a:pt x="199" y="53"/>
                  <a:pt x="205" y="66"/>
                </a:cubicBezTo>
                <a:cubicBezTo>
                  <a:pt x="210" y="79"/>
                  <a:pt x="213" y="92"/>
                  <a:pt x="213" y="106"/>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190" name=""/>
          <p:cNvSpPr/>
          <p:nvPr/>
        </p:nvSpPr>
        <p:spPr>
          <a:xfrm>
            <a:off x="1150560" y="2102760"/>
            <a:ext cx="105120" cy="108720"/>
          </a:xfrm>
          <a:custGeom>
            <a:avLst/>
            <a:gdLst/>
            <a:ahLst/>
            <a:rect l="0" t="0" r="r" b="b"/>
            <a:pathLst>
              <a:path w="292" h="302">
                <a:moveTo>
                  <a:pt x="11" y="125"/>
                </a:moveTo>
                <a:cubicBezTo>
                  <a:pt x="11" y="124"/>
                  <a:pt x="13" y="105"/>
                  <a:pt x="15" y="66"/>
                </a:cubicBezTo>
                <a:cubicBezTo>
                  <a:pt x="18" y="27"/>
                  <a:pt x="19" y="7"/>
                  <a:pt x="19" y="6"/>
                </a:cubicBezTo>
                <a:lnTo>
                  <a:pt x="19" y="1"/>
                </a:lnTo>
                <a:lnTo>
                  <a:pt x="150" y="1"/>
                </a:lnTo>
                <a:cubicBezTo>
                  <a:pt x="167" y="1"/>
                  <a:pt x="186" y="1"/>
                  <a:pt x="207" y="1"/>
                </a:cubicBezTo>
                <a:cubicBezTo>
                  <a:pt x="228" y="1"/>
                  <a:pt x="241" y="1"/>
                  <a:pt x="246" y="0"/>
                </a:cubicBezTo>
                <a:cubicBezTo>
                  <a:pt x="268" y="0"/>
                  <a:pt x="280" y="1"/>
                  <a:pt x="284" y="3"/>
                </a:cubicBezTo>
                <a:cubicBezTo>
                  <a:pt x="288" y="5"/>
                  <a:pt x="290" y="10"/>
                  <a:pt x="290" y="19"/>
                </a:cubicBezTo>
                <a:cubicBezTo>
                  <a:pt x="290" y="24"/>
                  <a:pt x="290" y="27"/>
                  <a:pt x="290" y="28"/>
                </a:cubicBezTo>
                <a:cubicBezTo>
                  <a:pt x="289" y="31"/>
                  <a:pt x="259" y="71"/>
                  <a:pt x="201" y="147"/>
                </a:cubicBezTo>
                <a:cubicBezTo>
                  <a:pt x="143" y="224"/>
                  <a:pt x="112" y="263"/>
                  <a:pt x="110" y="265"/>
                </a:cubicBezTo>
                <a:lnTo>
                  <a:pt x="139" y="265"/>
                </a:lnTo>
                <a:cubicBezTo>
                  <a:pt x="150" y="265"/>
                  <a:pt x="157" y="264"/>
                  <a:pt x="161" y="264"/>
                </a:cubicBezTo>
                <a:cubicBezTo>
                  <a:pt x="165" y="264"/>
                  <a:pt x="171" y="264"/>
                  <a:pt x="181" y="263"/>
                </a:cubicBezTo>
                <a:cubicBezTo>
                  <a:pt x="190" y="262"/>
                  <a:pt x="196" y="261"/>
                  <a:pt x="200" y="258"/>
                </a:cubicBezTo>
                <a:cubicBezTo>
                  <a:pt x="203" y="256"/>
                  <a:pt x="208" y="253"/>
                  <a:pt x="215" y="250"/>
                </a:cubicBezTo>
                <a:cubicBezTo>
                  <a:pt x="222" y="247"/>
                  <a:pt x="227" y="242"/>
                  <a:pt x="230" y="236"/>
                </a:cubicBezTo>
                <a:cubicBezTo>
                  <a:pt x="233" y="230"/>
                  <a:pt x="236" y="223"/>
                  <a:pt x="240" y="216"/>
                </a:cubicBezTo>
                <a:cubicBezTo>
                  <a:pt x="243" y="209"/>
                  <a:pt x="246" y="199"/>
                  <a:pt x="247" y="187"/>
                </a:cubicBezTo>
                <a:cubicBezTo>
                  <a:pt x="249" y="175"/>
                  <a:pt x="250" y="165"/>
                  <a:pt x="250" y="156"/>
                </a:cubicBezTo>
                <a:cubicBezTo>
                  <a:pt x="250" y="156"/>
                  <a:pt x="257" y="156"/>
                  <a:pt x="271" y="156"/>
                </a:cubicBezTo>
                <a:lnTo>
                  <a:pt x="292" y="156"/>
                </a:lnTo>
                <a:lnTo>
                  <a:pt x="292" y="160"/>
                </a:lnTo>
                <a:cubicBezTo>
                  <a:pt x="292" y="161"/>
                  <a:pt x="290" y="184"/>
                  <a:pt x="286" y="229"/>
                </a:cubicBezTo>
                <a:cubicBezTo>
                  <a:pt x="283" y="274"/>
                  <a:pt x="281" y="297"/>
                  <a:pt x="280" y="298"/>
                </a:cubicBezTo>
                <a:lnTo>
                  <a:pt x="280" y="302"/>
                </a:lnTo>
                <a:lnTo>
                  <a:pt x="146" y="302"/>
                </a:lnTo>
                <a:cubicBezTo>
                  <a:pt x="55" y="302"/>
                  <a:pt x="9" y="302"/>
                  <a:pt x="8" y="301"/>
                </a:cubicBezTo>
                <a:cubicBezTo>
                  <a:pt x="3" y="299"/>
                  <a:pt x="0" y="293"/>
                  <a:pt x="0" y="283"/>
                </a:cubicBezTo>
                <a:lnTo>
                  <a:pt x="0" y="280"/>
                </a:lnTo>
                <a:cubicBezTo>
                  <a:pt x="0" y="276"/>
                  <a:pt x="2" y="272"/>
                  <a:pt x="6" y="267"/>
                </a:cubicBezTo>
                <a:cubicBezTo>
                  <a:pt x="9" y="262"/>
                  <a:pt x="19" y="249"/>
                  <a:pt x="36" y="227"/>
                </a:cubicBezTo>
                <a:cubicBezTo>
                  <a:pt x="56" y="200"/>
                  <a:pt x="74" y="177"/>
                  <a:pt x="90" y="156"/>
                </a:cubicBezTo>
                <a:lnTo>
                  <a:pt x="181" y="37"/>
                </a:lnTo>
                <a:lnTo>
                  <a:pt x="153" y="37"/>
                </a:lnTo>
                <a:cubicBezTo>
                  <a:pt x="122" y="37"/>
                  <a:pt x="101" y="40"/>
                  <a:pt x="90" y="45"/>
                </a:cubicBezTo>
                <a:cubicBezTo>
                  <a:pt x="72" y="54"/>
                  <a:pt x="61" y="72"/>
                  <a:pt x="57" y="97"/>
                </a:cubicBezTo>
                <a:cubicBezTo>
                  <a:pt x="54" y="108"/>
                  <a:pt x="53" y="118"/>
                  <a:pt x="53" y="129"/>
                </a:cubicBezTo>
                <a:cubicBezTo>
                  <a:pt x="53" y="130"/>
                  <a:pt x="46" y="131"/>
                  <a:pt x="32" y="131"/>
                </a:cubicBezTo>
                <a:lnTo>
                  <a:pt x="11" y="131"/>
                </a:lnTo>
                <a:lnTo>
                  <a:pt x="11" y="12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1" name=""/>
          <p:cNvSpPr/>
          <p:nvPr/>
        </p:nvSpPr>
        <p:spPr>
          <a:xfrm>
            <a:off x="1348560" y="2121840"/>
            <a:ext cx="162720" cy="57240"/>
          </a:xfrm>
          <a:custGeom>
            <a:avLst/>
            <a:gdLst/>
            <a:ahLst/>
            <a:rect l="0" t="0" r="r" b="b"/>
            <a:pathLst>
              <a:path w="452" h="159">
                <a:moveTo>
                  <a:pt x="0" y="137"/>
                </a:moveTo>
                <a:cubicBezTo>
                  <a:pt x="0" y="103"/>
                  <a:pt x="10" y="72"/>
                  <a:pt x="31" y="44"/>
                </a:cubicBezTo>
                <a:cubicBezTo>
                  <a:pt x="51" y="14"/>
                  <a:pt x="79" y="0"/>
                  <a:pt x="114" y="0"/>
                </a:cubicBezTo>
                <a:cubicBezTo>
                  <a:pt x="131" y="0"/>
                  <a:pt x="147" y="4"/>
                  <a:pt x="164" y="12"/>
                </a:cubicBezTo>
                <a:cubicBezTo>
                  <a:pt x="180" y="20"/>
                  <a:pt x="195" y="32"/>
                  <a:pt x="208" y="44"/>
                </a:cubicBezTo>
                <a:cubicBezTo>
                  <a:pt x="222" y="56"/>
                  <a:pt x="235" y="68"/>
                  <a:pt x="248" y="79"/>
                </a:cubicBezTo>
                <a:cubicBezTo>
                  <a:pt x="261" y="90"/>
                  <a:pt x="275" y="100"/>
                  <a:pt x="291" y="109"/>
                </a:cubicBezTo>
                <a:cubicBezTo>
                  <a:pt x="306" y="117"/>
                  <a:pt x="322" y="122"/>
                  <a:pt x="338" y="122"/>
                </a:cubicBezTo>
                <a:cubicBezTo>
                  <a:pt x="366" y="122"/>
                  <a:pt x="389" y="111"/>
                  <a:pt x="406" y="90"/>
                </a:cubicBezTo>
                <a:cubicBezTo>
                  <a:pt x="424" y="69"/>
                  <a:pt x="433" y="46"/>
                  <a:pt x="433" y="20"/>
                </a:cubicBezTo>
                <a:cubicBezTo>
                  <a:pt x="433" y="14"/>
                  <a:pt x="434" y="10"/>
                  <a:pt x="436" y="6"/>
                </a:cubicBezTo>
                <a:cubicBezTo>
                  <a:pt x="437" y="3"/>
                  <a:pt x="440" y="1"/>
                  <a:pt x="442" y="0"/>
                </a:cubicBezTo>
                <a:cubicBezTo>
                  <a:pt x="449" y="0"/>
                  <a:pt x="452" y="8"/>
                  <a:pt x="452" y="22"/>
                </a:cubicBezTo>
                <a:cubicBezTo>
                  <a:pt x="452" y="57"/>
                  <a:pt x="442" y="88"/>
                  <a:pt x="421" y="116"/>
                </a:cubicBezTo>
                <a:cubicBezTo>
                  <a:pt x="401" y="145"/>
                  <a:pt x="375" y="159"/>
                  <a:pt x="344" y="159"/>
                </a:cubicBezTo>
                <a:lnTo>
                  <a:pt x="338" y="159"/>
                </a:lnTo>
                <a:cubicBezTo>
                  <a:pt x="321" y="159"/>
                  <a:pt x="305" y="155"/>
                  <a:pt x="289" y="147"/>
                </a:cubicBezTo>
                <a:cubicBezTo>
                  <a:pt x="272" y="138"/>
                  <a:pt x="257" y="129"/>
                  <a:pt x="243" y="117"/>
                </a:cubicBezTo>
                <a:cubicBezTo>
                  <a:pt x="229" y="105"/>
                  <a:pt x="216" y="93"/>
                  <a:pt x="203" y="82"/>
                </a:cubicBezTo>
                <a:cubicBezTo>
                  <a:pt x="191" y="70"/>
                  <a:pt x="177" y="60"/>
                  <a:pt x="161" y="51"/>
                </a:cubicBezTo>
                <a:cubicBezTo>
                  <a:pt x="145" y="43"/>
                  <a:pt x="130" y="39"/>
                  <a:pt x="114" y="39"/>
                </a:cubicBezTo>
                <a:cubicBezTo>
                  <a:pt x="94" y="39"/>
                  <a:pt x="76" y="45"/>
                  <a:pt x="60" y="56"/>
                </a:cubicBezTo>
                <a:cubicBezTo>
                  <a:pt x="44" y="69"/>
                  <a:pt x="33" y="84"/>
                  <a:pt x="27" y="102"/>
                </a:cubicBezTo>
                <a:cubicBezTo>
                  <a:pt x="21" y="119"/>
                  <a:pt x="18" y="133"/>
                  <a:pt x="16" y="144"/>
                </a:cubicBezTo>
                <a:cubicBezTo>
                  <a:pt x="15" y="154"/>
                  <a:pt x="13" y="159"/>
                  <a:pt x="9" y="159"/>
                </a:cubicBezTo>
                <a:cubicBezTo>
                  <a:pt x="3" y="159"/>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2" name=""/>
          <p:cNvSpPr/>
          <p:nvPr/>
        </p:nvSpPr>
        <p:spPr>
          <a:xfrm>
            <a:off x="1585440" y="2019240"/>
            <a:ext cx="245520" cy="204480"/>
          </a:xfrm>
          <a:custGeom>
            <a:avLst/>
            <a:gdLst/>
            <a:ahLst/>
            <a:rect l="0" t="0" r="r" b="b"/>
            <a:pathLst>
              <a:path w="682" h="568">
                <a:moveTo>
                  <a:pt x="252" y="56"/>
                </a:moveTo>
                <a:cubicBezTo>
                  <a:pt x="258" y="56"/>
                  <a:pt x="262" y="58"/>
                  <a:pt x="262" y="61"/>
                </a:cubicBezTo>
                <a:cubicBezTo>
                  <a:pt x="263" y="62"/>
                  <a:pt x="265" y="71"/>
                  <a:pt x="270" y="88"/>
                </a:cubicBezTo>
                <a:cubicBezTo>
                  <a:pt x="274" y="105"/>
                  <a:pt x="284" y="136"/>
                  <a:pt x="298" y="179"/>
                </a:cubicBezTo>
                <a:cubicBezTo>
                  <a:pt x="312" y="222"/>
                  <a:pt x="328" y="268"/>
                  <a:pt x="347" y="318"/>
                </a:cubicBezTo>
                <a:cubicBezTo>
                  <a:pt x="370" y="384"/>
                  <a:pt x="394" y="437"/>
                  <a:pt x="419" y="479"/>
                </a:cubicBezTo>
                <a:lnTo>
                  <a:pt x="422" y="485"/>
                </a:lnTo>
                <a:lnTo>
                  <a:pt x="436" y="432"/>
                </a:lnTo>
                <a:cubicBezTo>
                  <a:pt x="450" y="377"/>
                  <a:pt x="465" y="318"/>
                  <a:pt x="482" y="258"/>
                </a:cubicBezTo>
                <a:cubicBezTo>
                  <a:pt x="502" y="184"/>
                  <a:pt x="518" y="132"/>
                  <a:pt x="528" y="102"/>
                </a:cubicBezTo>
                <a:cubicBezTo>
                  <a:pt x="539" y="73"/>
                  <a:pt x="549" y="52"/>
                  <a:pt x="560" y="42"/>
                </a:cubicBezTo>
                <a:cubicBezTo>
                  <a:pt x="584" y="18"/>
                  <a:pt x="615" y="4"/>
                  <a:pt x="653" y="0"/>
                </a:cubicBezTo>
                <a:cubicBezTo>
                  <a:pt x="654" y="0"/>
                  <a:pt x="656" y="0"/>
                  <a:pt x="660" y="0"/>
                </a:cubicBezTo>
                <a:cubicBezTo>
                  <a:pt x="664" y="0"/>
                  <a:pt x="666" y="0"/>
                  <a:pt x="668" y="0"/>
                </a:cubicBezTo>
                <a:lnTo>
                  <a:pt x="670" y="0"/>
                </a:lnTo>
                <a:cubicBezTo>
                  <a:pt x="678" y="0"/>
                  <a:pt x="682" y="5"/>
                  <a:pt x="682" y="16"/>
                </a:cubicBezTo>
                <a:cubicBezTo>
                  <a:pt x="682" y="35"/>
                  <a:pt x="675" y="52"/>
                  <a:pt x="663" y="65"/>
                </a:cubicBezTo>
                <a:cubicBezTo>
                  <a:pt x="659" y="69"/>
                  <a:pt x="653" y="71"/>
                  <a:pt x="645" y="71"/>
                </a:cubicBezTo>
                <a:cubicBezTo>
                  <a:pt x="628" y="72"/>
                  <a:pt x="614" y="75"/>
                  <a:pt x="601" y="79"/>
                </a:cubicBezTo>
                <a:cubicBezTo>
                  <a:pt x="587" y="83"/>
                  <a:pt x="578" y="87"/>
                  <a:pt x="573" y="91"/>
                </a:cubicBezTo>
                <a:cubicBezTo>
                  <a:pt x="567" y="95"/>
                  <a:pt x="564" y="98"/>
                  <a:pt x="563" y="101"/>
                </a:cubicBezTo>
                <a:cubicBezTo>
                  <a:pt x="554" y="115"/>
                  <a:pt x="533" y="187"/>
                  <a:pt x="498" y="316"/>
                </a:cubicBezTo>
                <a:cubicBezTo>
                  <a:pt x="464" y="446"/>
                  <a:pt x="447" y="515"/>
                  <a:pt x="446" y="524"/>
                </a:cubicBezTo>
                <a:cubicBezTo>
                  <a:pt x="446" y="525"/>
                  <a:pt x="446" y="525"/>
                  <a:pt x="446" y="524"/>
                </a:cubicBezTo>
                <a:cubicBezTo>
                  <a:pt x="446" y="523"/>
                  <a:pt x="445" y="523"/>
                  <a:pt x="445" y="524"/>
                </a:cubicBezTo>
                <a:cubicBezTo>
                  <a:pt x="445" y="525"/>
                  <a:pt x="444" y="525"/>
                  <a:pt x="444" y="526"/>
                </a:cubicBezTo>
                <a:cubicBezTo>
                  <a:pt x="441" y="533"/>
                  <a:pt x="435" y="540"/>
                  <a:pt x="426" y="546"/>
                </a:cubicBezTo>
                <a:cubicBezTo>
                  <a:pt x="417" y="552"/>
                  <a:pt x="408" y="555"/>
                  <a:pt x="398" y="555"/>
                </a:cubicBezTo>
                <a:cubicBezTo>
                  <a:pt x="394" y="555"/>
                  <a:pt x="391" y="555"/>
                  <a:pt x="389" y="553"/>
                </a:cubicBezTo>
                <a:cubicBezTo>
                  <a:pt x="387" y="552"/>
                  <a:pt x="383" y="547"/>
                  <a:pt x="378" y="539"/>
                </a:cubicBezTo>
                <a:cubicBezTo>
                  <a:pt x="357" y="506"/>
                  <a:pt x="341" y="476"/>
                  <a:pt x="329" y="451"/>
                </a:cubicBezTo>
                <a:cubicBezTo>
                  <a:pt x="318" y="426"/>
                  <a:pt x="304" y="392"/>
                  <a:pt x="289" y="350"/>
                </a:cubicBezTo>
                <a:cubicBezTo>
                  <a:pt x="268" y="295"/>
                  <a:pt x="249" y="241"/>
                  <a:pt x="232" y="186"/>
                </a:cubicBezTo>
                <a:lnTo>
                  <a:pt x="227" y="171"/>
                </a:lnTo>
                <a:lnTo>
                  <a:pt x="227" y="172"/>
                </a:lnTo>
                <a:cubicBezTo>
                  <a:pt x="227" y="173"/>
                  <a:pt x="224" y="183"/>
                  <a:pt x="220" y="203"/>
                </a:cubicBezTo>
                <a:cubicBezTo>
                  <a:pt x="215" y="224"/>
                  <a:pt x="210" y="248"/>
                  <a:pt x="204" y="277"/>
                </a:cubicBezTo>
                <a:cubicBezTo>
                  <a:pt x="197" y="306"/>
                  <a:pt x="189" y="337"/>
                  <a:pt x="178" y="373"/>
                </a:cubicBezTo>
                <a:cubicBezTo>
                  <a:pt x="167" y="407"/>
                  <a:pt x="156" y="438"/>
                  <a:pt x="145" y="467"/>
                </a:cubicBezTo>
                <a:cubicBezTo>
                  <a:pt x="133" y="495"/>
                  <a:pt x="120" y="519"/>
                  <a:pt x="105" y="539"/>
                </a:cubicBezTo>
                <a:cubicBezTo>
                  <a:pt x="91" y="559"/>
                  <a:pt x="76" y="569"/>
                  <a:pt x="61" y="568"/>
                </a:cubicBezTo>
                <a:cubicBezTo>
                  <a:pt x="49" y="568"/>
                  <a:pt x="36" y="565"/>
                  <a:pt x="22" y="557"/>
                </a:cubicBezTo>
                <a:cubicBezTo>
                  <a:pt x="8" y="550"/>
                  <a:pt x="1" y="541"/>
                  <a:pt x="0" y="529"/>
                </a:cubicBezTo>
                <a:cubicBezTo>
                  <a:pt x="0" y="518"/>
                  <a:pt x="4" y="506"/>
                  <a:pt x="10" y="493"/>
                </a:cubicBezTo>
                <a:cubicBezTo>
                  <a:pt x="18" y="480"/>
                  <a:pt x="25" y="474"/>
                  <a:pt x="32" y="473"/>
                </a:cubicBezTo>
                <a:cubicBezTo>
                  <a:pt x="33" y="473"/>
                  <a:pt x="37" y="476"/>
                  <a:pt x="44" y="482"/>
                </a:cubicBezTo>
                <a:cubicBezTo>
                  <a:pt x="51" y="488"/>
                  <a:pt x="62" y="493"/>
                  <a:pt x="78" y="496"/>
                </a:cubicBezTo>
                <a:lnTo>
                  <a:pt x="82" y="496"/>
                </a:lnTo>
                <a:cubicBezTo>
                  <a:pt x="89" y="496"/>
                  <a:pt x="96" y="491"/>
                  <a:pt x="103" y="482"/>
                </a:cubicBezTo>
                <a:cubicBezTo>
                  <a:pt x="109" y="472"/>
                  <a:pt x="118" y="451"/>
                  <a:pt x="129" y="417"/>
                </a:cubicBezTo>
                <a:cubicBezTo>
                  <a:pt x="149" y="361"/>
                  <a:pt x="165" y="305"/>
                  <a:pt x="176" y="251"/>
                </a:cubicBezTo>
                <a:cubicBezTo>
                  <a:pt x="188" y="198"/>
                  <a:pt x="196" y="157"/>
                  <a:pt x="199" y="128"/>
                </a:cubicBezTo>
                <a:cubicBezTo>
                  <a:pt x="202" y="99"/>
                  <a:pt x="204" y="84"/>
                  <a:pt x="206" y="82"/>
                </a:cubicBezTo>
                <a:cubicBezTo>
                  <a:pt x="210" y="76"/>
                  <a:pt x="216" y="70"/>
                  <a:pt x="225" y="65"/>
                </a:cubicBezTo>
                <a:cubicBezTo>
                  <a:pt x="234" y="59"/>
                  <a:pt x="243" y="56"/>
                  <a:pt x="252" y="5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3" name=""/>
          <p:cNvSpPr/>
          <p:nvPr/>
        </p:nvSpPr>
        <p:spPr>
          <a:xfrm>
            <a:off x="1853280" y="2028600"/>
            <a:ext cx="58680" cy="243720"/>
          </a:xfrm>
          <a:custGeom>
            <a:avLst/>
            <a:gdLst/>
            <a:ahLst/>
            <a:rect l="0" t="0" r="r" b="b"/>
            <a:pathLst>
              <a:path w="163" h="677">
                <a:moveTo>
                  <a:pt x="0" y="339"/>
                </a:moveTo>
                <a:cubicBezTo>
                  <a:pt x="0" y="308"/>
                  <a:pt x="3" y="279"/>
                  <a:pt x="7" y="251"/>
                </a:cubicBezTo>
                <a:cubicBezTo>
                  <a:pt x="12" y="223"/>
                  <a:pt x="17" y="199"/>
                  <a:pt x="23" y="178"/>
                </a:cubicBezTo>
                <a:cubicBezTo>
                  <a:pt x="29" y="158"/>
                  <a:pt x="37" y="138"/>
                  <a:pt x="48" y="119"/>
                </a:cubicBezTo>
                <a:cubicBezTo>
                  <a:pt x="58" y="98"/>
                  <a:pt x="67" y="83"/>
                  <a:pt x="73" y="72"/>
                </a:cubicBezTo>
                <a:cubicBezTo>
                  <a:pt x="80" y="62"/>
                  <a:pt x="90" y="50"/>
                  <a:pt x="103" y="37"/>
                </a:cubicBezTo>
                <a:cubicBezTo>
                  <a:pt x="115" y="25"/>
                  <a:pt x="123" y="17"/>
                  <a:pt x="125" y="14"/>
                </a:cubicBezTo>
                <a:cubicBezTo>
                  <a:pt x="127" y="12"/>
                  <a:pt x="133" y="7"/>
                  <a:pt x="142" y="0"/>
                </a:cubicBezTo>
                <a:lnTo>
                  <a:pt x="151" y="0"/>
                </a:lnTo>
                <a:lnTo>
                  <a:pt x="154" y="0"/>
                </a:lnTo>
                <a:cubicBezTo>
                  <a:pt x="160" y="0"/>
                  <a:pt x="163" y="2"/>
                  <a:pt x="163" y="6"/>
                </a:cubicBezTo>
                <a:cubicBezTo>
                  <a:pt x="163" y="7"/>
                  <a:pt x="159" y="12"/>
                  <a:pt x="151" y="20"/>
                </a:cubicBezTo>
                <a:cubicBezTo>
                  <a:pt x="144" y="28"/>
                  <a:pt x="135" y="40"/>
                  <a:pt x="124" y="56"/>
                </a:cubicBezTo>
                <a:cubicBezTo>
                  <a:pt x="113" y="72"/>
                  <a:pt x="102" y="91"/>
                  <a:pt x="91" y="115"/>
                </a:cubicBezTo>
                <a:cubicBezTo>
                  <a:pt x="78" y="138"/>
                  <a:pt x="69" y="169"/>
                  <a:pt x="61" y="209"/>
                </a:cubicBezTo>
                <a:cubicBezTo>
                  <a:pt x="54" y="248"/>
                  <a:pt x="50" y="291"/>
                  <a:pt x="50" y="339"/>
                </a:cubicBezTo>
                <a:cubicBezTo>
                  <a:pt x="50" y="387"/>
                  <a:pt x="54" y="430"/>
                  <a:pt x="61" y="469"/>
                </a:cubicBezTo>
                <a:cubicBezTo>
                  <a:pt x="69" y="508"/>
                  <a:pt x="78" y="539"/>
                  <a:pt x="90" y="563"/>
                </a:cubicBezTo>
                <a:cubicBezTo>
                  <a:pt x="101" y="587"/>
                  <a:pt x="112" y="606"/>
                  <a:pt x="123" y="621"/>
                </a:cubicBezTo>
                <a:cubicBezTo>
                  <a:pt x="134" y="636"/>
                  <a:pt x="144" y="648"/>
                  <a:pt x="151" y="657"/>
                </a:cubicBezTo>
                <a:cubicBezTo>
                  <a:pt x="159" y="666"/>
                  <a:pt x="163" y="671"/>
                  <a:pt x="163" y="671"/>
                </a:cubicBezTo>
                <a:cubicBezTo>
                  <a:pt x="163" y="675"/>
                  <a:pt x="160" y="677"/>
                  <a:pt x="153" y="677"/>
                </a:cubicBezTo>
                <a:lnTo>
                  <a:pt x="151" y="677"/>
                </a:lnTo>
                <a:lnTo>
                  <a:pt x="142" y="677"/>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4" name=""/>
          <p:cNvSpPr/>
          <p:nvPr/>
        </p:nvSpPr>
        <p:spPr>
          <a:xfrm>
            <a:off x="1936080" y="2052000"/>
            <a:ext cx="118440" cy="162000"/>
          </a:xfrm>
          <a:custGeom>
            <a:avLst/>
            <a:gdLst/>
            <a:ahLst/>
            <a:rect l="0" t="0" r="r" b="b"/>
            <a:pathLst>
              <a:path w="329" h="450">
                <a:moveTo>
                  <a:pt x="151" y="0"/>
                </a:moveTo>
                <a:lnTo>
                  <a:pt x="160" y="0"/>
                </a:lnTo>
                <a:lnTo>
                  <a:pt x="162" y="0"/>
                </a:lnTo>
                <a:cubicBezTo>
                  <a:pt x="260" y="0"/>
                  <a:pt x="314" y="53"/>
                  <a:pt x="325" y="160"/>
                </a:cubicBezTo>
                <a:cubicBezTo>
                  <a:pt x="328" y="181"/>
                  <a:pt x="329" y="203"/>
                  <a:pt x="329" y="226"/>
                </a:cubicBezTo>
                <a:cubicBezTo>
                  <a:pt x="329" y="314"/>
                  <a:pt x="312" y="375"/>
                  <a:pt x="279" y="408"/>
                </a:cubicBezTo>
                <a:cubicBezTo>
                  <a:pt x="253" y="436"/>
                  <a:pt x="215" y="450"/>
                  <a:pt x="165" y="450"/>
                </a:cubicBezTo>
                <a:cubicBezTo>
                  <a:pt x="85" y="450"/>
                  <a:pt x="35" y="413"/>
                  <a:pt x="12" y="338"/>
                </a:cubicBezTo>
                <a:cubicBezTo>
                  <a:pt x="4" y="312"/>
                  <a:pt x="0" y="276"/>
                  <a:pt x="0" y="229"/>
                </a:cubicBezTo>
                <a:cubicBezTo>
                  <a:pt x="0" y="144"/>
                  <a:pt x="16" y="83"/>
                  <a:pt x="47" y="47"/>
                </a:cubicBezTo>
                <a:cubicBezTo>
                  <a:pt x="59" y="32"/>
                  <a:pt x="76" y="20"/>
                  <a:pt x="96" y="12"/>
                </a:cubicBezTo>
                <a:cubicBezTo>
                  <a:pt x="116" y="4"/>
                  <a:pt x="135" y="0"/>
                  <a:pt x="151" y="0"/>
                </a:cubicBezTo>
                <a:moveTo>
                  <a:pt x="224" y="72"/>
                </a:moveTo>
                <a:cubicBezTo>
                  <a:pt x="212" y="46"/>
                  <a:pt x="192" y="34"/>
                  <a:pt x="164" y="34"/>
                </a:cubicBezTo>
                <a:cubicBezTo>
                  <a:pt x="147" y="34"/>
                  <a:pt x="131" y="40"/>
                  <a:pt x="118" y="53"/>
                </a:cubicBezTo>
                <a:cubicBezTo>
                  <a:pt x="109" y="64"/>
                  <a:pt x="103" y="78"/>
                  <a:pt x="101" y="97"/>
                </a:cubicBezTo>
                <a:cubicBezTo>
                  <a:pt x="100" y="115"/>
                  <a:pt x="98" y="160"/>
                  <a:pt x="98" y="232"/>
                </a:cubicBezTo>
                <a:cubicBezTo>
                  <a:pt x="98" y="301"/>
                  <a:pt x="100" y="345"/>
                  <a:pt x="103" y="365"/>
                </a:cubicBezTo>
                <a:cubicBezTo>
                  <a:pt x="106" y="378"/>
                  <a:pt x="113" y="390"/>
                  <a:pt x="123" y="400"/>
                </a:cubicBezTo>
                <a:cubicBezTo>
                  <a:pt x="133" y="410"/>
                  <a:pt x="147" y="416"/>
                  <a:pt x="165" y="416"/>
                </a:cubicBezTo>
                <a:cubicBezTo>
                  <a:pt x="188" y="416"/>
                  <a:pt x="206" y="405"/>
                  <a:pt x="219" y="385"/>
                </a:cubicBezTo>
                <a:cubicBezTo>
                  <a:pt x="225" y="375"/>
                  <a:pt x="228" y="360"/>
                  <a:pt x="229" y="340"/>
                </a:cubicBezTo>
                <a:cubicBezTo>
                  <a:pt x="231" y="319"/>
                  <a:pt x="232" y="279"/>
                  <a:pt x="232" y="220"/>
                </a:cubicBezTo>
                <a:cubicBezTo>
                  <a:pt x="232" y="135"/>
                  <a:pt x="229" y="85"/>
                  <a:pt x="224"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5" name=""/>
          <p:cNvSpPr/>
          <p:nvPr/>
        </p:nvSpPr>
        <p:spPr>
          <a:xfrm>
            <a:off x="2084400" y="2181960"/>
            <a:ext cx="32400" cy="77040"/>
          </a:xfrm>
          <a:custGeom>
            <a:avLst/>
            <a:gdLst/>
            <a:ahLst/>
            <a:rect l="0" t="0" r="r" b="b"/>
            <a:pathLst>
              <a:path w="90" h="214">
                <a:moveTo>
                  <a:pt x="0" y="59"/>
                </a:moveTo>
                <a:cubicBezTo>
                  <a:pt x="0" y="59"/>
                  <a:pt x="0" y="53"/>
                  <a:pt x="0" y="42"/>
                </a:cubicBezTo>
                <a:cubicBezTo>
                  <a:pt x="0" y="31"/>
                  <a:pt x="3" y="21"/>
                  <a:pt x="10" y="13"/>
                </a:cubicBezTo>
                <a:cubicBezTo>
                  <a:pt x="18" y="4"/>
                  <a:pt x="27" y="0"/>
                  <a:pt x="39" y="0"/>
                </a:cubicBezTo>
                <a:cubicBezTo>
                  <a:pt x="53" y="0"/>
                  <a:pt x="64" y="5"/>
                  <a:pt x="74" y="17"/>
                </a:cubicBezTo>
                <a:cubicBezTo>
                  <a:pt x="84" y="29"/>
                  <a:pt x="89" y="49"/>
                  <a:pt x="90" y="77"/>
                </a:cubicBezTo>
                <a:cubicBezTo>
                  <a:pt x="90" y="93"/>
                  <a:pt x="88" y="108"/>
                  <a:pt x="84" y="123"/>
                </a:cubicBezTo>
                <a:cubicBezTo>
                  <a:pt x="80" y="138"/>
                  <a:pt x="75" y="151"/>
                  <a:pt x="70" y="162"/>
                </a:cubicBezTo>
                <a:cubicBezTo>
                  <a:pt x="64" y="172"/>
                  <a:pt x="58" y="182"/>
                  <a:pt x="52" y="189"/>
                </a:cubicBezTo>
                <a:cubicBezTo>
                  <a:pt x="46" y="197"/>
                  <a:pt x="39" y="203"/>
                  <a:pt x="35" y="207"/>
                </a:cubicBezTo>
                <a:cubicBezTo>
                  <a:pt x="30" y="212"/>
                  <a:pt x="27" y="214"/>
                  <a:pt x="26" y="214"/>
                </a:cubicBezTo>
                <a:cubicBezTo>
                  <a:pt x="24" y="214"/>
                  <a:pt x="21" y="212"/>
                  <a:pt x="17" y="207"/>
                </a:cubicBezTo>
                <a:cubicBezTo>
                  <a:pt x="13" y="203"/>
                  <a:pt x="11" y="201"/>
                  <a:pt x="11" y="199"/>
                </a:cubicBezTo>
                <a:cubicBezTo>
                  <a:pt x="11" y="197"/>
                  <a:pt x="14" y="193"/>
                  <a:pt x="19" y="188"/>
                </a:cubicBezTo>
                <a:cubicBezTo>
                  <a:pt x="23" y="182"/>
                  <a:pt x="29" y="176"/>
                  <a:pt x="35" y="168"/>
                </a:cubicBezTo>
                <a:cubicBezTo>
                  <a:pt x="43" y="159"/>
                  <a:pt x="49" y="148"/>
                  <a:pt x="54" y="134"/>
                </a:cubicBezTo>
                <a:cubicBezTo>
                  <a:pt x="59" y="119"/>
                  <a:pt x="63" y="103"/>
                  <a:pt x="65" y="84"/>
                </a:cubicBezTo>
                <a:lnTo>
                  <a:pt x="65" y="76"/>
                </a:lnTo>
                <a:lnTo>
                  <a:pt x="64" y="77"/>
                </a:lnTo>
                <a:cubicBezTo>
                  <a:pt x="63" y="77"/>
                  <a:pt x="62" y="78"/>
                  <a:pt x="61" y="78"/>
                </a:cubicBezTo>
                <a:cubicBezTo>
                  <a:pt x="59" y="79"/>
                  <a:pt x="58" y="79"/>
                  <a:pt x="57" y="80"/>
                </a:cubicBezTo>
                <a:cubicBezTo>
                  <a:pt x="55" y="81"/>
                  <a:pt x="53" y="82"/>
                  <a:pt x="51" y="82"/>
                </a:cubicBezTo>
                <a:cubicBezTo>
                  <a:pt x="48" y="82"/>
                  <a:pt x="45" y="82"/>
                  <a:pt x="43" y="82"/>
                </a:cubicBezTo>
                <a:cubicBezTo>
                  <a:pt x="29" y="82"/>
                  <a:pt x="19"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6" name=""/>
          <p:cNvSpPr/>
          <p:nvPr/>
        </p:nvSpPr>
        <p:spPr>
          <a:xfrm>
            <a:off x="2179440" y="2044080"/>
            <a:ext cx="94320" cy="167400"/>
          </a:xfrm>
          <a:custGeom>
            <a:avLst/>
            <a:gdLst/>
            <a:ahLst/>
            <a:rect l="0" t="0" r="r" b="b"/>
            <a:pathLst>
              <a:path w="262" h="465">
                <a:moveTo>
                  <a:pt x="253" y="465"/>
                </a:moveTo>
                <a:cubicBezTo>
                  <a:pt x="241" y="464"/>
                  <a:pt x="201" y="463"/>
                  <a:pt x="132" y="463"/>
                </a:cubicBezTo>
                <a:cubicBezTo>
                  <a:pt x="63" y="463"/>
                  <a:pt x="21" y="464"/>
                  <a:pt x="9" y="465"/>
                </a:cubicBezTo>
                <a:lnTo>
                  <a:pt x="0" y="465"/>
                </a:lnTo>
                <a:lnTo>
                  <a:pt x="0" y="423"/>
                </a:lnTo>
                <a:lnTo>
                  <a:pt x="79" y="423"/>
                </a:lnTo>
                <a:lnTo>
                  <a:pt x="79" y="42"/>
                </a:lnTo>
                <a:lnTo>
                  <a:pt x="0" y="42"/>
                </a:lnTo>
                <a:lnTo>
                  <a:pt x="0" y="0"/>
                </a:lnTo>
                <a:lnTo>
                  <a:pt x="9" y="0"/>
                </a:lnTo>
                <a:cubicBezTo>
                  <a:pt x="21" y="2"/>
                  <a:pt x="63" y="2"/>
                  <a:pt x="132" y="2"/>
                </a:cubicBezTo>
                <a:cubicBezTo>
                  <a:pt x="201" y="2"/>
                  <a:pt x="241" y="2"/>
                  <a:pt x="253" y="0"/>
                </a:cubicBezTo>
                <a:lnTo>
                  <a:pt x="262" y="0"/>
                </a:lnTo>
                <a:lnTo>
                  <a:pt x="262" y="42"/>
                </a:lnTo>
                <a:lnTo>
                  <a:pt x="185" y="42"/>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7" name=""/>
          <p:cNvSpPr/>
          <p:nvPr/>
        </p:nvSpPr>
        <p:spPr>
          <a:xfrm>
            <a:off x="2293200" y="2028600"/>
            <a:ext cx="58320" cy="243720"/>
          </a:xfrm>
          <a:custGeom>
            <a:avLst/>
            <a:gdLst/>
            <a:ahLst/>
            <a:rect l="0" t="0" r="r" b="b"/>
            <a:pathLst>
              <a:path w="162" h="677">
                <a:moveTo>
                  <a:pt x="3" y="1"/>
                </a:moveTo>
                <a:lnTo>
                  <a:pt x="6" y="0"/>
                </a:lnTo>
                <a:cubicBezTo>
                  <a:pt x="8" y="0"/>
                  <a:pt x="10" y="0"/>
                  <a:pt x="13" y="0"/>
                </a:cubicBezTo>
                <a:lnTo>
                  <a:pt x="21" y="0"/>
                </a:lnTo>
                <a:lnTo>
                  <a:pt x="40" y="16"/>
                </a:lnTo>
                <a:cubicBezTo>
                  <a:pt x="82" y="55"/>
                  <a:pt x="113" y="102"/>
                  <a:pt x="132" y="161"/>
                </a:cubicBezTo>
                <a:cubicBezTo>
                  <a:pt x="153" y="218"/>
                  <a:pt x="162" y="277"/>
                  <a:pt x="162" y="339"/>
                </a:cubicBezTo>
                <a:cubicBezTo>
                  <a:pt x="162" y="370"/>
                  <a:pt x="160" y="399"/>
                  <a:pt x="156" y="428"/>
                </a:cubicBezTo>
                <a:cubicBezTo>
                  <a:pt x="150" y="456"/>
                  <a:pt x="145" y="480"/>
                  <a:pt x="139" y="500"/>
                </a:cubicBezTo>
                <a:cubicBezTo>
                  <a:pt x="133" y="520"/>
                  <a:pt x="125" y="540"/>
                  <a:pt x="114" y="560"/>
                </a:cubicBezTo>
                <a:cubicBezTo>
                  <a:pt x="103" y="580"/>
                  <a:pt x="95" y="595"/>
                  <a:pt x="88" y="605"/>
                </a:cubicBezTo>
                <a:cubicBezTo>
                  <a:pt x="82" y="615"/>
                  <a:pt x="73" y="627"/>
                  <a:pt x="61" y="640"/>
                </a:cubicBezTo>
                <a:cubicBezTo>
                  <a:pt x="48" y="652"/>
                  <a:pt x="41" y="660"/>
                  <a:pt x="39" y="662"/>
                </a:cubicBezTo>
                <a:cubicBezTo>
                  <a:pt x="37" y="664"/>
                  <a:pt x="31" y="668"/>
                  <a:pt x="23" y="675"/>
                </a:cubicBezTo>
                <a:cubicBezTo>
                  <a:pt x="22" y="676"/>
                  <a:pt x="21" y="677"/>
                  <a:pt x="21" y="677"/>
                </a:cubicBezTo>
                <a:lnTo>
                  <a:pt x="13" y="677"/>
                </a:lnTo>
                <a:cubicBezTo>
                  <a:pt x="9" y="677"/>
                  <a:pt x="6" y="677"/>
                  <a:pt x="5" y="677"/>
                </a:cubicBezTo>
                <a:cubicBezTo>
                  <a:pt x="4" y="677"/>
                  <a:pt x="3" y="677"/>
                  <a:pt x="2" y="675"/>
                </a:cubicBezTo>
                <a:cubicBezTo>
                  <a:pt x="1" y="674"/>
                  <a:pt x="0" y="672"/>
                  <a:pt x="0" y="669"/>
                </a:cubicBezTo>
                <a:cubicBezTo>
                  <a:pt x="0" y="669"/>
                  <a:pt x="3" y="666"/>
                  <a:pt x="7" y="661"/>
                </a:cubicBezTo>
                <a:cubicBezTo>
                  <a:pt x="77" y="588"/>
                  <a:pt x="112" y="481"/>
                  <a:pt x="112" y="339"/>
                </a:cubicBezTo>
                <a:cubicBezTo>
                  <a:pt x="112" y="198"/>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8" name=""/>
          <p:cNvSpPr txBox="1"/>
          <p:nvPr/>
        </p:nvSpPr>
        <p:spPr>
          <a:xfrm>
            <a:off x="2010600" y="1697040"/>
            <a:ext cx="1882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について以下を反復</a:t>
            </a:r>
            <a:endParaRPr b="0" lang="en-US" sz="1560" strike="noStrike" u="none">
              <a:solidFill>
                <a:srgbClr val="000000"/>
              </a:solidFill>
              <a:effectLst/>
              <a:uFillTx/>
              <a:latin typeface="Times New Roman"/>
            </a:endParaRPr>
          </a:p>
        </p:txBody>
      </p:sp>
      <p:sp>
        <p:nvSpPr>
          <p:cNvPr id="1199" name=""/>
          <p:cNvSpPr/>
          <p:nvPr/>
        </p:nvSpPr>
        <p:spPr>
          <a:xfrm>
            <a:off x="2633400" y="2057400"/>
            <a:ext cx="75960" cy="155520"/>
          </a:xfrm>
          <a:custGeom>
            <a:avLst/>
            <a:gdLst/>
            <a:ahLst/>
            <a:rect l="0" t="0" r="r" b="b"/>
            <a:pathLst>
              <a:path w="211" h="432">
                <a:moveTo>
                  <a:pt x="5" y="164"/>
                </a:moveTo>
                <a:cubicBezTo>
                  <a:pt x="2" y="161"/>
                  <a:pt x="0" y="159"/>
                  <a:pt x="0" y="157"/>
                </a:cubicBezTo>
                <a:cubicBezTo>
                  <a:pt x="0" y="156"/>
                  <a:pt x="1" y="152"/>
                  <a:pt x="2" y="147"/>
                </a:cubicBezTo>
                <a:cubicBezTo>
                  <a:pt x="3" y="141"/>
                  <a:pt x="4" y="138"/>
                  <a:pt x="5" y="137"/>
                </a:cubicBezTo>
                <a:cubicBezTo>
                  <a:pt x="6" y="135"/>
                  <a:pt x="8" y="134"/>
                  <a:pt x="11" y="134"/>
                </a:cubicBezTo>
                <a:cubicBezTo>
                  <a:pt x="15" y="134"/>
                  <a:pt x="26" y="133"/>
                  <a:pt x="46" y="133"/>
                </a:cubicBezTo>
                <a:lnTo>
                  <a:pt x="82" y="133"/>
                </a:lnTo>
                <a:lnTo>
                  <a:pt x="95" y="78"/>
                </a:lnTo>
                <a:cubicBezTo>
                  <a:pt x="96" y="73"/>
                  <a:pt x="98" y="66"/>
                  <a:pt x="99" y="58"/>
                </a:cubicBezTo>
                <a:cubicBezTo>
                  <a:pt x="101" y="50"/>
                  <a:pt x="103" y="44"/>
                  <a:pt x="104" y="41"/>
                </a:cubicBezTo>
                <a:cubicBezTo>
                  <a:pt x="105" y="37"/>
                  <a:pt x="107" y="33"/>
                  <a:pt x="108" y="27"/>
                </a:cubicBezTo>
                <a:cubicBezTo>
                  <a:pt x="110" y="22"/>
                  <a:pt x="111" y="18"/>
                  <a:pt x="114" y="16"/>
                </a:cubicBezTo>
                <a:cubicBezTo>
                  <a:pt x="116" y="13"/>
                  <a:pt x="118" y="11"/>
                  <a:pt x="120" y="8"/>
                </a:cubicBezTo>
                <a:cubicBezTo>
                  <a:pt x="123" y="4"/>
                  <a:pt x="126" y="2"/>
                  <a:pt x="130" y="1"/>
                </a:cubicBezTo>
                <a:cubicBezTo>
                  <a:pt x="134" y="1"/>
                  <a:pt x="138" y="0"/>
                  <a:pt x="143" y="0"/>
                </a:cubicBezTo>
                <a:cubicBezTo>
                  <a:pt x="151" y="1"/>
                  <a:pt x="157" y="3"/>
                  <a:pt x="160" y="8"/>
                </a:cubicBezTo>
                <a:cubicBezTo>
                  <a:pt x="163" y="12"/>
                  <a:pt x="165" y="16"/>
                  <a:pt x="165" y="20"/>
                </a:cubicBezTo>
                <a:cubicBezTo>
                  <a:pt x="165" y="24"/>
                  <a:pt x="163" y="34"/>
                  <a:pt x="159" y="52"/>
                </a:cubicBezTo>
                <a:cubicBezTo>
                  <a:pt x="155" y="70"/>
                  <a:pt x="150" y="88"/>
                  <a:pt x="145" y="107"/>
                </a:cubicBezTo>
                <a:lnTo>
                  <a:pt x="137" y="132"/>
                </a:lnTo>
                <a:cubicBezTo>
                  <a:pt x="137" y="133"/>
                  <a:pt x="150" y="133"/>
                  <a:pt x="172" y="133"/>
                </a:cubicBezTo>
                <a:lnTo>
                  <a:pt x="207" y="133"/>
                </a:lnTo>
                <a:cubicBezTo>
                  <a:pt x="210" y="136"/>
                  <a:pt x="211" y="139"/>
                  <a:pt x="211" y="140"/>
                </a:cubicBezTo>
                <a:cubicBezTo>
                  <a:pt x="211" y="150"/>
                  <a:pt x="208" y="158"/>
                  <a:pt x="203" y="164"/>
                </a:cubicBezTo>
                <a:lnTo>
                  <a:pt x="129" y="164"/>
                </a:lnTo>
                <a:lnTo>
                  <a:pt x="105" y="262"/>
                </a:lnTo>
                <a:cubicBezTo>
                  <a:pt x="87" y="334"/>
                  <a:pt x="78" y="373"/>
                  <a:pt x="78" y="378"/>
                </a:cubicBezTo>
                <a:cubicBezTo>
                  <a:pt x="78" y="397"/>
                  <a:pt x="85" y="407"/>
                  <a:pt x="97" y="407"/>
                </a:cubicBezTo>
                <a:cubicBezTo>
                  <a:pt x="112" y="407"/>
                  <a:pt x="128" y="399"/>
                  <a:pt x="144" y="384"/>
                </a:cubicBezTo>
                <a:cubicBezTo>
                  <a:pt x="159" y="369"/>
                  <a:pt x="171" y="350"/>
                  <a:pt x="180" y="327"/>
                </a:cubicBezTo>
                <a:cubicBezTo>
                  <a:pt x="180" y="324"/>
                  <a:pt x="182" y="323"/>
                  <a:pt x="183" y="322"/>
                </a:cubicBezTo>
                <a:cubicBezTo>
                  <a:pt x="184" y="322"/>
                  <a:pt x="188" y="321"/>
                  <a:pt x="193" y="321"/>
                </a:cubicBezTo>
                <a:lnTo>
                  <a:pt x="196" y="321"/>
                </a:lnTo>
                <a:cubicBezTo>
                  <a:pt x="203" y="321"/>
                  <a:pt x="206" y="323"/>
                  <a:pt x="206" y="326"/>
                </a:cubicBezTo>
                <a:cubicBezTo>
                  <a:pt x="206" y="328"/>
                  <a:pt x="205" y="330"/>
                  <a:pt x="204" y="335"/>
                </a:cubicBezTo>
                <a:cubicBezTo>
                  <a:pt x="202" y="342"/>
                  <a:pt x="198" y="350"/>
                  <a:pt x="192" y="360"/>
                </a:cubicBezTo>
                <a:cubicBezTo>
                  <a:pt x="186" y="370"/>
                  <a:pt x="178" y="381"/>
                  <a:pt x="169" y="392"/>
                </a:cubicBezTo>
                <a:cubicBezTo>
                  <a:pt x="159" y="403"/>
                  <a:pt x="148" y="413"/>
                  <a:pt x="133" y="420"/>
                </a:cubicBezTo>
                <a:cubicBezTo>
                  <a:pt x="120" y="428"/>
                  <a:pt x="106" y="432"/>
                  <a:pt x="92" y="432"/>
                </a:cubicBezTo>
                <a:cubicBezTo>
                  <a:pt x="78" y="432"/>
                  <a:pt x="66" y="429"/>
                  <a:pt x="53" y="422"/>
                </a:cubicBezTo>
                <a:cubicBezTo>
                  <a:pt x="41" y="415"/>
                  <a:pt x="32" y="403"/>
                  <a:pt x="27" y="387"/>
                </a:cubicBezTo>
                <a:cubicBezTo>
                  <a:pt x="26" y="383"/>
                  <a:pt x="26" y="377"/>
                  <a:pt x="26" y="368"/>
                </a:cubicBezTo>
                <a:lnTo>
                  <a:pt x="26" y="356"/>
                </a:lnTo>
                <a:lnTo>
                  <a:pt x="49" y="261"/>
                </a:lnTo>
                <a:cubicBezTo>
                  <a:pt x="65" y="198"/>
                  <a:pt x="73" y="166"/>
                  <a:pt x="74" y="165"/>
                </a:cubicBezTo>
                <a:cubicBezTo>
                  <a:pt x="74" y="165"/>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0" name=""/>
          <p:cNvSpPr/>
          <p:nvPr/>
        </p:nvSpPr>
        <p:spPr>
          <a:xfrm>
            <a:off x="2804400" y="2078280"/>
            <a:ext cx="149400" cy="141840"/>
          </a:xfrm>
          <a:custGeom>
            <a:avLst/>
            <a:gdLst/>
            <a:ahLst/>
            <a:rect l="0" t="0" r="r" b="b"/>
            <a:pathLst>
              <a:path w="415" h="394">
                <a:moveTo>
                  <a:pt x="1" y="14"/>
                </a:moveTo>
                <a:cubicBezTo>
                  <a:pt x="1" y="10"/>
                  <a:pt x="2" y="7"/>
                  <a:pt x="4" y="5"/>
                </a:cubicBezTo>
                <a:cubicBezTo>
                  <a:pt x="6" y="3"/>
                  <a:pt x="7" y="1"/>
                  <a:pt x="9" y="1"/>
                </a:cubicBezTo>
                <a:lnTo>
                  <a:pt x="11" y="0"/>
                </a:lnTo>
                <a:cubicBezTo>
                  <a:pt x="14" y="0"/>
                  <a:pt x="49" y="16"/>
                  <a:pt x="115" y="47"/>
                </a:cubicBezTo>
                <a:cubicBezTo>
                  <a:pt x="182" y="78"/>
                  <a:pt x="247" y="109"/>
                  <a:pt x="313" y="140"/>
                </a:cubicBezTo>
                <a:lnTo>
                  <a:pt x="410" y="186"/>
                </a:lnTo>
                <a:cubicBezTo>
                  <a:pt x="413" y="189"/>
                  <a:pt x="415" y="192"/>
                  <a:pt x="415" y="196"/>
                </a:cubicBezTo>
                <a:cubicBezTo>
                  <a:pt x="415" y="201"/>
                  <a:pt x="413" y="204"/>
                  <a:pt x="410" y="207"/>
                </a:cubicBezTo>
                <a:cubicBezTo>
                  <a:pt x="409" y="207"/>
                  <a:pt x="343" y="239"/>
                  <a:pt x="211" y="301"/>
                </a:cubicBezTo>
                <a:lnTo>
                  <a:pt x="17" y="394"/>
                </a:lnTo>
                <a:lnTo>
                  <a:pt x="12" y="394"/>
                </a:lnTo>
                <a:cubicBezTo>
                  <a:pt x="4" y="393"/>
                  <a:pt x="0" y="388"/>
                  <a:pt x="0" y="380"/>
                </a:cubicBezTo>
                <a:cubicBezTo>
                  <a:pt x="0" y="380"/>
                  <a:pt x="0" y="379"/>
                  <a:pt x="0" y="378"/>
                </a:cubicBezTo>
                <a:cubicBezTo>
                  <a:pt x="0" y="375"/>
                  <a:pt x="3" y="371"/>
                  <a:pt x="10" y="367"/>
                </a:cubicBezTo>
                <a:cubicBezTo>
                  <a:pt x="19" y="363"/>
                  <a:pt x="53" y="346"/>
                  <a:pt x="112" y="318"/>
                </a:cubicBezTo>
                <a:cubicBezTo>
                  <a:pt x="147" y="301"/>
                  <a:pt x="176" y="287"/>
                  <a:pt x="200" y="276"/>
                </a:cubicBezTo>
                <a:lnTo>
                  <a:pt x="369" y="196"/>
                </a:lnTo>
                <a:lnTo>
                  <a:pt x="200" y="117"/>
                </a:lnTo>
                <a:cubicBezTo>
                  <a:pt x="70" y="55"/>
                  <a:pt x="4" y="23"/>
                  <a:pt x="2" y="21"/>
                </a:cubicBezTo>
                <a:cubicBezTo>
                  <a:pt x="1" y="19"/>
                  <a:pt x="1" y="17"/>
                  <a:pt x="1" y="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1" name=""/>
          <p:cNvSpPr/>
          <p:nvPr/>
        </p:nvSpPr>
        <p:spPr>
          <a:xfrm>
            <a:off x="3061440" y="2047680"/>
            <a:ext cx="84240" cy="162360"/>
          </a:xfrm>
          <a:custGeom>
            <a:avLst/>
            <a:gdLst/>
            <a:ahLst/>
            <a:rect l="0" t="0" r="r" b="b"/>
            <a:pathLst>
              <a:path w="234" h="451">
                <a:moveTo>
                  <a:pt x="88" y="60"/>
                </a:moveTo>
                <a:lnTo>
                  <a:pt x="80" y="63"/>
                </a:lnTo>
                <a:cubicBezTo>
                  <a:pt x="73" y="65"/>
                  <a:pt x="64" y="67"/>
                  <a:pt x="52" y="70"/>
                </a:cubicBezTo>
                <a:cubicBezTo>
                  <a:pt x="41" y="72"/>
                  <a:pt x="28" y="74"/>
                  <a:pt x="13" y="74"/>
                </a:cubicBezTo>
                <a:lnTo>
                  <a:pt x="0" y="74"/>
                </a:lnTo>
                <a:lnTo>
                  <a:pt x="0" y="43"/>
                </a:lnTo>
                <a:lnTo>
                  <a:pt x="13" y="43"/>
                </a:lnTo>
                <a:cubicBezTo>
                  <a:pt x="34" y="42"/>
                  <a:pt x="54" y="39"/>
                  <a:pt x="72" y="33"/>
                </a:cubicBezTo>
                <a:cubicBezTo>
                  <a:pt x="90" y="27"/>
                  <a:pt x="103" y="22"/>
                  <a:pt x="110" y="17"/>
                </a:cubicBezTo>
                <a:cubicBezTo>
                  <a:pt x="117" y="12"/>
                  <a:pt x="123" y="7"/>
                  <a:pt x="129" y="2"/>
                </a:cubicBezTo>
                <a:cubicBezTo>
                  <a:pt x="130" y="1"/>
                  <a:pt x="132" y="0"/>
                  <a:pt x="137" y="0"/>
                </a:cubicBezTo>
                <a:cubicBezTo>
                  <a:pt x="141" y="0"/>
                  <a:pt x="145" y="1"/>
                  <a:pt x="149" y="4"/>
                </a:cubicBezTo>
                <a:lnTo>
                  <a:pt x="149" y="206"/>
                </a:lnTo>
                <a:lnTo>
                  <a:pt x="149" y="410"/>
                </a:lnTo>
                <a:cubicBezTo>
                  <a:pt x="152" y="413"/>
                  <a:pt x="155" y="415"/>
                  <a:pt x="157" y="416"/>
                </a:cubicBezTo>
                <a:cubicBezTo>
                  <a:pt x="160" y="417"/>
                  <a:pt x="165" y="418"/>
                  <a:pt x="174" y="419"/>
                </a:cubicBezTo>
                <a:cubicBezTo>
                  <a:pt x="182" y="420"/>
                  <a:pt x="197" y="420"/>
                  <a:pt x="216" y="420"/>
                </a:cubicBezTo>
                <a:lnTo>
                  <a:pt x="234" y="420"/>
                </a:lnTo>
                <a:lnTo>
                  <a:pt x="234" y="451"/>
                </a:lnTo>
                <a:lnTo>
                  <a:pt x="227" y="451"/>
                </a:lnTo>
                <a:cubicBezTo>
                  <a:pt x="217" y="450"/>
                  <a:pt x="180"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9"/>
                  <a:pt x="75" y="418"/>
                </a:cubicBezTo>
                <a:cubicBezTo>
                  <a:pt x="78" y="417"/>
                  <a:pt x="80" y="416"/>
                  <a:pt x="80" y="416"/>
                </a:cubicBezTo>
                <a:cubicBezTo>
                  <a:pt x="81" y="416"/>
                  <a:pt x="82" y="415"/>
                  <a:pt x="84" y="413"/>
                </a:cubicBezTo>
                <a:cubicBezTo>
                  <a:pt x="87" y="411"/>
                  <a:pt x="88" y="410"/>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2" name=""/>
          <p:cNvSpPr txBox="1"/>
          <p:nvPr/>
        </p:nvSpPr>
        <p:spPr>
          <a:xfrm>
            <a:off x="2374560" y="2030400"/>
            <a:ext cx="209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if </a:t>
            </a:r>
            <a:endParaRPr b="0" lang="en-US" sz="1560" strike="noStrike" u="none">
              <a:solidFill>
                <a:srgbClr val="000000"/>
              </a:solidFill>
              <a:effectLst/>
              <a:uFillTx/>
              <a:latin typeface="Times New Roman"/>
            </a:endParaRPr>
          </a:p>
        </p:txBody>
      </p:sp>
      <p:sp>
        <p:nvSpPr>
          <p:cNvPr id="1203" name=""/>
          <p:cNvSpPr/>
          <p:nvPr/>
        </p:nvSpPr>
        <p:spPr>
          <a:xfrm>
            <a:off x="3769920" y="2098440"/>
            <a:ext cx="105120" cy="108720"/>
          </a:xfrm>
          <a:custGeom>
            <a:avLst/>
            <a:gdLst/>
            <a:ahLst/>
            <a:rect l="0" t="0" r="r" b="b"/>
            <a:pathLst>
              <a:path w="292" h="302">
                <a:moveTo>
                  <a:pt x="11" y="125"/>
                </a:moveTo>
                <a:cubicBezTo>
                  <a:pt x="11" y="124"/>
                  <a:pt x="13" y="105"/>
                  <a:pt x="15" y="66"/>
                </a:cubicBezTo>
                <a:cubicBezTo>
                  <a:pt x="18" y="28"/>
                  <a:pt x="19" y="7"/>
                  <a:pt x="19" y="6"/>
                </a:cubicBezTo>
                <a:lnTo>
                  <a:pt x="19" y="1"/>
                </a:lnTo>
                <a:lnTo>
                  <a:pt x="150" y="1"/>
                </a:lnTo>
                <a:cubicBezTo>
                  <a:pt x="167" y="1"/>
                  <a:pt x="186" y="1"/>
                  <a:pt x="207" y="1"/>
                </a:cubicBezTo>
                <a:cubicBezTo>
                  <a:pt x="228" y="1"/>
                  <a:pt x="241" y="1"/>
                  <a:pt x="246" y="0"/>
                </a:cubicBezTo>
                <a:cubicBezTo>
                  <a:pt x="267" y="0"/>
                  <a:pt x="280" y="1"/>
                  <a:pt x="284" y="3"/>
                </a:cubicBezTo>
                <a:cubicBezTo>
                  <a:pt x="288" y="5"/>
                  <a:pt x="290" y="10"/>
                  <a:pt x="290" y="19"/>
                </a:cubicBezTo>
                <a:cubicBezTo>
                  <a:pt x="290" y="25"/>
                  <a:pt x="290" y="28"/>
                  <a:pt x="289" y="29"/>
                </a:cubicBezTo>
                <a:cubicBezTo>
                  <a:pt x="289" y="31"/>
                  <a:pt x="259" y="71"/>
                  <a:pt x="201" y="147"/>
                </a:cubicBezTo>
                <a:cubicBezTo>
                  <a:pt x="143" y="224"/>
                  <a:pt x="112" y="263"/>
                  <a:pt x="110" y="265"/>
                </a:cubicBezTo>
                <a:lnTo>
                  <a:pt x="140" y="265"/>
                </a:lnTo>
                <a:cubicBezTo>
                  <a:pt x="150" y="265"/>
                  <a:pt x="157" y="264"/>
                  <a:pt x="161" y="264"/>
                </a:cubicBezTo>
                <a:cubicBezTo>
                  <a:pt x="165" y="264"/>
                  <a:pt x="171" y="264"/>
                  <a:pt x="181" y="263"/>
                </a:cubicBezTo>
                <a:cubicBezTo>
                  <a:pt x="190" y="262"/>
                  <a:pt x="196" y="261"/>
                  <a:pt x="200" y="258"/>
                </a:cubicBezTo>
                <a:cubicBezTo>
                  <a:pt x="203" y="256"/>
                  <a:pt x="208" y="253"/>
                  <a:pt x="215" y="250"/>
                </a:cubicBezTo>
                <a:cubicBezTo>
                  <a:pt x="222" y="247"/>
                  <a:pt x="227" y="242"/>
                  <a:pt x="230" y="236"/>
                </a:cubicBezTo>
                <a:cubicBezTo>
                  <a:pt x="233" y="230"/>
                  <a:pt x="236" y="223"/>
                  <a:pt x="239" y="216"/>
                </a:cubicBezTo>
                <a:cubicBezTo>
                  <a:pt x="243" y="209"/>
                  <a:pt x="245" y="199"/>
                  <a:pt x="247" y="187"/>
                </a:cubicBezTo>
                <a:cubicBezTo>
                  <a:pt x="249" y="175"/>
                  <a:pt x="250" y="165"/>
                  <a:pt x="250" y="156"/>
                </a:cubicBezTo>
                <a:cubicBezTo>
                  <a:pt x="250" y="156"/>
                  <a:pt x="257" y="156"/>
                  <a:pt x="271" y="156"/>
                </a:cubicBezTo>
                <a:lnTo>
                  <a:pt x="292" y="156"/>
                </a:lnTo>
                <a:lnTo>
                  <a:pt x="292" y="160"/>
                </a:lnTo>
                <a:cubicBezTo>
                  <a:pt x="292" y="161"/>
                  <a:pt x="290" y="184"/>
                  <a:pt x="286" y="229"/>
                </a:cubicBezTo>
                <a:cubicBezTo>
                  <a:pt x="282" y="274"/>
                  <a:pt x="280" y="297"/>
                  <a:pt x="280" y="298"/>
                </a:cubicBezTo>
                <a:lnTo>
                  <a:pt x="280" y="302"/>
                </a:lnTo>
                <a:lnTo>
                  <a:pt x="145" y="302"/>
                </a:lnTo>
                <a:cubicBezTo>
                  <a:pt x="55" y="302"/>
                  <a:pt x="9" y="302"/>
                  <a:pt x="8" y="301"/>
                </a:cubicBezTo>
                <a:cubicBezTo>
                  <a:pt x="3" y="299"/>
                  <a:pt x="0" y="293"/>
                  <a:pt x="0" y="283"/>
                </a:cubicBezTo>
                <a:lnTo>
                  <a:pt x="0" y="280"/>
                </a:lnTo>
                <a:cubicBezTo>
                  <a:pt x="0" y="276"/>
                  <a:pt x="2" y="272"/>
                  <a:pt x="6" y="267"/>
                </a:cubicBezTo>
                <a:cubicBezTo>
                  <a:pt x="9" y="262"/>
                  <a:pt x="19" y="249"/>
                  <a:pt x="36" y="227"/>
                </a:cubicBezTo>
                <a:cubicBezTo>
                  <a:pt x="56" y="200"/>
                  <a:pt x="74" y="177"/>
                  <a:pt x="90" y="156"/>
                </a:cubicBezTo>
                <a:lnTo>
                  <a:pt x="181" y="37"/>
                </a:lnTo>
                <a:lnTo>
                  <a:pt x="153" y="37"/>
                </a:lnTo>
                <a:cubicBezTo>
                  <a:pt x="123" y="37"/>
                  <a:pt x="101" y="40"/>
                  <a:pt x="90" y="45"/>
                </a:cubicBezTo>
                <a:cubicBezTo>
                  <a:pt x="72" y="54"/>
                  <a:pt x="61" y="72"/>
                  <a:pt x="56" y="97"/>
                </a:cubicBezTo>
                <a:cubicBezTo>
                  <a:pt x="54" y="108"/>
                  <a:pt x="53" y="118"/>
                  <a:pt x="53" y="129"/>
                </a:cubicBezTo>
                <a:cubicBezTo>
                  <a:pt x="53" y="130"/>
                  <a:pt x="46" y="131"/>
                  <a:pt x="32" y="131"/>
                </a:cubicBezTo>
                <a:lnTo>
                  <a:pt x="11" y="131"/>
                </a:lnTo>
                <a:lnTo>
                  <a:pt x="11" y="12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4" name=""/>
          <p:cNvSpPr/>
          <p:nvPr/>
        </p:nvSpPr>
        <p:spPr>
          <a:xfrm>
            <a:off x="3967920" y="2117520"/>
            <a:ext cx="162360" cy="57240"/>
          </a:xfrm>
          <a:custGeom>
            <a:avLst/>
            <a:gdLst/>
            <a:ahLst/>
            <a:rect l="0" t="0" r="r" b="b"/>
            <a:pathLst>
              <a:path w="451" h="159">
                <a:moveTo>
                  <a:pt x="0" y="14"/>
                </a:moveTo>
                <a:cubicBezTo>
                  <a:pt x="0" y="8"/>
                  <a:pt x="3" y="3"/>
                  <a:pt x="11" y="0"/>
                </a:cubicBezTo>
                <a:lnTo>
                  <a:pt x="441" y="0"/>
                </a:lnTo>
                <a:cubicBezTo>
                  <a:pt x="448" y="4"/>
                  <a:pt x="451" y="8"/>
                  <a:pt x="451" y="14"/>
                </a:cubicBezTo>
                <a:cubicBezTo>
                  <a:pt x="451" y="19"/>
                  <a:pt x="448" y="23"/>
                  <a:pt x="442" y="27"/>
                </a:cubicBezTo>
                <a:lnTo>
                  <a:pt x="227" y="27"/>
                </a:lnTo>
                <a:lnTo>
                  <a:pt x="12" y="27"/>
                </a:lnTo>
                <a:cubicBezTo>
                  <a:pt x="5" y="25"/>
                  <a:pt x="0" y="20"/>
                  <a:pt x="0" y="14"/>
                </a:cubicBezTo>
                <a:moveTo>
                  <a:pt x="0" y="146"/>
                </a:moveTo>
                <a:cubicBezTo>
                  <a:pt x="0" y="139"/>
                  <a:pt x="5" y="135"/>
                  <a:pt x="12" y="132"/>
                </a:cubicBezTo>
                <a:lnTo>
                  <a:pt x="442" y="132"/>
                </a:lnTo>
                <a:cubicBezTo>
                  <a:pt x="448" y="137"/>
                  <a:pt x="451" y="141"/>
                  <a:pt x="451" y="146"/>
                </a:cubicBezTo>
                <a:cubicBezTo>
                  <a:pt x="451" y="152"/>
                  <a:pt x="448" y="156"/>
                  <a:pt x="441" y="159"/>
                </a:cubicBezTo>
                <a:lnTo>
                  <a:pt x="11"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5" name=""/>
          <p:cNvSpPr/>
          <p:nvPr/>
        </p:nvSpPr>
        <p:spPr>
          <a:xfrm>
            <a:off x="4222440" y="2047680"/>
            <a:ext cx="118080" cy="162000"/>
          </a:xfrm>
          <a:custGeom>
            <a:avLst/>
            <a:gdLst/>
            <a:ahLst/>
            <a:rect l="0" t="0" r="r" b="b"/>
            <a:pathLst>
              <a:path w="328" h="450">
                <a:moveTo>
                  <a:pt x="149" y="0"/>
                </a:moveTo>
                <a:lnTo>
                  <a:pt x="159" y="0"/>
                </a:lnTo>
                <a:lnTo>
                  <a:pt x="160" y="0"/>
                </a:lnTo>
                <a:cubicBezTo>
                  <a:pt x="259" y="0"/>
                  <a:pt x="314" y="53"/>
                  <a:pt x="325" y="160"/>
                </a:cubicBezTo>
                <a:cubicBezTo>
                  <a:pt x="327" y="181"/>
                  <a:pt x="328" y="203"/>
                  <a:pt x="328" y="226"/>
                </a:cubicBezTo>
                <a:cubicBezTo>
                  <a:pt x="328" y="314"/>
                  <a:pt x="311" y="375"/>
                  <a:pt x="279" y="408"/>
                </a:cubicBezTo>
                <a:cubicBezTo>
                  <a:pt x="252" y="436"/>
                  <a:pt x="214" y="450"/>
                  <a:pt x="163" y="450"/>
                </a:cubicBezTo>
                <a:cubicBezTo>
                  <a:pt x="83" y="450"/>
                  <a:pt x="33" y="413"/>
                  <a:pt x="12" y="338"/>
                </a:cubicBezTo>
                <a:cubicBezTo>
                  <a:pt x="4" y="312"/>
                  <a:pt x="0" y="276"/>
                  <a:pt x="0" y="229"/>
                </a:cubicBezTo>
                <a:cubicBezTo>
                  <a:pt x="0" y="144"/>
                  <a:pt x="15" y="83"/>
                  <a:pt x="46" y="47"/>
                </a:cubicBezTo>
                <a:cubicBezTo>
                  <a:pt x="58" y="32"/>
                  <a:pt x="74" y="20"/>
                  <a:pt x="94" y="12"/>
                </a:cubicBezTo>
                <a:cubicBezTo>
                  <a:pt x="115" y="4"/>
                  <a:pt x="133" y="0"/>
                  <a:pt x="149" y="0"/>
                </a:cubicBezTo>
                <a:moveTo>
                  <a:pt x="223" y="72"/>
                </a:moveTo>
                <a:cubicBezTo>
                  <a:pt x="211" y="46"/>
                  <a:pt x="190" y="34"/>
                  <a:pt x="163" y="34"/>
                </a:cubicBezTo>
                <a:cubicBezTo>
                  <a:pt x="145" y="34"/>
                  <a:pt x="130" y="40"/>
                  <a:pt x="117" y="53"/>
                </a:cubicBezTo>
                <a:cubicBezTo>
                  <a:pt x="107" y="64"/>
                  <a:pt x="102" y="78"/>
                  <a:pt x="100" y="97"/>
                </a:cubicBezTo>
                <a:cubicBezTo>
                  <a:pt x="98" y="115"/>
                  <a:pt x="97" y="160"/>
                  <a:pt x="96" y="232"/>
                </a:cubicBezTo>
                <a:cubicBezTo>
                  <a:pt x="96" y="301"/>
                  <a:pt x="98" y="344"/>
                  <a:pt x="102" y="364"/>
                </a:cubicBezTo>
                <a:cubicBezTo>
                  <a:pt x="104" y="378"/>
                  <a:pt x="111" y="390"/>
                  <a:pt x="121" y="400"/>
                </a:cubicBezTo>
                <a:cubicBezTo>
                  <a:pt x="132" y="410"/>
                  <a:pt x="146" y="416"/>
                  <a:pt x="163" y="416"/>
                </a:cubicBezTo>
                <a:cubicBezTo>
                  <a:pt x="187" y="416"/>
                  <a:pt x="205" y="405"/>
                  <a:pt x="218" y="384"/>
                </a:cubicBezTo>
                <a:cubicBezTo>
                  <a:pt x="224" y="375"/>
                  <a:pt x="227" y="360"/>
                  <a:pt x="229" y="340"/>
                </a:cubicBezTo>
                <a:cubicBezTo>
                  <a:pt x="230" y="319"/>
                  <a:pt x="231" y="279"/>
                  <a:pt x="231" y="220"/>
                </a:cubicBezTo>
                <a:cubicBezTo>
                  <a:pt x="231" y="135"/>
                  <a:pt x="229" y="85"/>
                  <a:pt x="223" y="7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6" name=""/>
          <p:cNvSpPr/>
          <p:nvPr/>
        </p:nvSpPr>
        <p:spPr>
          <a:xfrm>
            <a:off x="923760" y="2428560"/>
            <a:ext cx="76680" cy="76680"/>
          </a:xfrm>
          <a:custGeom>
            <a:avLst/>
            <a:gdLst/>
            <a:ahLst/>
            <a:rect l="0" t="0" r="r" b="b"/>
            <a:pathLst>
              <a:path w="213" h="213">
                <a:moveTo>
                  <a:pt x="213" y="106"/>
                </a:moveTo>
                <a:cubicBezTo>
                  <a:pt x="213" y="121"/>
                  <a:pt x="210" y="135"/>
                  <a:pt x="205" y="148"/>
                </a:cubicBezTo>
                <a:cubicBezTo>
                  <a:pt x="199" y="161"/>
                  <a:pt x="192" y="172"/>
                  <a:pt x="182" y="182"/>
                </a:cubicBezTo>
                <a:cubicBezTo>
                  <a:pt x="172" y="192"/>
                  <a:pt x="160" y="200"/>
                  <a:pt x="147" y="205"/>
                </a:cubicBezTo>
                <a:cubicBezTo>
                  <a:pt x="134" y="210"/>
                  <a:pt x="121" y="213"/>
                  <a:pt x="107" y="213"/>
                </a:cubicBezTo>
                <a:cubicBezTo>
                  <a:pt x="93" y="213"/>
                  <a:pt x="79" y="210"/>
                  <a:pt x="65" y="205"/>
                </a:cubicBezTo>
                <a:cubicBezTo>
                  <a:pt x="52" y="200"/>
                  <a:pt x="41" y="192"/>
                  <a:pt x="31" y="182"/>
                </a:cubicBezTo>
                <a:cubicBezTo>
                  <a:pt x="21" y="172"/>
                  <a:pt x="13" y="161"/>
                  <a:pt x="8" y="148"/>
                </a:cubicBezTo>
                <a:cubicBezTo>
                  <a:pt x="3" y="135"/>
                  <a:pt x="0" y="121"/>
                  <a:pt x="0" y="106"/>
                </a:cubicBezTo>
                <a:cubicBezTo>
                  <a:pt x="0" y="92"/>
                  <a:pt x="3" y="79"/>
                  <a:pt x="8" y="66"/>
                </a:cubicBezTo>
                <a:cubicBezTo>
                  <a:pt x="13" y="53"/>
                  <a:pt x="21" y="41"/>
                  <a:pt x="31" y="31"/>
                </a:cubicBezTo>
                <a:cubicBezTo>
                  <a:pt x="41" y="21"/>
                  <a:pt x="52" y="14"/>
                  <a:pt x="65" y="8"/>
                </a:cubicBezTo>
                <a:cubicBezTo>
                  <a:pt x="79" y="3"/>
                  <a:pt x="93" y="0"/>
                  <a:pt x="107" y="0"/>
                </a:cubicBezTo>
                <a:cubicBezTo>
                  <a:pt x="121" y="0"/>
                  <a:pt x="134" y="3"/>
                  <a:pt x="147" y="8"/>
                </a:cubicBezTo>
                <a:cubicBezTo>
                  <a:pt x="160" y="14"/>
                  <a:pt x="172" y="21"/>
                  <a:pt x="182" y="31"/>
                </a:cubicBezTo>
                <a:cubicBezTo>
                  <a:pt x="192" y="41"/>
                  <a:pt x="199" y="53"/>
                  <a:pt x="205" y="66"/>
                </a:cubicBezTo>
                <a:cubicBezTo>
                  <a:pt x="210" y="79"/>
                  <a:pt x="213" y="92"/>
                  <a:pt x="213" y="106"/>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207" name=""/>
          <p:cNvSpPr txBox="1"/>
          <p:nvPr/>
        </p:nvSpPr>
        <p:spPr>
          <a:xfrm>
            <a:off x="3164400" y="2030400"/>
            <a:ext cx="529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else </a:t>
            </a:r>
            <a:endParaRPr b="0" lang="en-US" sz="1560" strike="noStrike" u="none">
              <a:solidFill>
                <a:srgbClr val="000000"/>
              </a:solidFill>
              <a:effectLst/>
              <a:uFillTx/>
              <a:latin typeface="Times New Roman"/>
            </a:endParaRPr>
          </a:p>
        </p:txBody>
      </p:sp>
      <p:sp>
        <p:nvSpPr>
          <p:cNvPr id="1208" name=""/>
          <p:cNvSpPr/>
          <p:nvPr/>
        </p:nvSpPr>
        <p:spPr>
          <a:xfrm>
            <a:off x="1515600" y="2438280"/>
            <a:ext cx="99000" cy="110160"/>
          </a:xfrm>
          <a:custGeom>
            <a:avLst/>
            <a:gdLst/>
            <a:ahLst/>
            <a:rect l="0" t="0" r="r" b="b"/>
            <a:pathLst>
              <a:path w="275" h="306">
                <a:moveTo>
                  <a:pt x="252" y="241"/>
                </a:moveTo>
                <a:cubicBezTo>
                  <a:pt x="255" y="241"/>
                  <a:pt x="258" y="244"/>
                  <a:pt x="261" y="251"/>
                </a:cubicBezTo>
                <a:cubicBezTo>
                  <a:pt x="264" y="258"/>
                  <a:pt x="265" y="264"/>
                  <a:pt x="266" y="270"/>
                </a:cubicBezTo>
                <a:cubicBezTo>
                  <a:pt x="266" y="271"/>
                  <a:pt x="265" y="273"/>
                  <a:pt x="265" y="275"/>
                </a:cubicBezTo>
                <a:cubicBezTo>
                  <a:pt x="264" y="276"/>
                  <a:pt x="261" y="278"/>
                  <a:pt x="255" y="281"/>
                </a:cubicBezTo>
                <a:cubicBezTo>
                  <a:pt x="250" y="285"/>
                  <a:pt x="241" y="289"/>
                  <a:pt x="228" y="294"/>
                </a:cubicBezTo>
                <a:cubicBezTo>
                  <a:pt x="215" y="299"/>
                  <a:pt x="202" y="302"/>
                  <a:pt x="189" y="304"/>
                </a:cubicBezTo>
                <a:cubicBezTo>
                  <a:pt x="184" y="305"/>
                  <a:pt x="175" y="306"/>
                  <a:pt x="161" y="306"/>
                </a:cubicBezTo>
                <a:cubicBezTo>
                  <a:pt x="132" y="306"/>
                  <a:pt x="106" y="302"/>
                  <a:pt x="85" y="294"/>
                </a:cubicBezTo>
                <a:cubicBezTo>
                  <a:pt x="63" y="287"/>
                  <a:pt x="46" y="277"/>
                  <a:pt x="34" y="264"/>
                </a:cubicBezTo>
                <a:cubicBezTo>
                  <a:pt x="22" y="252"/>
                  <a:pt x="13" y="240"/>
                  <a:pt x="8" y="227"/>
                </a:cubicBezTo>
                <a:cubicBezTo>
                  <a:pt x="3" y="214"/>
                  <a:pt x="0" y="201"/>
                  <a:pt x="0" y="188"/>
                </a:cubicBezTo>
                <a:lnTo>
                  <a:pt x="0" y="179"/>
                </a:lnTo>
                <a:cubicBezTo>
                  <a:pt x="0" y="142"/>
                  <a:pt x="11" y="109"/>
                  <a:pt x="34" y="79"/>
                </a:cubicBezTo>
                <a:cubicBezTo>
                  <a:pt x="39" y="72"/>
                  <a:pt x="45" y="65"/>
                  <a:pt x="52" y="59"/>
                </a:cubicBezTo>
                <a:cubicBezTo>
                  <a:pt x="58" y="52"/>
                  <a:pt x="68" y="45"/>
                  <a:pt x="81" y="36"/>
                </a:cubicBezTo>
                <a:cubicBezTo>
                  <a:pt x="93" y="27"/>
                  <a:pt x="110" y="19"/>
                  <a:pt x="129" y="13"/>
                </a:cubicBezTo>
                <a:cubicBezTo>
                  <a:pt x="149" y="6"/>
                  <a:pt x="170" y="2"/>
                  <a:pt x="192" y="1"/>
                </a:cubicBezTo>
                <a:cubicBezTo>
                  <a:pt x="193" y="1"/>
                  <a:pt x="197" y="1"/>
                  <a:pt x="206" y="1"/>
                </a:cubicBezTo>
                <a:cubicBezTo>
                  <a:pt x="215" y="1"/>
                  <a:pt x="223" y="0"/>
                  <a:pt x="230" y="0"/>
                </a:cubicBezTo>
                <a:cubicBezTo>
                  <a:pt x="253" y="0"/>
                  <a:pt x="266" y="1"/>
                  <a:pt x="270" y="4"/>
                </a:cubicBezTo>
                <a:cubicBezTo>
                  <a:pt x="274" y="7"/>
                  <a:pt x="275" y="12"/>
                  <a:pt x="275" y="19"/>
                </a:cubicBezTo>
                <a:cubicBezTo>
                  <a:pt x="274" y="30"/>
                  <a:pt x="268" y="37"/>
                  <a:pt x="258" y="41"/>
                </a:cubicBezTo>
                <a:lnTo>
                  <a:pt x="225" y="42"/>
                </a:lnTo>
                <a:cubicBezTo>
                  <a:pt x="194" y="42"/>
                  <a:pt x="172" y="45"/>
                  <a:pt x="159" y="51"/>
                </a:cubicBezTo>
                <a:cubicBezTo>
                  <a:pt x="137" y="60"/>
                  <a:pt x="122" y="77"/>
                  <a:pt x="112" y="102"/>
                </a:cubicBezTo>
                <a:cubicBezTo>
                  <a:pt x="108" y="111"/>
                  <a:pt x="106" y="117"/>
                  <a:pt x="106" y="120"/>
                </a:cubicBezTo>
                <a:cubicBezTo>
                  <a:pt x="106" y="120"/>
                  <a:pt x="126" y="120"/>
                  <a:pt x="168" y="120"/>
                </a:cubicBezTo>
                <a:cubicBezTo>
                  <a:pt x="174" y="120"/>
                  <a:pt x="182" y="120"/>
                  <a:pt x="191" y="120"/>
                </a:cubicBezTo>
                <a:cubicBezTo>
                  <a:pt x="200" y="120"/>
                  <a:pt x="206" y="120"/>
                  <a:pt x="210" y="120"/>
                </a:cubicBezTo>
                <a:cubicBezTo>
                  <a:pt x="223" y="120"/>
                  <a:pt x="233" y="121"/>
                  <a:pt x="238" y="123"/>
                </a:cubicBezTo>
                <a:cubicBezTo>
                  <a:pt x="242" y="125"/>
                  <a:pt x="245" y="130"/>
                  <a:pt x="246" y="138"/>
                </a:cubicBezTo>
                <a:cubicBezTo>
                  <a:pt x="246" y="150"/>
                  <a:pt x="240" y="158"/>
                  <a:pt x="228" y="162"/>
                </a:cubicBezTo>
                <a:cubicBezTo>
                  <a:pt x="226" y="162"/>
                  <a:pt x="203" y="162"/>
                  <a:pt x="160" y="162"/>
                </a:cubicBezTo>
                <a:cubicBezTo>
                  <a:pt x="117" y="162"/>
                  <a:pt x="95" y="163"/>
                  <a:pt x="95" y="164"/>
                </a:cubicBezTo>
                <a:cubicBezTo>
                  <a:pt x="91" y="176"/>
                  <a:pt x="89" y="190"/>
                  <a:pt x="89" y="206"/>
                </a:cubicBezTo>
                <a:cubicBezTo>
                  <a:pt x="89" y="230"/>
                  <a:pt x="96" y="247"/>
                  <a:pt x="112" y="257"/>
                </a:cubicBezTo>
                <a:cubicBezTo>
                  <a:pt x="127" y="267"/>
                  <a:pt x="146" y="272"/>
                  <a:pt x="169" y="272"/>
                </a:cubicBezTo>
                <a:cubicBezTo>
                  <a:pt x="170" y="272"/>
                  <a:pt x="172" y="272"/>
                  <a:pt x="174" y="272"/>
                </a:cubicBezTo>
                <a:cubicBezTo>
                  <a:pt x="176" y="272"/>
                  <a:pt x="178" y="272"/>
                  <a:pt x="179" y="271"/>
                </a:cubicBezTo>
                <a:cubicBezTo>
                  <a:pt x="192" y="269"/>
                  <a:pt x="207" y="263"/>
                  <a:pt x="223" y="254"/>
                </a:cubicBezTo>
                <a:cubicBezTo>
                  <a:pt x="238" y="245"/>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09" name=""/>
          <p:cNvSpPr/>
          <p:nvPr/>
        </p:nvSpPr>
        <p:spPr>
          <a:xfrm>
            <a:off x="1636560" y="2461320"/>
            <a:ext cx="73800" cy="123480"/>
          </a:xfrm>
          <a:custGeom>
            <a:avLst/>
            <a:gdLst/>
            <a:ahLst/>
            <a:rect l="0" t="0" r="r" b="b"/>
            <a:pathLst>
              <a:path w="205" h="343">
                <a:moveTo>
                  <a:pt x="0" y="243"/>
                </a:moveTo>
                <a:cubicBezTo>
                  <a:pt x="0" y="210"/>
                  <a:pt x="6" y="176"/>
                  <a:pt x="18" y="139"/>
                </a:cubicBezTo>
                <a:cubicBezTo>
                  <a:pt x="31" y="103"/>
                  <a:pt x="49" y="72"/>
                  <a:pt x="70" y="46"/>
                </a:cubicBezTo>
                <a:cubicBezTo>
                  <a:pt x="91" y="20"/>
                  <a:pt x="114" y="5"/>
                  <a:pt x="136" y="1"/>
                </a:cubicBezTo>
                <a:cubicBezTo>
                  <a:pt x="137" y="1"/>
                  <a:pt x="138" y="1"/>
                  <a:pt x="140" y="1"/>
                </a:cubicBezTo>
                <a:cubicBezTo>
                  <a:pt x="143" y="1"/>
                  <a:pt x="144" y="1"/>
                  <a:pt x="146" y="0"/>
                </a:cubicBezTo>
                <a:cubicBezTo>
                  <a:pt x="163" y="2"/>
                  <a:pt x="177" y="10"/>
                  <a:pt x="186" y="24"/>
                </a:cubicBezTo>
                <a:cubicBezTo>
                  <a:pt x="199" y="43"/>
                  <a:pt x="205" y="69"/>
                  <a:pt x="205" y="101"/>
                </a:cubicBezTo>
                <a:cubicBezTo>
                  <a:pt x="205" y="137"/>
                  <a:pt x="198" y="176"/>
                  <a:pt x="183" y="214"/>
                </a:cubicBezTo>
                <a:cubicBezTo>
                  <a:pt x="169" y="252"/>
                  <a:pt x="151" y="283"/>
                  <a:pt x="128" y="307"/>
                </a:cubicBezTo>
                <a:cubicBezTo>
                  <a:pt x="106" y="331"/>
                  <a:pt x="85" y="343"/>
                  <a:pt x="64" y="343"/>
                </a:cubicBezTo>
                <a:lnTo>
                  <a:pt x="61" y="343"/>
                </a:lnTo>
                <a:cubicBezTo>
                  <a:pt x="49" y="343"/>
                  <a:pt x="39" y="340"/>
                  <a:pt x="30" y="334"/>
                </a:cubicBezTo>
                <a:cubicBezTo>
                  <a:pt x="22" y="327"/>
                  <a:pt x="16" y="319"/>
                  <a:pt x="12" y="308"/>
                </a:cubicBezTo>
                <a:cubicBezTo>
                  <a:pt x="8" y="298"/>
                  <a:pt x="5" y="287"/>
                  <a:pt x="3" y="276"/>
                </a:cubicBezTo>
                <a:cubicBezTo>
                  <a:pt x="1" y="265"/>
                  <a:pt x="0" y="254"/>
                  <a:pt x="0" y="243"/>
                </a:cubicBezTo>
                <a:moveTo>
                  <a:pt x="167" y="67"/>
                </a:moveTo>
                <a:cubicBezTo>
                  <a:pt x="167" y="34"/>
                  <a:pt x="159" y="18"/>
                  <a:pt x="142" y="18"/>
                </a:cubicBezTo>
                <a:cubicBezTo>
                  <a:pt x="130" y="18"/>
                  <a:pt x="119" y="25"/>
                  <a:pt x="108" y="40"/>
                </a:cubicBezTo>
                <a:cubicBezTo>
                  <a:pt x="97" y="54"/>
                  <a:pt x="89" y="70"/>
                  <a:pt x="82" y="88"/>
                </a:cubicBezTo>
                <a:cubicBezTo>
                  <a:pt x="74" y="107"/>
                  <a:pt x="69" y="122"/>
                  <a:pt x="65" y="136"/>
                </a:cubicBezTo>
                <a:cubicBezTo>
                  <a:pt x="61" y="150"/>
                  <a:pt x="59" y="159"/>
                  <a:pt x="59" y="161"/>
                </a:cubicBezTo>
                <a:cubicBezTo>
                  <a:pt x="75" y="161"/>
                  <a:pt x="90" y="162"/>
                  <a:pt x="105" y="162"/>
                </a:cubicBezTo>
                <a:lnTo>
                  <a:pt x="152" y="161"/>
                </a:lnTo>
                <a:cubicBezTo>
                  <a:pt x="152" y="161"/>
                  <a:pt x="153" y="156"/>
                  <a:pt x="156" y="144"/>
                </a:cubicBezTo>
                <a:cubicBezTo>
                  <a:pt x="158" y="134"/>
                  <a:pt x="160" y="121"/>
                  <a:pt x="163" y="106"/>
                </a:cubicBezTo>
                <a:cubicBezTo>
                  <a:pt x="166" y="91"/>
                  <a:pt x="167" y="78"/>
                  <a:pt x="167" y="67"/>
                </a:cubicBezTo>
                <a:moveTo>
                  <a:pt x="37" y="275"/>
                </a:moveTo>
                <a:cubicBezTo>
                  <a:pt x="37" y="309"/>
                  <a:pt x="46" y="326"/>
                  <a:pt x="63" y="326"/>
                </a:cubicBezTo>
                <a:cubicBezTo>
                  <a:pt x="68" y="326"/>
                  <a:pt x="73" y="324"/>
                  <a:pt x="79" y="321"/>
                </a:cubicBezTo>
                <a:cubicBezTo>
                  <a:pt x="84" y="318"/>
                  <a:pt x="91" y="312"/>
                  <a:pt x="98" y="303"/>
                </a:cubicBezTo>
                <a:cubicBezTo>
                  <a:pt x="106" y="294"/>
                  <a:pt x="114" y="280"/>
                  <a:pt x="121" y="261"/>
                </a:cubicBezTo>
                <a:cubicBezTo>
                  <a:pt x="129" y="243"/>
                  <a:pt x="136" y="219"/>
                  <a:pt x="144" y="192"/>
                </a:cubicBezTo>
                <a:lnTo>
                  <a:pt x="147" y="184"/>
                </a:lnTo>
                <a:lnTo>
                  <a:pt x="53" y="184"/>
                </a:lnTo>
                <a:cubicBezTo>
                  <a:pt x="53" y="185"/>
                  <a:pt x="52" y="191"/>
                  <a:pt x="49" y="202"/>
                </a:cubicBezTo>
                <a:cubicBezTo>
                  <a:pt x="46"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0" name=""/>
          <p:cNvSpPr txBox="1"/>
          <p:nvPr/>
        </p:nvSpPr>
        <p:spPr>
          <a:xfrm>
            <a:off x="1143000" y="2363760"/>
            <a:ext cx="342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 </a:t>
            </a:r>
            <a:endParaRPr b="0" lang="en-US" sz="1560" strike="noStrike" u="none">
              <a:solidFill>
                <a:srgbClr val="000000"/>
              </a:solidFill>
              <a:effectLst/>
              <a:uFillTx/>
              <a:latin typeface="Times New Roman"/>
            </a:endParaRPr>
          </a:p>
        </p:txBody>
      </p:sp>
      <p:sp>
        <p:nvSpPr>
          <p:cNvPr id="1211" name=""/>
          <p:cNvSpPr/>
          <p:nvPr/>
        </p:nvSpPr>
        <p:spPr>
          <a:xfrm>
            <a:off x="2675160" y="2438280"/>
            <a:ext cx="158040" cy="161640"/>
          </a:xfrm>
          <a:custGeom>
            <a:avLst/>
            <a:gdLst/>
            <a:ahLst/>
            <a:rect l="0" t="0" r="r" b="b"/>
            <a:pathLst>
              <a:path w="439" h="449">
                <a:moveTo>
                  <a:pt x="176" y="312"/>
                </a:moveTo>
                <a:cubicBezTo>
                  <a:pt x="163" y="312"/>
                  <a:pt x="151" y="311"/>
                  <a:pt x="142" y="310"/>
                </a:cubicBezTo>
                <a:cubicBezTo>
                  <a:pt x="132" y="309"/>
                  <a:pt x="125" y="307"/>
                  <a:pt x="121" y="306"/>
                </a:cubicBezTo>
                <a:cubicBezTo>
                  <a:pt x="116" y="305"/>
                  <a:pt x="114" y="304"/>
                  <a:pt x="113" y="304"/>
                </a:cubicBezTo>
                <a:cubicBezTo>
                  <a:pt x="112" y="304"/>
                  <a:pt x="110" y="312"/>
                  <a:pt x="107" y="328"/>
                </a:cubicBezTo>
                <a:cubicBezTo>
                  <a:pt x="103" y="345"/>
                  <a:pt x="99" y="362"/>
                  <a:pt x="93" y="382"/>
                </a:cubicBezTo>
                <a:cubicBezTo>
                  <a:pt x="88" y="401"/>
                  <a:pt x="84" y="414"/>
                  <a:pt x="82" y="420"/>
                </a:cubicBezTo>
                <a:cubicBezTo>
                  <a:pt x="72" y="440"/>
                  <a:pt x="57" y="449"/>
                  <a:pt x="35" y="449"/>
                </a:cubicBezTo>
                <a:cubicBezTo>
                  <a:pt x="24" y="449"/>
                  <a:pt x="16" y="446"/>
                  <a:pt x="9" y="439"/>
                </a:cubicBezTo>
                <a:cubicBezTo>
                  <a:pt x="3" y="432"/>
                  <a:pt x="0" y="424"/>
                  <a:pt x="0" y="414"/>
                </a:cubicBezTo>
                <a:cubicBezTo>
                  <a:pt x="1" y="407"/>
                  <a:pt x="17" y="344"/>
                  <a:pt x="47" y="223"/>
                </a:cubicBezTo>
                <a:cubicBezTo>
                  <a:pt x="76" y="102"/>
                  <a:pt x="92" y="39"/>
                  <a:pt x="95" y="32"/>
                </a:cubicBezTo>
                <a:cubicBezTo>
                  <a:pt x="98" y="23"/>
                  <a:pt x="104" y="16"/>
                  <a:pt x="113" y="9"/>
                </a:cubicBezTo>
                <a:cubicBezTo>
                  <a:pt x="121" y="3"/>
                  <a:pt x="131" y="0"/>
                  <a:pt x="142" y="0"/>
                </a:cubicBezTo>
                <a:cubicBezTo>
                  <a:pt x="154" y="0"/>
                  <a:pt x="163" y="3"/>
                  <a:pt x="169" y="11"/>
                </a:cubicBezTo>
                <a:cubicBezTo>
                  <a:pt x="175" y="18"/>
                  <a:pt x="178" y="25"/>
                  <a:pt x="178" y="32"/>
                </a:cubicBezTo>
                <a:cubicBezTo>
                  <a:pt x="178" y="38"/>
                  <a:pt x="171" y="68"/>
                  <a:pt x="157" y="124"/>
                </a:cubicBezTo>
                <a:cubicBezTo>
                  <a:pt x="143" y="180"/>
                  <a:pt x="136" y="215"/>
                  <a:pt x="136" y="230"/>
                </a:cubicBezTo>
                <a:cubicBezTo>
                  <a:pt x="136" y="262"/>
                  <a:pt x="152" y="278"/>
                  <a:pt x="183" y="278"/>
                </a:cubicBezTo>
                <a:cubicBezTo>
                  <a:pt x="200" y="278"/>
                  <a:pt x="216" y="272"/>
                  <a:pt x="231" y="261"/>
                </a:cubicBezTo>
                <a:cubicBezTo>
                  <a:pt x="246" y="249"/>
                  <a:pt x="256" y="240"/>
                  <a:pt x="261" y="232"/>
                </a:cubicBezTo>
                <a:cubicBezTo>
                  <a:pt x="262" y="231"/>
                  <a:pt x="270" y="199"/>
                  <a:pt x="286" y="134"/>
                </a:cubicBezTo>
                <a:cubicBezTo>
                  <a:pt x="301" y="71"/>
                  <a:pt x="310" y="38"/>
                  <a:pt x="311" y="37"/>
                </a:cubicBezTo>
                <a:cubicBezTo>
                  <a:pt x="321" y="16"/>
                  <a:pt x="336" y="5"/>
                  <a:pt x="358" y="5"/>
                </a:cubicBezTo>
                <a:cubicBezTo>
                  <a:pt x="369" y="5"/>
                  <a:pt x="378" y="9"/>
                  <a:pt x="384" y="15"/>
                </a:cubicBezTo>
                <a:cubicBezTo>
                  <a:pt x="391" y="22"/>
                  <a:pt x="394" y="29"/>
                  <a:pt x="394" y="37"/>
                </a:cubicBezTo>
                <a:cubicBezTo>
                  <a:pt x="394" y="42"/>
                  <a:pt x="390" y="59"/>
                  <a:pt x="383" y="89"/>
                </a:cubicBezTo>
                <a:cubicBezTo>
                  <a:pt x="376" y="119"/>
                  <a:pt x="368" y="151"/>
                  <a:pt x="359" y="186"/>
                </a:cubicBezTo>
                <a:cubicBezTo>
                  <a:pt x="350" y="220"/>
                  <a:pt x="345" y="239"/>
                  <a:pt x="344" y="244"/>
                </a:cubicBezTo>
                <a:cubicBezTo>
                  <a:pt x="344" y="249"/>
                  <a:pt x="343" y="254"/>
                  <a:pt x="343" y="258"/>
                </a:cubicBezTo>
                <a:cubicBezTo>
                  <a:pt x="343" y="271"/>
                  <a:pt x="347" y="278"/>
                  <a:pt x="355" y="278"/>
                </a:cubicBezTo>
                <a:cubicBezTo>
                  <a:pt x="365" y="278"/>
                  <a:pt x="374" y="271"/>
                  <a:pt x="381" y="256"/>
                </a:cubicBezTo>
                <a:cubicBezTo>
                  <a:pt x="386" y="247"/>
                  <a:pt x="390" y="234"/>
                  <a:pt x="395" y="216"/>
                </a:cubicBezTo>
                <a:cubicBezTo>
                  <a:pt x="397" y="207"/>
                  <a:pt x="399" y="201"/>
                  <a:pt x="400" y="200"/>
                </a:cubicBezTo>
                <a:cubicBezTo>
                  <a:pt x="401" y="198"/>
                  <a:pt x="406" y="197"/>
                  <a:pt x="415" y="197"/>
                </a:cubicBezTo>
                <a:lnTo>
                  <a:pt x="418" y="197"/>
                </a:lnTo>
                <a:lnTo>
                  <a:pt x="426" y="197"/>
                </a:lnTo>
                <a:cubicBezTo>
                  <a:pt x="435" y="197"/>
                  <a:pt x="439" y="200"/>
                  <a:pt x="439" y="207"/>
                </a:cubicBezTo>
                <a:cubicBezTo>
                  <a:pt x="439" y="209"/>
                  <a:pt x="438" y="213"/>
                  <a:pt x="437" y="217"/>
                </a:cubicBezTo>
                <a:cubicBezTo>
                  <a:pt x="436" y="222"/>
                  <a:pt x="433" y="230"/>
                  <a:pt x="428" y="243"/>
                </a:cubicBezTo>
                <a:cubicBezTo>
                  <a:pt x="422" y="256"/>
                  <a:pt x="417" y="266"/>
                  <a:pt x="411" y="275"/>
                </a:cubicBezTo>
                <a:cubicBezTo>
                  <a:pt x="406" y="283"/>
                  <a:pt x="397" y="292"/>
                  <a:pt x="385" y="301"/>
                </a:cubicBezTo>
                <a:cubicBezTo>
                  <a:pt x="373" y="309"/>
                  <a:pt x="361" y="313"/>
                  <a:pt x="349" y="312"/>
                </a:cubicBezTo>
                <a:cubicBezTo>
                  <a:pt x="337" y="312"/>
                  <a:pt x="327" y="311"/>
                  <a:pt x="317" y="309"/>
                </a:cubicBezTo>
                <a:cubicBezTo>
                  <a:pt x="308" y="306"/>
                  <a:pt x="300" y="303"/>
                  <a:pt x="294" y="299"/>
                </a:cubicBezTo>
                <a:cubicBezTo>
                  <a:pt x="289" y="295"/>
                  <a:pt x="284" y="292"/>
                  <a:pt x="280" y="288"/>
                </a:cubicBezTo>
                <a:cubicBezTo>
                  <a:pt x="275" y="285"/>
                  <a:pt x="272" y="282"/>
                  <a:pt x="270" y="280"/>
                </a:cubicBezTo>
                <a:lnTo>
                  <a:pt x="268" y="276"/>
                </a:lnTo>
                <a:cubicBezTo>
                  <a:pt x="240"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2" name=""/>
          <p:cNvSpPr/>
          <p:nvPr/>
        </p:nvSpPr>
        <p:spPr>
          <a:xfrm>
            <a:off x="2853360" y="2463480"/>
            <a:ext cx="73800" cy="123480"/>
          </a:xfrm>
          <a:custGeom>
            <a:avLst/>
            <a:gdLst/>
            <a:ahLst/>
            <a:rect l="0" t="0" r="r" b="b"/>
            <a:pathLst>
              <a:path w="205" h="343">
                <a:moveTo>
                  <a:pt x="0" y="242"/>
                </a:moveTo>
                <a:cubicBezTo>
                  <a:pt x="0" y="210"/>
                  <a:pt x="6" y="176"/>
                  <a:pt x="19" y="139"/>
                </a:cubicBezTo>
                <a:cubicBezTo>
                  <a:pt x="31" y="103"/>
                  <a:pt x="48" y="71"/>
                  <a:pt x="69" y="45"/>
                </a:cubicBezTo>
                <a:cubicBezTo>
                  <a:pt x="91" y="19"/>
                  <a:pt x="113" y="4"/>
                  <a:pt x="137" y="0"/>
                </a:cubicBezTo>
                <a:cubicBezTo>
                  <a:pt x="137" y="0"/>
                  <a:pt x="138" y="0"/>
                  <a:pt x="141" y="0"/>
                </a:cubicBezTo>
                <a:cubicBezTo>
                  <a:pt x="143" y="0"/>
                  <a:pt x="145" y="0"/>
                  <a:pt x="146" y="0"/>
                </a:cubicBezTo>
                <a:cubicBezTo>
                  <a:pt x="163" y="1"/>
                  <a:pt x="177" y="9"/>
                  <a:pt x="186" y="23"/>
                </a:cubicBezTo>
                <a:cubicBezTo>
                  <a:pt x="199" y="42"/>
                  <a:pt x="205" y="68"/>
                  <a:pt x="205" y="100"/>
                </a:cubicBezTo>
                <a:cubicBezTo>
                  <a:pt x="205" y="137"/>
                  <a:pt x="198" y="175"/>
                  <a:pt x="184" y="213"/>
                </a:cubicBezTo>
                <a:cubicBezTo>
                  <a:pt x="169" y="251"/>
                  <a:pt x="151" y="282"/>
                  <a:pt x="128" y="307"/>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4"/>
                  <a:pt x="0" y="242"/>
                </a:cubicBezTo>
                <a:moveTo>
                  <a:pt x="167" y="66"/>
                </a:moveTo>
                <a:cubicBezTo>
                  <a:pt x="167" y="34"/>
                  <a:pt x="159" y="18"/>
                  <a:pt x="142" y="18"/>
                </a:cubicBezTo>
                <a:cubicBezTo>
                  <a:pt x="129" y="18"/>
                  <a:pt x="118" y="25"/>
                  <a:pt x="107" y="39"/>
                </a:cubicBezTo>
                <a:cubicBezTo>
                  <a:pt x="97" y="53"/>
                  <a:pt x="88" y="70"/>
                  <a:pt x="81" y="88"/>
                </a:cubicBezTo>
                <a:cubicBezTo>
                  <a:pt x="74" y="106"/>
                  <a:pt x="68" y="122"/>
                  <a:pt x="64" y="136"/>
                </a:cubicBezTo>
                <a:cubicBezTo>
                  <a:pt x="61" y="150"/>
                  <a:pt x="59" y="158"/>
                  <a:pt x="58" y="161"/>
                </a:cubicBezTo>
                <a:cubicBezTo>
                  <a:pt x="74" y="161"/>
                  <a:pt x="89" y="161"/>
                  <a:pt x="105" y="161"/>
                </a:cubicBezTo>
                <a:lnTo>
                  <a:pt x="152" y="161"/>
                </a:lnTo>
                <a:cubicBezTo>
                  <a:pt x="152" y="160"/>
                  <a:pt x="154" y="155"/>
                  <a:pt x="156" y="144"/>
                </a:cubicBezTo>
                <a:cubicBezTo>
                  <a:pt x="158" y="134"/>
                  <a:pt x="161" y="121"/>
                  <a:pt x="163" y="106"/>
                </a:cubicBezTo>
                <a:cubicBezTo>
                  <a:pt x="166" y="90"/>
                  <a:pt x="168" y="77"/>
                  <a:pt x="167" y="66"/>
                </a:cubicBezTo>
                <a:moveTo>
                  <a:pt x="37" y="275"/>
                </a:moveTo>
                <a:cubicBezTo>
                  <a:pt x="37" y="309"/>
                  <a:pt x="46" y="326"/>
                  <a:pt x="63" y="326"/>
                </a:cubicBezTo>
                <a:cubicBezTo>
                  <a:pt x="67" y="326"/>
                  <a:pt x="72" y="324"/>
                  <a:pt x="78" y="321"/>
                </a:cubicBezTo>
                <a:cubicBezTo>
                  <a:pt x="83" y="318"/>
                  <a:pt x="90" y="312"/>
                  <a:pt x="97" y="303"/>
                </a:cubicBezTo>
                <a:cubicBezTo>
                  <a:pt x="105" y="294"/>
                  <a:pt x="113" y="280"/>
                  <a:pt x="120" y="261"/>
                </a:cubicBezTo>
                <a:cubicBezTo>
                  <a:pt x="128" y="242"/>
                  <a:pt x="137" y="219"/>
                  <a:pt x="144" y="191"/>
                </a:cubicBezTo>
                <a:lnTo>
                  <a:pt x="147" y="183"/>
                </a:lnTo>
                <a:lnTo>
                  <a:pt x="52" y="183"/>
                </a:lnTo>
                <a:cubicBezTo>
                  <a:pt x="52" y="184"/>
                  <a:pt x="51" y="190"/>
                  <a:pt x="48" y="201"/>
                </a:cubicBezTo>
                <a:cubicBezTo>
                  <a:pt x="45" y="212"/>
                  <a:pt x="43" y="225"/>
                  <a:pt x="41" y="239"/>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3" name=""/>
          <p:cNvSpPr txBox="1"/>
          <p:nvPr/>
        </p:nvSpPr>
        <p:spPr>
          <a:xfrm>
            <a:off x="1728000" y="236376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を使って </a:t>
            </a:r>
            <a:endParaRPr b="0" lang="en-US" sz="1560" strike="noStrike" u="none">
              <a:solidFill>
                <a:srgbClr val="000000"/>
              </a:solidFill>
              <a:effectLst/>
              <a:uFillTx/>
              <a:latin typeface="Times New Roman"/>
            </a:endParaRPr>
          </a:p>
        </p:txBody>
      </p:sp>
      <p:sp>
        <p:nvSpPr>
          <p:cNvPr id="1214" name=""/>
          <p:cNvSpPr/>
          <p:nvPr/>
        </p:nvSpPr>
        <p:spPr>
          <a:xfrm>
            <a:off x="923760" y="2761920"/>
            <a:ext cx="76680" cy="76680"/>
          </a:xfrm>
          <a:custGeom>
            <a:avLst/>
            <a:gdLst/>
            <a:ahLst/>
            <a:rect l="0" t="0" r="r" b="b"/>
            <a:pathLst>
              <a:path w="213" h="213">
                <a:moveTo>
                  <a:pt x="213" y="107"/>
                </a:moveTo>
                <a:cubicBezTo>
                  <a:pt x="213" y="121"/>
                  <a:pt x="210" y="135"/>
                  <a:pt x="205" y="148"/>
                </a:cubicBezTo>
                <a:cubicBezTo>
                  <a:pt x="199" y="161"/>
                  <a:pt x="192" y="172"/>
                  <a:pt x="182" y="182"/>
                </a:cubicBezTo>
                <a:cubicBezTo>
                  <a:pt x="172" y="192"/>
                  <a:pt x="160" y="200"/>
                  <a:pt x="147" y="205"/>
                </a:cubicBezTo>
                <a:cubicBezTo>
                  <a:pt x="134" y="210"/>
                  <a:pt x="121" y="213"/>
                  <a:pt x="107" y="213"/>
                </a:cubicBezTo>
                <a:cubicBezTo>
                  <a:pt x="93" y="213"/>
                  <a:pt x="79" y="210"/>
                  <a:pt x="65" y="205"/>
                </a:cubicBezTo>
                <a:cubicBezTo>
                  <a:pt x="52" y="200"/>
                  <a:pt x="41" y="192"/>
                  <a:pt x="31" y="182"/>
                </a:cubicBezTo>
                <a:cubicBezTo>
                  <a:pt x="21" y="172"/>
                  <a:pt x="13" y="161"/>
                  <a:pt x="8" y="148"/>
                </a:cubicBezTo>
                <a:cubicBezTo>
                  <a:pt x="3" y="135"/>
                  <a:pt x="0" y="121"/>
                  <a:pt x="0" y="107"/>
                </a:cubicBezTo>
                <a:cubicBezTo>
                  <a:pt x="0" y="93"/>
                  <a:pt x="3" y="80"/>
                  <a:pt x="8" y="67"/>
                </a:cubicBezTo>
                <a:cubicBezTo>
                  <a:pt x="13" y="54"/>
                  <a:pt x="21" y="42"/>
                  <a:pt x="31" y="32"/>
                </a:cubicBezTo>
                <a:cubicBezTo>
                  <a:pt x="41" y="21"/>
                  <a:pt x="52" y="14"/>
                  <a:pt x="65" y="8"/>
                </a:cubicBezTo>
                <a:cubicBezTo>
                  <a:pt x="79" y="3"/>
                  <a:pt x="93" y="0"/>
                  <a:pt x="107" y="0"/>
                </a:cubicBezTo>
                <a:cubicBezTo>
                  <a:pt x="121" y="0"/>
                  <a:pt x="134" y="3"/>
                  <a:pt x="147" y="8"/>
                </a:cubicBezTo>
                <a:cubicBezTo>
                  <a:pt x="160" y="14"/>
                  <a:pt x="172" y="21"/>
                  <a:pt x="182" y="32"/>
                </a:cubicBezTo>
                <a:cubicBezTo>
                  <a:pt x="192" y="42"/>
                  <a:pt x="199" y="54"/>
                  <a:pt x="205" y="67"/>
                </a:cubicBezTo>
                <a:cubicBezTo>
                  <a:pt x="210" y="80"/>
                  <a:pt x="213" y="93"/>
                  <a:pt x="213" y="107"/>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215" name=""/>
          <p:cNvSpPr/>
          <p:nvPr/>
        </p:nvSpPr>
        <p:spPr>
          <a:xfrm>
            <a:off x="1148400" y="276984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60"/>
                </a:lnTo>
                <a:lnTo>
                  <a:pt x="66" y="260"/>
                </a:lnTo>
                <a:lnTo>
                  <a:pt x="152" y="156"/>
                </a:lnTo>
                <a:lnTo>
                  <a:pt x="60" y="42"/>
                </a:lnTo>
                <a:lnTo>
                  <a:pt x="3" y="42"/>
                </a:lnTo>
                <a:lnTo>
                  <a:pt x="3" y="0"/>
                </a:lnTo>
                <a:lnTo>
                  <a:pt x="9" y="0"/>
                </a:lnTo>
                <a:cubicBezTo>
                  <a:pt x="15" y="2"/>
                  <a:pt x="40" y="2"/>
                  <a:pt x="83"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1"/>
                </a:lnTo>
                <a:lnTo>
                  <a:pt x="377" y="301"/>
                </a:lnTo>
                <a:cubicBezTo>
                  <a:pt x="371" y="300"/>
                  <a:pt x="346" y="299"/>
                  <a:pt x="304" y="299"/>
                </a:cubicBezTo>
                <a:cubicBezTo>
                  <a:pt x="257" y="299"/>
                  <a:pt x="229" y="300"/>
                  <a:pt x="221" y="301"/>
                </a:cubicBezTo>
                <a:lnTo>
                  <a:pt x="215" y="301"/>
                </a:lnTo>
                <a:lnTo>
                  <a:pt x="215" y="260"/>
                </a:lnTo>
                <a:lnTo>
                  <a:pt x="234" y="260"/>
                </a:lnTo>
                <a:cubicBezTo>
                  <a:pt x="234" y="259"/>
                  <a:pt x="225" y="247"/>
                  <a:pt x="207" y="225"/>
                </a:cubicBezTo>
                <a:cubicBezTo>
                  <a:pt x="189" y="203"/>
                  <a:pt x="180" y="191"/>
                  <a:pt x="179" y="190"/>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6" name=""/>
          <p:cNvSpPr/>
          <p:nvPr/>
        </p:nvSpPr>
        <p:spPr>
          <a:xfrm>
            <a:off x="1302120" y="2806920"/>
            <a:ext cx="54000" cy="109800"/>
          </a:xfrm>
          <a:custGeom>
            <a:avLst/>
            <a:gdLst/>
            <a:ahLst/>
            <a:rect l="0" t="0" r="r" b="b"/>
            <a:pathLst>
              <a:path w="150" h="305">
                <a:moveTo>
                  <a:pt x="4" y="115"/>
                </a:moveTo>
                <a:cubicBezTo>
                  <a:pt x="2" y="113"/>
                  <a:pt x="0" y="111"/>
                  <a:pt x="0" y="110"/>
                </a:cubicBezTo>
                <a:cubicBezTo>
                  <a:pt x="0" y="109"/>
                  <a:pt x="1" y="106"/>
                  <a:pt x="2" y="102"/>
                </a:cubicBezTo>
                <a:cubicBezTo>
                  <a:pt x="3" y="99"/>
                  <a:pt x="4" y="96"/>
                  <a:pt x="4" y="96"/>
                </a:cubicBezTo>
                <a:cubicBezTo>
                  <a:pt x="5" y="94"/>
                  <a:pt x="6" y="93"/>
                  <a:pt x="10" y="93"/>
                </a:cubicBezTo>
                <a:cubicBezTo>
                  <a:pt x="12" y="93"/>
                  <a:pt x="20" y="93"/>
                  <a:pt x="34" y="93"/>
                </a:cubicBezTo>
                <a:lnTo>
                  <a:pt x="59" y="93"/>
                </a:lnTo>
                <a:lnTo>
                  <a:pt x="68" y="55"/>
                </a:lnTo>
                <a:cubicBezTo>
                  <a:pt x="69" y="51"/>
                  <a:pt x="70" y="46"/>
                  <a:pt x="72" y="41"/>
                </a:cubicBezTo>
                <a:cubicBezTo>
                  <a:pt x="73" y="35"/>
                  <a:pt x="74" y="31"/>
                  <a:pt x="75" y="28"/>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4"/>
                </a:cubicBezTo>
                <a:lnTo>
                  <a:pt x="99" y="92"/>
                </a:lnTo>
                <a:cubicBezTo>
                  <a:pt x="99" y="93"/>
                  <a:pt x="107" y="93"/>
                  <a:pt x="122" y="93"/>
                </a:cubicBezTo>
                <a:lnTo>
                  <a:pt x="147" y="93"/>
                </a:lnTo>
                <a:cubicBezTo>
                  <a:pt x="149" y="95"/>
                  <a:pt x="150" y="97"/>
                  <a:pt x="150" y="98"/>
                </a:cubicBezTo>
                <a:cubicBezTo>
                  <a:pt x="150" y="105"/>
                  <a:pt x="148" y="111"/>
                  <a:pt x="144" y="115"/>
                </a:cubicBezTo>
                <a:lnTo>
                  <a:pt x="93" y="115"/>
                </a:lnTo>
                <a:lnTo>
                  <a:pt x="76" y="184"/>
                </a:lnTo>
                <a:cubicBezTo>
                  <a:pt x="63" y="235"/>
                  <a:pt x="57" y="264"/>
                  <a:pt x="57" y="267"/>
                </a:cubicBezTo>
                <a:cubicBezTo>
                  <a:pt x="57" y="281"/>
                  <a:pt x="61" y="287"/>
                  <a:pt x="70" y="287"/>
                </a:cubicBezTo>
                <a:cubicBezTo>
                  <a:pt x="81" y="287"/>
                  <a:pt x="92" y="282"/>
                  <a:pt x="102" y="271"/>
                </a:cubicBezTo>
                <a:cubicBezTo>
                  <a:pt x="113" y="260"/>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1"/>
                  <a:pt x="146" y="232"/>
                  <a:pt x="145" y="235"/>
                </a:cubicBezTo>
                <a:cubicBezTo>
                  <a:pt x="143" y="240"/>
                  <a:pt x="140" y="246"/>
                  <a:pt x="136" y="253"/>
                </a:cubicBezTo>
                <a:cubicBezTo>
                  <a:pt x="132" y="262"/>
                  <a:pt x="127" y="269"/>
                  <a:pt x="120" y="277"/>
                </a:cubicBezTo>
                <a:cubicBezTo>
                  <a:pt x="113" y="285"/>
                  <a:pt x="105" y="292"/>
                  <a:pt x="96" y="297"/>
                </a:cubicBezTo>
                <a:cubicBezTo>
                  <a:pt x="86" y="302"/>
                  <a:pt x="76" y="305"/>
                  <a:pt x="66" y="305"/>
                </a:cubicBezTo>
                <a:cubicBezTo>
                  <a:pt x="57" y="305"/>
                  <a:pt x="48" y="303"/>
                  <a:pt x="39" y="298"/>
                </a:cubicBezTo>
                <a:cubicBezTo>
                  <a:pt x="31" y="293"/>
                  <a:pt x="24" y="285"/>
                  <a:pt x="21" y="273"/>
                </a:cubicBezTo>
                <a:cubicBezTo>
                  <a:pt x="20" y="271"/>
                  <a:pt x="20" y="266"/>
                  <a:pt x="20" y="260"/>
                </a:cubicBezTo>
                <a:lnTo>
                  <a:pt x="20" y="251"/>
                </a:lnTo>
                <a:lnTo>
                  <a:pt x="36" y="184"/>
                </a:lnTo>
                <a:cubicBezTo>
                  <a:pt x="48" y="139"/>
                  <a:pt x="53" y="116"/>
                  <a:pt x="54" y="116"/>
                </a:cubicBezTo>
                <a:cubicBezTo>
                  <a:pt x="54"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7" name=""/>
          <p:cNvSpPr/>
          <p:nvPr/>
        </p:nvSpPr>
        <p:spPr>
          <a:xfrm>
            <a:off x="1375560" y="2868120"/>
            <a:ext cx="105480" cy="7200"/>
          </a:xfrm>
          <a:custGeom>
            <a:avLst/>
            <a:gdLst/>
            <a:ahLst/>
            <a:rect l="0" t="0" r="r" b="b"/>
            <a:pathLst>
              <a:path w="293" h="20">
                <a:moveTo>
                  <a:pt x="7" y="0"/>
                </a:moveTo>
                <a:lnTo>
                  <a:pt x="286" y="0"/>
                </a:lnTo>
                <a:cubicBezTo>
                  <a:pt x="290" y="2"/>
                  <a:pt x="293" y="7"/>
                  <a:pt x="293" y="10"/>
                </a:cubicBezTo>
                <a:cubicBezTo>
                  <a:pt x="293" y="14"/>
                  <a:pt x="290" y="17"/>
                  <a:pt x="286" y="20"/>
                </a:cubicBezTo>
                <a:lnTo>
                  <a:pt x="7" y="20"/>
                </a:lnTo>
                <a:cubicBezTo>
                  <a:pt x="2" y="18"/>
                  <a:pt x="0" y="15"/>
                  <a:pt x="0" y="10"/>
                </a:cubicBezTo>
                <a:cubicBezTo>
                  <a:pt x="0" y="6"/>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8" name=""/>
          <p:cNvSpPr/>
          <p:nvPr/>
        </p:nvSpPr>
        <p:spPr>
          <a:xfrm>
            <a:off x="1509480" y="2799720"/>
            <a:ext cx="59400" cy="115200"/>
          </a:xfrm>
          <a:custGeom>
            <a:avLst/>
            <a:gdLst/>
            <a:ahLst/>
            <a:rect l="0" t="0" r="r" b="b"/>
            <a:pathLst>
              <a:path w="165" h="320">
                <a:moveTo>
                  <a:pt x="62" y="44"/>
                </a:moveTo>
                <a:lnTo>
                  <a:pt x="56" y="46"/>
                </a:lnTo>
                <a:cubicBezTo>
                  <a:pt x="51" y="48"/>
                  <a:pt x="45" y="49"/>
                  <a:pt x="37" y="51"/>
                </a:cubicBezTo>
                <a:cubicBezTo>
                  <a:pt x="28" y="52"/>
                  <a:pt x="19" y="53"/>
                  <a:pt x="9" y="54"/>
                </a:cubicBezTo>
                <a:lnTo>
                  <a:pt x="0" y="54"/>
                </a:lnTo>
                <a:lnTo>
                  <a:pt x="0" y="32"/>
                </a:lnTo>
                <a:lnTo>
                  <a:pt x="9" y="32"/>
                </a:lnTo>
                <a:cubicBezTo>
                  <a:pt x="24" y="31"/>
                  <a:pt x="38" y="29"/>
                  <a:pt x="50" y="25"/>
                </a:cubicBezTo>
                <a:cubicBezTo>
                  <a:pt x="63" y="21"/>
                  <a:pt x="72" y="17"/>
                  <a:pt x="77" y="12"/>
                </a:cubicBezTo>
                <a:cubicBezTo>
                  <a:pt x="82" y="9"/>
                  <a:pt x="87" y="5"/>
                  <a:pt x="91" y="2"/>
                </a:cubicBezTo>
                <a:cubicBezTo>
                  <a:pt x="91" y="1"/>
                  <a:pt x="93" y="0"/>
                  <a:pt x="96" y="0"/>
                </a:cubicBezTo>
                <a:cubicBezTo>
                  <a:pt x="99" y="0"/>
                  <a:pt x="102" y="1"/>
                  <a:pt x="104" y="3"/>
                </a:cubicBezTo>
                <a:lnTo>
                  <a:pt x="104" y="147"/>
                </a:lnTo>
                <a:lnTo>
                  <a:pt x="105" y="291"/>
                </a:lnTo>
                <a:cubicBezTo>
                  <a:pt x="107" y="293"/>
                  <a:pt x="109" y="294"/>
                  <a:pt x="111" y="295"/>
                </a:cubicBezTo>
                <a:cubicBezTo>
                  <a:pt x="112" y="296"/>
                  <a:pt x="116" y="296"/>
                  <a:pt x="122" y="297"/>
                </a:cubicBezTo>
                <a:cubicBezTo>
                  <a:pt x="128" y="298"/>
                  <a:pt x="138" y="298"/>
                  <a:pt x="152" y="298"/>
                </a:cubicBezTo>
                <a:lnTo>
                  <a:pt x="165" y="298"/>
                </a:lnTo>
                <a:lnTo>
                  <a:pt x="165" y="320"/>
                </a:lnTo>
                <a:lnTo>
                  <a:pt x="160" y="320"/>
                </a:lnTo>
                <a:cubicBezTo>
                  <a:pt x="152" y="319"/>
                  <a:pt x="127" y="318"/>
                  <a:pt x="83"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2" y="296"/>
                </a:cubicBezTo>
                <a:cubicBezTo>
                  <a:pt x="55" y="295"/>
                  <a:pt x="56" y="295"/>
                  <a:pt x="56" y="295"/>
                </a:cubicBezTo>
                <a:cubicBezTo>
                  <a:pt x="56" y="295"/>
                  <a:pt x="57" y="294"/>
                  <a:pt x="59" y="293"/>
                </a:cubicBezTo>
                <a:cubicBezTo>
                  <a:pt x="61" y="291"/>
                  <a:pt x="62" y="290"/>
                  <a:pt x="62" y="291"/>
                </a:cubicBezTo>
                <a:lnTo>
                  <a:pt x="62" y="4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9" name=""/>
          <p:cNvSpPr/>
          <p:nvPr/>
        </p:nvSpPr>
        <p:spPr>
          <a:xfrm>
            <a:off x="1674720" y="2788560"/>
            <a:ext cx="162360" cy="57600"/>
          </a:xfrm>
          <a:custGeom>
            <a:avLst/>
            <a:gdLst/>
            <a:ahLst/>
            <a:rect l="0" t="0" r="r" b="b"/>
            <a:pathLst>
              <a:path w="451" h="160">
                <a:moveTo>
                  <a:pt x="0" y="14"/>
                </a:moveTo>
                <a:cubicBezTo>
                  <a:pt x="0" y="8"/>
                  <a:pt x="3" y="3"/>
                  <a:pt x="9" y="0"/>
                </a:cubicBezTo>
                <a:lnTo>
                  <a:pt x="441" y="0"/>
                </a:lnTo>
                <a:cubicBezTo>
                  <a:pt x="448" y="4"/>
                  <a:pt x="451" y="8"/>
                  <a:pt x="451" y="14"/>
                </a:cubicBezTo>
                <a:cubicBezTo>
                  <a:pt x="451" y="19"/>
                  <a:pt x="448" y="23"/>
                  <a:pt x="442" y="27"/>
                </a:cubicBezTo>
                <a:lnTo>
                  <a:pt x="227" y="27"/>
                </a:lnTo>
                <a:lnTo>
                  <a:pt x="11" y="27"/>
                </a:lnTo>
                <a:cubicBezTo>
                  <a:pt x="3" y="25"/>
                  <a:pt x="0" y="21"/>
                  <a:pt x="0" y="14"/>
                </a:cubicBezTo>
                <a:moveTo>
                  <a:pt x="0" y="146"/>
                </a:moveTo>
                <a:cubicBezTo>
                  <a:pt x="0" y="139"/>
                  <a:pt x="3" y="135"/>
                  <a:pt x="11" y="132"/>
                </a:cubicBezTo>
                <a:lnTo>
                  <a:pt x="442" y="132"/>
                </a:lnTo>
                <a:cubicBezTo>
                  <a:pt x="448" y="137"/>
                  <a:pt x="451" y="141"/>
                  <a:pt x="451" y="146"/>
                </a:cubicBezTo>
                <a:cubicBezTo>
                  <a:pt x="451" y="152"/>
                  <a:pt x="448" y="156"/>
                  <a:pt x="441" y="160"/>
                </a:cubicBezTo>
                <a:lnTo>
                  <a:pt x="9" y="160"/>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0" name=""/>
          <p:cNvSpPr/>
          <p:nvPr/>
        </p:nvSpPr>
        <p:spPr>
          <a:xfrm>
            <a:off x="1926360" y="2768040"/>
            <a:ext cx="158040" cy="161640"/>
          </a:xfrm>
          <a:custGeom>
            <a:avLst/>
            <a:gdLst/>
            <a:ahLst/>
            <a:rect l="0" t="0" r="r" b="b"/>
            <a:pathLst>
              <a:path w="439" h="449">
                <a:moveTo>
                  <a:pt x="177" y="312"/>
                </a:moveTo>
                <a:cubicBezTo>
                  <a:pt x="164" y="312"/>
                  <a:pt x="152" y="311"/>
                  <a:pt x="143" y="310"/>
                </a:cubicBezTo>
                <a:cubicBezTo>
                  <a:pt x="134" y="308"/>
                  <a:pt x="127" y="307"/>
                  <a:pt x="121" y="306"/>
                </a:cubicBezTo>
                <a:cubicBezTo>
                  <a:pt x="117" y="304"/>
                  <a:pt x="114" y="304"/>
                  <a:pt x="113" y="304"/>
                </a:cubicBezTo>
                <a:cubicBezTo>
                  <a:pt x="112" y="304"/>
                  <a:pt x="110" y="312"/>
                  <a:pt x="107" y="328"/>
                </a:cubicBezTo>
                <a:cubicBezTo>
                  <a:pt x="103" y="344"/>
                  <a:pt x="99" y="362"/>
                  <a:pt x="93" y="382"/>
                </a:cubicBezTo>
                <a:cubicBezTo>
                  <a:pt x="88" y="401"/>
                  <a:pt x="84" y="414"/>
                  <a:pt x="82" y="420"/>
                </a:cubicBezTo>
                <a:cubicBezTo>
                  <a:pt x="72" y="439"/>
                  <a:pt x="57" y="449"/>
                  <a:pt x="35" y="449"/>
                </a:cubicBezTo>
                <a:cubicBezTo>
                  <a:pt x="24" y="449"/>
                  <a:pt x="16" y="446"/>
                  <a:pt x="9" y="439"/>
                </a:cubicBezTo>
                <a:cubicBezTo>
                  <a:pt x="3" y="432"/>
                  <a:pt x="0" y="424"/>
                  <a:pt x="0" y="413"/>
                </a:cubicBezTo>
                <a:cubicBezTo>
                  <a:pt x="1" y="407"/>
                  <a:pt x="17" y="344"/>
                  <a:pt x="47" y="223"/>
                </a:cubicBezTo>
                <a:cubicBezTo>
                  <a:pt x="76" y="102"/>
                  <a:pt x="92" y="39"/>
                  <a:pt x="95" y="32"/>
                </a:cubicBezTo>
                <a:cubicBezTo>
                  <a:pt x="98" y="23"/>
                  <a:pt x="104" y="16"/>
                  <a:pt x="113" y="9"/>
                </a:cubicBezTo>
                <a:cubicBezTo>
                  <a:pt x="121" y="3"/>
                  <a:pt x="132" y="0"/>
                  <a:pt x="143" y="0"/>
                </a:cubicBezTo>
                <a:cubicBezTo>
                  <a:pt x="155" y="0"/>
                  <a:pt x="164" y="3"/>
                  <a:pt x="170" y="11"/>
                </a:cubicBezTo>
                <a:cubicBezTo>
                  <a:pt x="176" y="18"/>
                  <a:pt x="179" y="25"/>
                  <a:pt x="180" y="32"/>
                </a:cubicBezTo>
                <a:cubicBezTo>
                  <a:pt x="180" y="38"/>
                  <a:pt x="173" y="68"/>
                  <a:pt x="159" y="124"/>
                </a:cubicBezTo>
                <a:cubicBezTo>
                  <a:pt x="145" y="180"/>
                  <a:pt x="137" y="215"/>
                  <a:pt x="137" y="229"/>
                </a:cubicBezTo>
                <a:cubicBezTo>
                  <a:pt x="137" y="261"/>
                  <a:pt x="153" y="277"/>
                  <a:pt x="184" y="277"/>
                </a:cubicBezTo>
                <a:cubicBezTo>
                  <a:pt x="201" y="277"/>
                  <a:pt x="217" y="272"/>
                  <a:pt x="232" y="260"/>
                </a:cubicBezTo>
                <a:cubicBezTo>
                  <a:pt x="246" y="249"/>
                  <a:pt x="256" y="240"/>
                  <a:pt x="261" y="232"/>
                </a:cubicBezTo>
                <a:cubicBezTo>
                  <a:pt x="262" y="231"/>
                  <a:pt x="270" y="199"/>
                  <a:pt x="286" y="134"/>
                </a:cubicBezTo>
                <a:cubicBezTo>
                  <a:pt x="301" y="71"/>
                  <a:pt x="310" y="38"/>
                  <a:pt x="311" y="37"/>
                </a:cubicBezTo>
                <a:cubicBezTo>
                  <a:pt x="321" y="16"/>
                  <a:pt x="336" y="5"/>
                  <a:pt x="358" y="5"/>
                </a:cubicBezTo>
                <a:cubicBezTo>
                  <a:pt x="369" y="5"/>
                  <a:pt x="378" y="9"/>
                  <a:pt x="384" y="15"/>
                </a:cubicBezTo>
                <a:cubicBezTo>
                  <a:pt x="391" y="22"/>
                  <a:pt x="394" y="29"/>
                  <a:pt x="394" y="37"/>
                </a:cubicBezTo>
                <a:cubicBezTo>
                  <a:pt x="394" y="41"/>
                  <a:pt x="390" y="59"/>
                  <a:pt x="383" y="89"/>
                </a:cubicBezTo>
                <a:cubicBezTo>
                  <a:pt x="376" y="119"/>
                  <a:pt x="368" y="151"/>
                  <a:pt x="359" y="186"/>
                </a:cubicBezTo>
                <a:cubicBezTo>
                  <a:pt x="350" y="220"/>
                  <a:pt x="345" y="239"/>
                  <a:pt x="345" y="244"/>
                </a:cubicBezTo>
                <a:cubicBezTo>
                  <a:pt x="344" y="249"/>
                  <a:pt x="343" y="254"/>
                  <a:pt x="343" y="258"/>
                </a:cubicBezTo>
                <a:cubicBezTo>
                  <a:pt x="343" y="271"/>
                  <a:pt x="347" y="278"/>
                  <a:pt x="355" y="278"/>
                </a:cubicBezTo>
                <a:cubicBezTo>
                  <a:pt x="365" y="278"/>
                  <a:pt x="374" y="271"/>
                  <a:pt x="381" y="256"/>
                </a:cubicBezTo>
                <a:cubicBezTo>
                  <a:pt x="386" y="247"/>
                  <a:pt x="390" y="234"/>
                  <a:pt x="395" y="216"/>
                </a:cubicBezTo>
                <a:cubicBezTo>
                  <a:pt x="397" y="206"/>
                  <a:pt x="399" y="201"/>
                  <a:pt x="400" y="200"/>
                </a:cubicBezTo>
                <a:cubicBezTo>
                  <a:pt x="401" y="198"/>
                  <a:pt x="406" y="197"/>
                  <a:pt x="415" y="197"/>
                </a:cubicBezTo>
                <a:lnTo>
                  <a:pt x="418" y="197"/>
                </a:lnTo>
                <a:lnTo>
                  <a:pt x="426" y="197"/>
                </a:lnTo>
                <a:cubicBezTo>
                  <a:pt x="435" y="197"/>
                  <a:pt x="439" y="200"/>
                  <a:pt x="439" y="206"/>
                </a:cubicBezTo>
                <a:cubicBezTo>
                  <a:pt x="439" y="209"/>
                  <a:pt x="438" y="213"/>
                  <a:pt x="437" y="217"/>
                </a:cubicBezTo>
                <a:cubicBezTo>
                  <a:pt x="436" y="222"/>
                  <a:pt x="433" y="230"/>
                  <a:pt x="428" y="243"/>
                </a:cubicBezTo>
                <a:cubicBezTo>
                  <a:pt x="422" y="256"/>
                  <a:pt x="417" y="266"/>
                  <a:pt x="412" y="275"/>
                </a:cubicBezTo>
                <a:cubicBezTo>
                  <a:pt x="406" y="283"/>
                  <a:pt x="397" y="292"/>
                  <a:pt x="385" y="300"/>
                </a:cubicBezTo>
                <a:cubicBezTo>
                  <a:pt x="373" y="309"/>
                  <a:pt x="361" y="313"/>
                  <a:pt x="349" y="312"/>
                </a:cubicBezTo>
                <a:cubicBezTo>
                  <a:pt x="337" y="312"/>
                  <a:pt x="327" y="311"/>
                  <a:pt x="318" y="308"/>
                </a:cubicBezTo>
                <a:cubicBezTo>
                  <a:pt x="308" y="306"/>
                  <a:pt x="300" y="303"/>
                  <a:pt x="295" y="299"/>
                </a:cubicBezTo>
                <a:cubicBezTo>
                  <a:pt x="289" y="295"/>
                  <a:pt x="284" y="291"/>
                  <a:pt x="280" y="288"/>
                </a:cubicBezTo>
                <a:cubicBezTo>
                  <a:pt x="276" y="285"/>
                  <a:pt x="272" y="282"/>
                  <a:pt x="270" y="279"/>
                </a:cubicBezTo>
                <a:lnTo>
                  <a:pt x="268" y="275"/>
                </a:lnTo>
                <a:cubicBezTo>
                  <a:pt x="240" y="300"/>
                  <a:pt x="210"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1" name=""/>
          <p:cNvSpPr/>
          <p:nvPr/>
        </p:nvSpPr>
        <p:spPr>
          <a:xfrm>
            <a:off x="2104560" y="2793240"/>
            <a:ext cx="73800" cy="123480"/>
          </a:xfrm>
          <a:custGeom>
            <a:avLst/>
            <a:gdLst/>
            <a:ahLst/>
            <a:rect l="0" t="0" r="r" b="b"/>
            <a:pathLst>
              <a:path w="205" h="343">
                <a:moveTo>
                  <a:pt x="0" y="241"/>
                </a:moveTo>
                <a:cubicBezTo>
                  <a:pt x="0" y="209"/>
                  <a:pt x="6" y="174"/>
                  <a:pt x="19" y="138"/>
                </a:cubicBezTo>
                <a:cubicBezTo>
                  <a:pt x="31" y="102"/>
                  <a:pt x="48" y="71"/>
                  <a:pt x="69" y="45"/>
                </a:cubicBezTo>
                <a:cubicBezTo>
                  <a:pt x="91" y="19"/>
                  <a:pt x="113" y="4"/>
                  <a:pt x="136" y="0"/>
                </a:cubicBezTo>
                <a:cubicBezTo>
                  <a:pt x="136" y="0"/>
                  <a:pt x="137" y="0"/>
                  <a:pt x="140" y="0"/>
                </a:cubicBezTo>
                <a:cubicBezTo>
                  <a:pt x="142" y="0"/>
                  <a:pt x="144" y="0"/>
                  <a:pt x="145" y="0"/>
                </a:cubicBezTo>
                <a:cubicBezTo>
                  <a:pt x="162" y="1"/>
                  <a:pt x="177" y="9"/>
                  <a:pt x="186" y="23"/>
                </a:cubicBezTo>
                <a:cubicBezTo>
                  <a:pt x="199" y="42"/>
                  <a:pt x="205" y="68"/>
                  <a:pt x="205" y="100"/>
                </a:cubicBezTo>
                <a:cubicBezTo>
                  <a:pt x="205" y="137"/>
                  <a:pt x="198" y="174"/>
                  <a:pt x="184" y="212"/>
                </a:cubicBezTo>
                <a:cubicBezTo>
                  <a:pt x="168" y="250"/>
                  <a:pt x="150" y="282"/>
                  <a:pt x="128" y="306"/>
                </a:cubicBezTo>
                <a:cubicBezTo>
                  <a:pt x="105" y="331"/>
                  <a:pt x="84" y="343"/>
                  <a:pt x="63" y="343"/>
                </a:cubicBezTo>
                <a:lnTo>
                  <a:pt x="60" y="343"/>
                </a:lnTo>
                <a:cubicBezTo>
                  <a:pt x="49" y="343"/>
                  <a:pt x="39" y="340"/>
                  <a:pt x="30" y="333"/>
                </a:cubicBezTo>
                <a:cubicBezTo>
                  <a:pt x="22" y="327"/>
                  <a:pt x="16" y="318"/>
                  <a:pt x="12" y="308"/>
                </a:cubicBezTo>
                <a:cubicBezTo>
                  <a:pt x="8" y="297"/>
                  <a:pt x="5" y="287"/>
                  <a:pt x="3" y="276"/>
                </a:cubicBezTo>
                <a:cubicBezTo>
                  <a:pt x="1" y="265"/>
                  <a:pt x="0" y="253"/>
                  <a:pt x="0" y="241"/>
                </a:cubicBezTo>
                <a:moveTo>
                  <a:pt x="166" y="66"/>
                </a:moveTo>
                <a:cubicBezTo>
                  <a:pt x="166" y="34"/>
                  <a:pt x="158" y="17"/>
                  <a:pt x="141" y="17"/>
                </a:cubicBezTo>
                <a:cubicBezTo>
                  <a:pt x="129" y="17"/>
                  <a:pt x="118" y="25"/>
                  <a:pt x="107" y="39"/>
                </a:cubicBezTo>
                <a:cubicBezTo>
                  <a:pt x="97" y="53"/>
                  <a:pt x="88" y="70"/>
                  <a:pt x="81" y="88"/>
                </a:cubicBezTo>
                <a:cubicBezTo>
                  <a:pt x="74" y="106"/>
                  <a:pt x="68" y="122"/>
                  <a:pt x="64" y="136"/>
                </a:cubicBezTo>
                <a:cubicBezTo>
                  <a:pt x="61" y="149"/>
                  <a:pt x="59" y="157"/>
                  <a:pt x="58" y="160"/>
                </a:cubicBezTo>
                <a:cubicBezTo>
                  <a:pt x="74" y="160"/>
                  <a:pt x="89" y="160"/>
                  <a:pt x="105" y="160"/>
                </a:cubicBezTo>
                <a:lnTo>
                  <a:pt x="151" y="160"/>
                </a:lnTo>
                <a:cubicBezTo>
                  <a:pt x="151" y="159"/>
                  <a:pt x="153" y="154"/>
                  <a:pt x="155" y="144"/>
                </a:cubicBezTo>
                <a:cubicBezTo>
                  <a:pt x="157" y="134"/>
                  <a:pt x="160" y="121"/>
                  <a:pt x="162" y="105"/>
                </a:cubicBezTo>
                <a:cubicBezTo>
                  <a:pt x="165" y="90"/>
                  <a:pt x="167" y="77"/>
                  <a:pt x="166" y="66"/>
                </a:cubicBezTo>
                <a:moveTo>
                  <a:pt x="37" y="275"/>
                </a:moveTo>
                <a:cubicBezTo>
                  <a:pt x="37" y="309"/>
                  <a:pt x="46" y="325"/>
                  <a:pt x="63" y="325"/>
                </a:cubicBezTo>
                <a:cubicBezTo>
                  <a:pt x="67" y="325"/>
                  <a:pt x="72" y="324"/>
                  <a:pt x="78" y="321"/>
                </a:cubicBezTo>
                <a:cubicBezTo>
                  <a:pt x="83" y="318"/>
                  <a:pt x="90" y="311"/>
                  <a:pt x="97" y="303"/>
                </a:cubicBezTo>
                <a:cubicBezTo>
                  <a:pt x="105" y="294"/>
                  <a:pt x="113" y="280"/>
                  <a:pt x="120" y="261"/>
                </a:cubicBezTo>
                <a:cubicBezTo>
                  <a:pt x="128" y="241"/>
                  <a:pt x="136" y="218"/>
                  <a:pt x="143" y="190"/>
                </a:cubicBezTo>
                <a:lnTo>
                  <a:pt x="146" y="182"/>
                </a:lnTo>
                <a:lnTo>
                  <a:pt x="52" y="182"/>
                </a:lnTo>
                <a:cubicBezTo>
                  <a:pt x="52" y="183"/>
                  <a:pt x="51" y="189"/>
                  <a:pt x="48" y="200"/>
                </a:cubicBezTo>
                <a:cubicBezTo>
                  <a:pt x="45" y="211"/>
                  <a:pt x="43" y="224"/>
                  <a:pt x="41" y="237"/>
                </a:cubicBezTo>
                <a:cubicBezTo>
                  <a:pt x="38" y="251"/>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2" name=""/>
          <p:cNvSpPr/>
          <p:nvPr/>
        </p:nvSpPr>
        <p:spPr>
          <a:xfrm>
            <a:off x="2214360" y="2695320"/>
            <a:ext cx="58320" cy="244080"/>
          </a:xfrm>
          <a:custGeom>
            <a:avLst/>
            <a:gdLst/>
            <a:ahLst/>
            <a:rect l="0" t="0" r="r" b="b"/>
            <a:pathLst>
              <a:path w="162" h="678">
                <a:moveTo>
                  <a:pt x="0" y="339"/>
                </a:moveTo>
                <a:cubicBezTo>
                  <a:pt x="0" y="308"/>
                  <a:pt x="2" y="278"/>
                  <a:pt x="7" y="250"/>
                </a:cubicBezTo>
                <a:cubicBezTo>
                  <a:pt x="11" y="222"/>
                  <a:pt x="16" y="198"/>
                  <a:pt x="22" y="177"/>
                </a:cubicBezTo>
                <a:cubicBezTo>
                  <a:pt x="28" y="157"/>
                  <a:pt x="36" y="137"/>
                  <a:pt x="47" y="118"/>
                </a:cubicBezTo>
                <a:cubicBezTo>
                  <a:pt x="59" y="99"/>
                  <a:pt x="68" y="83"/>
                  <a:pt x="74" y="73"/>
                </a:cubicBezTo>
                <a:cubicBezTo>
                  <a:pt x="80" y="62"/>
                  <a:pt x="90" y="50"/>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0"/>
                </a:cubicBezTo>
                <a:cubicBezTo>
                  <a:pt x="143" y="29"/>
                  <a:pt x="134" y="41"/>
                  <a:pt x="123" y="56"/>
                </a:cubicBezTo>
                <a:cubicBezTo>
                  <a:pt x="112" y="72"/>
                  <a:pt x="101" y="92"/>
                  <a:pt x="90" y="115"/>
                </a:cubicBezTo>
                <a:cubicBezTo>
                  <a:pt x="79" y="138"/>
                  <a:pt x="69" y="169"/>
                  <a:pt x="62" y="208"/>
                </a:cubicBezTo>
                <a:cubicBezTo>
                  <a:pt x="54" y="247"/>
                  <a:pt x="50" y="292"/>
                  <a:pt x="50" y="339"/>
                </a:cubicBezTo>
                <a:cubicBezTo>
                  <a:pt x="50" y="387"/>
                  <a:pt x="54" y="430"/>
                  <a:pt x="62" y="469"/>
                </a:cubicBezTo>
                <a:cubicBezTo>
                  <a:pt x="69" y="508"/>
                  <a:pt x="79" y="539"/>
                  <a:pt x="89" y="563"/>
                </a:cubicBezTo>
                <a:cubicBezTo>
                  <a:pt x="100" y="587"/>
                  <a:pt x="111" y="607"/>
                  <a:pt x="123" y="621"/>
                </a:cubicBezTo>
                <a:cubicBezTo>
                  <a:pt x="134" y="636"/>
                  <a:pt x="143" y="648"/>
                  <a:pt x="151" y="657"/>
                </a:cubicBezTo>
                <a:cubicBezTo>
                  <a:pt x="159" y="666"/>
                  <a:pt x="162" y="671"/>
                  <a:pt x="162" y="671"/>
                </a:cubicBezTo>
                <a:cubicBezTo>
                  <a:pt x="162" y="676"/>
                  <a:pt x="159" y="678"/>
                  <a:pt x="152" y="678"/>
                </a:cubicBezTo>
                <a:lnTo>
                  <a:pt x="150" y="678"/>
                </a:lnTo>
                <a:lnTo>
                  <a:pt x="141" y="678"/>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3" name=""/>
          <p:cNvSpPr/>
          <p:nvPr/>
        </p:nvSpPr>
        <p:spPr>
          <a:xfrm>
            <a:off x="2291400" y="27698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4" y="260"/>
                </a:lnTo>
                <a:lnTo>
                  <a:pt x="151" y="156"/>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1"/>
                </a:lnTo>
                <a:cubicBezTo>
                  <a:pt x="191" y="90"/>
                  <a:pt x="199" y="100"/>
                  <a:pt x="199" y="100"/>
                </a:cubicBezTo>
                <a:cubicBezTo>
                  <a:pt x="201" y="100"/>
                  <a:pt x="209" y="90"/>
                  <a:pt x="225" y="70"/>
                </a:cubicBezTo>
                <a:lnTo>
                  <a:pt x="248" y="42"/>
                </a:lnTo>
                <a:lnTo>
                  <a:pt x="223" y="42"/>
                </a:lnTo>
                <a:lnTo>
                  <a:pt x="223" y="0"/>
                </a:lnTo>
                <a:lnTo>
                  <a:pt x="229" y="0"/>
                </a:lnTo>
                <a:cubicBezTo>
                  <a:pt x="236" y="2"/>
                  <a:pt x="259" y="2"/>
                  <a:pt x="301" y="2"/>
                </a:cubicBezTo>
                <a:cubicBezTo>
                  <a:pt x="338" y="2"/>
                  <a:pt x="359" y="2"/>
                  <a:pt x="364" y="0"/>
                </a:cubicBezTo>
                <a:lnTo>
                  <a:pt x="369" y="0"/>
                </a:lnTo>
                <a:lnTo>
                  <a:pt x="369" y="42"/>
                </a:lnTo>
                <a:lnTo>
                  <a:pt x="304" y="42"/>
                </a:lnTo>
                <a:lnTo>
                  <a:pt x="225" y="134"/>
                </a:lnTo>
                <a:lnTo>
                  <a:pt x="327" y="259"/>
                </a:lnTo>
                <a:lnTo>
                  <a:pt x="355" y="260"/>
                </a:lnTo>
                <a:lnTo>
                  <a:pt x="383" y="260"/>
                </a:lnTo>
                <a:lnTo>
                  <a:pt x="383" y="301"/>
                </a:lnTo>
                <a:lnTo>
                  <a:pt x="377" y="301"/>
                </a:lnTo>
                <a:cubicBezTo>
                  <a:pt x="370" y="300"/>
                  <a:pt x="346" y="299"/>
                  <a:pt x="303" y="299"/>
                </a:cubicBezTo>
                <a:cubicBezTo>
                  <a:pt x="256" y="299"/>
                  <a:pt x="228" y="300"/>
                  <a:pt x="220" y="301"/>
                </a:cubicBezTo>
                <a:lnTo>
                  <a:pt x="214" y="301"/>
                </a:lnTo>
                <a:lnTo>
                  <a:pt x="214" y="260"/>
                </a:lnTo>
                <a:lnTo>
                  <a:pt x="233" y="260"/>
                </a:lnTo>
                <a:cubicBezTo>
                  <a:pt x="233" y="259"/>
                  <a:pt x="224" y="247"/>
                  <a:pt x="206" y="225"/>
                </a:cubicBezTo>
                <a:cubicBezTo>
                  <a:pt x="188" y="203"/>
                  <a:pt x="179" y="191"/>
                  <a:pt x="178" y="190"/>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4" name=""/>
          <p:cNvSpPr/>
          <p:nvPr/>
        </p:nvSpPr>
        <p:spPr>
          <a:xfrm>
            <a:off x="2445120" y="2806920"/>
            <a:ext cx="54000" cy="109800"/>
          </a:xfrm>
          <a:custGeom>
            <a:avLst/>
            <a:gdLst/>
            <a:ahLst/>
            <a:rect l="0" t="0" r="r" b="b"/>
            <a:pathLst>
              <a:path w="150" h="305">
                <a:moveTo>
                  <a:pt x="4" y="115"/>
                </a:moveTo>
                <a:cubicBezTo>
                  <a:pt x="1" y="113"/>
                  <a:pt x="0" y="111"/>
                  <a:pt x="0" y="110"/>
                </a:cubicBezTo>
                <a:cubicBezTo>
                  <a:pt x="0" y="109"/>
                  <a:pt x="1" y="106"/>
                  <a:pt x="2" y="102"/>
                </a:cubicBezTo>
                <a:cubicBezTo>
                  <a:pt x="3" y="99"/>
                  <a:pt x="3" y="96"/>
                  <a:pt x="4" y="96"/>
                </a:cubicBezTo>
                <a:cubicBezTo>
                  <a:pt x="5" y="94"/>
                  <a:pt x="6" y="93"/>
                  <a:pt x="8" y="93"/>
                </a:cubicBezTo>
                <a:cubicBezTo>
                  <a:pt x="11" y="93"/>
                  <a:pt x="19" y="93"/>
                  <a:pt x="33" y="93"/>
                </a:cubicBezTo>
                <a:lnTo>
                  <a:pt x="58" y="93"/>
                </a:lnTo>
                <a:lnTo>
                  <a:pt x="67" y="55"/>
                </a:lnTo>
                <a:cubicBezTo>
                  <a:pt x="68" y="51"/>
                  <a:pt x="69" y="46"/>
                  <a:pt x="71" y="41"/>
                </a:cubicBezTo>
                <a:cubicBezTo>
                  <a:pt x="72" y="35"/>
                  <a:pt x="73" y="31"/>
                  <a:pt x="74" y="28"/>
                </a:cubicBezTo>
                <a:cubicBezTo>
                  <a:pt x="75" y="26"/>
                  <a:pt x="76" y="23"/>
                  <a:pt x="77" y="19"/>
                </a:cubicBezTo>
                <a:cubicBezTo>
                  <a:pt x="78" y="15"/>
                  <a:pt x="79" y="12"/>
                  <a:pt x="81" y="11"/>
                </a:cubicBezTo>
                <a:cubicBezTo>
                  <a:pt x="82" y="9"/>
                  <a:pt x="84" y="7"/>
                  <a:pt x="85" y="5"/>
                </a:cubicBezTo>
                <a:cubicBezTo>
                  <a:pt x="87" y="3"/>
                  <a:pt x="89" y="1"/>
                  <a:pt x="93" y="1"/>
                </a:cubicBezTo>
                <a:cubicBezTo>
                  <a:pt x="96" y="0"/>
                  <a:pt x="99" y="0"/>
                  <a:pt x="102" y="0"/>
                </a:cubicBezTo>
                <a:cubicBezTo>
                  <a:pt x="107" y="0"/>
                  <a:pt x="111" y="2"/>
                  <a:pt x="114" y="5"/>
                </a:cubicBezTo>
                <a:cubicBezTo>
                  <a:pt x="116" y="8"/>
                  <a:pt x="117" y="11"/>
                  <a:pt x="117" y="14"/>
                </a:cubicBezTo>
                <a:cubicBezTo>
                  <a:pt x="117" y="16"/>
                  <a:pt x="116" y="24"/>
                  <a:pt x="113" y="36"/>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4" y="184"/>
                </a:lnTo>
                <a:cubicBezTo>
                  <a:pt x="62" y="235"/>
                  <a:pt x="56" y="264"/>
                  <a:pt x="56" y="267"/>
                </a:cubicBezTo>
                <a:cubicBezTo>
                  <a:pt x="56" y="281"/>
                  <a:pt x="60" y="287"/>
                  <a:pt x="69" y="287"/>
                </a:cubicBezTo>
                <a:cubicBezTo>
                  <a:pt x="80" y="287"/>
                  <a:pt x="92" y="282"/>
                  <a:pt x="102" y="271"/>
                </a:cubicBezTo>
                <a:cubicBezTo>
                  <a:pt x="113" y="260"/>
                  <a:pt x="121" y="246"/>
                  <a:pt x="128" y="230"/>
                </a:cubicBezTo>
                <a:cubicBezTo>
                  <a:pt x="128" y="228"/>
                  <a:pt x="129" y="227"/>
                  <a:pt x="130" y="227"/>
                </a:cubicBezTo>
                <a:cubicBezTo>
                  <a:pt x="131" y="226"/>
                  <a:pt x="133" y="226"/>
                  <a:pt x="137" y="226"/>
                </a:cubicBezTo>
                <a:lnTo>
                  <a:pt x="139" y="226"/>
                </a:lnTo>
                <a:cubicBezTo>
                  <a:pt x="144" y="226"/>
                  <a:pt x="146" y="227"/>
                  <a:pt x="146" y="230"/>
                </a:cubicBezTo>
                <a:cubicBezTo>
                  <a:pt x="146" y="231"/>
                  <a:pt x="146" y="232"/>
                  <a:pt x="145" y="235"/>
                </a:cubicBezTo>
                <a:cubicBezTo>
                  <a:pt x="143" y="240"/>
                  <a:pt x="140" y="246"/>
                  <a:pt x="136" y="253"/>
                </a:cubicBezTo>
                <a:cubicBezTo>
                  <a:pt x="132" y="262"/>
                  <a:pt x="127" y="269"/>
                  <a:pt x="120" y="277"/>
                </a:cubicBezTo>
                <a:cubicBezTo>
                  <a:pt x="113" y="285"/>
                  <a:pt x="105" y="292"/>
                  <a:pt x="95" y="297"/>
                </a:cubicBezTo>
                <a:cubicBezTo>
                  <a:pt x="85" y="302"/>
                  <a:pt x="75" y="305"/>
                  <a:pt x="65" y="305"/>
                </a:cubicBezTo>
                <a:cubicBezTo>
                  <a:pt x="56" y="305"/>
                  <a:pt x="47" y="303"/>
                  <a:pt x="38" y="298"/>
                </a:cubicBezTo>
                <a:cubicBezTo>
                  <a:pt x="29" y="293"/>
                  <a:pt x="23" y="285"/>
                  <a:pt x="19" y="273"/>
                </a:cubicBezTo>
                <a:cubicBezTo>
                  <a:pt x="19" y="271"/>
                  <a:pt x="18" y="266"/>
                  <a:pt x="18" y="260"/>
                </a:cubicBezTo>
                <a:lnTo>
                  <a:pt x="18" y="251"/>
                </a:lnTo>
                <a:lnTo>
                  <a:pt x="35" y="184"/>
                </a:lnTo>
                <a:cubicBezTo>
                  <a:pt x="46" y="139"/>
                  <a:pt x="52" y="116"/>
                  <a:pt x="52" y="116"/>
                </a:cubicBezTo>
                <a:cubicBezTo>
                  <a:pt x="52"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5" name=""/>
          <p:cNvSpPr/>
          <p:nvPr/>
        </p:nvSpPr>
        <p:spPr>
          <a:xfrm>
            <a:off x="2535120" y="2848680"/>
            <a:ext cx="32760" cy="77040"/>
          </a:xfrm>
          <a:custGeom>
            <a:avLst/>
            <a:gdLst/>
            <a:ahLst/>
            <a:rect l="0" t="0" r="r" b="b"/>
            <a:pathLst>
              <a:path w="91" h="214">
                <a:moveTo>
                  <a:pt x="0" y="58"/>
                </a:moveTo>
                <a:cubicBezTo>
                  <a:pt x="0" y="58"/>
                  <a:pt x="0" y="52"/>
                  <a:pt x="0" y="41"/>
                </a:cubicBezTo>
                <a:cubicBezTo>
                  <a:pt x="0" y="30"/>
                  <a:pt x="4" y="20"/>
                  <a:pt x="11" y="12"/>
                </a:cubicBezTo>
                <a:cubicBezTo>
                  <a:pt x="18" y="4"/>
                  <a:pt x="28" y="0"/>
                  <a:pt x="41" y="0"/>
                </a:cubicBezTo>
                <a:cubicBezTo>
                  <a:pt x="54" y="0"/>
                  <a:pt x="65" y="5"/>
                  <a:pt x="75" y="17"/>
                </a:cubicBezTo>
                <a:cubicBezTo>
                  <a:pt x="85" y="28"/>
                  <a:pt x="90" y="48"/>
                  <a:pt x="91" y="77"/>
                </a:cubicBezTo>
                <a:cubicBezTo>
                  <a:pt x="91" y="93"/>
                  <a:pt x="89" y="108"/>
                  <a:pt x="85" y="123"/>
                </a:cubicBezTo>
                <a:cubicBezTo>
                  <a:pt x="81" y="138"/>
                  <a:pt x="76" y="151"/>
                  <a:pt x="70" y="162"/>
                </a:cubicBezTo>
                <a:cubicBezTo>
                  <a:pt x="65" y="172"/>
                  <a:pt x="59" y="182"/>
                  <a:pt x="53" y="189"/>
                </a:cubicBezTo>
                <a:cubicBezTo>
                  <a:pt x="47" y="197"/>
                  <a:pt x="41" y="203"/>
                  <a:pt x="37" y="208"/>
                </a:cubicBezTo>
                <a:cubicBezTo>
                  <a:pt x="31" y="212"/>
                  <a:pt x="28" y="214"/>
                  <a:pt x="27" y="214"/>
                </a:cubicBezTo>
                <a:cubicBezTo>
                  <a:pt x="25" y="214"/>
                  <a:pt x="22" y="212"/>
                  <a:pt x="18" y="208"/>
                </a:cubicBezTo>
                <a:cubicBezTo>
                  <a:pt x="14" y="204"/>
                  <a:pt x="12" y="201"/>
                  <a:pt x="12" y="199"/>
                </a:cubicBezTo>
                <a:cubicBezTo>
                  <a:pt x="12" y="197"/>
                  <a:pt x="14" y="193"/>
                  <a:pt x="19" y="188"/>
                </a:cubicBezTo>
                <a:cubicBezTo>
                  <a:pt x="24" y="183"/>
                  <a:pt x="30" y="176"/>
                  <a:pt x="37" y="168"/>
                </a:cubicBezTo>
                <a:cubicBezTo>
                  <a:pt x="44" y="160"/>
                  <a:pt x="49" y="148"/>
                  <a:pt x="55" y="134"/>
                </a:cubicBezTo>
                <a:cubicBezTo>
                  <a:pt x="60" y="119"/>
                  <a:pt x="64" y="103"/>
                  <a:pt x="66" y="84"/>
                </a:cubicBezTo>
                <a:lnTo>
                  <a:pt x="66" y="76"/>
                </a:lnTo>
                <a:lnTo>
                  <a:pt x="65" y="77"/>
                </a:lnTo>
                <a:cubicBezTo>
                  <a:pt x="64" y="78"/>
                  <a:pt x="63" y="78"/>
                  <a:pt x="62" y="78"/>
                </a:cubicBezTo>
                <a:cubicBezTo>
                  <a:pt x="60" y="79"/>
                  <a:pt x="59" y="80"/>
                  <a:pt x="58" y="80"/>
                </a:cubicBezTo>
                <a:cubicBezTo>
                  <a:pt x="56" y="81"/>
                  <a:pt x="54" y="82"/>
                  <a:pt x="51" y="82"/>
                </a:cubicBezTo>
                <a:cubicBezTo>
                  <a:pt x="49" y="82"/>
                  <a:pt x="46" y="82"/>
                  <a:pt x="43" y="82"/>
                </a:cubicBezTo>
                <a:cubicBezTo>
                  <a:pt x="30" y="82"/>
                  <a:pt x="20" y="79"/>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6" name=""/>
          <p:cNvSpPr/>
          <p:nvPr/>
        </p:nvSpPr>
        <p:spPr>
          <a:xfrm>
            <a:off x="2629080" y="2725560"/>
            <a:ext cx="76320" cy="155520"/>
          </a:xfrm>
          <a:custGeom>
            <a:avLst/>
            <a:gdLst/>
            <a:ahLst/>
            <a:rect l="0" t="0" r="r" b="b"/>
            <a:pathLst>
              <a:path w="212" h="432">
                <a:moveTo>
                  <a:pt x="5" y="163"/>
                </a:moveTo>
                <a:cubicBezTo>
                  <a:pt x="2" y="160"/>
                  <a:pt x="0" y="158"/>
                  <a:pt x="0" y="156"/>
                </a:cubicBezTo>
                <a:cubicBezTo>
                  <a:pt x="0" y="155"/>
                  <a:pt x="1" y="151"/>
                  <a:pt x="2" y="145"/>
                </a:cubicBezTo>
                <a:cubicBezTo>
                  <a:pt x="4" y="140"/>
                  <a:pt x="5" y="137"/>
                  <a:pt x="6" y="136"/>
                </a:cubicBezTo>
                <a:cubicBezTo>
                  <a:pt x="7" y="134"/>
                  <a:pt x="9" y="133"/>
                  <a:pt x="12" y="133"/>
                </a:cubicBezTo>
                <a:cubicBezTo>
                  <a:pt x="15" y="133"/>
                  <a:pt x="26" y="132"/>
                  <a:pt x="46" y="132"/>
                </a:cubicBezTo>
                <a:lnTo>
                  <a:pt x="82" y="132"/>
                </a:lnTo>
                <a:lnTo>
                  <a:pt x="95" y="78"/>
                </a:lnTo>
                <a:cubicBezTo>
                  <a:pt x="96" y="73"/>
                  <a:pt x="98" y="66"/>
                  <a:pt x="100" y="58"/>
                </a:cubicBezTo>
                <a:cubicBezTo>
                  <a:pt x="102" y="50"/>
                  <a:pt x="103" y="44"/>
                  <a:pt x="104" y="41"/>
                </a:cubicBezTo>
                <a:cubicBezTo>
                  <a:pt x="106" y="37"/>
                  <a:pt x="107" y="33"/>
                  <a:pt x="109" y="27"/>
                </a:cubicBezTo>
                <a:cubicBezTo>
                  <a:pt x="110" y="22"/>
                  <a:pt x="112" y="18"/>
                  <a:pt x="114" y="16"/>
                </a:cubicBezTo>
                <a:cubicBezTo>
                  <a:pt x="116" y="13"/>
                  <a:pt x="118" y="11"/>
                  <a:pt x="121" y="8"/>
                </a:cubicBezTo>
                <a:cubicBezTo>
                  <a:pt x="123" y="4"/>
                  <a:pt x="126" y="2"/>
                  <a:pt x="130" y="1"/>
                </a:cubicBezTo>
                <a:cubicBezTo>
                  <a:pt x="134" y="1"/>
                  <a:pt x="138" y="0"/>
                  <a:pt x="142" y="0"/>
                </a:cubicBezTo>
                <a:cubicBezTo>
                  <a:pt x="150" y="1"/>
                  <a:pt x="157" y="3"/>
                  <a:pt x="160" y="8"/>
                </a:cubicBezTo>
                <a:cubicBezTo>
                  <a:pt x="163" y="12"/>
                  <a:pt x="165" y="16"/>
                  <a:pt x="165" y="20"/>
                </a:cubicBezTo>
                <a:cubicBezTo>
                  <a:pt x="165" y="24"/>
                  <a:pt x="163" y="34"/>
                  <a:pt x="159" y="52"/>
                </a:cubicBezTo>
                <a:cubicBezTo>
                  <a:pt x="155" y="70"/>
                  <a:pt x="149" y="88"/>
                  <a:pt x="144" y="106"/>
                </a:cubicBezTo>
                <a:lnTo>
                  <a:pt x="138" y="131"/>
                </a:lnTo>
                <a:cubicBezTo>
                  <a:pt x="138" y="132"/>
                  <a:pt x="149" y="132"/>
                  <a:pt x="172" y="132"/>
                </a:cubicBezTo>
                <a:lnTo>
                  <a:pt x="207" y="132"/>
                </a:lnTo>
                <a:cubicBezTo>
                  <a:pt x="210" y="135"/>
                  <a:pt x="212" y="138"/>
                  <a:pt x="212" y="139"/>
                </a:cubicBezTo>
                <a:cubicBezTo>
                  <a:pt x="212" y="149"/>
                  <a:pt x="209" y="157"/>
                  <a:pt x="203" y="163"/>
                </a:cubicBezTo>
                <a:lnTo>
                  <a:pt x="129" y="163"/>
                </a:lnTo>
                <a:lnTo>
                  <a:pt x="105" y="261"/>
                </a:lnTo>
                <a:cubicBezTo>
                  <a:pt x="88" y="333"/>
                  <a:pt x="79" y="372"/>
                  <a:pt x="79" y="377"/>
                </a:cubicBezTo>
                <a:cubicBezTo>
                  <a:pt x="79" y="397"/>
                  <a:pt x="85" y="407"/>
                  <a:pt x="97" y="407"/>
                </a:cubicBezTo>
                <a:cubicBezTo>
                  <a:pt x="113" y="407"/>
                  <a:pt x="128" y="399"/>
                  <a:pt x="143" y="383"/>
                </a:cubicBezTo>
                <a:cubicBezTo>
                  <a:pt x="159" y="368"/>
                  <a:pt x="171" y="349"/>
                  <a:pt x="180" y="326"/>
                </a:cubicBezTo>
                <a:cubicBezTo>
                  <a:pt x="181" y="323"/>
                  <a:pt x="182" y="322"/>
                  <a:pt x="183" y="321"/>
                </a:cubicBezTo>
                <a:cubicBezTo>
                  <a:pt x="185" y="321"/>
                  <a:pt x="188" y="320"/>
                  <a:pt x="193" y="320"/>
                </a:cubicBezTo>
                <a:lnTo>
                  <a:pt x="196" y="320"/>
                </a:lnTo>
                <a:cubicBezTo>
                  <a:pt x="203" y="320"/>
                  <a:pt x="206" y="322"/>
                  <a:pt x="206" y="325"/>
                </a:cubicBezTo>
                <a:cubicBezTo>
                  <a:pt x="206" y="327"/>
                  <a:pt x="206" y="329"/>
                  <a:pt x="204" y="334"/>
                </a:cubicBezTo>
                <a:cubicBezTo>
                  <a:pt x="202" y="341"/>
                  <a:pt x="198" y="349"/>
                  <a:pt x="192" y="359"/>
                </a:cubicBezTo>
                <a:cubicBezTo>
                  <a:pt x="186" y="369"/>
                  <a:pt x="179" y="380"/>
                  <a:pt x="169" y="392"/>
                </a:cubicBezTo>
                <a:cubicBezTo>
                  <a:pt x="160" y="403"/>
                  <a:pt x="147" y="413"/>
                  <a:pt x="134" y="420"/>
                </a:cubicBezTo>
                <a:cubicBezTo>
                  <a:pt x="120" y="428"/>
                  <a:pt x="106" y="432"/>
                  <a:pt x="92" y="432"/>
                </a:cubicBezTo>
                <a:cubicBezTo>
                  <a:pt x="79" y="432"/>
                  <a:pt x="66" y="429"/>
                  <a:pt x="54" y="422"/>
                </a:cubicBezTo>
                <a:cubicBezTo>
                  <a:pt x="42" y="415"/>
                  <a:pt x="33" y="403"/>
                  <a:pt x="27" y="387"/>
                </a:cubicBezTo>
                <a:cubicBezTo>
                  <a:pt x="26" y="382"/>
                  <a:pt x="26" y="376"/>
                  <a:pt x="26" y="367"/>
                </a:cubicBezTo>
                <a:lnTo>
                  <a:pt x="26" y="355"/>
                </a:lnTo>
                <a:lnTo>
                  <a:pt x="50" y="260"/>
                </a:lnTo>
                <a:cubicBezTo>
                  <a:pt x="65" y="197"/>
                  <a:pt x="74" y="165"/>
                  <a:pt x="74" y="164"/>
                </a:cubicBezTo>
                <a:cubicBezTo>
                  <a:pt x="74" y="164"/>
                  <a:pt x="63" y="163"/>
                  <a:pt x="40" y="163"/>
                </a:cubicBezTo>
                <a:lnTo>
                  <a:pt x="5"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7" name=""/>
          <p:cNvSpPr/>
          <p:nvPr/>
        </p:nvSpPr>
        <p:spPr>
          <a:xfrm>
            <a:off x="2725920" y="2695320"/>
            <a:ext cx="58320" cy="244080"/>
          </a:xfrm>
          <a:custGeom>
            <a:avLst/>
            <a:gdLst/>
            <a:ahLst/>
            <a:rect l="0" t="0" r="r" b="b"/>
            <a:pathLst>
              <a:path w="162" h="678">
                <a:moveTo>
                  <a:pt x="3" y="1"/>
                </a:moveTo>
                <a:lnTo>
                  <a:pt x="6" y="0"/>
                </a:lnTo>
                <a:cubicBezTo>
                  <a:pt x="8" y="0"/>
                  <a:pt x="10" y="0"/>
                  <a:pt x="13" y="0"/>
                </a:cubicBezTo>
                <a:lnTo>
                  <a:pt x="21" y="0"/>
                </a:lnTo>
                <a:lnTo>
                  <a:pt x="40" y="16"/>
                </a:lnTo>
                <a:cubicBezTo>
                  <a:pt x="83" y="55"/>
                  <a:pt x="114" y="103"/>
                  <a:pt x="133" y="160"/>
                </a:cubicBezTo>
                <a:cubicBezTo>
                  <a:pt x="153" y="217"/>
                  <a:pt x="162" y="277"/>
                  <a:pt x="162" y="339"/>
                </a:cubicBezTo>
                <a:cubicBezTo>
                  <a:pt x="162" y="370"/>
                  <a:pt x="160" y="400"/>
                  <a:pt x="156" y="428"/>
                </a:cubicBezTo>
                <a:cubicBezTo>
                  <a:pt x="151" y="456"/>
                  <a:pt x="146" y="481"/>
                  <a:pt x="140" y="500"/>
                </a:cubicBezTo>
                <a:cubicBezTo>
                  <a:pt x="134" y="520"/>
                  <a:pt x="126" y="540"/>
                  <a:pt x="115" y="560"/>
                </a:cubicBezTo>
                <a:cubicBezTo>
                  <a:pt x="104" y="580"/>
                  <a:pt x="96" y="595"/>
                  <a:pt x="89" y="605"/>
                </a:cubicBezTo>
                <a:cubicBezTo>
                  <a:pt x="83" y="616"/>
                  <a:pt x="73" y="627"/>
                  <a:pt x="61" y="640"/>
                </a:cubicBezTo>
                <a:cubicBezTo>
                  <a:pt x="49" y="652"/>
                  <a:pt x="41"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8"/>
                  <a:pt x="113" y="481"/>
                  <a:pt x="113" y="339"/>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8" name=""/>
          <p:cNvSpPr/>
          <p:nvPr/>
        </p:nvSpPr>
        <p:spPr>
          <a:xfrm>
            <a:off x="2874960" y="2736000"/>
            <a:ext cx="162360" cy="162360"/>
          </a:xfrm>
          <a:custGeom>
            <a:avLst/>
            <a:gdLst/>
            <a:ahLst/>
            <a:rect l="0" t="0" r="r" b="b"/>
            <a:pathLst>
              <a:path w="451" h="451">
                <a:moveTo>
                  <a:pt x="9" y="212"/>
                </a:moveTo>
                <a:lnTo>
                  <a:pt x="212" y="212"/>
                </a:lnTo>
                <a:lnTo>
                  <a:pt x="212" y="110"/>
                </a:lnTo>
                <a:lnTo>
                  <a:pt x="212" y="9"/>
                </a:lnTo>
                <a:cubicBezTo>
                  <a:pt x="217" y="3"/>
                  <a:pt x="221" y="0"/>
                  <a:pt x="225" y="0"/>
                </a:cubicBezTo>
                <a:cubicBezTo>
                  <a:pt x="231" y="0"/>
                  <a:pt x="235" y="4"/>
                  <a:pt x="239" y="10"/>
                </a:cubicBezTo>
                <a:lnTo>
                  <a:pt x="239" y="212"/>
                </a:lnTo>
                <a:lnTo>
                  <a:pt x="441" y="212"/>
                </a:lnTo>
                <a:cubicBezTo>
                  <a:pt x="448" y="215"/>
                  <a:pt x="451" y="220"/>
                  <a:pt x="451" y="225"/>
                </a:cubicBezTo>
                <a:cubicBezTo>
                  <a:pt x="451" y="231"/>
                  <a:pt x="448" y="235"/>
                  <a:pt x="441" y="239"/>
                </a:cubicBezTo>
                <a:lnTo>
                  <a:pt x="239" y="239"/>
                </a:lnTo>
                <a:lnTo>
                  <a:pt x="239" y="441"/>
                </a:lnTo>
                <a:cubicBezTo>
                  <a:pt x="235" y="448"/>
                  <a:pt x="231" y="451"/>
                  <a:pt x="226" y="451"/>
                </a:cubicBezTo>
                <a:lnTo>
                  <a:pt x="225" y="451"/>
                </a:lnTo>
                <a:lnTo>
                  <a:pt x="224" y="451"/>
                </a:lnTo>
                <a:cubicBezTo>
                  <a:pt x="218" y="451"/>
                  <a:pt x="214" y="448"/>
                  <a:pt x="212" y="441"/>
                </a:cubicBezTo>
                <a:lnTo>
                  <a:pt x="212" y="239"/>
                </a:lnTo>
                <a:lnTo>
                  <a:pt x="9" y="239"/>
                </a:lnTo>
                <a:cubicBezTo>
                  <a:pt x="3" y="236"/>
                  <a:pt x="0" y="231"/>
                  <a:pt x="0" y="225"/>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9" name=""/>
          <p:cNvSpPr/>
          <p:nvPr/>
        </p:nvSpPr>
        <p:spPr>
          <a:xfrm>
            <a:off x="3112200" y="2773080"/>
            <a:ext cx="132480" cy="108000"/>
          </a:xfrm>
          <a:custGeom>
            <a:avLst/>
            <a:gdLst/>
            <a:ahLst/>
            <a:rect l="0" t="0" r="r" b="b"/>
            <a:pathLst>
              <a:path w="368" h="300">
                <a:moveTo>
                  <a:pt x="104" y="300"/>
                </a:moveTo>
                <a:cubicBezTo>
                  <a:pt x="73" y="300"/>
                  <a:pt x="48" y="290"/>
                  <a:pt x="30" y="269"/>
                </a:cubicBezTo>
                <a:cubicBezTo>
                  <a:pt x="11" y="249"/>
                  <a:pt x="1" y="224"/>
                  <a:pt x="0" y="192"/>
                </a:cubicBezTo>
                <a:cubicBezTo>
                  <a:pt x="0" y="147"/>
                  <a:pt x="17" y="105"/>
                  <a:pt x="50" y="66"/>
                </a:cubicBezTo>
                <a:cubicBezTo>
                  <a:pt x="83" y="27"/>
                  <a:pt x="121" y="6"/>
                  <a:pt x="165" y="1"/>
                </a:cubicBezTo>
                <a:cubicBezTo>
                  <a:pt x="165" y="0"/>
                  <a:pt x="197" y="0"/>
                  <a:pt x="259" y="0"/>
                </a:cubicBezTo>
                <a:lnTo>
                  <a:pt x="354" y="0"/>
                </a:lnTo>
                <a:cubicBezTo>
                  <a:pt x="354" y="0"/>
                  <a:pt x="355" y="1"/>
                  <a:pt x="356" y="1"/>
                </a:cubicBezTo>
                <a:cubicBezTo>
                  <a:pt x="357" y="2"/>
                  <a:pt x="358" y="2"/>
                  <a:pt x="359" y="3"/>
                </a:cubicBezTo>
                <a:cubicBezTo>
                  <a:pt x="359" y="3"/>
                  <a:pt x="360" y="4"/>
                  <a:pt x="361" y="4"/>
                </a:cubicBezTo>
                <a:cubicBezTo>
                  <a:pt x="361" y="4"/>
                  <a:pt x="362" y="5"/>
                  <a:pt x="363" y="6"/>
                </a:cubicBezTo>
                <a:cubicBezTo>
                  <a:pt x="364" y="7"/>
                  <a:pt x="364" y="7"/>
                  <a:pt x="364" y="7"/>
                </a:cubicBezTo>
                <a:cubicBezTo>
                  <a:pt x="364" y="7"/>
                  <a:pt x="364" y="8"/>
                  <a:pt x="365" y="10"/>
                </a:cubicBezTo>
                <a:cubicBezTo>
                  <a:pt x="366" y="12"/>
                  <a:pt x="366" y="13"/>
                  <a:pt x="366" y="13"/>
                </a:cubicBezTo>
                <a:cubicBezTo>
                  <a:pt x="366" y="13"/>
                  <a:pt x="366" y="14"/>
                  <a:pt x="367" y="16"/>
                </a:cubicBezTo>
                <a:cubicBezTo>
                  <a:pt x="368" y="18"/>
                  <a:pt x="368" y="20"/>
                  <a:pt x="367" y="20"/>
                </a:cubicBezTo>
                <a:cubicBezTo>
                  <a:pt x="367" y="40"/>
                  <a:pt x="353" y="50"/>
                  <a:pt x="322" y="50"/>
                </a:cubicBezTo>
                <a:cubicBezTo>
                  <a:pt x="319" y="50"/>
                  <a:pt x="315" y="50"/>
                  <a:pt x="311" y="50"/>
                </a:cubicBezTo>
                <a:cubicBezTo>
                  <a:pt x="306" y="50"/>
                  <a:pt x="303" y="50"/>
                  <a:pt x="301" y="49"/>
                </a:cubicBezTo>
                <a:lnTo>
                  <a:pt x="261" y="49"/>
                </a:lnTo>
                <a:lnTo>
                  <a:pt x="264" y="56"/>
                </a:lnTo>
                <a:cubicBezTo>
                  <a:pt x="272" y="73"/>
                  <a:pt x="276" y="92"/>
                  <a:pt x="276" y="114"/>
                </a:cubicBezTo>
                <a:cubicBezTo>
                  <a:pt x="276" y="163"/>
                  <a:pt x="258" y="207"/>
                  <a:pt x="222" y="244"/>
                </a:cubicBezTo>
                <a:cubicBezTo>
                  <a:pt x="186" y="281"/>
                  <a:pt x="147" y="300"/>
                  <a:pt x="104" y="300"/>
                </a:cubicBezTo>
                <a:moveTo>
                  <a:pt x="224" y="103"/>
                </a:moveTo>
                <a:cubicBezTo>
                  <a:pt x="224" y="67"/>
                  <a:pt x="204" y="49"/>
                  <a:pt x="166" y="49"/>
                </a:cubicBezTo>
                <a:cubicBezTo>
                  <a:pt x="110" y="49"/>
                  <a:pt x="74" y="89"/>
                  <a:pt x="57" y="167"/>
                </a:cubicBezTo>
                <a:cubicBezTo>
                  <a:pt x="57" y="169"/>
                  <a:pt x="57" y="170"/>
                  <a:pt x="57" y="171"/>
                </a:cubicBezTo>
                <a:cubicBezTo>
                  <a:pt x="53" y="188"/>
                  <a:pt x="51" y="203"/>
                  <a:pt x="51" y="213"/>
                </a:cubicBezTo>
                <a:cubicBezTo>
                  <a:pt x="51" y="236"/>
                  <a:pt x="57" y="252"/>
                  <a:pt x="68" y="261"/>
                </a:cubicBezTo>
                <a:cubicBezTo>
                  <a:pt x="79" y="270"/>
                  <a:pt x="92" y="274"/>
                  <a:pt x="107" y="275"/>
                </a:cubicBezTo>
                <a:cubicBezTo>
                  <a:pt x="131" y="275"/>
                  <a:pt x="153" y="264"/>
                  <a:pt x="174" y="243"/>
                </a:cubicBezTo>
                <a:cubicBezTo>
                  <a:pt x="187" y="230"/>
                  <a:pt x="197" y="212"/>
                  <a:pt x="205" y="188"/>
                </a:cubicBezTo>
                <a:cubicBezTo>
                  <a:pt x="213" y="165"/>
                  <a:pt x="218" y="147"/>
                  <a:pt x="220" y="134"/>
                </a:cubicBezTo>
                <a:cubicBezTo>
                  <a:pt x="222" y="120"/>
                  <a:pt x="223" y="110"/>
                  <a:pt x="224" y="10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0" name=""/>
          <p:cNvSpPr/>
          <p:nvPr/>
        </p:nvSpPr>
        <p:spPr>
          <a:xfrm>
            <a:off x="3255120" y="2806920"/>
            <a:ext cx="54000" cy="109800"/>
          </a:xfrm>
          <a:custGeom>
            <a:avLst/>
            <a:gdLst/>
            <a:ahLst/>
            <a:rect l="0" t="0" r="r" b="b"/>
            <a:pathLst>
              <a:path w="150" h="305">
                <a:moveTo>
                  <a:pt x="3" y="115"/>
                </a:moveTo>
                <a:cubicBezTo>
                  <a:pt x="1" y="113"/>
                  <a:pt x="0" y="111"/>
                  <a:pt x="0" y="110"/>
                </a:cubicBezTo>
                <a:cubicBezTo>
                  <a:pt x="0" y="109"/>
                  <a:pt x="1" y="106"/>
                  <a:pt x="1" y="102"/>
                </a:cubicBezTo>
                <a:cubicBezTo>
                  <a:pt x="2" y="99"/>
                  <a:pt x="3" y="96"/>
                  <a:pt x="4" y="96"/>
                </a:cubicBezTo>
                <a:cubicBezTo>
                  <a:pt x="5" y="94"/>
                  <a:pt x="6" y="93"/>
                  <a:pt x="8" y="93"/>
                </a:cubicBezTo>
                <a:cubicBezTo>
                  <a:pt x="10" y="93"/>
                  <a:pt x="19" y="93"/>
                  <a:pt x="33" y="93"/>
                </a:cubicBezTo>
                <a:lnTo>
                  <a:pt x="58" y="93"/>
                </a:lnTo>
                <a:lnTo>
                  <a:pt x="68" y="55"/>
                </a:lnTo>
                <a:cubicBezTo>
                  <a:pt x="69" y="51"/>
                  <a:pt x="70" y="46"/>
                  <a:pt x="71" y="41"/>
                </a:cubicBezTo>
                <a:cubicBezTo>
                  <a:pt x="73" y="35"/>
                  <a:pt x="74" y="31"/>
                  <a:pt x="75" y="28"/>
                </a:cubicBezTo>
                <a:cubicBezTo>
                  <a:pt x="76"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6"/>
                </a:cubicBezTo>
                <a:cubicBezTo>
                  <a:pt x="110" y="49"/>
                  <a:pt x="106" y="62"/>
                  <a:pt x="103" y="74"/>
                </a:cubicBezTo>
                <a:lnTo>
                  <a:pt x="98" y="92"/>
                </a:lnTo>
                <a:cubicBezTo>
                  <a:pt x="98" y="93"/>
                  <a:pt x="106" y="93"/>
                  <a:pt x="122" y="93"/>
                </a:cubicBezTo>
                <a:lnTo>
                  <a:pt x="146" y="93"/>
                </a:lnTo>
                <a:cubicBezTo>
                  <a:pt x="149" y="95"/>
                  <a:pt x="150" y="97"/>
                  <a:pt x="150" y="98"/>
                </a:cubicBezTo>
                <a:cubicBezTo>
                  <a:pt x="150" y="105"/>
                  <a:pt x="148" y="111"/>
                  <a:pt x="144" y="115"/>
                </a:cubicBezTo>
                <a:lnTo>
                  <a:pt x="92" y="115"/>
                </a:lnTo>
                <a:lnTo>
                  <a:pt x="75" y="184"/>
                </a:lnTo>
                <a:cubicBezTo>
                  <a:pt x="63" y="235"/>
                  <a:pt x="56" y="264"/>
                  <a:pt x="56" y="267"/>
                </a:cubicBezTo>
                <a:cubicBezTo>
                  <a:pt x="56" y="281"/>
                  <a:pt x="61" y="287"/>
                  <a:pt x="69" y="287"/>
                </a:cubicBezTo>
                <a:cubicBezTo>
                  <a:pt x="81" y="287"/>
                  <a:pt x="91" y="282"/>
                  <a:pt x="102" y="271"/>
                </a:cubicBezTo>
                <a:cubicBezTo>
                  <a:pt x="112" y="260"/>
                  <a:pt x="121" y="246"/>
                  <a:pt x="127" y="230"/>
                </a:cubicBezTo>
                <a:cubicBezTo>
                  <a:pt x="128" y="228"/>
                  <a:pt x="129" y="227"/>
                  <a:pt x="130" y="227"/>
                </a:cubicBezTo>
                <a:cubicBezTo>
                  <a:pt x="131" y="226"/>
                  <a:pt x="133" y="226"/>
                  <a:pt x="137" y="226"/>
                </a:cubicBezTo>
                <a:lnTo>
                  <a:pt x="139" y="226"/>
                </a:lnTo>
                <a:cubicBezTo>
                  <a:pt x="144" y="226"/>
                  <a:pt x="146" y="227"/>
                  <a:pt x="146" y="230"/>
                </a:cubicBezTo>
                <a:cubicBezTo>
                  <a:pt x="146" y="231"/>
                  <a:pt x="145" y="232"/>
                  <a:pt x="145" y="235"/>
                </a:cubicBezTo>
                <a:cubicBezTo>
                  <a:pt x="143" y="240"/>
                  <a:pt x="140" y="246"/>
                  <a:pt x="136" y="253"/>
                </a:cubicBezTo>
                <a:cubicBezTo>
                  <a:pt x="132" y="262"/>
                  <a:pt x="126" y="269"/>
                  <a:pt x="120" y="277"/>
                </a:cubicBezTo>
                <a:cubicBezTo>
                  <a:pt x="113" y="285"/>
                  <a:pt x="105" y="292"/>
                  <a:pt x="95" y="297"/>
                </a:cubicBezTo>
                <a:cubicBezTo>
                  <a:pt x="86" y="302"/>
                  <a:pt x="76" y="305"/>
                  <a:pt x="66" y="305"/>
                </a:cubicBezTo>
                <a:cubicBezTo>
                  <a:pt x="56" y="305"/>
                  <a:pt x="46" y="303"/>
                  <a:pt x="38" y="298"/>
                </a:cubicBezTo>
                <a:cubicBezTo>
                  <a:pt x="29" y="293"/>
                  <a:pt x="23" y="285"/>
                  <a:pt x="19" y="273"/>
                </a:cubicBezTo>
                <a:cubicBezTo>
                  <a:pt x="19" y="271"/>
                  <a:pt x="18" y="266"/>
                  <a:pt x="18" y="260"/>
                </a:cubicBezTo>
                <a:lnTo>
                  <a:pt x="18" y="251"/>
                </a:lnTo>
                <a:lnTo>
                  <a:pt x="35" y="184"/>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1" name=""/>
          <p:cNvSpPr/>
          <p:nvPr/>
        </p:nvSpPr>
        <p:spPr>
          <a:xfrm>
            <a:off x="3333960" y="2769480"/>
            <a:ext cx="105120" cy="108720"/>
          </a:xfrm>
          <a:custGeom>
            <a:avLst/>
            <a:gdLst/>
            <a:ahLst/>
            <a:rect l="0" t="0" r="r" b="b"/>
            <a:pathLst>
              <a:path w="292" h="302">
                <a:moveTo>
                  <a:pt x="11" y="124"/>
                </a:moveTo>
                <a:cubicBezTo>
                  <a:pt x="11" y="123"/>
                  <a:pt x="12" y="104"/>
                  <a:pt x="15" y="65"/>
                </a:cubicBezTo>
                <a:cubicBezTo>
                  <a:pt x="18" y="27"/>
                  <a:pt x="19" y="7"/>
                  <a:pt x="19" y="7"/>
                </a:cubicBezTo>
                <a:lnTo>
                  <a:pt x="19" y="1"/>
                </a:lnTo>
                <a:lnTo>
                  <a:pt x="149" y="1"/>
                </a:lnTo>
                <a:cubicBezTo>
                  <a:pt x="167" y="1"/>
                  <a:pt x="186" y="1"/>
                  <a:pt x="207" y="1"/>
                </a:cubicBezTo>
                <a:cubicBezTo>
                  <a:pt x="228" y="1"/>
                  <a:pt x="241" y="1"/>
                  <a:pt x="246" y="0"/>
                </a:cubicBezTo>
                <a:cubicBezTo>
                  <a:pt x="267" y="0"/>
                  <a:pt x="280" y="1"/>
                  <a:pt x="284" y="3"/>
                </a:cubicBezTo>
                <a:cubicBezTo>
                  <a:pt x="288" y="5"/>
                  <a:pt x="290" y="10"/>
                  <a:pt x="290" y="19"/>
                </a:cubicBezTo>
                <a:cubicBezTo>
                  <a:pt x="290" y="24"/>
                  <a:pt x="290" y="27"/>
                  <a:pt x="289" y="28"/>
                </a:cubicBezTo>
                <a:cubicBezTo>
                  <a:pt x="288" y="30"/>
                  <a:pt x="259" y="70"/>
                  <a:pt x="201" y="147"/>
                </a:cubicBezTo>
                <a:cubicBezTo>
                  <a:pt x="141" y="223"/>
                  <a:pt x="111" y="263"/>
                  <a:pt x="110" y="265"/>
                </a:cubicBezTo>
                <a:lnTo>
                  <a:pt x="139" y="265"/>
                </a:lnTo>
                <a:cubicBezTo>
                  <a:pt x="149" y="265"/>
                  <a:pt x="156" y="265"/>
                  <a:pt x="160" y="265"/>
                </a:cubicBezTo>
                <a:cubicBezTo>
                  <a:pt x="163" y="265"/>
                  <a:pt x="171" y="264"/>
                  <a:pt x="180" y="263"/>
                </a:cubicBezTo>
                <a:cubicBezTo>
                  <a:pt x="190" y="262"/>
                  <a:pt x="196" y="261"/>
                  <a:pt x="199" y="259"/>
                </a:cubicBezTo>
                <a:cubicBezTo>
                  <a:pt x="202" y="255"/>
                  <a:pt x="208" y="253"/>
                  <a:pt x="215" y="249"/>
                </a:cubicBezTo>
                <a:cubicBezTo>
                  <a:pt x="222" y="246"/>
                  <a:pt x="227" y="241"/>
                  <a:pt x="230" y="235"/>
                </a:cubicBezTo>
                <a:cubicBezTo>
                  <a:pt x="232" y="229"/>
                  <a:pt x="236" y="222"/>
                  <a:pt x="239" y="215"/>
                </a:cubicBezTo>
                <a:cubicBezTo>
                  <a:pt x="243" y="208"/>
                  <a:pt x="245" y="198"/>
                  <a:pt x="247" y="186"/>
                </a:cubicBezTo>
                <a:cubicBezTo>
                  <a:pt x="249" y="174"/>
                  <a:pt x="250" y="164"/>
                  <a:pt x="250" y="155"/>
                </a:cubicBezTo>
                <a:cubicBezTo>
                  <a:pt x="250" y="155"/>
                  <a:pt x="257" y="155"/>
                  <a:pt x="271" y="155"/>
                </a:cubicBezTo>
                <a:lnTo>
                  <a:pt x="292" y="155"/>
                </a:lnTo>
                <a:lnTo>
                  <a:pt x="292" y="159"/>
                </a:lnTo>
                <a:cubicBezTo>
                  <a:pt x="291" y="160"/>
                  <a:pt x="289" y="183"/>
                  <a:pt x="286" y="228"/>
                </a:cubicBezTo>
                <a:cubicBezTo>
                  <a:pt x="282" y="275"/>
                  <a:pt x="280" y="298"/>
                  <a:pt x="280" y="298"/>
                </a:cubicBezTo>
                <a:lnTo>
                  <a:pt x="280" y="302"/>
                </a:lnTo>
                <a:lnTo>
                  <a:pt x="144" y="302"/>
                </a:lnTo>
                <a:cubicBezTo>
                  <a:pt x="54" y="302"/>
                  <a:pt x="9" y="302"/>
                  <a:pt x="8" y="301"/>
                </a:cubicBezTo>
                <a:cubicBezTo>
                  <a:pt x="3" y="299"/>
                  <a:pt x="0" y="293"/>
                  <a:pt x="0" y="284"/>
                </a:cubicBezTo>
                <a:lnTo>
                  <a:pt x="0" y="280"/>
                </a:lnTo>
                <a:cubicBezTo>
                  <a:pt x="0" y="277"/>
                  <a:pt x="2" y="272"/>
                  <a:pt x="6" y="267"/>
                </a:cubicBezTo>
                <a:cubicBezTo>
                  <a:pt x="9" y="262"/>
                  <a:pt x="19" y="248"/>
                  <a:pt x="35" y="226"/>
                </a:cubicBezTo>
                <a:cubicBezTo>
                  <a:pt x="56" y="200"/>
                  <a:pt x="74" y="176"/>
                  <a:pt x="89" y="155"/>
                </a:cubicBezTo>
                <a:lnTo>
                  <a:pt x="181" y="36"/>
                </a:lnTo>
                <a:lnTo>
                  <a:pt x="152" y="36"/>
                </a:lnTo>
                <a:cubicBezTo>
                  <a:pt x="121" y="36"/>
                  <a:pt x="101" y="39"/>
                  <a:pt x="90" y="44"/>
                </a:cubicBezTo>
                <a:cubicBezTo>
                  <a:pt x="72" y="53"/>
                  <a:pt x="60" y="71"/>
                  <a:pt x="56" y="97"/>
                </a:cubicBezTo>
                <a:cubicBezTo>
                  <a:pt x="54" y="107"/>
                  <a:pt x="53" y="117"/>
                  <a:pt x="53" y="128"/>
                </a:cubicBezTo>
                <a:cubicBezTo>
                  <a:pt x="53" y="129"/>
                  <a:pt x="46" y="130"/>
                  <a:pt x="32" y="130"/>
                </a:cubicBezTo>
                <a:lnTo>
                  <a:pt x="11" y="130"/>
                </a:lnTo>
                <a:lnTo>
                  <a:pt x="11" y="1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2" name=""/>
          <p:cNvSpPr txBox="1"/>
          <p:nvPr/>
        </p:nvSpPr>
        <p:spPr>
          <a:xfrm>
            <a:off x="2944080" y="2363760"/>
            <a:ext cx="694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を計算</a:t>
            </a:r>
            <a:endParaRPr b="0" lang="en-US" sz="1560" strike="noStrike" u="none">
              <a:solidFill>
                <a:srgbClr val="000000"/>
              </a:solidFill>
              <a:effectLst/>
              <a:uFillTx/>
              <a:latin typeface="Times New Roman"/>
            </a:endParaRPr>
          </a:p>
        </p:txBody>
      </p:sp>
      <p:sp>
        <p:nvSpPr>
          <p:cNvPr id="1233" name=""/>
          <p:cNvSpPr/>
          <p:nvPr/>
        </p:nvSpPr>
        <p:spPr>
          <a:xfrm>
            <a:off x="1361160" y="3103200"/>
            <a:ext cx="158400" cy="162000"/>
          </a:xfrm>
          <a:custGeom>
            <a:avLst/>
            <a:gdLst/>
            <a:ahLst/>
            <a:rect l="0" t="0" r="r" b="b"/>
            <a:pathLst>
              <a:path w="440" h="450">
                <a:moveTo>
                  <a:pt x="176" y="312"/>
                </a:moveTo>
                <a:cubicBezTo>
                  <a:pt x="163" y="312"/>
                  <a:pt x="152" y="312"/>
                  <a:pt x="142" y="310"/>
                </a:cubicBezTo>
                <a:cubicBezTo>
                  <a:pt x="133" y="309"/>
                  <a:pt x="126" y="308"/>
                  <a:pt x="121" y="306"/>
                </a:cubicBezTo>
                <a:cubicBezTo>
                  <a:pt x="117" y="305"/>
                  <a:pt x="114" y="304"/>
                  <a:pt x="113" y="304"/>
                </a:cubicBezTo>
                <a:cubicBezTo>
                  <a:pt x="113" y="304"/>
                  <a:pt x="111" y="312"/>
                  <a:pt x="107" y="329"/>
                </a:cubicBezTo>
                <a:cubicBezTo>
                  <a:pt x="104" y="345"/>
                  <a:pt x="99" y="363"/>
                  <a:pt x="94" y="382"/>
                </a:cubicBezTo>
                <a:cubicBezTo>
                  <a:pt x="88" y="402"/>
                  <a:pt x="84" y="414"/>
                  <a:pt x="82" y="421"/>
                </a:cubicBezTo>
                <a:cubicBezTo>
                  <a:pt x="73" y="440"/>
                  <a:pt x="57" y="450"/>
                  <a:pt x="35" y="450"/>
                </a:cubicBezTo>
                <a:cubicBezTo>
                  <a:pt x="25" y="450"/>
                  <a:pt x="16" y="446"/>
                  <a:pt x="10" y="440"/>
                </a:cubicBezTo>
                <a:cubicBezTo>
                  <a:pt x="3" y="433"/>
                  <a:pt x="0" y="424"/>
                  <a:pt x="0" y="414"/>
                </a:cubicBezTo>
                <a:cubicBezTo>
                  <a:pt x="2" y="408"/>
                  <a:pt x="17" y="344"/>
                  <a:pt x="47" y="224"/>
                </a:cubicBezTo>
                <a:cubicBezTo>
                  <a:pt x="77" y="103"/>
                  <a:pt x="93" y="39"/>
                  <a:pt x="95" y="33"/>
                </a:cubicBezTo>
                <a:cubicBezTo>
                  <a:pt x="99" y="24"/>
                  <a:pt x="105" y="16"/>
                  <a:pt x="113" y="10"/>
                </a:cubicBezTo>
                <a:cubicBezTo>
                  <a:pt x="122" y="4"/>
                  <a:pt x="132" y="0"/>
                  <a:pt x="142" y="0"/>
                </a:cubicBezTo>
                <a:cubicBezTo>
                  <a:pt x="155" y="0"/>
                  <a:pt x="164" y="4"/>
                  <a:pt x="169" y="11"/>
                </a:cubicBezTo>
                <a:cubicBezTo>
                  <a:pt x="175" y="18"/>
                  <a:pt x="178" y="26"/>
                  <a:pt x="179" y="33"/>
                </a:cubicBezTo>
                <a:cubicBezTo>
                  <a:pt x="179" y="38"/>
                  <a:pt x="172" y="69"/>
                  <a:pt x="158" y="125"/>
                </a:cubicBezTo>
                <a:cubicBezTo>
                  <a:pt x="144" y="181"/>
                  <a:pt x="137" y="216"/>
                  <a:pt x="136" y="230"/>
                </a:cubicBezTo>
                <a:cubicBezTo>
                  <a:pt x="136" y="262"/>
                  <a:pt x="152" y="278"/>
                  <a:pt x="184" y="278"/>
                </a:cubicBezTo>
                <a:cubicBezTo>
                  <a:pt x="200" y="278"/>
                  <a:pt x="216" y="272"/>
                  <a:pt x="231" y="261"/>
                </a:cubicBezTo>
                <a:cubicBezTo>
                  <a:pt x="246" y="250"/>
                  <a:pt x="255" y="240"/>
                  <a:pt x="260" y="233"/>
                </a:cubicBezTo>
                <a:cubicBezTo>
                  <a:pt x="261" y="232"/>
                  <a:pt x="269" y="200"/>
                  <a:pt x="285" y="136"/>
                </a:cubicBezTo>
                <a:cubicBezTo>
                  <a:pt x="301" y="71"/>
                  <a:pt x="309" y="39"/>
                  <a:pt x="310" y="38"/>
                </a:cubicBezTo>
                <a:cubicBezTo>
                  <a:pt x="320" y="16"/>
                  <a:pt x="336" y="6"/>
                  <a:pt x="357" y="6"/>
                </a:cubicBezTo>
                <a:cubicBezTo>
                  <a:pt x="369" y="6"/>
                  <a:pt x="377" y="9"/>
                  <a:pt x="385" y="16"/>
                </a:cubicBezTo>
                <a:cubicBezTo>
                  <a:pt x="391" y="23"/>
                  <a:pt x="394" y="30"/>
                  <a:pt x="394" y="38"/>
                </a:cubicBezTo>
                <a:cubicBezTo>
                  <a:pt x="394" y="42"/>
                  <a:pt x="391" y="59"/>
                  <a:pt x="383" y="90"/>
                </a:cubicBezTo>
                <a:cubicBezTo>
                  <a:pt x="375" y="121"/>
                  <a:pt x="367" y="153"/>
                  <a:pt x="358" y="187"/>
                </a:cubicBezTo>
                <a:cubicBezTo>
                  <a:pt x="349" y="221"/>
                  <a:pt x="344" y="240"/>
                  <a:pt x="344" y="244"/>
                </a:cubicBezTo>
                <a:cubicBezTo>
                  <a:pt x="343" y="250"/>
                  <a:pt x="343" y="254"/>
                  <a:pt x="343" y="258"/>
                </a:cubicBezTo>
                <a:cubicBezTo>
                  <a:pt x="343" y="272"/>
                  <a:pt x="347" y="279"/>
                  <a:pt x="355" y="279"/>
                </a:cubicBezTo>
                <a:cubicBezTo>
                  <a:pt x="365" y="279"/>
                  <a:pt x="373" y="271"/>
                  <a:pt x="381" y="256"/>
                </a:cubicBezTo>
                <a:cubicBezTo>
                  <a:pt x="386" y="248"/>
                  <a:pt x="390" y="234"/>
                  <a:pt x="395" y="216"/>
                </a:cubicBezTo>
                <a:cubicBezTo>
                  <a:pt x="397" y="207"/>
                  <a:pt x="399" y="202"/>
                  <a:pt x="400" y="200"/>
                </a:cubicBezTo>
                <a:cubicBezTo>
                  <a:pt x="402" y="199"/>
                  <a:pt x="407" y="198"/>
                  <a:pt x="415" y="198"/>
                </a:cubicBezTo>
                <a:lnTo>
                  <a:pt x="419" y="198"/>
                </a:lnTo>
                <a:lnTo>
                  <a:pt x="426" y="198"/>
                </a:lnTo>
                <a:cubicBezTo>
                  <a:pt x="435" y="198"/>
                  <a:pt x="440" y="201"/>
                  <a:pt x="440" y="207"/>
                </a:cubicBezTo>
                <a:cubicBezTo>
                  <a:pt x="439" y="210"/>
                  <a:pt x="438" y="213"/>
                  <a:pt x="438" y="218"/>
                </a:cubicBezTo>
                <a:cubicBezTo>
                  <a:pt x="437" y="222"/>
                  <a:pt x="433" y="231"/>
                  <a:pt x="428" y="244"/>
                </a:cubicBezTo>
                <a:cubicBezTo>
                  <a:pt x="423" y="256"/>
                  <a:pt x="417" y="267"/>
                  <a:pt x="412" y="275"/>
                </a:cubicBezTo>
                <a:cubicBezTo>
                  <a:pt x="406" y="284"/>
                  <a:pt x="398" y="292"/>
                  <a:pt x="385" y="301"/>
                </a:cubicBezTo>
                <a:cubicBezTo>
                  <a:pt x="372" y="310"/>
                  <a:pt x="360" y="313"/>
                  <a:pt x="348" y="312"/>
                </a:cubicBezTo>
                <a:cubicBezTo>
                  <a:pt x="337" y="312"/>
                  <a:pt x="326" y="311"/>
                  <a:pt x="317" y="309"/>
                </a:cubicBezTo>
                <a:cubicBezTo>
                  <a:pt x="307" y="307"/>
                  <a:pt x="300" y="304"/>
                  <a:pt x="294" y="300"/>
                </a:cubicBezTo>
                <a:cubicBezTo>
                  <a:pt x="288" y="296"/>
                  <a:pt x="283" y="292"/>
                  <a:pt x="279" y="289"/>
                </a:cubicBezTo>
                <a:cubicBezTo>
                  <a:pt x="275" y="286"/>
                  <a:pt x="272" y="283"/>
                  <a:pt x="269" y="280"/>
                </a:cubicBezTo>
                <a:lnTo>
                  <a:pt x="267" y="276"/>
                </a:lnTo>
                <a:cubicBezTo>
                  <a:pt x="239"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4" name=""/>
          <p:cNvSpPr/>
          <p:nvPr/>
        </p:nvSpPr>
        <p:spPr>
          <a:xfrm>
            <a:off x="1539360" y="3128400"/>
            <a:ext cx="73800" cy="123480"/>
          </a:xfrm>
          <a:custGeom>
            <a:avLst/>
            <a:gdLst/>
            <a:ahLst/>
            <a:rect l="0" t="0" r="r" b="b"/>
            <a:pathLst>
              <a:path w="205" h="343">
                <a:moveTo>
                  <a:pt x="0" y="243"/>
                </a:moveTo>
                <a:cubicBezTo>
                  <a:pt x="0" y="210"/>
                  <a:pt x="6" y="176"/>
                  <a:pt x="19" y="140"/>
                </a:cubicBezTo>
                <a:cubicBezTo>
                  <a:pt x="31" y="104"/>
                  <a:pt x="48" y="73"/>
                  <a:pt x="70" y="47"/>
                </a:cubicBezTo>
                <a:cubicBezTo>
                  <a:pt x="91" y="21"/>
                  <a:pt x="114" y="5"/>
                  <a:pt x="137" y="1"/>
                </a:cubicBezTo>
                <a:cubicBezTo>
                  <a:pt x="137" y="1"/>
                  <a:pt x="139" y="1"/>
                  <a:pt x="141" y="1"/>
                </a:cubicBezTo>
                <a:cubicBezTo>
                  <a:pt x="143" y="1"/>
                  <a:pt x="145" y="1"/>
                  <a:pt x="147" y="0"/>
                </a:cubicBezTo>
                <a:cubicBezTo>
                  <a:pt x="164" y="2"/>
                  <a:pt x="177" y="11"/>
                  <a:pt x="187" y="25"/>
                </a:cubicBezTo>
                <a:cubicBezTo>
                  <a:pt x="199" y="44"/>
                  <a:pt x="205" y="70"/>
                  <a:pt x="205" y="102"/>
                </a:cubicBezTo>
                <a:cubicBezTo>
                  <a:pt x="205" y="138"/>
                  <a:pt x="198" y="176"/>
                  <a:pt x="184" y="214"/>
                </a:cubicBezTo>
                <a:cubicBezTo>
                  <a:pt x="169" y="252"/>
                  <a:pt x="151" y="283"/>
                  <a:pt x="129" y="307"/>
                </a:cubicBezTo>
                <a:cubicBezTo>
                  <a:pt x="106" y="331"/>
                  <a:pt x="84" y="343"/>
                  <a:pt x="64" y="343"/>
                </a:cubicBezTo>
                <a:lnTo>
                  <a:pt x="60" y="343"/>
                </a:lnTo>
                <a:cubicBezTo>
                  <a:pt x="49" y="343"/>
                  <a:pt x="39" y="340"/>
                  <a:pt x="31" y="334"/>
                </a:cubicBezTo>
                <a:cubicBezTo>
                  <a:pt x="23" y="327"/>
                  <a:pt x="16" y="319"/>
                  <a:pt x="12" y="308"/>
                </a:cubicBezTo>
                <a:cubicBezTo>
                  <a:pt x="8" y="298"/>
                  <a:pt x="5" y="287"/>
                  <a:pt x="3" y="276"/>
                </a:cubicBezTo>
                <a:cubicBezTo>
                  <a:pt x="1" y="266"/>
                  <a:pt x="0" y="254"/>
                  <a:pt x="0" y="243"/>
                </a:cubicBezTo>
                <a:moveTo>
                  <a:pt x="168" y="68"/>
                </a:moveTo>
                <a:cubicBezTo>
                  <a:pt x="168" y="35"/>
                  <a:pt x="159" y="19"/>
                  <a:pt x="142" y="19"/>
                </a:cubicBezTo>
                <a:cubicBezTo>
                  <a:pt x="131" y="19"/>
                  <a:pt x="120" y="26"/>
                  <a:pt x="108" y="41"/>
                </a:cubicBezTo>
                <a:cubicBezTo>
                  <a:pt x="97" y="55"/>
                  <a:pt x="88" y="71"/>
                  <a:pt x="81" y="89"/>
                </a:cubicBezTo>
                <a:cubicBezTo>
                  <a:pt x="74" y="108"/>
                  <a:pt x="69" y="124"/>
                  <a:pt x="65" y="137"/>
                </a:cubicBezTo>
                <a:cubicBezTo>
                  <a:pt x="61" y="151"/>
                  <a:pt x="59" y="159"/>
                  <a:pt x="59" y="161"/>
                </a:cubicBezTo>
                <a:cubicBezTo>
                  <a:pt x="74" y="161"/>
                  <a:pt x="90" y="162"/>
                  <a:pt x="105" y="162"/>
                </a:cubicBezTo>
                <a:lnTo>
                  <a:pt x="152" y="161"/>
                </a:lnTo>
                <a:cubicBezTo>
                  <a:pt x="153" y="161"/>
                  <a:pt x="154" y="156"/>
                  <a:pt x="156" y="145"/>
                </a:cubicBezTo>
                <a:cubicBezTo>
                  <a:pt x="158" y="135"/>
                  <a:pt x="161" y="122"/>
                  <a:pt x="164" y="107"/>
                </a:cubicBezTo>
                <a:cubicBezTo>
                  <a:pt x="167" y="92"/>
                  <a:pt x="168" y="79"/>
                  <a:pt x="168" y="68"/>
                </a:cubicBezTo>
                <a:moveTo>
                  <a:pt x="37" y="275"/>
                </a:moveTo>
                <a:cubicBezTo>
                  <a:pt x="37" y="309"/>
                  <a:pt x="46" y="326"/>
                  <a:pt x="63" y="326"/>
                </a:cubicBezTo>
                <a:cubicBezTo>
                  <a:pt x="68" y="326"/>
                  <a:pt x="73" y="324"/>
                  <a:pt x="78" y="321"/>
                </a:cubicBezTo>
                <a:cubicBezTo>
                  <a:pt x="84" y="318"/>
                  <a:pt x="90" y="312"/>
                  <a:pt x="98" y="303"/>
                </a:cubicBezTo>
                <a:cubicBezTo>
                  <a:pt x="105" y="294"/>
                  <a:pt x="114" y="280"/>
                  <a:pt x="122" y="262"/>
                </a:cubicBezTo>
                <a:cubicBezTo>
                  <a:pt x="129" y="243"/>
                  <a:pt x="137" y="219"/>
                  <a:pt x="145" y="192"/>
                </a:cubicBezTo>
                <a:lnTo>
                  <a:pt x="147" y="184"/>
                </a:lnTo>
                <a:lnTo>
                  <a:pt x="53" y="184"/>
                </a:lnTo>
                <a:cubicBezTo>
                  <a:pt x="53" y="185"/>
                  <a:pt x="51" y="191"/>
                  <a:pt x="48" y="202"/>
                </a:cubicBezTo>
                <a:cubicBezTo>
                  <a:pt x="46" y="213"/>
                  <a:pt x="43" y="225"/>
                  <a:pt x="41" y="239"/>
                </a:cubicBezTo>
                <a:cubicBezTo>
                  <a:pt x="39"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5" name=""/>
          <p:cNvSpPr/>
          <p:nvPr/>
        </p:nvSpPr>
        <p:spPr>
          <a:xfrm>
            <a:off x="1707480" y="3124080"/>
            <a:ext cx="162720" cy="57240"/>
          </a:xfrm>
          <a:custGeom>
            <a:avLst/>
            <a:gdLst/>
            <a:ahLst/>
            <a:rect l="0" t="0" r="r" b="b"/>
            <a:pathLst>
              <a:path w="452" h="159">
                <a:moveTo>
                  <a:pt x="0" y="13"/>
                </a:moveTo>
                <a:cubicBezTo>
                  <a:pt x="0" y="8"/>
                  <a:pt x="3" y="3"/>
                  <a:pt x="10" y="0"/>
                </a:cubicBezTo>
                <a:lnTo>
                  <a:pt x="442" y="0"/>
                </a:lnTo>
                <a:cubicBezTo>
                  <a:pt x="448" y="3"/>
                  <a:pt x="452" y="8"/>
                  <a:pt x="452" y="13"/>
                </a:cubicBezTo>
                <a:cubicBezTo>
                  <a:pt x="452" y="18"/>
                  <a:pt x="449" y="23"/>
                  <a:pt x="442" y="26"/>
                </a:cubicBezTo>
                <a:lnTo>
                  <a:pt x="226" y="27"/>
                </a:lnTo>
                <a:lnTo>
                  <a:pt x="11" y="27"/>
                </a:lnTo>
                <a:cubicBezTo>
                  <a:pt x="4" y="25"/>
                  <a:pt x="0" y="20"/>
                  <a:pt x="0" y="13"/>
                </a:cubicBezTo>
                <a:moveTo>
                  <a:pt x="0" y="146"/>
                </a:moveTo>
                <a:cubicBezTo>
                  <a:pt x="0" y="139"/>
                  <a:pt x="4" y="134"/>
                  <a:pt x="11" y="132"/>
                </a:cubicBezTo>
                <a:lnTo>
                  <a:pt x="442" y="132"/>
                </a:lnTo>
                <a:cubicBezTo>
                  <a:pt x="449" y="137"/>
                  <a:pt x="452" y="141"/>
                  <a:pt x="452" y="146"/>
                </a:cubicBezTo>
                <a:cubicBezTo>
                  <a:pt x="452" y="151"/>
                  <a:pt x="448"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6" name=""/>
          <p:cNvSpPr/>
          <p:nvPr/>
        </p:nvSpPr>
        <p:spPr>
          <a:xfrm>
            <a:off x="2133360" y="3002760"/>
            <a:ext cx="59760" cy="115200"/>
          </a:xfrm>
          <a:custGeom>
            <a:avLst/>
            <a:gdLst/>
            <a:ahLst/>
            <a:rect l="0" t="0" r="r" b="b"/>
            <a:pathLst>
              <a:path w="166" h="320">
                <a:moveTo>
                  <a:pt x="63" y="42"/>
                </a:moveTo>
                <a:lnTo>
                  <a:pt x="56" y="45"/>
                </a:lnTo>
                <a:cubicBezTo>
                  <a:pt x="52" y="46"/>
                  <a:pt x="45" y="48"/>
                  <a:pt x="37" y="49"/>
                </a:cubicBezTo>
                <a:cubicBezTo>
                  <a:pt x="29" y="51"/>
                  <a:pt x="20" y="52"/>
                  <a:pt x="9" y="53"/>
                </a:cubicBezTo>
                <a:lnTo>
                  <a:pt x="0" y="53"/>
                </a:lnTo>
                <a:lnTo>
                  <a:pt x="0" y="31"/>
                </a:lnTo>
                <a:lnTo>
                  <a:pt x="9" y="31"/>
                </a:lnTo>
                <a:cubicBezTo>
                  <a:pt x="24" y="30"/>
                  <a:pt x="38" y="28"/>
                  <a:pt x="51" y="24"/>
                </a:cubicBezTo>
                <a:cubicBezTo>
                  <a:pt x="65" y="19"/>
                  <a:pt x="74" y="16"/>
                  <a:pt x="79" y="12"/>
                </a:cubicBezTo>
                <a:cubicBezTo>
                  <a:pt x="84" y="9"/>
                  <a:pt x="88" y="5"/>
                  <a:pt x="92" y="2"/>
                </a:cubicBezTo>
                <a:cubicBezTo>
                  <a:pt x="93" y="1"/>
                  <a:pt x="95" y="0"/>
                  <a:pt x="98" y="0"/>
                </a:cubicBezTo>
                <a:cubicBezTo>
                  <a:pt x="101" y="0"/>
                  <a:pt x="103" y="1"/>
                  <a:pt x="106" y="3"/>
                </a:cubicBezTo>
                <a:lnTo>
                  <a:pt x="106" y="147"/>
                </a:lnTo>
                <a:lnTo>
                  <a:pt x="106" y="290"/>
                </a:lnTo>
                <a:cubicBezTo>
                  <a:pt x="109" y="293"/>
                  <a:pt x="111" y="294"/>
                  <a:pt x="112" y="295"/>
                </a:cubicBezTo>
                <a:cubicBezTo>
                  <a:pt x="114" y="295"/>
                  <a:pt x="118" y="296"/>
                  <a:pt x="124" y="297"/>
                </a:cubicBezTo>
                <a:cubicBezTo>
                  <a:pt x="130" y="297"/>
                  <a:pt x="140" y="298"/>
                  <a:pt x="153" y="298"/>
                </a:cubicBezTo>
                <a:lnTo>
                  <a:pt x="166" y="298"/>
                </a:lnTo>
                <a:lnTo>
                  <a:pt x="166" y="320"/>
                </a:lnTo>
                <a:lnTo>
                  <a:pt x="160" y="320"/>
                </a:lnTo>
                <a:cubicBezTo>
                  <a:pt x="154" y="319"/>
                  <a:pt x="128"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61"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7" name=""/>
          <p:cNvSpPr/>
          <p:nvPr/>
        </p:nvSpPr>
        <p:spPr>
          <a:xfrm>
            <a:off x="2157120" y="3231000"/>
            <a:ext cx="98280" cy="78120"/>
          </a:xfrm>
          <a:custGeom>
            <a:avLst/>
            <a:gdLst/>
            <a:ahLst/>
            <a:rect l="0" t="0" r="r" b="b"/>
            <a:pathLst>
              <a:path w="273" h="217">
                <a:moveTo>
                  <a:pt x="0" y="136"/>
                </a:moveTo>
                <a:cubicBezTo>
                  <a:pt x="0" y="100"/>
                  <a:pt x="14" y="68"/>
                  <a:pt x="41" y="41"/>
                </a:cubicBezTo>
                <a:cubicBezTo>
                  <a:pt x="69" y="13"/>
                  <a:pt x="99" y="0"/>
                  <a:pt x="133" y="0"/>
                </a:cubicBezTo>
                <a:cubicBezTo>
                  <a:pt x="155" y="0"/>
                  <a:pt x="173" y="6"/>
                  <a:pt x="186" y="19"/>
                </a:cubicBezTo>
                <a:cubicBezTo>
                  <a:pt x="200" y="31"/>
                  <a:pt x="209" y="47"/>
                  <a:pt x="214" y="66"/>
                </a:cubicBezTo>
                <a:cubicBezTo>
                  <a:pt x="216" y="75"/>
                  <a:pt x="217" y="85"/>
                  <a:pt x="217" y="98"/>
                </a:cubicBezTo>
                <a:lnTo>
                  <a:pt x="217" y="111"/>
                </a:lnTo>
                <a:cubicBezTo>
                  <a:pt x="233" y="88"/>
                  <a:pt x="245" y="61"/>
                  <a:pt x="253" y="32"/>
                </a:cubicBezTo>
                <a:cubicBezTo>
                  <a:pt x="254" y="28"/>
                  <a:pt x="255" y="25"/>
                  <a:pt x="256" y="24"/>
                </a:cubicBezTo>
                <a:cubicBezTo>
                  <a:pt x="256" y="24"/>
                  <a:pt x="259" y="23"/>
                  <a:pt x="263" y="23"/>
                </a:cubicBezTo>
                <a:cubicBezTo>
                  <a:pt x="270" y="23"/>
                  <a:pt x="273" y="24"/>
                  <a:pt x="273" y="27"/>
                </a:cubicBezTo>
                <a:cubicBezTo>
                  <a:pt x="273" y="30"/>
                  <a:pt x="272" y="36"/>
                  <a:pt x="269" y="45"/>
                </a:cubicBezTo>
                <a:cubicBezTo>
                  <a:pt x="266" y="55"/>
                  <a:pt x="261" y="69"/>
                  <a:pt x="252" y="86"/>
                </a:cubicBezTo>
                <a:cubicBezTo>
                  <a:pt x="243" y="104"/>
                  <a:pt x="234" y="120"/>
                  <a:pt x="223" y="134"/>
                </a:cubicBezTo>
                <a:lnTo>
                  <a:pt x="217" y="141"/>
                </a:lnTo>
                <a:lnTo>
                  <a:pt x="218" y="152"/>
                </a:lnTo>
                <a:cubicBezTo>
                  <a:pt x="219" y="170"/>
                  <a:pt x="220" y="182"/>
                  <a:pt x="222" y="188"/>
                </a:cubicBezTo>
                <a:cubicBezTo>
                  <a:pt x="224" y="195"/>
                  <a:pt x="227" y="198"/>
                  <a:pt x="231" y="198"/>
                </a:cubicBezTo>
                <a:cubicBezTo>
                  <a:pt x="235" y="198"/>
                  <a:pt x="239" y="196"/>
                  <a:pt x="243" y="193"/>
                </a:cubicBezTo>
                <a:cubicBezTo>
                  <a:pt x="247" y="190"/>
                  <a:pt x="250" y="187"/>
                  <a:pt x="251" y="182"/>
                </a:cubicBezTo>
                <a:cubicBezTo>
                  <a:pt x="252" y="180"/>
                  <a:pt x="253" y="179"/>
                  <a:pt x="254" y="178"/>
                </a:cubicBezTo>
                <a:cubicBezTo>
                  <a:pt x="255" y="178"/>
                  <a:pt x="257" y="178"/>
                  <a:pt x="261" y="177"/>
                </a:cubicBezTo>
                <a:cubicBezTo>
                  <a:pt x="267" y="177"/>
                  <a:pt x="271" y="179"/>
                  <a:pt x="271" y="181"/>
                </a:cubicBezTo>
                <a:cubicBezTo>
                  <a:pt x="271" y="183"/>
                  <a:pt x="270" y="186"/>
                  <a:pt x="268" y="190"/>
                </a:cubicBezTo>
                <a:cubicBezTo>
                  <a:pt x="264" y="198"/>
                  <a:pt x="258" y="204"/>
                  <a:pt x="251" y="210"/>
                </a:cubicBezTo>
                <a:cubicBezTo>
                  <a:pt x="244" y="214"/>
                  <a:pt x="237" y="216"/>
                  <a:pt x="230" y="217"/>
                </a:cubicBezTo>
                <a:lnTo>
                  <a:pt x="227" y="217"/>
                </a:lnTo>
                <a:cubicBezTo>
                  <a:pt x="205" y="217"/>
                  <a:pt x="191" y="204"/>
                  <a:pt x="183" y="181"/>
                </a:cubicBezTo>
                <a:lnTo>
                  <a:pt x="182" y="178"/>
                </a:lnTo>
                <a:lnTo>
                  <a:pt x="176" y="182"/>
                </a:lnTo>
                <a:cubicBezTo>
                  <a:pt x="173" y="184"/>
                  <a:pt x="168" y="187"/>
                  <a:pt x="162" y="191"/>
                </a:cubicBezTo>
                <a:cubicBezTo>
                  <a:pt x="156" y="195"/>
                  <a:pt x="148" y="199"/>
                  <a:pt x="140" y="202"/>
                </a:cubicBezTo>
                <a:cubicBezTo>
                  <a:pt x="133" y="207"/>
                  <a:pt x="122" y="210"/>
                  <a:pt x="112" y="213"/>
                </a:cubicBezTo>
                <a:cubicBezTo>
                  <a:pt x="101" y="216"/>
                  <a:pt x="91" y="217"/>
                  <a:pt x="81" y="217"/>
                </a:cubicBezTo>
                <a:cubicBezTo>
                  <a:pt x="56" y="217"/>
                  <a:pt x="36" y="209"/>
                  <a:pt x="22" y="192"/>
                </a:cubicBezTo>
                <a:cubicBezTo>
                  <a:pt x="8" y="176"/>
                  <a:pt x="0" y="158"/>
                  <a:pt x="0" y="136"/>
                </a:cubicBezTo>
                <a:moveTo>
                  <a:pt x="84" y="198"/>
                </a:moveTo>
                <a:cubicBezTo>
                  <a:pt x="99" y="198"/>
                  <a:pt x="115" y="195"/>
                  <a:pt x="131" y="188"/>
                </a:cubicBezTo>
                <a:cubicBezTo>
                  <a:pt x="147" y="182"/>
                  <a:pt x="159" y="175"/>
                  <a:pt x="166" y="168"/>
                </a:cubicBezTo>
                <a:lnTo>
                  <a:pt x="178" y="157"/>
                </a:lnTo>
                <a:cubicBezTo>
                  <a:pt x="177" y="112"/>
                  <a:pt x="176" y="83"/>
                  <a:pt x="174" y="72"/>
                </a:cubicBezTo>
                <a:cubicBezTo>
                  <a:pt x="170" y="36"/>
                  <a:pt x="155" y="17"/>
                  <a:pt x="130" y="17"/>
                </a:cubicBezTo>
                <a:cubicBezTo>
                  <a:pt x="107" y="17"/>
                  <a:pt x="88" y="29"/>
                  <a:pt x="72" y="52"/>
                </a:cubicBezTo>
                <a:cubicBezTo>
                  <a:pt x="63" y="65"/>
                  <a:pt x="56" y="82"/>
                  <a:pt x="51" y="104"/>
                </a:cubicBezTo>
                <a:cubicBezTo>
                  <a:pt x="45" y="125"/>
                  <a:pt x="42" y="142"/>
                  <a:pt x="42" y="154"/>
                </a:cubicBezTo>
                <a:cubicBezTo>
                  <a:pt x="42" y="169"/>
                  <a:pt x="46" y="180"/>
                  <a:pt x="54" y="187"/>
                </a:cubicBezTo>
                <a:cubicBezTo>
                  <a:pt x="62" y="194"/>
                  <a:pt x="72" y="198"/>
                  <a:pt x="84" y="19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8" name=""/>
          <p:cNvSpPr/>
          <p:nvPr/>
        </p:nvSpPr>
        <p:spPr>
          <a:xfrm>
            <a:off x="2269440" y="3256560"/>
            <a:ext cx="38160" cy="77760"/>
          </a:xfrm>
          <a:custGeom>
            <a:avLst/>
            <a:gdLst/>
            <a:ahLst/>
            <a:rect l="0" t="0" r="r" b="b"/>
            <a:pathLst>
              <a:path w="106" h="216">
                <a:moveTo>
                  <a:pt x="3" y="81"/>
                </a:moveTo>
                <a:cubicBezTo>
                  <a:pt x="1" y="80"/>
                  <a:pt x="0" y="79"/>
                  <a:pt x="0" y="78"/>
                </a:cubicBezTo>
                <a:cubicBezTo>
                  <a:pt x="0" y="77"/>
                  <a:pt x="1" y="75"/>
                  <a:pt x="1" y="73"/>
                </a:cubicBezTo>
                <a:cubicBezTo>
                  <a:pt x="2" y="70"/>
                  <a:pt x="3" y="68"/>
                  <a:pt x="3" y="68"/>
                </a:cubicBezTo>
                <a:cubicBezTo>
                  <a:pt x="3" y="67"/>
                  <a:pt x="4" y="66"/>
                  <a:pt x="6" y="66"/>
                </a:cubicBezTo>
                <a:cubicBezTo>
                  <a:pt x="8" y="66"/>
                  <a:pt x="13" y="66"/>
                  <a:pt x="23" y="66"/>
                </a:cubicBezTo>
                <a:lnTo>
                  <a:pt x="41" y="66"/>
                </a:lnTo>
                <a:lnTo>
                  <a:pt x="48" y="39"/>
                </a:lnTo>
                <a:cubicBezTo>
                  <a:pt x="48" y="36"/>
                  <a:pt x="50" y="33"/>
                  <a:pt x="51" y="29"/>
                </a:cubicBezTo>
                <a:cubicBezTo>
                  <a:pt x="52" y="25"/>
                  <a:pt x="53" y="22"/>
                  <a:pt x="53" y="20"/>
                </a:cubicBezTo>
                <a:cubicBezTo>
                  <a:pt x="54" y="18"/>
                  <a:pt x="55" y="16"/>
                  <a:pt x="55" y="14"/>
                </a:cubicBezTo>
                <a:cubicBezTo>
                  <a:pt x="56" y="11"/>
                  <a:pt x="57" y="9"/>
                  <a:pt x="58" y="8"/>
                </a:cubicBezTo>
                <a:cubicBezTo>
                  <a:pt x="59" y="7"/>
                  <a:pt x="60" y="5"/>
                  <a:pt x="61" y="4"/>
                </a:cubicBezTo>
                <a:cubicBezTo>
                  <a:pt x="63" y="2"/>
                  <a:pt x="64" y="1"/>
                  <a:pt x="66" y="1"/>
                </a:cubicBezTo>
                <a:cubicBezTo>
                  <a:pt x="68" y="0"/>
                  <a:pt x="70" y="0"/>
                  <a:pt x="72" y="0"/>
                </a:cubicBezTo>
                <a:cubicBezTo>
                  <a:pt x="76" y="0"/>
                  <a:pt x="79" y="1"/>
                  <a:pt x="81" y="4"/>
                </a:cubicBezTo>
                <a:cubicBezTo>
                  <a:pt x="82" y="6"/>
                  <a:pt x="83" y="8"/>
                  <a:pt x="83" y="10"/>
                </a:cubicBezTo>
                <a:cubicBezTo>
                  <a:pt x="83" y="12"/>
                  <a:pt x="82" y="17"/>
                  <a:pt x="80" y="26"/>
                </a:cubicBezTo>
                <a:cubicBezTo>
                  <a:pt x="78" y="35"/>
                  <a:pt x="76" y="44"/>
                  <a:pt x="73" y="53"/>
                </a:cubicBezTo>
                <a:lnTo>
                  <a:pt x="70" y="65"/>
                </a:lnTo>
                <a:cubicBezTo>
                  <a:pt x="70" y="66"/>
                  <a:pt x="76" y="66"/>
                  <a:pt x="87" y="66"/>
                </a:cubicBezTo>
                <a:lnTo>
                  <a:pt x="104" y="66"/>
                </a:lnTo>
                <a:cubicBezTo>
                  <a:pt x="106" y="68"/>
                  <a:pt x="106" y="69"/>
                  <a:pt x="106" y="70"/>
                </a:cubicBezTo>
                <a:cubicBezTo>
                  <a:pt x="106" y="75"/>
                  <a:pt x="105" y="79"/>
                  <a:pt x="102" y="81"/>
                </a:cubicBezTo>
                <a:lnTo>
                  <a:pt x="66" y="81"/>
                </a:lnTo>
                <a:lnTo>
                  <a:pt x="54" y="132"/>
                </a:lnTo>
                <a:cubicBezTo>
                  <a:pt x="44" y="168"/>
                  <a:pt x="40" y="187"/>
                  <a:pt x="40" y="190"/>
                </a:cubicBezTo>
                <a:cubicBezTo>
                  <a:pt x="40" y="199"/>
                  <a:pt x="43" y="204"/>
                  <a:pt x="50" y="204"/>
                </a:cubicBezTo>
                <a:cubicBezTo>
                  <a:pt x="58" y="204"/>
                  <a:pt x="65"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3" y="166"/>
                  <a:pt x="103" y="168"/>
                </a:cubicBezTo>
                <a:cubicBezTo>
                  <a:pt x="102" y="171"/>
                  <a:pt x="100" y="176"/>
                  <a:pt x="97" y="181"/>
                </a:cubicBezTo>
                <a:cubicBezTo>
                  <a:pt x="94" y="185"/>
                  <a:pt x="90" y="191"/>
                  <a:pt x="85" y="196"/>
                </a:cubicBezTo>
                <a:cubicBezTo>
                  <a:pt x="80" y="202"/>
                  <a:pt x="75" y="207"/>
                  <a:pt x="68" y="211"/>
                </a:cubicBezTo>
                <a:cubicBezTo>
                  <a:pt x="61" y="214"/>
                  <a:pt x="54" y="216"/>
                  <a:pt x="46" y="216"/>
                </a:cubicBezTo>
                <a:cubicBezTo>
                  <a:pt x="40" y="216"/>
                  <a:pt x="33" y="215"/>
                  <a:pt x="27" y="211"/>
                </a:cubicBezTo>
                <a:cubicBezTo>
                  <a:pt x="21" y="208"/>
                  <a:pt x="17" y="202"/>
                  <a:pt x="14" y="194"/>
                </a:cubicBezTo>
                <a:cubicBezTo>
                  <a:pt x="13" y="192"/>
                  <a:pt x="13" y="189"/>
                  <a:pt x="13" y="185"/>
                </a:cubicBezTo>
                <a:lnTo>
                  <a:pt x="13" y="178"/>
                </a:lnTo>
                <a:lnTo>
                  <a:pt x="25" y="131"/>
                </a:lnTo>
                <a:cubicBezTo>
                  <a:pt x="33" y="99"/>
                  <a:pt x="37" y="82"/>
                  <a:pt x="37" y="82"/>
                </a:cubicBezTo>
                <a:cubicBezTo>
                  <a:pt x="37" y="82"/>
                  <a:pt x="31" y="81"/>
                  <a:pt x="20" y="81"/>
                </a:cubicBezTo>
                <a:lnTo>
                  <a:pt x="3"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39" name=""/>
          <p:cNvSpPr/>
          <p:nvPr/>
        </p:nvSpPr>
        <p:spPr>
          <a:xfrm>
            <a:off x="2017080" y="3187800"/>
            <a:ext cx="134640" cy="172440"/>
          </a:xfrm>
          <a:custGeom>
            <a:avLst/>
            <a:gdLst/>
            <a:ahLst/>
            <a:rect l="0" t="0" r="r" b="b"/>
            <a:pathLst>
              <a:path w="374" h="479">
                <a:moveTo>
                  <a:pt x="11" y="297"/>
                </a:moveTo>
                <a:cubicBezTo>
                  <a:pt x="9" y="297"/>
                  <a:pt x="7" y="296"/>
                  <a:pt x="4" y="294"/>
                </a:cubicBezTo>
                <a:cubicBezTo>
                  <a:pt x="1" y="291"/>
                  <a:pt x="0" y="289"/>
                  <a:pt x="0" y="287"/>
                </a:cubicBezTo>
                <a:cubicBezTo>
                  <a:pt x="-1" y="285"/>
                  <a:pt x="4" y="280"/>
                  <a:pt x="14" y="273"/>
                </a:cubicBezTo>
                <a:cubicBezTo>
                  <a:pt x="25" y="265"/>
                  <a:pt x="35" y="257"/>
                  <a:pt x="46" y="249"/>
                </a:cubicBezTo>
                <a:cubicBezTo>
                  <a:pt x="57" y="240"/>
                  <a:pt x="63" y="236"/>
                  <a:pt x="64" y="235"/>
                </a:cubicBezTo>
                <a:cubicBezTo>
                  <a:pt x="65" y="234"/>
                  <a:pt x="66" y="234"/>
                  <a:pt x="67" y="234"/>
                </a:cubicBezTo>
                <a:cubicBezTo>
                  <a:pt x="69" y="234"/>
                  <a:pt x="71" y="237"/>
                  <a:pt x="74" y="242"/>
                </a:cubicBezTo>
                <a:cubicBezTo>
                  <a:pt x="76" y="247"/>
                  <a:pt x="85" y="266"/>
                  <a:pt x="100" y="298"/>
                </a:cubicBezTo>
                <a:cubicBezTo>
                  <a:pt x="106" y="312"/>
                  <a:pt x="111" y="323"/>
                  <a:pt x="114" y="331"/>
                </a:cubicBezTo>
                <a:lnTo>
                  <a:pt x="155" y="419"/>
                </a:lnTo>
                <a:cubicBezTo>
                  <a:pt x="155" y="419"/>
                  <a:pt x="172" y="385"/>
                  <a:pt x="206" y="318"/>
                </a:cubicBezTo>
                <a:cubicBezTo>
                  <a:pt x="239" y="250"/>
                  <a:pt x="271" y="181"/>
                  <a:pt x="304" y="112"/>
                </a:cubicBezTo>
                <a:cubicBezTo>
                  <a:pt x="337" y="44"/>
                  <a:pt x="354" y="8"/>
                  <a:pt x="355" y="7"/>
                </a:cubicBezTo>
                <a:cubicBezTo>
                  <a:pt x="357" y="2"/>
                  <a:pt x="361" y="0"/>
                  <a:pt x="365" y="0"/>
                </a:cubicBezTo>
                <a:cubicBezTo>
                  <a:pt x="367" y="0"/>
                  <a:pt x="369" y="1"/>
                  <a:pt x="371" y="3"/>
                </a:cubicBezTo>
                <a:cubicBezTo>
                  <a:pt x="372" y="5"/>
                  <a:pt x="373" y="7"/>
                  <a:pt x="374" y="9"/>
                </a:cubicBezTo>
                <a:lnTo>
                  <a:pt x="374" y="12"/>
                </a:lnTo>
                <a:lnTo>
                  <a:pt x="263" y="242"/>
                </a:lnTo>
                <a:lnTo>
                  <a:pt x="149" y="476"/>
                </a:lnTo>
                <a:cubicBezTo>
                  <a:pt x="148" y="478"/>
                  <a:pt x="145" y="479"/>
                  <a:pt x="140" y="479"/>
                </a:cubicBezTo>
                <a:cubicBezTo>
                  <a:pt x="137" y="479"/>
                  <a:pt x="135" y="479"/>
                  <a:pt x="134" y="478"/>
                </a:cubicBezTo>
                <a:cubicBezTo>
                  <a:pt x="134" y="477"/>
                  <a:pt x="118" y="442"/>
                  <a:pt x="88" y="375"/>
                </a:cubicBezTo>
                <a:lnTo>
                  <a:pt x="42" y="275"/>
                </a:lnTo>
                <a:lnTo>
                  <a:pt x="34" y="280"/>
                </a:lnTo>
                <a:cubicBezTo>
                  <a:pt x="29" y="284"/>
                  <a:pt x="24" y="288"/>
                  <a:pt x="19" y="292"/>
                </a:cubicBezTo>
                <a:cubicBezTo>
                  <a:pt x="14" y="296"/>
                  <a:pt x="11" y="297"/>
                  <a:pt x="11" y="29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0" name=""/>
          <p:cNvSpPr/>
          <p:nvPr/>
        </p:nvSpPr>
        <p:spPr>
          <a:xfrm>
            <a:off x="2151360" y="3187800"/>
            <a:ext cx="168840" cy="7560"/>
          </a:xfrm>
          <a:custGeom>
            <a:avLst/>
            <a:gdLst/>
            <a:ahLst/>
            <a:rect l="0" t="0" r="r" b="b"/>
            <a:pathLst>
              <a:path w="469" h="21">
                <a:moveTo>
                  <a:pt x="0" y="0"/>
                </a:moveTo>
                <a:lnTo>
                  <a:pt x="469" y="0"/>
                </a:lnTo>
                <a:lnTo>
                  <a:pt x="469" y="21"/>
                </a:lnTo>
                <a:lnTo>
                  <a:pt x="0" y="2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1" name=""/>
          <p:cNvSpPr/>
          <p:nvPr/>
        </p:nvSpPr>
        <p:spPr>
          <a:xfrm>
            <a:off x="1980360" y="3145320"/>
            <a:ext cx="364320" cy="14760"/>
          </a:xfrm>
          <a:custGeom>
            <a:avLst/>
            <a:gdLst/>
            <a:ahLst/>
            <a:rect l="0" t="0" r="r" b="b"/>
            <a:pathLst>
              <a:path w="1012" h="41">
                <a:moveTo>
                  <a:pt x="0" y="0"/>
                </a:moveTo>
                <a:lnTo>
                  <a:pt x="1012" y="0"/>
                </a:lnTo>
                <a:lnTo>
                  <a:pt x="1012"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2" name=""/>
          <p:cNvSpPr/>
          <p:nvPr/>
        </p:nvSpPr>
        <p:spPr>
          <a:xfrm>
            <a:off x="2417400" y="2933640"/>
            <a:ext cx="92880" cy="438120"/>
          </a:xfrm>
          <a:custGeom>
            <a:avLst/>
            <a:gdLst/>
            <a:ahLst/>
            <a:rect l="0" t="0" r="r" b="b"/>
            <a:pathLst>
              <a:path w="258" h="1217">
                <a:moveTo>
                  <a:pt x="0" y="712"/>
                </a:moveTo>
                <a:cubicBezTo>
                  <a:pt x="0" y="712"/>
                  <a:pt x="0" y="678"/>
                  <a:pt x="0" y="608"/>
                </a:cubicBezTo>
                <a:cubicBezTo>
                  <a:pt x="0" y="539"/>
                  <a:pt x="5" y="473"/>
                  <a:pt x="16" y="412"/>
                </a:cubicBezTo>
                <a:cubicBezTo>
                  <a:pt x="28" y="350"/>
                  <a:pt x="41" y="298"/>
                  <a:pt x="58" y="257"/>
                </a:cubicBezTo>
                <a:cubicBezTo>
                  <a:pt x="74" y="215"/>
                  <a:pt x="94" y="176"/>
                  <a:pt x="118" y="139"/>
                </a:cubicBezTo>
                <a:cubicBezTo>
                  <a:pt x="140" y="102"/>
                  <a:pt x="161" y="74"/>
                  <a:pt x="179" y="54"/>
                </a:cubicBezTo>
                <a:cubicBezTo>
                  <a:pt x="197" y="35"/>
                  <a:pt x="216" y="17"/>
                  <a:pt x="235" y="0"/>
                </a:cubicBezTo>
                <a:lnTo>
                  <a:pt x="254" y="0"/>
                </a:lnTo>
                <a:cubicBezTo>
                  <a:pt x="257" y="2"/>
                  <a:pt x="258" y="4"/>
                  <a:pt x="258" y="6"/>
                </a:cubicBezTo>
                <a:cubicBezTo>
                  <a:pt x="258" y="8"/>
                  <a:pt x="255" y="12"/>
                  <a:pt x="247" y="20"/>
                </a:cubicBezTo>
                <a:cubicBezTo>
                  <a:pt x="240" y="28"/>
                  <a:pt x="231" y="38"/>
                  <a:pt x="220" y="52"/>
                </a:cubicBezTo>
                <a:cubicBezTo>
                  <a:pt x="208" y="66"/>
                  <a:pt x="196" y="84"/>
                  <a:pt x="181" y="104"/>
                </a:cubicBezTo>
                <a:cubicBezTo>
                  <a:pt x="167" y="125"/>
                  <a:pt x="153" y="152"/>
                  <a:pt x="140" y="184"/>
                </a:cubicBezTo>
                <a:cubicBezTo>
                  <a:pt x="127" y="216"/>
                  <a:pt x="114" y="251"/>
                  <a:pt x="102" y="290"/>
                </a:cubicBezTo>
                <a:cubicBezTo>
                  <a:pt x="89" y="329"/>
                  <a:pt x="79" y="375"/>
                  <a:pt x="73" y="430"/>
                </a:cubicBezTo>
                <a:cubicBezTo>
                  <a:pt x="66" y="485"/>
                  <a:pt x="62" y="545"/>
                  <a:pt x="62" y="608"/>
                </a:cubicBezTo>
                <a:cubicBezTo>
                  <a:pt x="62" y="661"/>
                  <a:pt x="64" y="705"/>
                  <a:pt x="67" y="740"/>
                </a:cubicBezTo>
                <a:cubicBezTo>
                  <a:pt x="73" y="804"/>
                  <a:pt x="83" y="864"/>
                  <a:pt x="99" y="919"/>
                </a:cubicBezTo>
                <a:cubicBezTo>
                  <a:pt x="114" y="975"/>
                  <a:pt x="131" y="1019"/>
                  <a:pt x="149" y="1052"/>
                </a:cubicBezTo>
                <a:cubicBezTo>
                  <a:pt x="167" y="1086"/>
                  <a:pt x="184" y="1114"/>
                  <a:pt x="200" y="1138"/>
                </a:cubicBezTo>
                <a:cubicBezTo>
                  <a:pt x="216" y="1161"/>
                  <a:pt x="230" y="1179"/>
                  <a:pt x="241" y="1190"/>
                </a:cubicBezTo>
                <a:cubicBezTo>
                  <a:pt x="253" y="1202"/>
                  <a:pt x="258" y="1209"/>
                  <a:pt x="258" y="1211"/>
                </a:cubicBezTo>
                <a:cubicBezTo>
                  <a:pt x="258" y="1213"/>
                  <a:pt x="257" y="1215"/>
                  <a:pt x="254" y="1217"/>
                </a:cubicBezTo>
                <a:lnTo>
                  <a:pt x="235" y="1217"/>
                </a:lnTo>
                <a:cubicBezTo>
                  <a:pt x="215" y="1201"/>
                  <a:pt x="196" y="1182"/>
                  <a:pt x="178" y="1163"/>
                </a:cubicBezTo>
                <a:cubicBezTo>
                  <a:pt x="160" y="1143"/>
                  <a:pt x="140" y="1115"/>
                  <a:pt x="118" y="1078"/>
                </a:cubicBezTo>
                <a:cubicBezTo>
                  <a:pt x="94" y="1041"/>
                  <a:pt x="74" y="1002"/>
                  <a:pt x="58" y="960"/>
                </a:cubicBezTo>
                <a:cubicBezTo>
                  <a:pt x="41" y="919"/>
                  <a:pt x="27" y="867"/>
                  <a:pt x="16" y="805"/>
                </a:cubicBezTo>
                <a:lnTo>
                  <a:pt x="0" y="71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3" name=""/>
          <p:cNvSpPr/>
          <p:nvPr/>
        </p:nvSpPr>
        <p:spPr>
          <a:xfrm>
            <a:off x="2523960" y="310536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9"/>
                </a:lnTo>
                <a:lnTo>
                  <a:pt x="66" y="259"/>
                </a:lnTo>
                <a:lnTo>
                  <a:pt x="152" y="156"/>
                </a:lnTo>
                <a:lnTo>
                  <a:pt x="60" y="42"/>
                </a:lnTo>
                <a:lnTo>
                  <a:pt x="3" y="42"/>
                </a:lnTo>
                <a:lnTo>
                  <a:pt x="3" y="0"/>
                </a:lnTo>
                <a:lnTo>
                  <a:pt x="9" y="0"/>
                </a:lnTo>
                <a:cubicBezTo>
                  <a:pt x="15" y="1"/>
                  <a:pt x="40"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4" name=""/>
          <p:cNvSpPr/>
          <p:nvPr/>
        </p:nvSpPr>
        <p:spPr>
          <a:xfrm>
            <a:off x="2677680" y="3142080"/>
            <a:ext cx="54000" cy="110160"/>
          </a:xfrm>
          <a:custGeom>
            <a:avLst/>
            <a:gdLst/>
            <a:ahLst/>
            <a:rect l="0" t="0" r="r" b="b"/>
            <a:pathLst>
              <a:path w="150" h="306">
                <a:moveTo>
                  <a:pt x="4" y="115"/>
                </a:moveTo>
                <a:cubicBezTo>
                  <a:pt x="2" y="113"/>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9" y="93"/>
                </a:lnTo>
                <a:lnTo>
                  <a:pt x="68" y="55"/>
                </a:lnTo>
                <a:cubicBezTo>
                  <a:pt x="69" y="52"/>
                  <a:pt x="70" y="47"/>
                  <a:pt x="72" y="41"/>
                </a:cubicBezTo>
                <a:cubicBezTo>
                  <a:pt x="73" y="36"/>
                  <a:pt x="74" y="31"/>
                  <a:pt x="75" y="29"/>
                </a:cubicBezTo>
                <a:cubicBezTo>
                  <a:pt x="76" y="26"/>
                  <a:pt x="77" y="23"/>
                  <a:pt x="78" y="19"/>
                </a:cubicBezTo>
                <a:cubicBezTo>
                  <a:pt x="79" y="16"/>
                  <a:pt x="80" y="13"/>
                  <a:pt x="82" y="11"/>
                </a:cubicBezTo>
                <a:cubicBezTo>
                  <a:pt x="83" y="10"/>
                  <a:pt x="85" y="8"/>
                  <a:pt x="87" y="5"/>
                </a:cubicBezTo>
                <a:cubicBezTo>
                  <a:pt x="88" y="3"/>
                  <a:pt x="90" y="2"/>
                  <a:pt x="93" y="1"/>
                </a:cubicBezTo>
                <a:cubicBezTo>
                  <a:pt x="96" y="1"/>
                  <a:pt x="99" y="0"/>
                  <a:pt x="102" y="0"/>
                </a:cubicBezTo>
                <a:cubicBezTo>
                  <a:pt x="108" y="1"/>
                  <a:pt x="112" y="2"/>
                  <a:pt x="114" y="5"/>
                </a:cubicBezTo>
                <a:cubicBezTo>
                  <a:pt x="116" y="9"/>
                  <a:pt x="117" y="12"/>
                  <a:pt x="117" y="15"/>
                </a:cubicBezTo>
                <a:cubicBezTo>
                  <a:pt x="117" y="17"/>
                  <a:pt x="116" y="24"/>
                  <a:pt x="113" y="37"/>
                </a:cubicBezTo>
                <a:cubicBezTo>
                  <a:pt x="110" y="50"/>
                  <a:pt x="107" y="62"/>
                  <a:pt x="103" y="75"/>
                </a:cubicBezTo>
                <a:lnTo>
                  <a:pt x="99" y="92"/>
                </a:lnTo>
                <a:cubicBezTo>
                  <a:pt x="99" y="93"/>
                  <a:pt x="106" y="93"/>
                  <a:pt x="122" y="93"/>
                </a:cubicBezTo>
                <a:lnTo>
                  <a:pt x="147" y="93"/>
                </a:lnTo>
                <a:cubicBezTo>
                  <a:pt x="149" y="96"/>
                  <a:pt x="150" y="97"/>
                  <a:pt x="150" y="99"/>
                </a:cubicBezTo>
                <a:cubicBezTo>
                  <a:pt x="150" y="106"/>
                  <a:pt x="148" y="111"/>
                  <a:pt x="144" y="115"/>
                </a:cubicBezTo>
                <a:lnTo>
                  <a:pt x="93" y="115"/>
                </a:lnTo>
                <a:lnTo>
                  <a:pt x="76" y="185"/>
                </a:lnTo>
                <a:cubicBezTo>
                  <a:pt x="63" y="236"/>
                  <a:pt x="57" y="264"/>
                  <a:pt x="57" y="268"/>
                </a:cubicBezTo>
                <a:cubicBezTo>
                  <a:pt x="57" y="281"/>
                  <a:pt x="61" y="288"/>
                  <a:pt x="70" y="288"/>
                </a:cubicBezTo>
                <a:cubicBezTo>
                  <a:pt x="81" y="288"/>
                  <a:pt x="92" y="283"/>
                  <a:pt x="102" y="272"/>
                </a:cubicBezTo>
                <a:cubicBezTo>
                  <a:pt x="113" y="261"/>
                  <a:pt x="121" y="248"/>
                  <a:pt x="128" y="231"/>
                </a:cubicBezTo>
                <a:cubicBezTo>
                  <a:pt x="128" y="229"/>
                  <a:pt x="129" y="228"/>
                  <a:pt x="130" y="227"/>
                </a:cubicBezTo>
                <a:cubicBezTo>
                  <a:pt x="131" y="227"/>
                  <a:pt x="133" y="227"/>
                  <a:pt x="137" y="226"/>
                </a:cubicBezTo>
                <a:lnTo>
                  <a:pt x="139" y="226"/>
                </a:lnTo>
                <a:cubicBezTo>
                  <a:pt x="144" y="226"/>
                  <a:pt x="146" y="228"/>
                  <a:pt x="146" y="230"/>
                </a:cubicBezTo>
                <a:cubicBezTo>
                  <a:pt x="146" y="231"/>
                  <a:pt x="146" y="233"/>
                  <a:pt x="145" y="236"/>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0" y="294"/>
                  <a:pt x="23" y="286"/>
                  <a:pt x="20" y="274"/>
                </a:cubicBezTo>
                <a:cubicBezTo>
                  <a:pt x="19" y="271"/>
                  <a:pt x="19" y="267"/>
                  <a:pt x="19" y="261"/>
                </a:cubicBezTo>
                <a:lnTo>
                  <a:pt x="19" y="252"/>
                </a:lnTo>
                <a:lnTo>
                  <a:pt x="35" y="184"/>
                </a:lnTo>
                <a:cubicBezTo>
                  <a:pt x="47" y="139"/>
                  <a:pt x="53" y="117"/>
                  <a:pt x="54" y="116"/>
                </a:cubicBezTo>
                <a:cubicBezTo>
                  <a:pt x="54" y="116"/>
                  <a:pt x="45"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5" name=""/>
          <p:cNvSpPr/>
          <p:nvPr/>
        </p:nvSpPr>
        <p:spPr>
          <a:xfrm>
            <a:off x="2823480" y="3147480"/>
            <a:ext cx="148680" cy="10440"/>
          </a:xfrm>
          <a:custGeom>
            <a:avLst/>
            <a:gdLst/>
            <a:ahLst/>
            <a:rect l="0" t="0" r="r" b="b"/>
            <a:pathLst>
              <a:path w="413" h="29">
                <a:moveTo>
                  <a:pt x="9" y="0"/>
                </a:moveTo>
                <a:lnTo>
                  <a:pt x="403" y="0"/>
                </a:lnTo>
                <a:cubicBezTo>
                  <a:pt x="410" y="4"/>
                  <a:pt x="413" y="9"/>
                  <a:pt x="413" y="14"/>
                </a:cubicBezTo>
                <a:cubicBezTo>
                  <a:pt x="413" y="20"/>
                  <a:pt x="410" y="25"/>
                  <a:pt x="403" y="29"/>
                </a:cubicBezTo>
                <a:lnTo>
                  <a:pt x="9" y="29"/>
                </a:lnTo>
                <a:cubicBezTo>
                  <a:pt x="3" y="25"/>
                  <a:pt x="0" y="21"/>
                  <a:pt x="0" y="14"/>
                </a:cubicBezTo>
                <a:cubicBezTo>
                  <a:pt x="0" y="8"/>
                  <a:pt x="3" y="4"/>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6" name=""/>
          <p:cNvSpPr/>
          <p:nvPr/>
        </p:nvSpPr>
        <p:spPr>
          <a:xfrm>
            <a:off x="3187800" y="2988720"/>
            <a:ext cx="59400" cy="115200"/>
          </a:xfrm>
          <a:custGeom>
            <a:avLst/>
            <a:gdLst/>
            <a:ahLst/>
            <a:rect l="0" t="0" r="r" b="b"/>
            <a:pathLst>
              <a:path w="165" h="320">
                <a:moveTo>
                  <a:pt x="62" y="42"/>
                </a:moveTo>
                <a:lnTo>
                  <a:pt x="56" y="45"/>
                </a:lnTo>
                <a:cubicBezTo>
                  <a:pt x="51" y="46"/>
                  <a:pt x="45" y="48"/>
                  <a:pt x="37" y="49"/>
                </a:cubicBezTo>
                <a:cubicBezTo>
                  <a:pt x="29" y="51"/>
                  <a:pt x="19" y="52"/>
                  <a:pt x="9" y="53"/>
                </a:cubicBezTo>
                <a:lnTo>
                  <a:pt x="0" y="53"/>
                </a:lnTo>
                <a:lnTo>
                  <a:pt x="0" y="31"/>
                </a:lnTo>
                <a:lnTo>
                  <a:pt x="9" y="31"/>
                </a:lnTo>
                <a:cubicBezTo>
                  <a:pt x="24" y="30"/>
                  <a:pt x="38" y="28"/>
                  <a:pt x="51" y="24"/>
                </a:cubicBezTo>
                <a:cubicBezTo>
                  <a:pt x="63" y="19"/>
                  <a:pt x="72" y="16"/>
                  <a:pt x="77" y="12"/>
                </a:cubicBezTo>
                <a:cubicBezTo>
                  <a:pt x="84" y="9"/>
                  <a:pt x="88" y="5"/>
                  <a:pt x="92" y="2"/>
                </a:cubicBezTo>
                <a:cubicBezTo>
                  <a:pt x="92" y="1"/>
                  <a:pt x="94" y="0"/>
                  <a:pt x="98" y="0"/>
                </a:cubicBezTo>
                <a:cubicBezTo>
                  <a:pt x="100" y="0"/>
                  <a:pt x="103" y="1"/>
                  <a:pt x="106" y="3"/>
                </a:cubicBezTo>
                <a:lnTo>
                  <a:pt x="106" y="147"/>
                </a:lnTo>
                <a:lnTo>
                  <a:pt x="106" y="290"/>
                </a:lnTo>
                <a:cubicBezTo>
                  <a:pt x="108" y="293"/>
                  <a:pt x="110" y="294"/>
                  <a:pt x="112" y="295"/>
                </a:cubicBezTo>
                <a:cubicBezTo>
                  <a:pt x="114" y="295"/>
                  <a:pt x="117" y="296"/>
                  <a:pt x="123" y="297"/>
                </a:cubicBezTo>
                <a:cubicBezTo>
                  <a:pt x="129" y="297"/>
                  <a:pt x="139" y="298"/>
                  <a:pt x="153" y="298"/>
                </a:cubicBezTo>
                <a:lnTo>
                  <a:pt x="165" y="298"/>
                </a:lnTo>
                <a:lnTo>
                  <a:pt x="165" y="320"/>
                </a:lnTo>
                <a:lnTo>
                  <a:pt x="160" y="320"/>
                </a:lnTo>
                <a:cubicBezTo>
                  <a:pt x="154"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6"/>
                  <a:pt x="53" y="296"/>
                </a:cubicBezTo>
                <a:cubicBezTo>
                  <a:pt x="55" y="295"/>
                  <a:pt x="56" y="295"/>
                  <a:pt x="56"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7" name=""/>
          <p:cNvSpPr/>
          <p:nvPr/>
        </p:nvSpPr>
        <p:spPr>
          <a:xfrm>
            <a:off x="3274200" y="3057120"/>
            <a:ext cx="105120" cy="7200"/>
          </a:xfrm>
          <a:custGeom>
            <a:avLst/>
            <a:gdLst/>
            <a:ahLst/>
            <a:rect l="0" t="0" r="r" b="b"/>
            <a:pathLst>
              <a:path w="292" h="20">
                <a:moveTo>
                  <a:pt x="6" y="0"/>
                </a:moveTo>
                <a:lnTo>
                  <a:pt x="285" y="0"/>
                </a:lnTo>
                <a:cubicBezTo>
                  <a:pt x="290" y="2"/>
                  <a:pt x="292" y="5"/>
                  <a:pt x="292" y="9"/>
                </a:cubicBezTo>
                <a:cubicBezTo>
                  <a:pt x="292" y="14"/>
                  <a:pt x="290" y="17"/>
                  <a:pt x="285" y="20"/>
                </a:cubicBezTo>
                <a:lnTo>
                  <a:pt x="6" y="20"/>
                </a:lnTo>
                <a:cubicBezTo>
                  <a:pt x="2" y="17"/>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8" name=""/>
          <p:cNvSpPr/>
          <p:nvPr/>
        </p:nvSpPr>
        <p:spPr>
          <a:xfrm>
            <a:off x="3399480" y="3027240"/>
            <a:ext cx="98280" cy="78480"/>
          </a:xfrm>
          <a:custGeom>
            <a:avLst/>
            <a:gdLst/>
            <a:ahLst/>
            <a:rect l="0" t="0" r="r" b="b"/>
            <a:pathLst>
              <a:path w="273" h="218">
                <a:moveTo>
                  <a:pt x="0" y="138"/>
                </a:moveTo>
                <a:cubicBezTo>
                  <a:pt x="0" y="101"/>
                  <a:pt x="13" y="69"/>
                  <a:pt x="41" y="41"/>
                </a:cubicBezTo>
                <a:cubicBezTo>
                  <a:pt x="68" y="14"/>
                  <a:pt x="98" y="0"/>
                  <a:pt x="131" y="0"/>
                </a:cubicBezTo>
                <a:cubicBezTo>
                  <a:pt x="153" y="0"/>
                  <a:pt x="171" y="7"/>
                  <a:pt x="185" y="19"/>
                </a:cubicBezTo>
                <a:cubicBezTo>
                  <a:pt x="198" y="32"/>
                  <a:pt x="207" y="48"/>
                  <a:pt x="212" y="66"/>
                </a:cubicBezTo>
                <a:cubicBezTo>
                  <a:pt x="215" y="76"/>
                  <a:pt x="216" y="86"/>
                  <a:pt x="216" y="98"/>
                </a:cubicBezTo>
                <a:lnTo>
                  <a:pt x="216" y="112"/>
                </a:lnTo>
                <a:cubicBezTo>
                  <a:pt x="232" y="89"/>
                  <a:pt x="244" y="62"/>
                  <a:pt x="252" y="33"/>
                </a:cubicBezTo>
                <a:cubicBezTo>
                  <a:pt x="253" y="28"/>
                  <a:pt x="254" y="26"/>
                  <a:pt x="255" y="25"/>
                </a:cubicBezTo>
                <a:cubicBezTo>
                  <a:pt x="256" y="25"/>
                  <a:pt x="258" y="24"/>
                  <a:pt x="263" y="24"/>
                </a:cubicBezTo>
                <a:cubicBezTo>
                  <a:pt x="269" y="24"/>
                  <a:pt x="273" y="25"/>
                  <a:pt x="273" y="28"/>
                </a:cubicBezTo>
                <a:cubicBezTo>
                  <a:pt x="273" y="30"/>
                  <a:pt x="271" y="37"/>
                  <a:pt x="268" y="46"/>
                </a:cubicBezTo>
                <a:cubicBezTo>
                  <a:pt x="266" y="56"/>
                  <a:pt x="260" y="69"/>
                  <a:pt x="251" y="87"/>
                </a:cubicBezTo>
                <a:cubicBezTo>
                  <a:pt x="243" y="104"/>
                  <a:pt x="233" y="120"/>
                  <a:pt x="222" y="136"/>
                </a:cubicBezTo>
                <a:lnTo>
                  <a:pt x="217" y="142"/>
                </a:lnTo>
                <a:lnTo>
                  <a:pt x="217" y="154"/>
                </a:lnTo>
                <a:cubicBezTo>
                  <a:pt x="218" y="172"/>
                  <a:pt x="219" y="184"/>
                  <a:pt x="221" y="190"/>
                </a:cubicBezTo>
                <a:cubicBezTo>
                  <a:pt x="223" y="197"/>
                  <a:pt x="226" y="200"/>
                  <a:pt x="230" y="200"/>
                </a:cubicBezTo>
                <a:cubicBezTo>
                  <a:pt x="235" y="200"/>
                  <a:pt x="239" y="198"/>
                  <a:pt x="243" y="195"/>
                </a:cubicBezTo>
                <a:cubicBezTo>
                  <a:pt x="246" y="192"/>
                  <a:pt x="249" y="188"/>
                  <a:pt x="251" y="184"/>
                </a:cubicBezTo>
                <a:cubicBezTo>
                  <a:pt x="251" y="182"/>
                  <a:pt x="252" y="180"/>
                  <a:pt x="253" y="180"/>
                </a:cubicBezTo>
                <a:cubicBezTo>
                  <a:pt x="254" y="180"/>
                  <a:pt x="256" y="180"/>
                  <a:pt x="260" y="179"/>
                </a:cubicBezTo>
                <a:cubicBezTo>
                  <a:pt x="267" y="179"/>
                  <a:pt x="270" y="180"/>
                  <a:pt x="270" y="183"/>
                </a:cubicBezTo>
                <a:cubicBezTo>
                  <a:pt x="270" y="185"/>
                  <a:pt x="269" y="188"/>
                  <a:pt x="267" y="192"/>
                </a:cubicBezTo>
                <a:cubicBezTo>
                  <a:pt x="263" y="200"/>
                  <a:pt x="258" y="206"/>
                  <a:pt x="250" y="210"/>
                </a:cubicBezTo>
                <a:cubicBezTo>
                  <a:pt x="243" y="215"/>
                  <a:pt x="236" y="217"/>
                  <a:pt x="229" y="217"/>
                </a:cubicBezTo>
                <a:lnTo>
                  <a:pt x="226" y="217"/>
                </a:lnTo>
                <a:cubicBezTo>
                  <a:pt x="203" y="217"/>
                  <a:pt x="189" y="206"/>
                  <a:pt x="181" y="183"/>
                </a:cubicBezTo>
                <a:lnTo>
                  <a:pt x="180" y="180"/>
                </a:lnTo>
                <a:lnTo>
                  <a:pt x="175" y="183"/>
                </a:lnTo>
                <a:cubicBezTo>
                  <a:pt x="171" y="186"/>
                  <a:pt x="167" y="189"/>
                  <a:pt x="160" y="193"/>
                </a:cubicBezTo>
                <a:cubicBezTo>
                  <a:pt x="154" y="197"/>
                  <a:pt x="147" y="201"/>
                  <a:pt x="139" y="204"/>
                </a:cubicBezTo>
                <a:cubicBezTo>
                  <a:pt x="131" y="208"/>
                  <a:pt x="122" y="211"/>
                  <a:pt x="111" y="214"/>
                </a:cubicBezTo>
                <a:cubicBezTo>
                  <a:pt x="101" y="216"/>
                  <a:pt x="90" y="218"/>
                  <a:pt x="80" y="218"/>
                </a:cubicBezTo>
                <a:cubicBezTo>
                  <a:pt x="55" y="218"/>
                  <a:pt x="35" y="210"/>
                  <a:pt x="21" y="194"/>
                </a:cubicBezTo>
                <a:cubicBezTo>
                  <a:pt x="7" y="178"/>
                  <a:pt x="0" y="159"/>
                  <a:pt x="0" y="138"/>
                </a:cubicBezTo>
                <a:moveTo>
                  <a:pt x="83" y="200"/>
                </a:moveTo>
                <a:cubicBezTo>
                  <a:pt x="98" y="200"/>
                  <a:pt x="114" y="197"/>
                  <a:pt x="130" y="190"/>
                </a:cubicBezTo>
                <a:cubicBezTo>
                  <a:pt x="145" y="183"/>
                  <a:pt x="157" y="177"/>
                  <a:pt x="165" y="170"/>
                </a:cubicBezTo>
                <a:lnTo>
                  <a:pt x="176" y="159"/>
                </a:lnTo>
                <a:cubicBezTo>
                  <a:pt x="175" y="113"/>
                  <a:pt x="174" y="84"/>
                  <a:pt x="173" y="73"/>
                </a:cubicBezTo>
                <a:cubicBezTo>
                  <a:pt x="168" y="36"/>
                  <a:pt x="154" y="18"/>
                  <a:pt x="129" y="18"/>
                </a:cubicBezTo>
                <a:cubicBezTo>
                  <a:pt x="107" y="18"/>
                  <a:pt x="87" y="30"/>
                  <a:pt x="71" y="53"/>
                </a:cubicBezTo>
                <a:cubicBezTo>
                  <a:pt x="62" y="66"/>
                  <a:pt x="55" y="83"/>
                  <a:pt x="50" y="105"/>
                </a:cubicBezTo>
                <a:cubicBezTo>
                  <a:pt x="44" y="127"/>
                  <a:pt x="42" y="144"/>
                  <a:pt x="41" y="155"/>
                </a:cubicBezTo>
                <a:cubicBezTo>
                  <a:pt x="41" y="171"/>
                  <a:pt x="45" y="182"/>
                  <a:pt x="53" y="189"/>
                </a:cubicBezTo>
                <a:cubicBezTo>
                  <a:pt x="61" y="196"/>
                  <a:pt x="71" y="200"/>
                  <a:pt x="83" y="20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9" name=""/>
          <p:cNvSpPr/>
          <p:nvPr/>
        </p:nvSpPr>
        <p:spPr>
          <a:xfrm>
            <a:off x="3511800" y="3053160"/>
            <a:ext cx="38160" cy="77760"/>
          </a:xfrm>
          <a:custGeom>
            <a:avLst/>
            <a:gdLst/>
            <a:ahLst/>
            <a:rect l="0" t="0" r="r" b="b"/>
            <a:pathLst>
              <a:path w="106" h="216">
                <a:moveTo>
                  <a:pt x="2" y="82"/>
                </a:moveTo>
                <a:cubicBezTo>
                  <a:pt x="0" y="81"/>
                  <a:pt x="0" y="80"/>
                  <a:pt x="0" y="79"/>
                </a:cubicBezTo>
                <a:cubicBezTo>
                  <a:pt x="0" y="78"/>
                  <a:pt x="0" y="76"/>
                  <a:pt x="1" y="73"/>
                </a:cubicBezTo>
                <a:cubicBezTo>
                  <a:pt x="1" y="71"/>
                  <a:pt x="2" y="69"/>
                  <a:pt x="2" y="69"/>
                </a:cubicBezTo>
                <a:cubicBezTo>
                  <a:pt x="3" y="68"/>
                  <a:pt x="4" y="67"/>
                  <a:pt x="5" y="67"/>
                </a:cubicBezTo>
                <a:cubicBezTo>
                  <a:pt x="7" y="67"/>
                  <a:pt x="13" y="67"/>
                  <a:pt x="23" y="67"/>
                </a:cubicBezTo>
                <a:lnTo>
                  <a:pt x="40" y="67"/>
                </a:lnTo>
                <a:lnTo>
                  <a:pt x="47" y="40"/>
                </a:lnTo>
                <a:cubicBezTo>
                  <a:pt x="48" y="37"/>
                  <a:pt x="48" y="34"/>
                  <a:pt x="49" y="30"/>
                </a:cubicBezTo>
                <a:cubicBezTo>
                  <a:pt x="50" y="26"/>
                  <a:pt x="51" y="23"/>
                  <a:pt x="52" y="21"/>
                </a:cubicBezTo>
                <a:cubicBezTo>
                  <a:pt x="52" y="19"/>
                  <a:pt x="53" y="17"/>
                  <a:pt x="54" y="14"/>
                </a:cubicBezTo>
                <a:cubicBezTo>
                  <a:pt x="54" y="11"/>
                  <a:pt x="55" y="9"/>
                  <a:pt x="56" y="8"/>
                </a:cubicBezTo>
                <a:cubicBezTo>
                  <a:pt x="58" y="6"/>
                  <a:pt x="59" y="5"/>
                  <a:pt x="60" y="3"/>
                </a:cubicBezTo>
                <a:cubicBezTo>
                  <a:pt x="61" y="2"/>
                  <a:pt x="62" y="1"/>
                  <a:pt x="65" y="0"/>
                </a:cubicBezTo>
                <a:cubicBezTo>
                  <a:pt x="68" y="0"/>
                  <a:pt x="70" y="0"/>
                  <a:pt x="72" y="0"/>
                </a:cubicBezTo>
                <a:cubicBezTo>
                  <a:pt x="76" y="0"/>
                  <a:pt x="78" y="1"/>
                  <a:pt x="80" y="3"/>
                </a:cubicBezTo>
                <a:cubicBezTo>
                  <a:pt x="82" y="6"/>
                  <a:pt x="82" y="8"/>
                  <a:pt x="82" y="10"/>
                </a:cubicBezTo>
                <a:cubicBezTo>
                  <a:pt x="82" y="11"/>
                  <a:pt x="81" y="18"/>
                  <a:pt x="79" y="27"/>
                </a:cubicBezTo>
                <a:cubicBezTo>
                  <a:pt x="77" y="36"/>
                  <a:pt x="75" y="45"/>
                  <a:pt x="73" y="53"/>
                </a:cubicBezTo>
                <a:lnTo>
                  <a:pt x="69" y="66"/>
                </a:lnTo>
                <a:cubicBezTo>
                  <a:pt x="69" y="66"/>
                  <a:pt x="75" y="67"/>
                  <a:pt x="86" y="67"/>
                </a:cubicBezTo>
                <a:lnTo>
                  <a:pt x="103" y="67"/>
                </a:lnTo>
                <a:cubicBezTo>
                  <a:pt x="105" y="68"/>
                  <a:pt x="106" y="69"/>
                  <a:pt x="106" y="70"/>
                </a:cubicBezTo>
                <a:cubicBezTo>
                  <a:pt x="106" y="75"/>
                  <a:pt x="104" y="79"/>
                  <a:pt x="101" y="82"/>
                </a:cubicBezTo>
                <a:lnTo>
                  <a:pt x="65" y="82"/>
                </a:lnTo>
                <a:lnTo>
                  <a:pt x="52" y="131"/>
                </a:lnTo>
                <a:cubicBezTo>
                  <a:pt x="43" y="167"/>
                  <a:pt x="39" y="187"/>
                  <a:pt x="39" y="189"/>
                </a:cubicBezTo>
                <a:cubicBezTo>
                  <a:pt x="39" y="199"/>
                  <a:pt x="42" y="204"/>
                  <a:pt x="48" y="204"/>
                </a:cubicBezTo>
                <a:cubicBezTo>
                  <a:pt x="56" y="204"/>
                  <a:pt x="64" y="200"/>
                  <a:pt x="72" y="192"/>
                </a:cubicBezTo>
                <a:cubicBezTo>
                  <a:pt x="79" y="184"/>
                  <a:pt x="85" y="175"/>
                  <a:pt x="90" y="164"/>
                </a:cubicBezTo>
                <a:cubicBezTo>
                  <a:pt x="90" y="162"/>
                  <a:pt x="91" y="162"/>
                  <a:pt x="92" y="161"/>
                </a:cubicBezTo>
                <a:cubicBezTo>
                  <a:pt x="92" y="161"/>
                  <a:pt x="94" y="161"/>
                  <a:pt x="97" y="161"/>
                </a:cubicBezTo>
                <a:lnTo>
                  <a:pt x="98" y="161"/>
                </a:lnTo>
                <a:cubicBezTo>
                  <a:pt x="101" y="161"/>
                  <a:pt x="103" y="162"/>
                  <a:pt x="103" y="163"/>
                </a:cubicBezTo>
                <a:cubicBezTo>
                  <a:pt x="103" y="164"/>
                  <a:pt x="103" y="165"/>
                  <a:pt x="102" y="167"/>
                </a:cubicBezTo>
                <a:cubicBezTo>
                  <a:pt x="101" y="171"/>
                  <a:pt x="99" y="175"/>
                  <a:pt x="96" y="180"/>
                </a:cubicBezTo>
                <a:cubicBezTo>
                  <a:pt x="93" y="185"/>
                  <a:pt x="89" y="191"/>
                  <a:pt x="84" y="196"/>
                </a:cubicBezTo>
                <a:cubicBezTo>
                  <a:pt x="80" y="202"/>
                  <a:pt x="74" y="207"/>
                  <a:pt x="67" y="210"/>
                </a:cubicBezTo>
                <a:cubicBezTo>
                  <a:pt x="59" y="214"/>
                  <a:pt x="53" y="216"/>
                  <a:pt x="46" y="216"/>
                </a:cubicBezTo>
                <a:cubicBezTo>
                  <a:pt x="39" y="216"/>
                  <a:pt x="32" y="214"/>
                  <a:pt x="26" y="211"/>
                </a:cubicBezTo>
                <a:cubicBezTo>
                  <a:pt x="20" y="208"/>
                  <a:pt x="16" y="202"/>
                  <a:pt x="13" y="193"/>
                </a:cubicBezTo>
                <a:cubicBezTo>
                  <a:pt x="13" y="192"/>
                  <a:pt x="12" y="189"/>
                  <a:pt x="12" y="184"/>
                </a:cubicBezTo>
                <a:lnTo>
                  <a:pt x="12" y="178"/>
                </a:lnTo>
                <a:lnTo>
                  <a:pt x="24" y="131"/>
                </a:lnTo>
                <a:cubicBezTo>
                  <a:pt x="32" y="99"/>
                  <a:pt x="36" y="83"/>
                  <a:pt x="36" y="83"/>
                </a:cubicBezTo>
                <a:cubicBezTo>
                  <a:pt x="36" y="82"/>
                  <a:pt x="31" y="82"/>
                  <a:pt x="19" y="82"/>
                </a:cubicBezTo>
                <a:lnTo>
                  <a:pt x="2"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0" name=""/>
          <p:cNvSpPr/>
          <p:nvPr/>
        </p:nvSpPr>
        <p:spPr>
          <a:xfrm>
            <a:off x="3261240" y="3213720"/>
            <a:ext cx="59400" cy="115200"/>
          </a:xfrm>
          <a:custGeom>
            <a:avLst/>
            <a:gdLst/>
            <a:ahLst/>
            <a:rect l="0" t="0" r="r" b="b"/>
            <a:pathLst>
              <a:path w="165" h="320">
                <a:moveTo>
                  <a:pt x="63" y="43"/>
                </a:moveTo>
                <a:lnTo>
                  <a:pt x="57" y="45"/>
                </a:lnTo>
                <a:cubicBezTo>
                  <a:pt x="52" y="47"/>
                  <a:pt x="46" y="48"/>
                  <a:pt x="37" y="50"/>
                </a:cubicBezTo>
                <a:cubicBezTo>
                  <a:pt x="28" y="51"/>
                  <a:pt x="19" y="52"/>
                  <a:pt x="9" y="53"/>
                </a:cubicBezTo>
                <a:lnTo>
                  <a:pt x="0" y="53"/>
                </a:lnTo>
                <a:lnTo>
                  <a:pt x="0" y="31"/>
                </a:lnTo>
                <a:lnTo>
                  <a:pt x="9" y="31"/>
                </a:lnTo>
                <a:cubicBezTo>
                  <a:pt x="24" y="30"/>
                  <a:pt x="38" y="28"/>
                  <a:pt x="52" y="24"/>
                </a:cubicBezTo>
                <a:cubicBezTo>
                  <a:pt x="64" y="20"/>
                  <a:pt x="73" y="16"/>
                  <a:pt x="78" y="12"/>
                </a:cubicBezTo>
                <a:cubicBezTo>
                  <a:pt x="83" y="9"/>
                  <a:pt x="88" y="5"/>
                  <a:pt x="92" y="2"/>
                </a:cubicBezTo>
                <a:cubicBezTo>
                  <a:pt x="92" y="1"/>
                  <a:pt x="94" y="0"/>
                  <a:pt x="97" y="0"/>
                </a:cubicBezTo>
                <a:cubicBezTo>
                  <a:pt x="100" y="0"/>
                  <a:pt x="103" y="1"/>
                  <a:pt x="106" y="3"/>
                </a:cubicBezTo>
                <a:lnTo>
                  <a:pt x="106" y="147"/>
                </a:lnTo>
                <a:lnTo>
                  <a:pt x="106" y="291"/>
                </a:lnTo>
                <a:cubicBezTo>
                  <a:pt x="108" y="293"/>
                  <a:pt x="110" y="294"/>
                  <a:pt x="112" y="295"/>
                </a:cubicBezTo>
                <a:cubicBezTo>
                  <a:pt x="113" y="296"/>
                  <a:pt x="117" y="296"/>
                  <a:pt x="123" y="297"/>
                </a:cubicBezTo>
                <a:cubicBezTo>
                  <a:pt x="129" y="298"/>
                  <a:pt x="139" y="298"/>
                  <a:pt x="153" y="298"/>
                </a:cubicBezTo>
                <a:lnTo>
                  <a:pt x="165" y="298"/>
                </a:lnTo>
                <a:lnTo>
                  <a:pt x="165" y="320"/>
                </a:lnTo>
                <a:lnTo>
                  <a:pt x="160" y="320"/>
                </a:lnTo>
                <a:cubicBezTo>
                  <a:pt x="153"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6" y="297"/>
                </a:cubicBezTo>
                <a:cubicBezTo>
                  <a:pt x="49" y="297"/>
                  <a:pt x="51" y="297"/>
                  <a:pt x="53" y="296"/>
                </a:cubicBezTo>
                <a:cubicBezTo>
                  <a:pt x="56" y="295"/>
                  <a:pt x="57" y="295"/>
                  <a:pt x="57" y="295"/>
                </a:cubicBezTo>
                <a:cubicBezTo>
                  <a:pt x="58" y="295"/>
                  <a:pt x="59" y="294"/>
                  <a:pt x="60" y="293"/>
                </a:cubicBezTo>
                <a:cubicBezTo>
                  <a:pt x="62" y="291"/>
                  <a:pt x="63" y="290"/>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1" name=""/>
          <p:cNvSpPr/>
          <p:nvPr/>
        </p:nvSpPr>
        <p:spPr>
          <a:xfrm>
            <a:off x="3347280" y="3282120"/>
            <a:ext cx="105480" cy="7200"/>
          </a:xfrm>
          <a:custGeom>
            <a:avLst/>
            <a:gdLst/>
            <a:ahLst/>
            <a:rect l="0" t="0" r="r" b="b"/>
            <a:pathLst>
              <a:path w="293" h="20">
                <a:moveTo>
                  <a:pt x="7" y="0"/>
                </a:moveTo>
                <a:lnTo>
                  <a:pt x="286" y="0"/>
                </a:lnTo>
                <a:cubicBezTo>
                  <a:pt x="291" y="2"/>
                  <a:pt x="293" y="6"/>
                  <a:pt x="293" y="9"/>
                </a:cubicBezTo>
                <a:cubicBezTo>
                  <a:pt x="293" y="14"/>
                  <a:pt x="291" y="17"/>
                  <a:pt x="286" y="20"/>
                </a:cubicBezTo>
                <a:lnTo>
                  <a:pt x="7" y="20"/>
                </a:lnTo>
                <a:cubicBezTo>
                  <a:pt x="3" y="18"/>
                  <a:pt x="0" y="15"/>
                  <a:pt x="0" y="9"/>
                </a:cubicBezTo>
                <a:cubicBezTo>
                  <a:pt x="0" y="5"/>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2" name=""/>
          <p:cNvSpPr/>
          <p:nvPr/>
        </p:nvSpPr>
        <p:spPr>
          <a:xfrm>
            <a:off x="3472920" y="3252600"/>
            <a:ext cx="98280" cy="78120"/>
          </a:xfrm>
          <a:custGeom>
            <a:avLst/>
            <a:gdLst/>
            <a:ahLst/>
            <a:rect l="0" t="0" r="r" b="b"/>
            <a:pathLst>
              <a:path w="273" h="217">
                <a:moveTo>
                  <a:pt x="0" y="136"/>
                </a:moveTo>
                <a:cubicBezTo>
                  <a:pt x="0" y="100"/>
                  <a:pt x="14" y="68"/>
                  <a:pt x="42" y="41"/>
                </a:cubicBezTo>
                <a:cubicBezTo>
                  <a:pt x="69" y="13"/>
                  <a:pt x="99" y="0"/>
                  <a:pt x="132" y="0"/>
                </a:cubicBezTo>
                <a:cubicBezTo>
                  <a:pt x="154" y="0"/>
                  <a:pt x="172" y="6"/>
                  <a:pt x="186" y="19"/>
                </a:cubicBezTo>
                <a:cubicBezTo>
                  <a:pt x="199" y="31"/>
                  <a:pt x="208" y="47"/>
                  <a:pt x="213" y="66"/>
                </a:cubicBezTo>
                <a:cubicBezTo>
                  <a:pt x="215" y="75"/>
                  <a:pt x="216" y="85"/>
                  <a:pt x="216" y="98"/>
                </a:cubicBezTo>
                <a:lnTo>
                  <a:pt x="216" y="111"/>
                </a:lnTo>
                <a:cubicBezTo>
                  <a:pt x="232" y="88"/>
                  <a:pt x="244" y="61"/>
                  <a:pt x="252" y="32"/>
                </a:cubicBezTo>
                <a:cubicBezTo>
                  <a:pt x="253" y="28"/>
                  <a:pt x="254" y="25"/>
                  <a:pt x="255" y="24"/>
                </a:cubicBezTo>
                <a:cubicBezTo>
                  <a:pt x="256" y="24"/>
                  <a:pt x="258" y="23"/>
                  <a:pt x="263" y="23"/>
                </a:cubicBezTo>
                <a:cubicBezTo>
                  <a:pt x="269" y="23"/>
                  <a:pt x="273" y="24"/>
                  <a:pt x="273" y="27"/>
                </a:cubicBezTo>
                <a:cubicBezTo>
                  <a:pt x="273" y="30"/>
                  <a:pt x="271" y="36"/>
                  <a:pt x="268" y="45"/>
                </a:cubicBezTo>
                <a:cubicBezTo>
                  <a:pt x="265" y="55"/>
                  <a:pt x="260" y="69"/>
                  <a:pt x="251" y="86"/>
                </a:cubicBezTo>
                <a:cubicBezTo>
                  <a:pt x="242" y="104"/>
                  <a:pt x="233" y="120"/>
                  <a:pt x="222" y="134"/>
                </a:cubicBezTo>
                <a:lnTo>
                  <a:pt x="217" y="141"/>
                </a:lnTo>
                <a:lnTo>
                  <a:pt x="217" y="153"/>
                </a:lnTo>
                <a:cubicBezTo>
                  <a:pt x="218" y="171"/>
                  <a:pt x="219" y="183"/>
                  <a:pt x="221" y="189"/>
                </a:cubicBezTo>
                <a:cubicBezTo>
                  <a:pt x="223" y="196"/>
                  <a:pt x="226" y="199"/>
                  <a:pt x="230" y="199"/>
                </a:cubicBezTo>
                <a:cubicBezTo>
                  <a:pt x="234" y="199"/>
                  <a:pt x="239" y="197"/>
                  <a:pt x="242" y="194"/>
                </a:cubicBezTo>
                <a:cubicBezTo>
                  <a:pt x="246" y="191"/>
                  <a:pt x="249" y="188"/>
                  <a:pt x="251" y="183"/>
                </a:cubicBezTo>
                <a:cubicBezTo>
                  <a:pt x="251" y="181"/>
                  <a:pt x="252" y="180"/>
                  <a:pt x="253" y="179"/>
                </a:cubicBezTo>
                <a:cubicBezTo>
                  <a:pt x="254" y="179"/>
                  <a:pt x="256" y="179"/>
                  <a:pt x="260" y="178"/>
                </a:cubicBezTo>
                <a:cubicBezTo>
                  <a:pt x="267" y="178"/>
                  <a:pt x="270" y="180"/>
                  <a:pt x="270" y="182"/>
                </a:cubicBezTo>
                <a:cubicBezTo>
                  <a:pt x="270" y="184"/>
                  <a:pt x="269" y="187"/>
                  <a:pt x="267" y="191"/>
                </a:cubicBezTo>
                <a:cubicBezTo>
                  <a:pt x="263" y="199"/>
                  <a:pt x="257" y="205"/>
                  <a:pt x="250" y="210"/>
                </a:cubicBezTo>
                <a:cubicBezTo>
                  <a:pt x="243" y="214"/>
                  <a:pt x="236" y="216"/>
                  <a:pt x="229" y="217"/>
                </a:cubicBezTo>
                <a:lnTo>
                  <a:pt x="226" y="217"/>
                </a:lnTo>
                <a:cubicBezTo>
                  <a:pt x="204" y="217"/>
                  <a:pt x="190" y="205"/>
                  <a:pt x="182" y="182"/>
                </a:cubicBezTo>
                <a:lnTo>
                  <a:pt x="181" y="179"/>
                </a:lnTo>
                <a:lnTo>
                  <a:pt x="176" y="183"/>
                </a:lnTo>
                <a:cubicBezTo>
                  <a:pt x="172" y="185"/>
                  <a:pt x="168" y="188"/>
                  <a:pt x="161" y="192"/>
                </a:cubicBezTo>
                <a:cubicBezTo>
                  <a:pt x="155" y="196"/>
                  <a:pt x="148" y="200"/>
                  <a:pt x="140" y="203"/>
                </a:cubicBezTo>
                <a:cubicBezTo>
                  <a:pt x="132" y="207"/>
                  <a:pt x="122" y="210"/>
                  <a:pt x="112" y="213"/>
                </a:cubicBezTo>
                <a:cubicBezTo>
                  <a:pt x="101" y="216"/>
                  <a:pt x="91" y="217"/>
                  <a:pt x="81" y="217"/>
                </a:cubicBezTo>
                <a:cubicBezTo>
                  <a:pt x="56" y="217"/>
                  <a:pt x="36" y="209"/>
                  <a:pt x="22" y="193"/>
                </a:cubicBezTo>
                <a:cubicBezTo>
                  <a:pt x="7" y="177"/>
                  <a:pt x="0" y="159"/>
                  <a:pt x="0" y="136"/>
                </a:cubicBezTo>
                <a:moveTo>
                  <a:pt x="84" y="199"/>
                </a:moveTo>
                <a:cubicBezTo>
                  <a:pt x="99" y="199"/>
                  <a:pt x="115" y="196"/>
                  <a:pt x="131" y="189"/>
                </a:cubicBezTo>
                <a:cubicBezTo>
                  <a:pt x="146" y="183"/>
                  <a:pt x="158" y="176"/>
                  <a:pt x="165" y="169"/>
                </a:cubicBezTo>
                <a:lnTo>
                  <a:pt x="177" y="158"/>
                </a:lnTo>
                <a:cubicBezTo>
                  <a:pt x="176" y="112"/>
                  <a:pt x="175" y="83"/>
                  <a:pt x="174" y="72"/>
                </a:cubicBezTo>
                <a:cubicBezTo>
                  <a:pt x="169" y="36"/>
                  <a:pt x="154" y="17"/>
                  <a:pt x="130" y="17"/>
                </a:cubicBezTo>
                <a:cubicBezTo>
                  <a:pt x="108" y="17"/>
                  <a:pt x="88" y="29"/>
                  <a:pt x="72" y="52"/>
                </a:cubicBezTo>
                <a:cubicBezTo>
                  <a:pt x="63" y="65"/>
                  <a:pt x="56" y="82"/>
                  <a:pt x="51" y="104"/>
                </a:cubicBezTo>
                <a:cubicBezTo>
                  <a:pt x="45" y="125"/>
                  <a:pt x="42" y="142"/>
                  <a:pt x="42" y="155"/>
                </a:cubicBezTo>
                <a:cubicBezTo>
                  <a:pt x="42" y="170"/>
                  <a:pt x="46" y="181"/>
                  <a:pt x="54" y="188"/>
                </a:cubicBezTo>
                <a:cubicBezTo>
                  <a:pt x="62" y="195"/>
                  <a:pt x="72" y="199"/>
                  <a:pt x="84" y="19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3" name=""/>
          <p:cNvSpPr/>
          <p:nvPr/>
        </p:nvSpPr>
        <p:spPr>
          <a:xfrm>
            <a:off x="3495600" y="3226320"/>
            <a:ext cx="62640" cy="8280"/>
          </a:xfrm>
          <a:custGeom>
            <a:avLst/>
            <a:gdLst/>
            <a:ahLst/>
            <a:rect l="0" t="0" r="r" b="b"/>
            <a:pathLst>
              <a:path w="174" h="23">
                <a:moveTo>
                  <a:pt x="0" y="0"/>
                </a:moveTo>
                <a:lnTo>
                  <a:pt x="174" y="0"/>
                </a:lnTo>
                <a:lnTo>
                  <a:pt x="174" y="23"/>
                </a:lnTo>
                <a:lnTo>
                  <a:pt x="0" y="23"/>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4" name=""/>
          <p:cNvSpPr/>
          <p:nvPr/>
        </p:nvSpPr>
        <p:spPr>
          <a:xfrm>
            <a:off x="3584880" y="3278160"/>
            <a:ext cx="38520" cy="77760"/>
          </a:xfrm>
          <a:custGeom>
            <a:avLst/>
            <a:gdLst/>
            <a:ahLst/>
            <a:rect l="0" t="0" r="r" b="b"/>
            <a:pathLst>
              <a:path w="107" h="216">
                <a:moveTo>
                  <a:pt x="3" y="82"/>
                </a:moveTo>
                <a:cubicBezTo>
                  <a:pt x="1" y="81"/>
                  <a:pt x="0" y="80"/>
                  <a:pt x="0" y="79"/>
                </a:cubicBezTo>
                <a:cubicBezTo>
                  <a:pt x="0" y="78"/>
                  <a:pt x="1" y="76"/>
                  <a:pt x="1" y="74"/>
                </a:cubicBezTo>
                <a:cubicBezTo>
                  <a:pt x="2" y="71"/>
                  <a:pt x="3" y="69"/>
                  <a:pt x="3" y="69"/>
                </a:cubicBezTo>
                <a:cubicBezTo>
                  <a:pt x="4" y="68"/>
                  <a:pt x="5" y="67"/>
                  <a:pt x="6" y="67"/>
                </a:cubicBezTo>
                <a:cubicBezTo>
                  <a:pt x="8" y="67"/>
                  <a:pt x="14" y="67"/>
                  <a:pt x="23" y="67"/>
                </a:cubicBezTo>
                <a:lnTo>
                  <a:pt x="41" y="67"/>
                </a:lnTo>
                <a:lnTo>
                  <a:pt x="48" y="40"/>
                </a:lnTo>
                <a:cubicBezTo>
                  <a:pt x="48" y="37"/>
                  <a:pt x="49" y="34"/>
                  <a:pt x="50" y="29"/>
                </a:cubicBezTo>
                <a:cubicBezTo>
                  <a:pt x="51" y="25"/>
                  <a:pt x="52" y="22"/>
                  <a:pt x="53" y="20"/>
                </a:cubicBezTo>
                <a:cubicBezTo>
                  <a:pt x="53" y="18"/>
                  <a:pt x="54" y="16"/>
                  <a:pt x="55" y="14"/>
                </a:cubicBezTo>
                <a:cubicBezTo>
                  <a:pt x="55" y="11"/>
                  <a:pt x="56" y="9"/>
                  <a:pt x="57" y="8"/>
                </a:cubicBezTo>
                <a:cubicBezTo>
                  <a:pt x="58" y="7"/>
                  <a:pt x="60" y="5"/>
                  <a:pt x="61" y="4"/>
                </a:cubicBezTo>
                <a:cubicBezTo>
                  <a:pt x="62" y="2"/>
                  <a:pt x="63" y="1"/>
                  <a:pt x="65" y="1"/>
                </a:cubicBezTo>
                <a:cubicBezTo>
                  <a:pt x="67" y="0"/>
                  <a:pt x="69" y="0"/>
                  <a:pt x="72" y="0"/>
                </a:cubicBezTo>
                <a:cubicBezTo>
                  <a:pt x="77" y="0"/>
                  <a:pt x="79" y="1"/>
                  <a:pt x="81" y="4"/>
                </a:cubicBezTo>
                <a:cubicBezTo>
                  <a:pt x="82" y="6"/>
                  <a:pt x="83" y="8"/>
                  <a:pt x="83" y="10"/>
                </a:cubicBezTo>
                <a:cubicBezTo>
                  <a:pt x="83" y="12"/>
                  <a:pt x="82" y="17"/>
                  <a:pt x="80" y="26"/>
                </a:cubicBezTo>
                <a:cubicBezTo>
                  <a:pt x="78" y="36"/>
                  <a:pt x="76" y="45"/>
                  <a:pt x="73" y="54"/>
                </a:cubicBezTo>
                <a:lnTo>
                  <a:pt x="69" y="66"/>
                </a:lnTo>
                <a:cubicBezTo>
                  <a:pt x="69" y="67"/>
                  <a:pt x="76" y="67"/>
                  <a:pt x="87" y="67"/>
                </a:cubicBezTo>
                <a:lnTo>
                  <a:pt x="104" y="67"/>
                </a:lnTo>
                <a:cubicBezTo>
                  <a:pt x="106" y="69"/>
                  <a:pt x="107" y="70"/>
                  <a:pt x="107" y="71"/>
                </a:cubicBezTo>
                <a:cubicBezTo>
                  <a:pt x="107" y="76"/>
                  <a:pt x="105" y="80"/>
                  <a:pt x="102" y="82"/>
                </a:cubicBezTo>
                <a:lnTo>
                  <a:pt x="65" y="82"/>
                </a:lnTo>
                <a:lnTo>
                  <a:pt x="53" y="131"/>
                </a:lnTo>
                <a:cubicBezTo>
                  <a:pt x="44" y="168"/>
                  <a:pt x="40" y="187"/>
                  <a:pt x="40" y="190"/>
                </a:cubicBezTo>
                <a:cubicBezTo>
                  <a:pt x="40" y="199"/>
                  <a:pt x="43" y="204"/>
                  <a:pt x="49" y="204"/>
                </a:cubicBezTo>
                <a:cubicBezTo>
                  <a:pt x="57" y="204"/>
                  <a:pt x="64" y="200"/>
                  <a:pt x="73" y="192"/>
                </a:cubicBezTo>
                <a:cubicBezTo>
                  <a:pt x="80" y="185"/>
                  <a:pt x="86" y="175"/>
                  <a:pt x="91" y="164"/>
                </a:cubicBezTo>
                <a:cubicBezTo>
                  <a:pt x="91" y="163"/>
                  <a:pt x="92" y="162"/>
                  <a:pt x="92" y="162"/>
                </a:cubicBezTo>
                <a:cubicBezTo>
                  <a:pt x="93" y="161"/>
                  <a:pt x="95" y="161"/>
                  <a:pt x="97" y="161"/>
                </a:cubicBezTo>
                <a:lnTo>
                  <a:pt x="99" y="161"/>
                </a:lnTo>
                <a:cubicBezTo>
                  <a:pt x="102" y="161"/>
                  <a:pt x="104" y="162"/>
                  <a:pt x="104" y="164"/>
                </a:cubicBezTo>
                <a:cubicBezTo>
                  <a:pt x="104" y="164"/>
                  <a:pt x="104" y="166"/>
                  <a:pt x="103" y="168"/>
                </a:cubicBezTo>
                <a:cubicBezTo>
                  <a:pt x="102" y="171"/>
                  <a:pt x="100" y="176"/>
                  <a:pt x="97" y="181"/>
                </a:cubicBezTo>
                <a:cubicBezTo>
                  <a:pt x="94" y="185"/>
                  <a:pt x="90" y="191"/>
                  <a:pt x="85" y="196"/>
                </a:cubicBezTo>
                <a:cubicBezTo>
                  <a:pt x="81" y="202"/>
                  <a:pt x="75" y="207"/>
                  <a:pt x="67" y="211"/>
                </a:cubicBezTo>
                <a:cubicBezTo>
                  <a:pt x="60" y="214"/>
                  <a:pt x="53" y="216"/>
                  <a:pt x="46" y="216"/>
                </a:cubicBezTo>
                <a:cubicBezTo>
                  <a:pt x="40" y="216"/>
                  <a:pt x="33" y="215"/>
                  <a:pt x="27" y="211"/>
                </a:cubicBezTo>
                <a:cubicBezTo>
                  <a:pt x="21" y="208"/>
                  <a:pt x="17" y="202"/>
                  <a:pt x="14" y="194"/>
                </a:cubicBezTo>
                <a:cubicBezTo>
                  <a:pt x="14" y="192"/>
                  <a:pt x="13" y="189"/>
                  <a:pt x="13" y="185"/>
                </a:cubicBezTo>
                <a:lnTo>
                  <a:pt x="13" y="178"/>
                </a:lnTo>
                <a:lnTo>
                  <a:pt x="25" y="131"/>
                </a:lnTo>
                <a:cubicBezTo>
                  <a:pt x="33" y="99"/>
                  <a:pt x="37" y="83"/>
                  <a:pt x="37" y="83"/>
                </a:cubicBezTo>
                <a:cubicBezTo>
                  <a:pt x="37" y="83"/>
                  <a:pt x="32" y="82"/>
                  <a:pt x="20" y="82"/>
                </a:cubicBezTo>
                <a:lnTo>
                  <a:pt x="3"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5" name=""/>
          <p:cNvSpPr/>
          <p:nvPr/>
        </p:nvSpPr>
        <p:spPr>
          <a:xfrm>
            <a:off x="3112560" y="3187800"/>
            <a:ext cx="134640" cy="172440"/>
          </a:xfrm>
          <a:custGeom>
            <a:avLst/>
            <a:gdLst/>
            <a:ahLst/>
            <a:rect l="0" t="0" r="r" b="b"/>
            <a:pathLst>
              <a:path w="374" h="479">
                <a:moveTo>
                  <a:pt x="11" y="297"/>
                </a:moveTo>
                <a:cubicBezTo>
                  <a:pt x="9" y="297"/>
                  <a:pt x="7" y="296"/>
                  <a:pt x="4" y="294"/>
                </a:cubicBezTo>
                <a:cubicBezTo>
                  <a:pt x="2" y="291"/>
                  <a:pt x="0" y="289"/>
                  <a:pt x="0" y="287"/>
                </a:cubicBezTo>
                <a:cubicBezTo>
                  <a:pt x="-1" y="285"/>
                  <a:pt x="4" y="280"/>
                  <a:pt x="15" y="273"/>
                </a:cubicBezTo>
                <a:cubicBezTo>
                  <a:pt x="25" y="265"/>
                  <a:pt x="35" y="257"/>
                  <a:pt x="46" y="249"/>
                </a:cubicBezTo>
                <a:cubicBezTo>
                  <a:pt x="57" y="240"/>
                  <a:pt x="63" y="236"/>
                  <a:pt x="64" y="235"/>
                </a:cubicBezTo>
                <a:cubicBezTo>
                  <a:pt x="65" y="234"/>
                  <a:pt x="66" y="234"/>
                  <a:pt x="67" y="234"/>
                </a:cubicBezTo>
                <a:cubicBezTo>
                  <a:pt x="69" y="234"/>
                  <a:pt x="71" y="237"/>
                  <a:pt x="74" y="242"/>
                </a:cubicBezTo>
                <a:cubicBezTo>
                  <a:pt x="76" y="247"/>
                  <a:pt x="85" y="266"/>
                  <a:pt x="100" y="298"/>
                </a:cubicBezTo>
                <a:cubicBezTo>
                  <a:pt x="106" y="312"/>
                  <a:pt x="111" y="323"/>
                  <a:pt x="115" y="331"/>
                </a:cubicBezTo>
                <a:lnTo>
                  <a:pt x="156" y="419"/>
                </a:lnTo>
                <a:cubicBezTo>
                  <a:pt x="156" y="419"/>
                  <a:pt x="173" y="385"/>
                  <a:pt x="206" y="318"/>
                </a:cubicBezTo>
                <a:cubicBezTo>
                  <a:pt x="239" y="250"/>
                  <a:pt x="272" y="181"/>
                  <a:pt x="304" y="112"/>
                </a:cubicBezTo>
                <a:cubicBezTo>
                  <a:pt x="337" y="44"/>
                  <a:pt x="354" y="8"/>
                  <a:pt x="356" y="7"/>
                </a:cubicBezTo>
                <a:cubicBezTo>
                  <a:pt x="357" y="2"/>
                  <a:pt x="361" y="0"/>
                  <a:pt x="365" y="0"/>
                </a:cubicBezTo>
                <a:cubicBezTo>
                  <a:pt x="367" y="0"/>
                  <a:pt x="369" y="1"/>
                  <a:pt x="371" y="3"/>
                </a:cubicBezTo>
                <a:cubicBezTo>
                  <a:pt x="372" y="5"/>
                  <a:pt x="374" y="7"/>
                  <a:pt x="374" y="9"/>
                </a:cubicBezTo>
                <a:lnTo>
                  <a:pt x="374" y="11"/>
                </a:lnTo>
                <a:lnTo>
                  <a:pt x="263" y="242"/>
                </a:lnTo>
                <a:lnTo>
                  <a:pt x="150" y="476"/>
                </a:lnTo>
                <a:cubicBezTo>
                  <a:pt x="149" y="478"/>
                  <a:pt x="146" y="479"/>
                  <a:pt x="141" y="479"/>
                </a:cubicBezTo>
                <a:cubicBezTo>
                  <a:pt x="138" y="479"/>
                  <a:pt x="137" y="479"/>
                  <a:pt x="136" y="478"/>
                </a:cubicBezTo>
                <a:cubicBezTo>
                  <a:pt x="135" y="477"/>
                  <a:pt x="118" y="442"/>
                  <a:pt x="88" y="375"/>
                </a:cubicBezTo>
                <a:lnTo>
                  <a:pt x="42" y="275"/>
                </a:lnTo>
                <a:lnTo>
                  <a:pt x="34" y="280"/>
                </a:lnTo>
                <a:cubicBezTo>
                  <a:pt x="29" y="284"/>
                  <a:pt x="24" y="288"/>
                  <a:pt x="19" y="292"/>
                </a:cubicBezTo>
                <a:cubicBezTo>
                  <a:pt x="14" y="296"/>
                  <a:pt x="11" y="297"/>
                  <a:pt x="11" y="29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6" name=""/>
          <p:cNvSpPr/>
          <p:nvPr/>
        </p:nvSpPr>
        <p:spPr>
          <a:xfrm>
            <a:off x="3246840" y="3187800"/>
            <a:ext cx="388800" cy="7560"/>
          </a:xfrm>
          <a:custGeom>
            <a:avLst/>
            <a:gdLst/>
            <a:ahLst/>
            <a:rect l="0" t="0" r="r" b="b"/>
            <a:pathLst>
              <a:path w="1080" h="21">
                <a:moveTo>
                  <a:pt x="0" y="0"/>
                </a:moveTo>
                <a:lnTo>
                  <a:pt x="1080" y="0"/>
                </a:lnTo>
                <a:lnTo>
                  <a:pt x="1080" y="21"/>
                </a:lnTo>
                <a:lnTo>
                  <a:pt x="0" y="2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7" name=""/>
          <p:cNvSpPr/>
          <p:nvPr/>
        </p:nvSpPr>
        <p:spPr>
          <a:xfrm>
            <a:off x="3075840" y="3145320"/>
            <a:ext cx="584280" cy="14760"/>
          </a:xfrm>
          <a:custGeom>
            <a:avLst/>
            <a:gdLst/>
            <a:ahLst/>
            <a:rect l="0" t="0" r="r" b="b"/>
            <a:pathLst>
              <a:path w="1623" h="41">
                <a:moveTo>
                  <a:pt x="0" y="0"/>
                </a:moveTo>
                <a:lnTo>
                  <a:pt x="1623" y="0"/>
                </a:lnTo>
                <a:lnTo>
                  <a:pt x="162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8" name=""/>
          <p:cNvSpPr/>
          <p:nvPr/>
        </p:nvSpPr>
        <p:spPr>
          <a:xfrm>
            <a:off x="3699720" y="3105360"/>
            <a:ext cx="99000" cy="110160"/>
          </a:xfrm>
          <a:custGeom>
            <a:avLst/>
            <a:gdLst/>
            <a:ahLst/>
            <a:rect l="0" t="0" r="r" b="b"/>
            <a:pathLst>
              <a:path w="275" h="306">
                <a:moveTo>
                  <a:pt x="251" y="241"/>
                </a:moveTo>
                <a:cubicBezTo>
                  <a:pt x="254" y="241"/>
                  <a:pt x="257" y="244"/>
                  <a:pt x="260" y="251"/>
                </a:cubicBezTo>
                <a:cubicBezTo>
                  <a:pt x="263" y="258"/>
                  <a:pt x="264" y="264"/>
                  <a:pt x="265" y="270"/>
                </a:cubicBezTo>
                <a:cubicBezTo>
                  <a:pt x="265" y="271"/>
                  <a:pt x="264" y="273"/>
                  <a:pt x="264" y="275"/>
                </a:cubicBezTo>
                <a:cubicBezTo>
                  <a:pt x="263" y="276"/>
                  <a:pt x="259" y="278"/>
                  <a:pt x="254" y="281"/>
                </a:cubicBezTo>
                <a:cubicBezTo>
                  <a:pt x="249" y="285"/>
                  <a:pt x="240" y="289"/>
                  <a:pt x="227" y="294"/>
                </a:cubicBezTo>
                <a:cubicBezTo>
                  <a:pt x="214" y="299"/>
                  <a:pt x="201" y="302"/>
                  <a:pt x="188" y="304"/>
                </a:cubicBezTo>
                <a:cubicBezTo>
                  <a:pt x="183" y="305"/>
                  <a:pt x="174" y="306"/>
                  <a:pt x="160" y="306"/>
                </a:cubicBezTo>
                <a:cubicBezTo>
                  <a:pt x="131" y="306"/>
                  <a:pt x="105" y="302"/>
                  <a:pt x="84" y="294"/>
                </a:cubicBezTo>
                <a:cubicBezTo>
                  <a:pt x="62" y="287"/>
                  <a:pt x="45" y="277"/>
                  <a:pt x="34" y="265"/>
                </a:cubicBezTo>
                <a:cubicBezTo>
                  <a:pt x="22" y="252"/>
                  <a:pt x="13" y="240"/>
                  <a:pt x="8" y="227"/>
                </a:cubicBezTo>
                <a:cubicBezTo>
                  <a:pt x="2" y="214"/>
                  <a:pt x="0" y="201"/>
                  <a:pt x="0" y="188"/>
                </a:cubicBezTo>
                <a:lnTo>
                  <a:pt x="0" y="179"/>
                </a:lnTo>
                <a:cubicBezTo>
                  <a:pt x="0" y="142"/>
                  <a:pt x="11" y="109"/>
                  <a:pt x="34" y="79"/>
                </a:cubicBezTo>
                <a:cubicBezTo>
                  <a:pt x="38" y="72"/>
                  <a:pt x="44" y="65"/>
                  <a:pt x="51" y="59"/>
                </a:cubicBezTo>
                <a:cubicBezTo>
                  <a:pt x="57" y="52"/>
                  <a:pt x="67" y="45"/>
                  <a:pt x="80" y="36"/>
                </a:cubicBezTo>
                <a:cubicBezTo>
                  <a:pt x="92" y="27"/>
                  <a:pt x="108" y="19"/>
                  <a:pt x="128" y="13"/>
                </a:cubicBezTo>
                <a:cubicBezTo>
                  <a:pt x="148" y="6"/>
                  <a:pt x="169" y="2"/>
                  <a:pt x="191" y="0"/>
                </a:cubicBezTo>
                <a:cubicBezTo>
                  <a:pt x="192" y="0"/>
                  <a:pt x="196" y="0"/>
                  <a:pt x="205" y="0"/>
                </a:cubicBezTo>
                <a:cubicBezTo>
                  <a:pt x="214" y="0"/>
                  <a:pt x="222" y="0"/>
                  <a:pt x="229" y="0"/>
                </a:cubicBezTo>
                <a:cubicBezTo>
                  <a:pt x="252" y="0"/>
                  <a:pt x="265" y="1"/>
                  <a:pt x="269" y="4"/>
                </a:cubicBezTo>
                <a:cubicBezTo>
                  <a:pt x="274" y="7"/>
                  <a:pt x="275" y="12"/>
                  <a:pt x="275" y="19"/>
                </a:cubicBezTo>
                <a:cubicBezTo>
                  <a:pt x="274" y="30"/>
                  <a:pt x="267" y="37"/>
                  <a:pt x="257" y="41"/>
                </a:cubicBezTo>
                <a:lnTo>
                  <a:pt x="224" y="42"/>
                </a:lnTo>
                <a:cubicBezTo>
                  <a:pt x="193" y="42"/>
                  <a:pt x="171" y="45"/>
                  <a:pt x="158" y="51"/>
                </a:cubicBezTo>
                <a:cubicBezTo>
                  <a:pt x="136" y="60"/>
                  <a:pt x="121" y="77"/>
                  <a:pt x="111" y="102"/>
                </a:cubicBezTo>
                <a:cubicBezTo>
                  <a:pt x="107" y="111"/>
                  <a:pt x="105" y="117"/>
                  <a:pt x="105" y="120"/>
                </a:cubicBezTo>
                <a:cubicBezTo>
                  <a:pt x="105" y="120"/>
                  <a:pt x="125" y="121"/>
                  <a:pt x="167" y="121"/>
                </a:cubicBezTo>
                <a:cubicBezTo>
                  <a:pt x="173" y="121"/>
                  <a:pt x="181" y="121"/>
                  <a:pt x="190" y="121"/>
                </a:cubicBezTo>
                <a:cubicBezTo>
                  <a:pt x="199" y="121"/>
                  <a:pt x="205" y="120"/>
                  <a:pt x="209" y="120"/>
                </a:cubicBezTo>
                <a:cubicBezTo>
                  <a:pt x="222" y="120"/>
                  <a:pt x="232" y="121"/>
                  <a:pt x="236" y="123"/>
                </a:cubicBezTo>
                <a:cubicBezTo>
                  <a:pt x="241" y="125"/>
                  <a:pt x="244" y="130"/>
                  <a:pt x="245" y="138"/>
                </a:cubicBezTo>
                <a:cubicBezTo>
                  <a:pt x="245" y="150"/>
                  <a:pt x="239" y="158"/>
                  <a:pt x="227" y="162"/>
                </a:cubicBezTo>
                <a:cubicBezTo>
                  <a:pt x="225" y="162"/>
                  <a:pt x="202" y="162"/>
                  <a:pt x="159" y="162"/>
                </a:cubicBezTo>
                <a:cubicBezTo>
                  <a:pt x="115" y="162"/>
                  <a:pt x="94" y="163"/>
                  <a:pt x="94" y="164"/>
                </a:cubicBezTo>
                <a:cubicBezTo>
                  <a:pt x="90" y="176"/>
                  <a:pt x="88" y="190"/>
                  <a:pt x="88" y="206"/>
                </a:cubicBezTo>
                <a:cubicBezTo>
                  <a:pt x="88" y="230"/>
                  <a:pt x="95" y="247"/>
                  <a:pt x="111" y="257"/>
                </a:cubicBezTo>
                <a:cubicBezTo>
                  <a:pt x="126" y="267"/>
                  <a:pt x="145" y="272"/>
                  <a:pt x="168" y="272"/>
                </a:cubicBezTo>
                <a:cubicBezTo>
                  <a:pt x="169" y="272"/>
                  <a:pt x="171" y="272"/>
                  <a:pt x="173" y="272"/>
                </a:cubicBezTo>
                <a:cubicBezTo>
                  <a:pt x="175" y="272"/>
                  <a:pt x="177" y="272"/>
                  <a:pt x="178" y="271"/>
                </a:cubicBezTo>
                <a:cubicBezTo>
                  <a:pt x="191" y="269"/>
                  <a:pt x="206" y="263"/>
                  <a:pt x="222" y="254"/>
                </a:cubicBezTo>
                <a:cubicBezTo>
                  <a:pt x="237" y="245"/>
                  <a:pt x="247"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9" name=""/>
          <p:cNvSpPr/>
          <p:nvPr/>
        </p:nvSpPr>
        <p:spPr>
          <a:xfrm>
            <a:off x="3820680" y="3128400"/>
            <a:ext cx="73800" cy="123480"/>
          </a:xfrm>
          <a:custGeom>
            <a:avLst/>
            <a:gdLst/>
            <a:ahLst/>
            <a:rect l="0" t="0" r="r" b="b"/>
            <a:pathLst>
              <a:path w="205" h="343">
                <a:moveTo>
                  <a:pt x="0" y="243"/>
                </a:moveTo>
                <a:cubicBezTo>
                  <a:pt x="0" y="210"/>
                  <a:pt x="6" y="176"/>
                  <a:pt x="18" y="140"/>
                </a:cubicBezTo>
                <a:cubicBezTo>
                  <a:pt x="31" y="104"/>
                  <a:pt x="48" y="73"/>
                  <a:pt x="69" y="47"/>
                </a:cubicBezTo>
                <a:cubicBezTo>
                  <a:pt x="90" y="21"/>
                  <a:pt x="114" y="5"/>
                  <a:pt x="137" y="1"/>
                </a:cubicBezTo>
                <a:cubicBezTo>
                  <a:pt x="137" y="1"/>
                  <a:pt x="138" y="1"/>
                  <a:pt x="140" y="1"/>
                </a:cubicBezTo>
                <a:cubicBezTo>
                  <a:pt x="143" y="1"/>
                  <a:pt x="145" y="1"/>
                  <a:pt x="146" y="0"/>
                </a:cubicBezTo>
                <a:cubicBezTo>
                  <a:pt x="163" y="2"/>
                  <a:pt x="177" y="11"/>
                  <a:pt x="186" y="25"/>
                </a:cubicBezTo>
                <a:cubicBezTo>
                  <a:pt x="199" y="44"/>
                  <a:pt x="205" y="70"/>
                  <a:pt x="205" y="102"/>
                </a:cubicBezTo>
                <a:cubicBezTo>
                  <a:pt x="205" y="138"/>
                  <a:pt x="198" y="176"/>
                  <a:pt x="183" y="214"/>
                </a:cubicBezTo>
                <a:cubicBezTo>
                  <a:pt x="169" y="252"/>
                  <a:pt x="151" y="283"/>
                  <a:pt x="128" y="307"/>
                </a:cubicBezTo>
                <a:cubicBezTo>
                  <a:pt x="106" y="331"/>
                  <a:pt x="84" y="343"/>
                  <a:pt x="63" y="343"/>
                </a:cubicBezTo>
                <a:lnTo>
                  <a:pt x="60" y="343"/>
                </a:lnTo>
                <a:cubicBezTo>
                  <a:pt x="49" y="343"/>
                  <a:pt x="39" y="340"/>
                  <a:pt x="30" y="334"/>
                </a:cubicBezTo>
                <a:cubicBezTo>
                  <a:pt x="22" y="327"/>
                  <a:pt x="16" y="319"/>
                  <a:pt x="12" y="308"/>
                </a:cubicBezTo>
                <a:cubicBezTo>
                  <a:pt x="8" y="298"/>
                  <a:pt x="5" y="287"/>
                  <a:pt x="3" y="276"/>
                </a:cubicBezTo>
                <a:cubicBezTo>
                  <a:pt x="1" y="266"/>
                  <a:pt x="0" y="254"/>
                  <a:pt x="0" y="243"/>
                </a:cubicBezTo>
                <a:moveTo>
                  <a:pt x="167" y="68"/>
                </a:moveTo>
                <a:cubicBezTo>
                  <a:pt x="167" y="35"/>
                  <a:pt x="159" y="19"/>
                  <a:pt x="142" y="19"/>
                </a:cubicBezTo>
                <a:cubicBezTo>
                  <a:pt x="130" y="19"/>
                  <a:pt x="119" y="26"/>
                  <a:pt x="108" y="41"/>
                </a:cubicBezTo>
                <a:cubicBezTo>
                  <a:pt x="96" y="55"/>
                  <a:pt x="88" y="71"/>
                  <a:pt x="81" y="89"/>
                </a:cubicBezTo>
                <a:cubicBezTo>
                  <a:pt x="74" y="108"/>
                  <a:pt x="68" y="124"/>
                  <a:pt x="64" y="137"/>
                </a:cubicBezTo>
                <a:cubicBezTo>
                  <a:pt x="60" y="151"/>
                  <a:pt x="58" y="159"/>
                  <a:pt x="58" y="161"/>
                </a:cubicBezTo>
                <a:cubicBezTo>
                  <a:pt x="74" y="161"/>
                  <a:pt x="89" y="162"/>
                  <a:pt x="105" y="162"/>
                </a:cubicBezTo>
                <a:lnTo>
                  <a:pt x="152" y="161"/>
                </a:lnTo>
                <a:cubicBezTo>
                  <a:pt x="152" y="161"/>
                  <a:pt x="153" y="156"/>
                  <a:pt x="156" y="145"/>
                </a:cubicBezTo>
                <a:cubicBezTo>
                  <a:pt x="158" y="135"/>
                  <a:pt x="160" y="122"/>
                  <a:pt x="163" y="107"/>
                </a:cubicBezTo>
                <a:cubicBezTo>
                  <a:pt x="166" y="92"/>
                  <a:pt x="167" y="79"/>
                  <a:pt x="167" y="68"/>
                </a:cubicBezTo>
                <a:moveTo>
                  <a:pt x="37" y="275"/>
                </a:moveTo>
                <a:cubicBezTo>
                  <a:pt x="37" y="309"/>
                  <a:pt x="45" y="326"/>
                  <a:pt x="62" y="326"/>
                </a:cubicBezTo>
                <a:cubicBezTo>
                  <a:pt x="67" y="326"/>
                  <a:pt x="72" y="324"/>
                  <a:pt x="78" y="321"/>
                </a:cubicBezTo>
                <a:cubicBezTo>
                  <a:pt x="83" y="318"/>
                  <a:pt x="90" y="312"/>
                  <a:pt x="98" y="303"/>
                </a:cubicBezTo>
                <a:cubicBezTo>
                  <a:pt x="106" y="294"/>
                  <a:pt x="114" y="280"/>
                  <a:pt x="121" y="262"/>
                </a:cubicBezTo>
                <a:cubicBezTo>
                  <a:pt x="129" y="243"/>
                  <a:pt x="137" y="219"/>
                  <a:pt x="144" y="192"/>
                </a:cubicBezTo>
                <a:lnTo>
                  <a:pt x="147" y="184"/>
                </a:lnTo>
                <a:lnTo>
                  <a:pt x="52" y="184"/>
                </a:lnTo>
                <a:cubicBezTo>
                  <a:pt x="52" y="185"/>
                  <a:pt x="51" y="191"/>
                  <a:pt x="48" y="202"/>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0" name=""/>
          <p:cNvSpPr/>
          <p:nvPr/>
        </p:nvSpPr>
        <p:spPr>
          <a:xfrm>
            <a:off x="3930480" y="3030840"/>
            <a:ext cx="58320" cy="243720"/>
          </a:xfrm>
          <a:custGeom>
            <a:avLst/>
            <a:gdLst/>
            <a:ahLst/>
            <a:rect l="0" t="0" r="r" b="b"/>
            <a:pathLst>
              <a:path w="162" h="677">
                <a:moveTo>
                  <a:pt x="0" y="339"/>
                </a:moveTo>
                <a:cubicBezTo>
                  <a:pt x="0" y="308"/>
                  <a:pt x="2" y="278"/>
                  <a:pt x="6" y="250"/>
                </a:cubicBezTo>
                <a:cubicBezTo>
                  <a:pt x="11" y="222"/>
                  <a:pt x="16" y="198"/>
                  <a:pt x="22" y="178"/>
                </a:cubicBezTo>
                <a:cubicBezTo>
                  <a:pt x="28" y="158"/>
                  <a:pt x="36" y="138"/>
                  <a:pt x="47" y="119"/>
                </a:cubicBezTo>
                <a:cubicBezTo>
                  <a:pt x="58" y="99"/>
                  <a:pt x="66" y="84"/>
                  <a:pt x="73" y="73"/>
                </a:cubicBezTo>
                <a:cubicBezTo>
                  <a:pt x="79" y="62"/>
                  <a:pt x="88" y="51"/>
                  <a:pt x="101" y="38"/>
                </a:cubicBezTo>
                <a:cubicBezTo>
                  <a:pt x="115" y="24"/>
                  <a:pt x="122" y="17"/>
                  <a:pt x="124" y="14"/>
                </a:cubicBezTo>
                <a:cubicBezTo>
                  <a:pt x="127" y="11"/>
                  <a:pt x="132" y="7"/>
                  <a:pt x="141" y="0"/>
                </a:cubicBezTo>
                <a:lnTo>
                  <a:pt x="150" y="0"/>
                </a:lnTo>
                <a:lnTo>
                  <a:pt x="153" y="0"/>
                </a:lnTo>
                <a:cubicBezTo>
                  <a:pt x="159" y="0"/>
                  <a:pt x="162" y="2"/>
                  <a:pt x="162" y="6"/>
                </a:cubicBezTo>
                <a:cubicBezTo>
                  <a:pt x="162" y="7"/>
                  <a:pt x="158" y="12"/>
                  <a:pt x="151" y="20"/>
                </a:cubicBezTo>
                <a:cubicBezTo>
                  <a:pt x="143" y="28"/>
                  <a:pt x="134" y="41"/>
                  <a:pt x="123" y="57"/>
                </a:cubicBezTo>
                <a:cubicBezTo>
                  <a:pt x="112" y="73"/>
                  <a:pt x="100" y="92"/>
                  <a:pt x="89" y="115"/>
                </a:cubicBezTo>
                <a:cubicBezTo>
                  <a:pt x="78" y="138"/>
                  <a:pt x="68" y="169"/>
                  <a:pt x="61" y="208"/>
                </a:cubicBezTo>
                <a:cubicBezTo>
                  <a:pt x="53" y="248"/>
                  <a:pt x="49" y="291"/>
                  <a:pt x="49" y="339"/>
                </a:cubicBezTo>
                <a:cubicBezTo>
                  <a:pt x="49" y="387"/>
                  <a:pt x="53" y="430"/>
                  <a:pt x="61" y="469"/>
                </a:cubicBezTo>
                <a:cubicBezTo>
                  <a:pt x="68" y="508"/>
                  <a:pt x="77" y="539"/>
                  <a:pt x="88" y="563"/>
                </a:cubicBezTo>
                <a:cubicBezTo>
                  <a:pt x="99" y="587"/>
                  <a:pt x="110" y="606"/>
                  <a:pt x="122" y="621"/>
                </a:cubicBezTo>
                <a:cubicBezTo>
                  <a:pt x="134" y="636"/>
                  <a:pt x="143" y="648"/>
                  <a:pt x="151" y="657"/>
                </a:cubicBezTo>
                <a:cubicBezTo>
                  <a:pt x="158" y="666"/>
                  <a:pt x="162" y="671"/>
                  <a:pt x="162" y="671"/>
                </a:cubicBezTo>
                <a:cubicBezTo>
                  <a:pt x="162" y="675"/>
                  <a:pt x="159" y="677"/>
                  <a:pt x="152" y="677"/>
                </a:cubicBezTo>
                <a:lnTo>
                  <a:pt x="150" y="677"/>
                </a:lnTo>
                <a:lnTo>
                  <a:pt x="141" y="677"/>
                </a:lnTo>
                <a:lnTo>
                  <a:pt x="122" y="661"/>
                </a:lnTo>
                <a:cubicBezTo>
                  <a:pt x="79" y="623"/>
                  <a:pt x="48" y="575"/>
                  <a:pt x="29" y="518"/>
                </a:cubicBezTo>
                <a:cubicBezTo>
                  <a:pt x="9"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1" name=""/>
          <p:cNvSpPr/>
          <p:nvPr/>
        </p:nvSpPr>
        <p:spPr>
          <a:xfrm>
            <a:off x="4007160" y="3105360"/>
            <a:ext cx="137880" cy="108360"/>
          </a:xfrm>
          <a:custGeom>
            <a:avLst/>
            <a:gdLst/>
            <a:ahLst/>
            <a:rect l="0" t="0" r="r" b="b"/>
            <a:pathLst>
              <a:path w="383" h="301">
                <a:moveTo>
                  <a:pt x="141" y="301"/>
                </a:moveTo>
                <a:cubicBezTo>
                  <a:pt x="133" y="300"/>
                  <a:pt x="109" y="299"/>
                  <a:pt x="68" y="299"/>
                </a:cubicBezTo>
                <a:cubicBezTo>
                  <a:pt x="31" y="299"/>
                  <a:pt x="11" y="300"/>
                  <a:pt x="5" y="301"/>
                </a:cubicBezTo>
                <a:lnTo>
                  <a:pt x="0" y="301"/>
                </a:lnTo>
                <a:lnTo>
                  <a:pt x="0" y="259"/>
                </a:lnTo>
                <a:lnTo>
                  <a:pt x="65" y="259"/>
                </a:lnTo>
                <a:lnTo>
                  <a:pt x="153" y="156"/>
                </a:lnTo>
                <a:lnTo>
                  <a:pt x="60" y="42"/>
                </a:lnTo>
                <a:lnTo>
                  <a:pt x="4" y="42"/>
                </a:lnTo>
                <a:lnTo>
                  <a:pt x="4" y="0"/>
                </a:lnTo>
                <a:lnTo>
                  <a:pt x="9" y="0"/>
                </a:lnTo>
                <a:cubicBezTo>
                  <a:pt x="16" y="1"/>
                  <a:pt x="40" y="2"/>
                  <a:pt x="83" y="2"/>
                </a:cubicBezTo>
                <a:cubicBezTo>
                  <a:pt x="130" y="2"/>
                  <a:pt x="158" y="1"/>
                  <a:pt x="166" y="0"/>
                </a:cubicBezTo>
                <a:lnTo>
                  <a:pt x="172" y="0"/>
                </a:lnTo>
                <a:lnTo>
                  <a:pt x="172" y="42"/>
                </a:lnTo>
                <a:lnTo>
                  <a:pt x="154" y="42"/>
                </a:lnTo>
                <a:lnTo>
                  <a:pt x="177" y="71"/>
                </a:lnTo>
                <a:cubicBezTo>
                  <a:pt x="193"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4"/>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90" y="202"/>
                  <a:pt x="180" y="191"/>
                  <a:pt x="180" y="190"/>
                </a:cubicBezTo>
                <a:lnTo>
                  <a:pt x="120" y="258"/>
                </a:lnTo>
                <a:lnTo>
                  <a:pt x="133"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2" name=""/>
          <p:cNvSpPr/>
          <p:nvPr/>
        </p:nvSpPr>
        <p:spPr>
          <a:xfrm>
            <a:off x="4161240" y="3142080"/>
            <a:ext cx="54000" cy="110160"/>
          </a:xfrm>
          <a:custGeom>
            <a:avLst/>
            <a:gdLst/>
            <a:ahLst/>
            <a:rect l="0" t="0" r="r" b="b"/>
            <a:pathLst>
              <a:path w="150" h="306">
                <a:moveTo>
                  <a:pt x="3" y="115"/>
                </a:moveTo>
                <a:cubicBezTo>
                  <a:pt x="1" y="113"/>
                  <a:pt x="0" y="112"/>
                  <a:pt x="0" y="111"/>
                </a:cubicBezTo>
                <a:cubicBezTo>
                  <a:pt x="0" y="109"/>
                  <a:pt x="1" y="107"/>
                  <a:pt x="2" y="103"/>
                </a:cubicBezTo>
                <a:cubicBezTo>
                  <a:pt x="2" y="99"/>
                  <a:pt x="3" y="97"/>
                  <a:pt x="4" y="96"/>
                </a:cubicBezTo>
                <a:cubicBezTo>
                  <a:pt x="5" y="95"/>
                  <a:pt x="6" y="94"/>
                  <a:pt x="8" y="94"/>
                </a:cubicBezTo>
                <a:cubicBezTo>
                  <a:pt x="10" y="94"/>
                  <a:pt x="19" y="94"/>
                  <a:pt x="33" y="93"/>
                </a:cubicBezTo>
                <a:lnTo>
                  <a:pt x="58" y="93"/>
                </a:lnTo>
                <a:lnTo>
                  <a:pt x="68" y="55"/>
                </a:lnTo>
                <a:cubicBezTo>
                  <a:pt x="69" y="52"/>
                  <a:pt x="70" y="47"/>
                  <a:pt x="71" y="41"/>
                </a:cubicBezTo>
                <a:cubicBezTo>
                  <a:pt x="73" y="36"/>
                  <a:pt x="74" y="31"/>
                  <a:pt x="75" y="29"/>
                </a:cubicBezTo>
                <a:cubicBezTo>
                  <a:pt x="76" y="26"/>
                  <a:pt x="77" y="23"/>
                  <a:pt x="78" y="19"/>
                </a:cubicBezTo>
                <a:cubicBezTo>
                  <a:pt x="79" y="16"/>
                  <a:pt x="80" y="13"/>
                  <a:pt x="81" y="11"/>
                </a:cubicBezTo>
                <a:cubicBezTo>
                  <a:pt x="83" y="10"/>
                  <a:pt x="85" y="8"/>
                  <a:pt x="86" y="5"/>
                </a:cubicBezTo>
                <a:cubicBezTo>
                  <a:pt x="88" y="3"/>
                  <a:pt x="90" y="2"/>
                  <a:pt x="93" y="1"/>
                </a:cubicBezTo>
                <a:cubicBezTo>
                  <a:pt x="96" y="1"/>
                  <a:pt x="99" y="0"/>
                  <a:pt x="101" y="0"/>
                </a:cubicBezTo>
                <a:cubicBezTo>
                  <a:pt x="107" y="1"/>
                  <a:pt x="111" y="2"/>
                  <a:pt x="113" y="5"/>
                </a:cubicBezTo>
                <a:cubicBezTo>
                  <a:pt x="116" y="9"/>
                  <a:pt x="117" y="12"/>
                  <a:pt x="117" y="15"/>
                </a:cubicBezTo>
                <a:cubicBezTo>
                  <a:pt x="117" y="17"/>
                  <a:pt x="115" y="24"/>
                  <a:pt x="112" y="37"/>
                </a:cubicBezTo>
                <a:cubicBezTo>
                  <a:pt x="110" y="50"/>
                  <a:pt x="106" y="62"/>
                  <a:pt x="103" y="75"/>
                </a:cubicBezTo>
                <a:lnTo>
                  <a:pt x="98" y="92"/>
                </a:lnTo>
                <a:cubicBezTo>
                  <a:pt x="98" y="93"/>
                  <a:pt x="106" y="93"/>
                  <a:pt x="122" y="93"/>
                </a:cubicBezTo>
                <a:lnTo>
                  <a:pt x="146" y="93"/>
                </a:lnTo>
                <a:cubicBezTo>
                  <a:pt x="149" y="96"/>
                  <a:pt x="150" y="97"/>
                  <a:pt x="150" y="99"/>
                </a:cubicBezTo>
                <a:cubicBezTo>
                  <a:pt x="150" y="106"/>
                  <a:pt x="148" y="111"/>
                  <a:pt x="144" y="115"/>
                </a:cubicBezTo>
                <a:lnTo>
                  <a:pt x="92" y="115"/>
                </a:lnTo>
                <a:lnTo>
                  <a:pt x="75" y="185"/>
                </a:lnTo>
                <a:cubicBezTo>
                  <a:pt x="63" y="236"/>
                  <a:pt x="56" y="264"/>
                  <a:pt x="56" y="268"/>
                </a:cubicBezTo>
                <a:cubicBezTo>
                  <a:pt x="56" y="281"/>
                  <a:pt x="61" y="288"/>
                  <a:pt x="69" y="288"/>
                </a:cubicBezTo>
                <a:cubicBezTo>
                  <a:pt x="81" y="288"/>
                  <a:pt x="91" y="283"/>
                  <a:pt x="102" y="272"/>
                </a:cubicBezTo>
                <a:cubicBezTo>
                  <a:pt x="112" y="261"/>
                  <a:pt x="121" y="248"/>
                  <a:pt x="127" y="231"/>
                </a:cubicBezTo>
                <a:cubicBezTo>
                  <a:pt x="128" y="229"/>
                  <a:pt x="129" y="228"/>
                  <a:pt x="130" y="227"/>
                </a:cubicBezTo>
                <a:cubicBezTo>
                  <a:pt x="131" y="227"/>
                  <a:pt x="133" y="227"/>
                  <a:pt x="137" y="226"/>
                </a:cubicBezTo>
                <a:lnTo>
                  <a:pt x="139" y="226"/>
                </a:lnTo>
                <a:cubicBezTo>
                  <a:pt x="144" y="226"/>
                  <a:pt x="146" y="228"/>
                  <a:pt x="146" y="230"/>
                </a:cubicBezTo>
                <a:cubicBezTo>
                  <a:pt x="146" y="231"/>
                  <a:pt x="145" y="233"/>
                  <a:pt x="145" y="236"/>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6" y="303"/>
                  <a:pt x="38" y="299"/>
                </a:cubicBezTo>
                <a:cubicBezTo>
                  <a:pt x="29" y="294"/>
                  <a:pt x="23" y="286"/>
                  <a:pt x="19" y="274"/>
                </a:cubicBezTo>
                <a:cubicBezTo>
                  <a:pt x="19"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3" name=""/>
          <p:cNvSpPr/>
          <p:nvPr/>
        </p:nvSpPr>
        <p:spPr>
          <a:xfrm>
            <a:off x="4251240" y="3183840"/>
            <a:ext cx="32760" cy="77040"/>
          </a:xfrm>
          <a:custGeom>
            <a:avLst/>
            <a:gdLst/>
            <a:ahLst/>
            <a:rect l="0" t="0" r="r" b="b"/>
            <a:pathLst>
              <a:path w="91" h="214">
                <a:moveTo>
                  <a:pt x="0" y="58"/>
                </a:moveTo>
                <a:cubicBezTo>
                  <a:pt x="0" y="58"/>
                  <a:pt x="0" y="53"/>
                  <a:pt x="0" y="41"/>
                </a:cubicBezTo>
                <a:cubicBezTo>
                  <a:pt x="0" y="30"/>
                  <a:pt x="4" y="21"/>
                  <a:pt x="11" y="12"/>
                </a:cubicBezTo>
                <a:cubicBezTo>
                  <a:pt x="18" y="4"/>
                  <a:pt x="28" y="0"/>
                  <a:pt x="40" y="0"/>
                </a:cubicBezTo>
                <a:cubicBezTo>
                  <a:pt x="53" y="0"/>
                  <a:pt x="64" y="6"/>
                  <a:pt x="75" y="17"/>
                </a:cubicBezTo>
                <a:cubicBezTo>
                  <a:pt x="85" y="28"/>
                  <a:pt x="90" y="48"/>
                  <a:pt x="91" y="77"/>
                </a:cubicBezTo>
                <a:cubicBezTo>
                  <a:pt x="91" y="92"/>
                  <a:pt x="88" y="108"/>
                  <a:pt x="84" y="123"/>
                </a:cubicBezTo>
                <a:cubicBezTo>
                  <a:pt x="80" y="138"/>
                  <a:pt x="76" y="150"/>
                  <a:pt x="69" y="161"/>
                </a:cubicBezTo>
                <a:cubicBezTo>
                  <a:pt x="64" y="172"/>
                  <a:pt x="58" y="181"/>
                  <a:pt x="52" y="189"/>
                </a:cubicBezTo>
                <a:cubicBezTo>
                  <a:pt x="45" y="197"/>
                  <a:pt x="40" y="203"/>
                  <a:pt x="35" y="207"/>
                </a:cubicBezTo>
                <a:cubicBezTo>
                  <a:pt x="31" y="213"/>
                  <a:pt x="28" y="215"/>
                  <a:pt x="27" y="214"/>
                </a:cubicBezTo>
                <a:cubicBezTo>
                  <a:pt x="25" y="214"/>
                  <a:pt x="22" y="212"/>
                  <a:pt x="18" y="207"/>
                </a:cubicBezTo>
                <a:cubicBezTo>
                  <a:pt x="14" y="203"/>
                  <a:pt x="12" y="200"/>
                  <a:pt x="12" y="198"/>
                </a:cubicBezTo>
                <a:cubicBezTo>
                  <a:pt x="12" y="197"/>
                  <a:pt x="14" y="193"/>
                  <a:pt x="19" y="188"/>
                </a:cubicBezTo>
                <a:cubicBezTo>
                  <a:pt x="24" y="182"/>
                  <a:pt x="30" y="175"/>
                  <a:pt x="36" y="167"/>
                </a:cubicBezTo>
                <a:cubicBezTo>
                  <a:pt x="42" y="159"/>
                  <a:pt x="48" y="148"/>
                  <a:pt x="54" y="133"/>
                </a:cubicBezTo>
                <a:cubicBezTo>
                  <a:pt x="59" y="119"/>
                  <a:pt x="63" y="103"/>
                  <a:pt x="64" y="84"/>
                </a:cubicBezTo>
                <a:lnTo>
                  <a:pt x="64" y="76"/>
                </a:lnTo>
                <a:lnTo>
                  <a:pt x="64" y="77"/>
                </a:lnTo>
                <a:cubicBezTo>
                  <a:pt x="63" y="77"/>
                  <a:pt x="62" y="78"/>
                  <a:pt x="60" y="78"/>
                </a:cubicBezTo>
                <a:cubicBezTo>
                  <a:pt x="59" y="78"/>
                  <a:pt x="58" y="79"/>
                  <a:pt x="56" y="80"/>
                </a:cubicBezTo>
                <a:cubicBezTo>
                  <a:pt x="55" y="81"/>
                  <a:pt x="53" y="81"/>
                  <a:pt x="50" y="81"/>
                </a:cubicBezTo>
                <a:cubicBezTo>
                  <a:pt x="48" y="81"/>
                  <a:pt x="45" y="82"/>
                  <a:pt x="42" y="82"/>
                </a:cubicBezTo>
                <a:cubicBezTo>
                  <a:pt x="30" y="82"/>
                  <a:pt x="20" y="78"/>
                  <a:pt x="12"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4" name=""/>
          <p:cNvSpPr/>
          <p:nvPr/>
        </p:nvSpPr>
        <p:spPr>
          <a:xfrm>
            <a:off x="4345200" y="3061080"/>
            <a:ext cx="75960" cy="155520"/>
          </a:xfrm>
          <a:custGeom>
            <a:avLst/>
            <a:gdLst/>
            <a:ahLst/>
            <a:rect l="0" t="0" r="r" b="b"/>
            <a:pathLst>
              <a:path w="211" h="432">
                <a:moveTo>
                  <a:pt x="6" y="163"/>
                </a:moveTo>
                <a:cubicBezTo>
                  <a:pt x="2" y="160"/>
                  <a:pt x="0" y="157"/>
                  <a:pt x="0" y="156"/>
                </a:cubicBezTo>
                <a:cubicBezTo>
                  <a:pt x="0" y="154"/>
                  <a:pt x="1" y="151"/>
                  <a:pt x="2" y="145"/>
                </a:cubicBezTo>
                <a:cubicBezTo>
                  <a:pt x="3" y="140"/>
                  <a:pt x="6" y="137"/>
                  <a:pt x="6" y="136"/>
                </a:cubicBezTo>
                <a:cubicBezTo>
                  <a:pt x="7" y="133"/>
                  <a:pt x="9" y="132"/>
                  <a:pt x="13" y="132"/>
                </a:cubicBezTo>
                <a:cubicBezTo>
                  <a:pt x="16" y="132"/>
                  <a:pt x="27" y="132"/>
                  <a:pt x="47" y="132"/>
                </a:cubicBezTo>
                <a:lnTo>
                  <a:pt x="83" y="132"/>
                </a:lnTo>
                <a:lnTo>
                  <a:pt x="96" y="77"/>
                </a:lnTo>
                <a:cubicBezTo>
                  <a:pt x="97" y="73"/>
                  <a:pt x="99" y="66"/>
                  <a:pt x="100" y="58"/>
                </a:cubicBezTo>
                <a:cubicBezTo>
                  <a:pt x="102" y="50"/>
                  <a:pt x="104" y="44"/>
                  <a:pt x="105" y="40"/>
                </a:cubicBezTo>
                <a:cubicBezTo>
                  <a:pt x="107" y="37"/>
                  <a:pt x="108" y="32"/>
                  <a:pt x="109" y="27"/>
                </a:cubicBezTo>
                <a:cubicBezTo>
                  <a:pt x="111" y="21"/>
                  <a:pt x="112" y="18"/>
                  <a:pt x="115" y="15"/>
                </a:cubicBezTo>
                <a:cubicBezTo>
                  <a:pt x="117" y="13"/>
                  <a:pt x="119" y="10"/>
                  <a:pt x="121"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8" y="130"/>
                </a:lnTo>
                <a:cubicBezTo>
                  <a:pt x="138" y="131"/>
                  <a:pt x="150" y="132"/>
                  <a:pt x="172" y="132"/>
                </a:cubicBezTo>
                <a:lnTo>
                  <a:pt x="207" y="132"/>
                </a:lnTo>
                <a:cubicBezTo>
                  <a:pt x="210" y="135"/>
                  <a:pt x="211" y="137"/>
                  <a:pt x="211" y="139"/>
                </a:cubicBezTo>
                <a:cubicBezTo>
                  <a:pt x="211" y="149"/>
                  <a:pt x="208" y="157"/>
                  <a:pt x="203" y="163"/>
                </a:cubicBezTo>
                <a:lnTo>
                  <a:pt x="130" y="163"/>
                </a:lnTo>
                <a:lnTo>
                  <a:pt x="106" y="261"/>
                </a:lnTo>
                <a:cubicBezTo>
                  <a:pt x="88" y="334"/>
                  <a:pt x="80" y="373"/>
                  <a:pt x="80" y="378"/>
                </a:cubicBezTo>
                <a:cubicBezTo>
                  <a:pt x="80" y="397"/>
                  <a:pt x="86" y="406"/>
                  <a:pt x="98" y="406"/>
                </a:cubicBezTo>
                <a:cubicBezTo>
                  <a:pt x="114" y="406"/>
                  <a:pt x="129" y="399"/>
                  <a:pt x="144" y="383"/>
                </a:cubicBezTo>
                <a:cubicBezTo>
                  <a:pt x="159" y="368"/>
                  <a:pt x="171" y="349"/>
                  <a:pt x="180" y="327"/>
                </a:cubicBezTo>
                <a:cubicBezTo>
                  <a:pt x="181" y="324"/>
                  <a:pt x="182" y="322"/>
                  <a:pt x="183" y="322"/>
                </a:cubicBezTo>
                <a:cubicBezTo>
                  <a:pt x="184" y="322"/>
                  <a:pt x="188" y="321"/>
                  <a:pt x="193" y="321"/>
                </a:cubicBezTo>
                <a:lnTo>
                  <a:pt x="196" y="321"/>
                </a:lnTo>
                <a:cubicBezTo>
                  <a:pt x="203" y="321"/>
                  <a:pt x="206" y="322"/>
                  <a:pt x="206" y="326"/>
                </a:cubicBezTo>
                <a:cubicBezTo>
                  <a:pt x="206" y="327"/>
                  <a:pt x="205" y="330"/>
                  <a:pt x="204" y="334"/>
                </a:cubicBezTo>
                <a:cubicBezTo>
                  <a:pt x="202" y="341"/>
                  <a:pt x="198" y="350"/>
                  <a:pt x="192" y="360"/>
                </a:cubicBezTo>
                <a:cubicBezTo>
                  <a:pt x="186" y="370"/>
                  <a:pt x="178" y="380"/>
                  <a:pt x="169" y="392"/>
                </a:cubicBezTo>
                <a:cubicBezTo>
                  <a:pt x="159" y="403"/>
                  <a:pt x="148" y="412"/>
                  <a:pt x="134" y="420"/>
                </a:cubicBezTo>
                <a:cubicBezTo>
                  <a:pt x="121" y="428"/>
                  <a:pt x="107" y="432"/>
                  <a:pt x="93" y="432"/>
                </a:cubicBezTo>
                <a:cubicBezTo>
                  <a:pt x="80" y="432"/>
                  <a:pt x="67" y="428"/>
                  <a:pt x="55" y="421"/>
                </a:cubicBezTo>
                <a:cubicBezTo>
                  <a:pt x="42" y="415"/>
                  <a:pt x="34" y="403"/>
                  <a:pt x="28" y="386"/>
                </a:cubicBezTo>
                <a:cubicBezTo>
                  <a:pt x="27" y="383"/>
                  <a:pt x="27" y="377"/>
                  <a:pt x="27" y="368"/>
                </a:cubicBezTo>
                <a:lnTo>
                  <a:pt x="27" y="356"/>
                </a:lnTo>
                <a:lnTo>
                  <a:pt x="50" y="260"/>
                </a:lnTo>
                <a:cubicBezTo>
                  <a:pt x="66" y="197"/>
                  <a:pt x="74" y="165"/>
                  <a:pt x="75" y="164"/>
                </a:cubicBezTo>
                <a:cubicBezTo>
                  <a:pt x="75" y="163"/>
                  <a:pt x="63" y="163"/>
                  <a:pt x="40" y="163"/>
                </a:cubicBezTo>
                <a:lnTo>
                  <a:pt x="6" y="16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5" name=""/>
          <p:cNvSpPr/>
          <p:nvPr/>
        </p:nvSpPr>
        <p:spPr>
          <a:xfrm>
            <a:off x="4442040" y="3030840"/>
            <a:ext cx="58320" cy="243720"/>
          </a:xfrm>
          <a:custGeom>
            <a:avLst/>
            <a:gdLst/>
            <a:ahLst/>
            <a:rect l="0" t="0" r="r" b="b"/>
            <a:pathLst>
              <a:path w="162" h="677">
                <a:moveTo>
                  <a:pt x="3" y="1"/>
                </a:moveTo>
                <a:lnTo>
                  <a:pt x="6" y="0"/>
                </a:lnTo>
                <a:cubicBezTo>
                  <a:pt x="8" y="0"/>
                  <a:pt x="10" y="0"/>
                  <a:pt x="12" y="0"/>
                </a:cubicBezTo>
                <a:lnTo>
                  <a:pt x="21" y="0"/>
                </a:lnTo>
                <a:lnTo>
                  <a:pt x="39" y="16"/>
                </a:lnTo>
                <a:cubicBezTo>
                  <a:pt x="82" y="55"/>
                  <a:pt x="113" y="103"/>
                  <a:pt x="132" y="160"/>
                </a:cubicBezTo>
                <a:cubicBezTo>
                  <a:pt x="153" y="218"/>
                  <a:pt x="162" y="277"/>
                  <a:pt x="162" y="339"/>
                </a:cubicBezTo>
                <a:cubicBezTo>
                  <a:pt x="162" y="370"/>
                  <a:pt x="160" y="399"/>
                  <a:pt x="155" y="428"/>
                </a:cubicBezTo>
                <a:cubicBezTo>
                  <a:pt x="151" y="456"/>
                  <a:pt x="146" y="480"/>
                  <a:pt x="140" y="500"/>
                </a:cubicBezTo>
                <a:cubicBezTo>
                  <a:pt x="133" y="520"/>
                  <a:pt x="125" y="540"/>
                  <a:pt x="114" y="559"/>
                </a:cubicBezTo>
                <a:cubicBezTo>
                  <a:pt x="103" y="579"/>
                  <a:pt x="94" y="594"/>
                  <a:pt x="88" y="605"/>
                </a:cubicBezTo>
                <a:cubicBezTo>
                  <a:pt x="82" y="615"/>
                  <a:pt x="73" y="627"/>
                  <a:pt x="60" y="639"/>
                </a:cubicBezTo>
                <a:cubicBezTo>
                  <a:pt x="48" y="652"/>
                  <a:pt x="41" y="659"/>
                  <a:pt x="39" y="662"/>
                </a:cubicBezTo>
                <a:cubicBezTo>
                  <a:pt x="37" y="664"/>
                  <a:pt x="31" y="668"/>
                  <a:pt x="23" y="674"/>
                </a:cubicBezTo>
                <a:cubicBezTo>
                  <a:pt x="22" y="676"/>
                  <a:pt x="21" y="677"/>
                  <a:pt x="21" y="677"/>
                </a:cubicBezTo>
                <a:lnTo>
                  <a:pt x="12" y="677"/>
                </a:lnTo>
                <a:cubicBezTo>
                  <a:pt x="9" y="677"/>
                  <a:pt x="6" y="677"/>
                  <a:pt x="5" y="677"/>
                </a:cubicBezTo>
                <a:cubicBezTo>
                  <a:pt x="4" y="677"/>
                  <a:pt x="3" y="676"/>
                  <a:pt x="2" y="675"/>
                </a:cubicBezTo>
                <a:cubicBezTo>
                  <a:pt x="1" y="674"/>
                  <a:pt x="0" y="672"/>
                  <a:pt x="0" y="669"/>
                </a:cubicBezTo>
                <a:cubicBezTo>
                  <a:pt x="0" y="669"/>
                  <a:pt x="3" y="666"/>
                  <a:pt x="7" y="660"/>
                </a:cubicBezTo>
                <a:cubicBezTo>
                  <a:pt x="77" y="588"/>
                  <a:pt x="112" y="481"/>
                  <a:pt x="112" y="339"/>
                </a:cubicBezTo>
                <a:cubicBezTo>
                  <a:pt x="112" y="197"/>
                  <a:pt x="77" y="90"/>
                  <a:pt x="7" y="17"/>
                </a:cubicBezTo>
                <a:cubicBezTo>
                  <a:pt x="3" y="11"/>
                  <a:pt x="0"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6" name=""/>
          <p:cNvSpPr/>
          <p:nvPr/>
        </p:nvSpPr>
        <p:spPr>
          <a:xfrm>
            <a:off x="4531680" y="2933640"/>
            <a:ext cx="93240" cy="438120"/>
          </a:xfrm>
          <a:custGeom>
            <a:avLst/>
            <a:gdLst/>
            <a:ahLst/>
            <a:rect l="0" t="0" r="r" b="b"/>
            <a:pathLst>
              <a:path w="259" h="1217">
                <a:moveTo>
                  <a:pt x="0" y="8"/>
                </a:moveTo>
                <a:cubicBezTo>
                  <a:pt x="0" y="2"/>
                  <a:pt x="4" y="0"/>
                  <a:pt x="11" y="0"/>
                </a:cubicBezTo>
                <a:lnTo>
                  <a:pt x="14" y="0"/>
                </a:lnTo>
                <a:lnTo>
                  <a:pt x="23" y="0"/>
                </a:lnTo>
                <a:cubicBezTo>
                  <a:pt x="43" y="16"/>
                  <a:pt x="62" y="35"/>
                  <a:pt x="80" y="54"/>
                </a:cubicBezTo>
                <a:cubicBezTo>
                  <a:pt x="98" y="74"/>
                  <a:pt x="118" y="102"/>
                  <a:pt x="142" y="139"/>
                </a:cubicBezTo>
                <a:cubicBezTo>
                  <a:pt x="164" y="176"/>
                  <a:pt x="184" y="215"/>
                  <a:pt x="201" y="256"/>
                </a:cubicBezTo>
                <a:cubicBezTo>
                  <a:pt x="217" y="297"/>
                  <a:pt x="231" y="349"/>
                  <a:pt x="242" y="412"/>
                </a:cubicBezTo>
                <a:cubicBezTo>
                  <a:pt x="253" y="474"/>
                  <a:pt x="258" y="539"/>
                  <a:pt x="259" y="608"/>
                </a:cubicBezTo>
                <a:cubicBezTo>
                  <a:pt x="259" y="677"/>
                  <a:pt x="254" y="743"/>
                  <a:pt x="242" y="804"/>
                </a:cubicBezTo>
                <a:cubicBezTo>
                  <a:pt x="230" y="866"/>
                  <a:pt x="216" y="918"/>
                  <a:pt x="201" y="960"/>
                </a:cubicBezTo>
                <a:cubicBezTo>
                  <a:pt x="185" y="1003"/>
                  <a:pt x="165" y="1042"/>
                  <a:pt x="142" y="1078"/>
                </a:cubicBezTo>
                <a:cubicBezTo>
                  <a:pt x="117" y="1114"/>
                  <a:pt x="97" y="1142"/>
                  <a:pt x="79" y="1163"/>
                </a:cubicBezTo>
                <a:cubicBezTo>
                  <a:pt x="62" y="1183"/>
                  <a:pt x="43" y="1201"/>
                  <a:pt x="23" y="1217"/>
                </a:cubicBezTo>
                <a:lnTo>
                  <a:pt x="14" y="1217"/>
                </a:lnTo>
                <a:cubicBezTo>
                  <a:pt x="8" y="1217"/>
                  <a:pt x="5" y="1217"/>
                  <a:pt x="3" y="1216"/>
                </a:cubicBezTo>
                <a:cubicBezTo>
                  <a:pt x="1" y="1215"/>
                  <a:pt x="0" y="1213"/>
                  <a:pt x="0" y="1209"/>
                </a:cubicBezTo>
                <a:cubicBezTo>
                  <a:pt x="14" y="1196"/>
                  <a:pt x="31" y="1176"/>
                  <a:pt x="51" y="1149"/>
                </a:cubicBezTo>
                <a:cubicBezTo>
                  <a:pt x="129" y="1044"/>
                  <a:pt x="176" y="907"/>
                  <a:pt x="191" y="740"/>
                </a:cubicBezTo>
                <a:cubicBezTo>
                  <a:pt x="195" y="705"/>
                  <a:pt x="197" y="661"/>
                  <a:pt x="197" y="608"/>
                </a:cubicBezTo>
                <a:cubicBezTo>
                  <a:pt x="197" y="555"/>
                  <a:pt x="195" y="511"/>
                  <a:pt x="191" y="476"/>
                </a:cubicBezTo>
                <a:cubicBezTo>
                  <a:pt x="174" y="282"/>
                  <a:pt x="113" y="129"/>
                  <a:pt x="9" y="18"/>
                </a:cubicBezTo>
                <a:cubicBezTo>
                  <a:pt x="4" y="12"/>
                  <a:pt x="1" y="8"/>
                  <a:pt x="0"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67" name=""/>
          <p:cNvSpPr txBox="1"/>
          <p:nvPr/>
        </p:nvSpPr>
        <p:spPr>
          <a:xfrm>
            <a:off x="1143000" y="3034440"/>
            <a:ext cx="1987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268" name=""/>
          <p:cNvSpPr txBox="1"/>
          <p:nvPr/>
        </p:nvSpPr>
        <p:spPr>
          <a:xfrm>
            <a:off x="4669920" y="3034440"/>
            <a:ext cx="1987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1269" name=""/>
          <p:cNvSpPr/>
          <p:nvPr/>
        </p:nvSpPr>
        <p:spPr>
          <a:xfrm>
            <a:off x="766800" y="3543120"/>
            <a:ext cx="137880" cy="108360"/>
          </a:xfrm>
          <a:custGeom>
            <a:avLst/>
            <a:gdLst/>
            <a:ahLst/>
            <a:rect l="0" t="0" r="r" b="b"/>
            <a:pathLst>
              <a:path w="383"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5" y="0"/>
                </a:cubicBezTo>
                <a:lnTo>
                  <a:pt x="171" y="0"/>
                </a:lnTo>
                <a:lnTo>
                  <a:pt x="171" y="42"/>
                </a:lnTo>
                <a:lnTo>
                  <a:pt x="153" y="42"/>
                </a:lnTo>
                <a:lnTo>
                  <a:pt x="176" y="71"/>
                </a:lnTo>
                <a:cubicBezTo>
                  <a:pt x="192" y="90"/>
                  <a:pt x="199" y="99"/>
                  <a:pt x="200" y="99"/>
                </a:cubicBezTo>
                <a:cubicBezTo>
                  <a:pt x="202" y="99"/>
                  <a:pt x="210" y="89"/>
                  <a:pt x="226" y="70"/>
                </a:cubicBezTo>
                <a:lnTo>
                  <a:pt x="249" y="42"/>
                </a:lnTo>
                <a:lnTo>
                  <a:pt x="224" y="42"/>
                </a:lnTo>
                <a:lnTo>
                  <a:pt x="224" y="0"/>
                </a:lnTo>
                <a:lnTo>
                  <a:pt x="230" y="0"/>
                </a:lnTo>
                <a:cubicBezTo>
                  <a:pt x="236" y="1"/>
                  <a:pt x="260" y="2"/>
                  <a:pt x="301" y="2"/>
                </a:cubicBezTo>
                <a:cubicBezTo>
                  <a:pt x="338" y="2"/>
                  <a:pt x="360" y="1"/>
                  <a:pt x="365" y="0"/>
                </a:cubicBezTo>
                <a:lnTo>
                  <a:pt x="370" y="0"/>
                </a:lnTo>
                <a:lnTo>
                  <a:pt x="370" y="42"/>
                </a:lnTo>
                <a:lnTo>
                  <a:pt x="305" y="42"/>
                </a:lnTo>
                <a:lnTo>
                  <a:pt x="226" y="134"/>
                </a:lnTo>
                <a:lnTo>
                  <a:pt x="327" y="259"/>
                </a:lnTo>
                <a:lnTo>
                  <a:pt x="356" y="259"/>
                </a:lnTo>
                <a:lnTo>
                  <a:pt x="383" y="259"/>
                </a:lnTo>
                <a:lnTo>
                  <a:pt x="383" y="301"/>
                </a:lnTo>
                <a:lnTo>
                  <a:pt x="378" y="301"/>
                </a:lnTo>
                <a:cubicBezTo>
                  <a:pt x="371" y="300"/>
                  <a:pt x="346" y="299"/>
                  <a:pt x="303" y="299"/>
                </a:cubicBezTo>
                <a:cubicBezTo>
                  <a:pt x="256" y="299"/>
                  <a:pt x="229" y="300"/>
                  <a:pt x="221" y="301"/>
                </a:cubicBezTo>
                <a:lnTo>
                  <a:pt x="215" y="301"/>
                </a:lnTo>
                <a:lnTo>
                  <a:pt x="215" y="259"/>
                </a:lnTo>
                <a:lnTo>
                  <a:pt x="234" y="259"/>
                </a:lnTo>
                <a:cubicBezTo>
                  <a:pt x="234" y="259"/>
                  <a:pt x="225" y="248"/>
                  <a:pt x="207" y="225"/>
                </a:cubicBezTo>
                <a:cubicBezTo>
                  <a:pt x="189" y="202"/>
                  <a:pt x="179" y="191"/>
                  <a:pt x="179" y="190"/>
                </a:cubicBezTo>
                <a:lnTo>
                  <a:pt x="120" y="259"/>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70" name=""/>
          <p:cNvSpPr/>
          <p:nvPr/>
        </p:nvSpPr>
        <p:spPr>
          <a:xfrm>
            <a:off x="924480" y="3573000"/>
            <a:ext cx="72720" cy="118800"/>
          </a:xfrm>
          <a:custGeom>
            <a:avLst/>
            <a:gdLst/>
            <a:ahLst/>
            <a:rect l="0" t="0" r="r" b="b"/>
            <a:pathLst>
              <a:path w="202" h="330">
                <a:moveTo>
                  <a:pt x="27" y="39"/>
                </a:moveTo>
                <a:cubicBezTo>
                  <a:pt x="45" y="13"/>
                  <a:pt x="69" y="0"/>
                  <a:pt x="100" y="0"/>
                </a:cubicBezTo>
                <a:cubicBezTo>
                  <a:pt x="115" y="0"/>
                  <a:pt x="131" y="4"/>
                  <a:pt x="147" y="13"/>
                </a:cubicBezTo>
                <a:cubicBezTo>
                  <a:pt x="162" y="21"/>
                  <a:pt x="175" y="36"/>
                  <a:pt x="184" y="57"/>
                </a:cubicBezTo>
                <a:cubicBezTo>
                  <a:pt x="196" y="84"/>
                  <a:pt x="202" y="120"/>
                  <a:pt x="202" y="167"/>
                </a:cubicBezTo>
                <a:cubicBezTo>
                  <a:pt x="202" y="216"/>
                  <a:pt x="195" y="254"/>
                  <a:pt x="181" y="280"/>
                </a:cubicBezTo>
                <a:cubicBezTo>
                  <a:pt x="175" y="293"/>
                  <a:pt x="166" y="304"/>
                  <a:pt x="155" y="312"/>
                </a:cubicBezTo>
                <a:cubicBezTo>
                  <a:pt x="143" y="320"/>
                  <a:pt x="133" y="325"/>
                  <a:pt x="125" y="327"/>
                </a:cubicBezTo>
                <a:cubicBezTo>
                  <a:pt x="117" y="329"/>
                  <a:pt x="108" y="330"/>
                  <a:pt x="100" y="330"/>
                </a:cubicBezTo>
                <a:cubicBezTo>
                  <a:pt x="92" y="330"/>
                  <a:pt x="84" y="329"/>
                  <a:pt x="76" y="327"/>
                </a:cubicBezTo>
                <a:cubicBezTo>
                  <a:pt x="67" y="325"/>
                  <a:pt x="58" y="320"/>
                  <a:pt x="46" y="312"/>
                </a:cubicBezTo>
                <a:cubicBezTo>
                  <a:pt x="35" y="304"/>
                  <a:pt x="27" y="293"/>
                  <a:pt x="20" y="280"/>
                </a:cubicBezTo>
                <a:cubicBezTo>
                  <a:pt x="6" y="254"/>
                  <a:pt x="0" y="216"/>
                  <a:pt x="0" y="167"/>
                </a:cubicBezTo>
                <a:cubicBezTo>
                  <a:pt x="0" y="111"/>
                  <a:pt x="9" y="68"/>
                  <a:pt x="27" y="39"/>
                </a:cubicBezTo>
                <a:moveTo>
                  <a:pt x="134" y="33"/>
                </a:moveTo>
                <a:cubicBezTo>
                  <a:pt x="125" y="23"/>
                  <a:pt x="114" y="18"/>
                  <a:pt x="100" y="18"/>
                </a:cubicBezTo>
                <a:cubicBezTo>
                  <a:pt x="87" y="18"/>
                  <a:pt x="76" y="23"/>
                  <a:pt x="66" y="33"/>
                </a:cubicBezTo>
                <a:cubicBezTo>
                  <a:pt x="58" y="42"/>
                  <a:pt x="53" y="53"/>
                  <a:pt x="50" y="68"/>
                </a:cubicBezTo>
                <a:cubicBezTo>
                  <a:pt x="48" y="83"/>
                  <a:pt x="46" y="114"/>
                  <a:pt x="46" y="160"/>
                </a:cubicBezTo>
                <a:cubicBezTo>
                  <a:pt x="46" y="211"/>
                  <a:pt x="48" y="244"/>
                  <a:pt x="50" y="260"/>
                </a:cubicBezTo>
                <a:cubicBezTo>
                  <a:pt x="53" y="276"/>
                  <a:pt x="59" y="288"/>
                  <a:pt x="67" y="298"/>
                </a:cubicBezTo>
                <a:cubicBezTo>
                  <a:pt x="76" y="307"/>
                  <a:pt x="87" y="312"/>
                  <a:pt x="100" y="312"/>
                </a:cubicBezTo>
                <a:cubicBezTo>
                  <a:pt x="113" y="312"/>
                  <a:pt x="124" y="307"/>
                  <a:pt x="133" y="298"/>
                </a:cubicBezTo>
                <a:cubicBezTo>
                  <a:pt x="142" y="288"/>
                  <a:pt x="149" y="275"/>
                  <a:pt x="151" y="257"/>
                </a:cubicBezTo>
                <a:cubicBezTo>
                  <a:pt x="153" y="240"/>
                  <a:pt x="155" y="208"/>
                  <a:pt x="155" y="160"/>
                </a:cubicBezTo>
                <a:cubicBezTo>
                  <a:pt x="155" y="114"/>
                  <a:pt x="154" y="84"/>
                  <a:pt x="151" y="68"/>
                </a:cubicBezTo>
                <a:cubicBezTo>
                  <a:pt x="149" y="53"/>
                  <a:pt x="142" y="42"/>
                  <a:pt x="134"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71" name=""/>
          <p:cNvSpPr txBox="1"/>
          <p:nvPr/>
        </p:nvSpPr>
        <p:spPr>
          <a:xfrm>
            <a:off x="516960" y="3478320"/>
            <a:ext cx="22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a:t>
            </a:r>
            <a:endParaRPr b="0" lang="en-US" sz="1560" strike="noStrike" u="none">
              <a:solidFill>
                <a:srgbClr val="000000"/>
              </a:solidFill>
              <a:effectLst/>
              <a:uFillTx/>
              <a:latin typeface="Times New Roman"/>
            </a:endParaRPr>
          </a:p>
        </p:txBody>
      </p:sp>
      <p:sp>
        <p:nvSpPr>
          <p:cNvPr id="127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73" name=""/>
          <p:cNvSpPr txBox="1"/>
          <p:nvPr/>
        </p:nvSpPr>
        <p:spPr>
          <a:xfrm>
            <a:off x="1015920" y="347832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が生成画像</a:t>
            </a:r>
            <a:endParaRPr b="0" lang="en-US" sz="1560" strike="noStrike" u="none">
              <a:solidFill>
                <a:srgbClr val="000000"/>
              </a:solidFill>
              <a:effectLst/>
              <a:uFillTx/>
              <a:latin typeface="Times New Roman"/>
            </a:endParaRPr>
          </a:p>
        </p:txBody>
      </p:sp>
      <p:sp>
        <p:nvSpPr>
          <p:cNvPr id="1274" name=""/>
          <p:cNvSpPr txBox="1"/>
          <p:nvPr/>
        </p:nvSpPr>
        <p:spPr>
          <a:xfrm>
            <a:off x="237960" y="188280"/>
            <a:ext cx="36169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4.2. </a:t>
            </a:r>
            <a:r>
              <a:rPr b="1" lang="zh-CN" sz="2340" strike="noStrike" u="none">
                <a:solidFill>
                  <a:srgbClr val="ffffff"/>
                </a:solidFill>
                <a:effectLst/>
                <a:uFillTx/>
                <a:latin typeface="NotoSansJP-Thin_"/>
                <a:ea typeface="NotoSansJP-Thin_"/>
              </a:rPr>
              <a:t>サンプリング（生成）</a:t>
            </a:r>
            <a:endParaRPr b="0" lang="en-US" sz="2340" strike="noStrike" u="none">
              <a:solidFill>
                <a:srgbClr val="000000"/>
              </a:solidFill>
              <a:effectLst/>
              <a:uFillTx/>
              <a:latin typeface="Times New Roman"/>
            </a:endParaRPr>
          </a:p>
        </p:txBody>
      </p:sp>
      <p:sp>
        <p:nvSpPr>
          <p:cNvPr id="1275"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20/28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27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27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279"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80" name=""/>
          <p:cNvSpPr txBox="1"/>
          <p:nvPr/>
        </p:nvSpPr>
        <p:spPr>
          <a:xfrm>
            <a:off x="380880" y="897120"/>
            <a:ext cx="2748240" cy="22320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生成結果 </a:t>
            </a:r>
            <a:r>
              <a:rPr b="1" lang="en-US" sz="1560" strike="noStrike" u="none">
                <a:solidFill>
                  <a:srgbClr val="333333"/>
                </a:solidFill>
                <a:effectLst/>
                <a:uFillTx/>
                <a:latin typeface="NotoSansJP-Thin_"/>
                <a:ea typeface="NotoSansJP-Thin_"/>
              </a:rPr>
              <a:t>(CIFAR-10, CelebA)</a:t>
            </a:r>
            <a:endParaRPr b="0" lang="en-US" sz="1560" strike="noStrike" u="none">
              <a:solidFill>
                <a:srgbClr val="000000"/>
              </a:solidFill>
              <a:effectLst/>
              <a:uFillTx/>
              <a:latin typeface="Times New Roman"/>
            </a:endParaRPr>
          </a:p>
        </p:txBody>
      </p:sp>
      <p:sp>
        <p:nvSpPr>
          <p:cNvPr id="1281" name=""/>
          <p:cNvSpPr/>
          <p:nvPr/>
        </p:nvSpPr>
        <p:spPr>
          <a:xfrm>
            <a:off x="942840" y="1752480"/>
            <a:ext cx="66960" cy="66960"/>
          </a:xfrm>
          <a:custGeom>
            <a:avLst/>
            <a:gdLst/>
            <a:ahLst/>
            <a:rect l="0" t="0" r="r" b="b"/>
            <a:pathLst>
              <a:path w="186" h="186">
                <a:moveTo>
                  <a:pt x="186" y="93"/>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3"/>
                </a:cubicBezTo>
                <a:cubicBezTo>
                  <a:pt x="0" y="81"/>
                  <a:pt x="2" y="69"/>
                  <a:pt x="7" y="58"/>
                </a:cubicBezTo>
                <a:cubicBezTo>
                  <a:pt x="12" y="47"/>
                  <a:pt x="18" y="37"/>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7"/>
                  <a:pt x="174" y="47"/>
                  <a:pt x="179" y="58"/>
                </a:cubicBezTo>
                <a:cubicBezTo>
                  <a:pt x="184" y="69"/>
                  <a:pt x="186" y="81"/>
                  <a:pt x="186" y="93"/>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282" name=""/>
          <p:cNvSpPr txBox="1"/>
          <p:nvPr/>
        </p:nvSpPr>
        <p:spPr>
          <a:xfrm>
            <a:off x="762120" y="1363680"/>
            <a:ext cx="52923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評価指標</a:t>
            </a:r>
            <a:r>
              <a:rPr b="0" lang="en-US" sz="1560" strike="noStrike" u="none">
                <a:solidFill>
                  <a:srgbClr val="333333"/>
                </a:solidFill>
                <a:effectLst/>
                <a:uFillTx/>
                <a:latin typeface="NotoSansJP-Thin_"/>
                <a:ea typeface="NotoSansJP-Thin_"/>
              </a:rPr>
              <a:t>: FID (Fréchet Inception Distance), Inception Score</a:t>
            </a:r>
            <a:endParaRPr b="0" lang="en-US" sz="1560" strike="noStrike" u="none">
              <a:solidFill>
                <a:srgbClr val="000000"/>
              </a:solidFill>
              <a:effectLst/>
              <a:uFillTx/>
              <a:latin typeface="Times New Roman"/>
            </a:endParaRPr>
          </a:p>
        </p:txBody>
      </p:sp>
      <p:sp>
        <p:nvSpPr>
          <p:cNvPr id="1283" name=""/>
          <p:cNvSpPr/>
          <p:nvPr/>
        </p:nvSpPr>
        <p:spPr>
          <a:xfrm>
            <a:off x="542880" y="2047680"/>
            <a:ext cx="76320" cy="76680"/>
          </a:xfrm>
          <a:custGeom>
            <a:avLst/>
            <a:gdLst/>
            <a:ahLst/>
            <a:rect l="0" t="0" r="r" b="b"/>
            <a:pathLst>
              <a:path w="212" h="213">
                <a:moveTo>
                  <a:pt x="212" y="106"/>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84" name=""/>
          <p:cNvSpPr txBox="1"/>
          <p:nvPr/>
        </p:nvSpPr>
        <p:spPr>
          <a:xfrm>
            <a:off x="1143000" y="1686600"/>
            <a:ext cx="5659920" cy="20016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当時の</a:t>
            </a:r>
            <a:r>
              <a:rPr b="0" lang="en-US" sz="1410" strike="noStrike" u="none">
                <a:solidFill>
                  <a:srgbClr val="333333"/>
                </a:solidFill>
                <a:effectLst/>
                <a:uFillTx/>
                <a:latin typeface="NotoSansJP-Thin_"/>
                <a:ea typeface="NotoSansJP-Thin_"/>
              </a:rPr>
              <a:t>SOTA</a:t>
            </a:r>
            <a:r>
              <a:rPr b="0" lang="zh-CN" sz="1410" strike="noStrike" u="none">
                <a:solidFill>
                  <a:srgbClr val="333333"/>
                </a:solidFill>
                <a:effectLst/>
                <a:uFillTx/>
                <a:latin typeface="NotoSansJP-Thin_"/>
                <a:ea typeface="NotoSansJP-Thin_"/>
              </a:rPr>
              <a:t>（特に</a:t>
            </a:r>
            <a:r>
              <a:rPr b="0" lang="en-US" sz="1410" strike="noStrike" u="none">
                <a:solidFill>
                  <a:srgbClr val="333333"/>
                </a:solidFill>
                <a:effectLst/>
                <a:uFillTx/>
                <a:latin typeface="NotoSansJP-Thin_"/>
                <a:ea typeface="NotoSansJP-Thin_"/>
              </a:rPr>
              <a:t>GAN</a:t>
            </a:r>
            <a:r>
              <a:rPr b="0" lang="zh-CN" sz="1410" strike="noStrike" u="none">
                <a:solidFill>
                  <a:srgbClr val="333333"/>
                </a:solidFill>
                <a:effectLst/>
                <a:uFillTx/>
                <a:latin typeface="NotoSansJP-Thin_"/>
                <a:ea typeface="NotoSansJP-Thin_"/>
              </a:rPr>
              <a:t>）に匹敵、あるいは凌駕するスコアを達成。</a:t>
            </a:r>
            <a:endParaRPr b="0" lang="en-US" sz="1410" strike="noStrike" u="none">
              <a:solidFill>
                <a:srgbClr val="000000"/>
              </a:solidFill>
              <a:effectLst/>
              <a:uFillTx/>
              <a:latin typeface="Times New Roman"/>
            </a:endParaRPr>
          </a:p>
        </p:txBody>
      </p:sp>
      <p:sp>
        <p:nvSpPr>
          <p:cNvPr id="1285" name=""/>
          <p:cNvSpPr/>
          <p:nvPr/>
        </p:nvSpPr>
        <p:spPr>
          <a:xfrm>
            <a:off x="942840" y="2371680"/>
            <a:ext cx="66960" cy="66960"/>
          </a:xfrm>
          <a:custGeom>
            <a:avLst/>
            <a:gdLst/>
            <a:ahLst/>
            <a:rect l="0" t="0" r="r" b="b"/>
            <a:pathLst>
              <a:path w="186" h="186">
                <a:moveTo>
                  <a:pt x="186" y="92"/>
                </a:moveTo>
                <a:cubicBezTo>
                  <a:pt x="186" y="105"/>
                  <a:pt x="184" y="116"/>
                  <a:pt x="179" y="128"/>
                </a:cubicBezTo>
                <a:cubicBezTo>
                  <a:pt x="174" y="139"/>
                  <a:pt x="168" y="149"/>
                  <a:pt x="159" y="158"/>
                </a:cubicBezTo>
                <a:cubicBezTo>
                  <a:pt x="150" y="167"/>
                  <a:pt x="140" y="174"/>
                  <a:pt x="129" y="179"/>
                </a:cubicBezTo>
                <a:cubicBezTo>
                  <a:pt x="118" y="183"/>
                  <a:pt x="106" y="186"/>
                  <a:pt x="93" y="186"/>
                </a:cubicBezTo>
                <a:cubicBezTo>
                  <a:pt x="81" y="186"/>
                  <a:pt x="69" y="183"/>
                  <a:pt x="57" y="179"/>
                </a:cubicBezTo>
                <a:cubicBezTo>
                  <a:pt x="46" y="174"/>
                  <a:pt x="36" y="167"/>
                  <a:pt x="27" y="158"/>
                </a:cubicBezTo>
                <a:cubicBezTo>
                  <a:pt x="18" y="149"/>
                  <a:pt x="12" y="139"/>
                  <a:pt x="7" y="128"/>
                </a:cubicBezTo>
                <a:cubicBezTo>
                  <a:pt x="2" y="116"/>
                  <a:pt x="0" y="105"/>
                  <a:pt x="0" y="92"/>
                </a:cubicBezTo>
                <a:cubicBezTo>
                  <a:pt x="0" y="80"/>
                  <a:pt x="2" y="68"/>
                  <a:pt x="7" y="57"/>
                </a:cubicBezTo>
                <a:cubicBezTo>
                  <a:pt x="12" y="45"/>
                  <a:pt x="18" y="35"/>
                  <a:pt x="27" y="27"/>
                </a:cubicBezTo>
                <a:cubicBezTo>
                  <a:pt x="36" y="18"/>
                  <a:pt x="46" y="11"/>
                  <a:pt x="57" y="7"/>
                </a:cubicBezTo>
                <a:cubicBezTo>
                  <a:pt x="69" y="2"/>
                  <a:pt x="81" y="0"/>
                  <a:pt x="93" y="0"/>
                </a:cubicBezTo>
                <a:cubicBezTo>
                  <a:pt x="106" y="0"/>
                  <a:pt x="118" y="2"/>
                  <a:pt x="129" y="7"/>
                </a:cubicBezTo>
                <a:cubicBezTo>
                  <a:pt x="140" y="11"/>
                  <a:pt x="150" y="18"/>
                  <a:pt x="159" y="27"/>
                </a:cubicBezTo>
                <a:cubicBezTo>
                  <a:pt x="168" y="35"/>
                  <a:pt x="174" y="45"/>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286" name=""/>
          <p:cNvSpPr/>
          <p:nvPr/>
        </p:nvSpPr>
        <p:spPr>
          <a:xfrm>
            <a:off x="1150200" y="2361960"/>
            <a:ext cx="142200" cy="145440"/>
          </a:xfrm>
          <a:custGeom>
            <a:avLst/>
            <a:gdLst/>
            <a:ahLst/>
            <a:rect l="0" t="0" r="r" b="b"/>
            <a:pathLst>
              <a:path w="395" h="404">
                <a:moveTo>
                  <a:pt x="159" y="281"/>
                </a:moveTo>
                <a:cubicBezTo>
                  <a:pt x="148" y="281"/>
                  <a:pt x="137" y="280"/>
                  <a:pt x="128" y="279"/>
                </a:cubicBezTo>
                <a:cubicBezTo>
                  <a:pt x="120" y="278"/>
                  <a:pt x="113" y="277"/>
                  <a:pt x="109" y="275"/>
                </a:cubicBezTo>
                <a:cubicBezTo>
                  <a:pt x="105" y="274"/>
                  <a:pt x="103" y="274"/>
                  <a:pt x="102" y="274"/>
                </a:cubicBezTo>
                <a:cubicBezTo>
                  <a:pt x="101" y="274"/>
                  <a:pt x="100" y="281"/>
                  <a:pt x="96" y="295"/>
                </a:cubicBezTo>
                <a:cubicBezTo>
                  <a:pt x="93" y="310"/>
                  <a:pt x="89" y="326"/>
                  <a:pt x="84" y="343"/>
                </a:cubicBezTo>
                <a:cubicBezTo>
                  <a:pt x="79" y="361"/>
                  <a:pt x="76" y="372"/>
                  <a:pt x="74" y="378"/>
                </a:cubicBezTo>
                <a:cubicBezTo>
                  <a:pt x="65" y="396"/>
                  <a:pt x="51" y="404"/>
                  <a:pt x="32" y="404"/>
                </a:cubicBezTo>
                <a:cubicBezTo>
                  <a:pt x="22" y="404"/>
                  <a:pt x="15" y="401"/>
                  <a:pt x="9" y="395"/>
                </a:cubicBezTo>
                <a:cubicBezTo>
                  <a:pt x="3" y="389"/>
                  <a:pt x="0" y="381"/>
                  <a:pt x="0" y="372"/>
                </a:cubicBezTo>
                <a:cubicBezTo>
                  <a:pt x="2" y="366"/>
                  <a:pt x="16" y="309"/>
                  <a:pt x="42" y="201"/>
                </a:cubicBezTo>
                <a:cubicBezTo>
                  <a:pt x="69" y="93"/>
                  <a:pt x="83" y="35"/>
                  <a:pt x="85" y="29"/>
                </a:cubicBezTo>
                <a:cubicBezTo>
                  <a:pt x="89" y="21"/>
                  <a:pt x="94" y="14"/>
                  <a:pt x="102" y="9"/>
                </a:cubicBezTo>
                <a:cubicBezTo>
                  <a:pt x="110" y="3"/>
                  <a:pt x="118" y="0"/>
                  <a:pt x="128" y="0"/>
                </a:cubicBezTo>
                <a:cubicBezTo>
                  <a:pt x="139" y="0"/>
                  <a:pt x="148" y="3"/>
                  <a:pt x="153" y="10"/>
                </a:cubicBezTo>
                <a:cubicBezTo>
                  <a:pt x="159" y="16"/>
                  <a:pt x="161" y="23"/>
                  <a:pt x="162" y="29"/>
                </a:cubicBezTo>
                <a:cubicBezTo>
                  <a:pt x="162" y="34"/>
                  <a:pt x="156" y="62"/>
                  <a:pt x="142" y="112"/>
                </a:cubicBezTo>
                <a:cubicBezTo>
                  <a:pt x="129" y="162"/>
                  <a:pt x="123" y="194"/>
                  <a:pt x="123" y="207"/>
                </a:cubicBezTo>
                <a:cubicBezTo>
                  <a:pt x="123" y="235"/>
                  <a:pt x="137" y="250"/>
                  <a:pt x="166" y="250"/>
                </a:cubicBezTo>
                <a:cubicBezTo>
                  <a:pt x="181" y="250"/>
                  <a:pt x="195" y="245"/>
                  <a:pt x="209" y="235"/>
                </a:cubicBezTo>
                <a:cubicBezTo>
                  <a:pt x="222" y="224"/>
                  <a:pt x="231" y="216"/>
                  <a:pt x="235" y="209"/>
                </a:cubicBezTo>
                <a:cubicBezTo>
                  <a:pt x="236" y="208"/>
                  <a:pt x="243" y="179"/>
                  <a:pt x="257" y="122"/>
                </a:cubicBezTo>
                <a:cubicBezTo>
                  <a:pt x="271" y="64"/>
                  <a:pt x="279" y="35"/>
                  <a:pt x="280" y="34"/>
                </a:cubicBezTo>
                <a:cubicBezTo>
                  <a:pt x="289" y="15"/>
                  <a:pt x="303" y="5"/>
                  <a:pt x="322" y="5"/>
                </a:cubicBezTo>
                <a:cubicBezTo>
                  <a:pt x="332" y="5"/>
                  <a:pt x="340" y="8"/>
                  <a:pt x="346" y="14"/>
                </a:cubicBezTo>
                <a:cubicBezTo>
                  <a:pt x="352" y="20"/>
                  <a:pt x="355" y="27"/>
                  <a:pt x="355" y="34"/>
                </a:cubicBezTo>
                <a:cubicBezTo>
                  <a:pt x="355" y="38"/>
                  <a:pt x="351" y="53"/>
                  <a:pt x="345" y="80"/>
                </a:cubicBezTo>
                <a:cubicBezTo>
                  <a:pt x="338" y="109"/>
                  <a:pt x="331" y="137"/>
                  <a:pt x="323" y="168"/>
                </a:cubicBezTo>
                <a:cubicBezTo>
                  <a:pt x="315" y="198"/>
                  <a:pt x="311" y="215"/>
                  <a:pt x="310" y="219"/>
                </a:cubicBezTo>
                <a:cubicBezTo>
                  <a:pt x="309" y="224"/>
                  <a:pt x="309" y="229"/>
                  <a:pt x="309" y="232"/>
                </a:cubicBezTo>
                <a:cubicBezTo>
                  <a:pt x="309" y="244"/>
                  <a:pt x="313" y="250"/>
                  <a:pt x="320" y="250"/>
                </a:cubicBezTo>
                <a:cubicBezTo>
                  <a:pt x="329" y="250"/>
                  <a:pt x="337" y="244"/>
                  <a:pt x="343" y="230"/>
                </a:cubicBezTo>
                <a:cubicBezTo>
                  <a:pt x="347" y="223"/>
                  <a:pt x="351" y="211"/>
                  <a:pt x="355" y="194"/>
                </a:cubicBezTo>
                <a:cubicBezTo>
                  <a:pt x="357" y="186"/>
                  <a:pt x="359" y="181"/>
                  <a:pt x="360" y="180"/>
                </a:cubicBezTo>
                <a:cubicBezTo>
                  <a:pt x="361" y="179"/>
                  <a:pt x="366" y="178"/>
                  <a:pt x="373" y="177"/>
                </a:cubicBezTo>
                <a:lnTo>
                  <a:pt x="376" y="177"/>
                </a:lnTo>
                <a:lnTo>
                  <a:pt x="383" y="177"/>
                </a:lnTo>
                <a:cubicBezTo>
                  <a:pt x="391" y="177"/>
                  <a:pt x="395" y="180"/>
                  <a:pt x="395" y="186"/>
                </a:cubicBezTo>
                <a:cubicBezTo>
                  <a:pt x="395" y="188"/>
                  <a:pt x="394" y="192"/>
                  <a:pt x="393" y="196"/>
                </a:cubicBezTo>
                <a:cubicBezTo>
                  <a:pt x="393" y="200"/>
                  <a:pt x="390" y="207"/>
                  <a:pt x="385" y="219"/>
                </a:cubicBezTo>
                <a:cubicBezTo>
                  <a:pt x="380" y="230"/>
                  <a:pt x="375" y="240"/>
                  <a:pt x="370" y="247"/>
                </a:cubicBezTo>
                <a:cubicBezTo>
                  <a:pt x="366" y="255"/>
                  <a:pt x="358" y="263"/>
                  <a:pt x="347" y="270"/>
                </a:cubicBezTo>
                <a:cubicBezTo>
                  <a:pt x="336" y="278"/>
                  <a:pt x="325" y="282"/>
                  <a:pt x="314" y="281"/>
                </a:cubicBezTo>
                <a:cubicBezTo>
                  <a:pt x="304" y="281"/>
                  <a:pt x="294" y="280"/>
                  <a:pt x="286" y="278"/>
                </a:cubicBezTo>
                <a:cubicBezTo>
                  <a:pt x="277" y="276"/>
                  <a:pt x="270" y="273"/>
                  <a:pt x="265" y="269"/>
                </a:cubicBezTo>
                <a:cubicBezTo>
                  <a:pt x="260" y="266"/>
                  <a:pt x="255" y="262"/>
                  <a:pt x="252" y="260"/>
                </a:cubicBezTo>
                <a:cubicBezTo>
                  <a:pt x="248" y="257"/>
                  <a:pt x="245" y="254"/>
                  <a:pt x="243" y="252"/>
                </a:cubicBezTo>
                <a:lnTo>
                  <a:pt x="241" y="248"/>
                </a:lnTo>
                <a:cubicBezTo>
                  <a:pt x="216" y="270"/>
                  <a:pt x="189" y="281"/>
                  <a:pt x="159" y="28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87" name=""/>
          <p:cNvSpPr txBox="1"/>
          <p:nvPr/>
        </p:nvSpPr>
        <p:spPr>
          <a:xfrm>
            <a:off x="762120" y="1982880"/>
            <a:ext cx="1333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Ablation Study:</a:t>
            </a:r>
            <a:endParaRPr b="0" lang="en-US" sz="1560" strike="noStrike" u="none">
              <a:solidFill>
                <a:srgbClr val="000000"/>
              </a:solidFill>
              <a:effectLst/>
              <a:uFillTx/>
              <a:latin typeface="Times New Roman"/>
            </a:endParaRPr>
          </a:p>
        </p:txBody>
      </p:sp>
      <p:sp>
        <p:nvSpPr>
          <p:cNvPr id="1288" name=""/>
          <p:cNvSpPr/>
          <p:nvPr/>
        </p:nvSpPr>
        <p:spPr>
          <a:xfrm>
            <a:off x="2171520" y="2371680"/>
            <a:ext cx="89280" cy="99000"/>
          </a:xfrm>
          <a:custGeom>
            <a:avLst/>
            <a:gdLst/>
            <a:ahLst/>
            <a:rect l="0" t="0" r="r" b="b"/>
            <a:pathLst>
              <a:path w="248" h="275">
                <a:moveTo>
                  <a:pt x="226" y="216"/>
                </a:moveTo>
                <a:cubicBezTo>
                  <a:pt x="229" y="216"/>
                  <a:pt x="232" y="219"/>
                  <a:pt x="234" y="225"/>
                </a:cubicBezTo>
                <a:cubicBezTo>
                  <a:pt x="237" y="232"/>
                  <a:pt x="238" y="237"/>
                  <a:pt x="239" y="243"/>
                </a:cubicBezTo>
                <a:cubicBezTo>
                  <a:pt x="239" y="244"/>
                  <a:pt x="238" y="245"/>
                  <a:pt x="237" y="247"/>
                </a:cubicBezTo>
                <a:cubicBezTo>
                  <a:pt x="237" y="248"/>
                  <a:pt x="234" y="250"/>
                  <a:pt x="229" y="253"/>
                </a:cubicBezTo>
                <a:cubicBezTo>
                  <a:pt x="224" y="256"/>
                  <a:pt x="216" y="259"/>
                  <a:pt x="205" y="264"/>
                </a:cubicBezTo>
                <a:cubicBezTo>
                  <a:pt x="193" y="268"/>
                  <a:pt x="182" y="271"/>
                  <a:pt x="169" y="274"/>
                </a:cubicBezTo>
                <a:cubicBezTo>
                  <a:pt x="165" y="274"/>
                  <a:pt x="157" y="275"/>
                  <a:pt x="145" y="275"/>
                </a:cubicBezTo>
                <a:cubicBezTo>
                  <a:pt x="118" y="275"/>
                  <a:pt x="95" y="271"/>
                  <a:pt x="76" y="264"/>
                </a:cubicBezTo>
                <a:cubicBezTo>
                  <a:pt x="56" y="257"/>
                  <a:pt x="41" y="249"/>
                  <a:pt x="31" y="238"/>
                </a:cubicBezTo>
                <a:cubicBezTo>
                  <a:pt x="20" y="227"/>
                  <a:pt x="13" y="215"/>
                  <a:pt x="8" y="204"/>
                </a:cubicBezTo>
                <a:cubicBezTo>
                  <a:pt x="3" y="192"/>
                  <a:pt x="0" y="180"/>
                  <a:pt x="0" y="169"/>
                </a:cubicBezTo>
                <a:lnTo>
                  <a:pt x="0" y="160"/>
                </a:lnTo>
                <a:cubicBezTo>
                  <a:pt x="0" y="128"/>
                  <a:pt x="11" y="97"/>
                  <a:pt x="31" y="70"/>
                </a:cubicBezTo>
                <a:cubicBezTo>
                  <a:pt x="35" y="64"/>
                  <a:pt x="40" y="58"/>
                  <a:pt x="46" y="52"/>
                </a:cubicBezTo>
                <a:cubicBezTo>
                  <a:pt x="52" y="47"/>
                  <a:pt x="61" y="40"/>
                  <a:pt x="72" y="32"/>
                </a:cubicBezTo>
                <a:cubicBezTo>
                  <a:pt x="84" y="24"/>
                  <a:pt x="98" y="17"/>
                  <a:pt x="116" y="11"/>
                </a:cubicBezTo>
                <a:cubicBezTo>
                  <a:pt x="134" y="5"/>
                  <a:pt x="153" y="2"/>
                  <a:pt x="172" y="0"/>
                </a:cubicBezTo>
                <a:cubicBezTo>
                  <a:pt x="173" y="0"/>
                  <a:pt x="177" y="0"/>
                  <a:pt x="185" y="0"/>
                </a:cubicBezTo>
                <a:cubicBezTo>
                  <a:pt x="193" y="0"/>
                  <a:pt x="200" y="0"/>
                  <a:pt x="207" y="0"/>
                </a:cubicBezTo>
                <a:cubicBezTo>
                  <a:pt x="227" y="0"/>
                  <a:pt x="239" y="1"/>
                  <a:pt x="243" y="3"/>
                </a:cubicBezTo>
                <a:cubicBezTo>
                  <a:pt x="247" y="7"/>
                  <a:pt x="248" y="11"/>
                  <a:pt x="248" y="17"/>
                </a:cubicBezTo>
                <a:cubicBezTo>
                  <a:pt x="247" y="26"/>
                  <a:pt x="240" y="33"/>
                  <a:pt x="231" y="37"/>
                </a:cubicBezTo>
                <a:lnTo>
                  <a:pt x="202" y="37"/>
                </a:lnTo>
                <a:cubicBezTo>
                  <a:pt x="174" y="38"/>
                  <a:pt x="154" y="40"/>
                  <a:pt x="143" y="45"/>
                </a:cubicBezTo>
                <a:cubicBezTo>
                  <a:pt x="123" y="53"/>
                  <a:pt x="109" y="69"/>
                  <a:pt x="100" y="91"/>
                </a:cubicBezTo>
                <a:cubicBezTo>
                  <a:pt x="97" y="99"/>
                  <a:pt x="95" y="104"/>
                  <a:pt x="95" y="107"/>
                </a:cubicBezTo>
                <a:cubicBezTo>
                  <a:pt x="95" y="107"/>
                  <a:pt x="113" y="107"/>
                  <a:pt x="151" y="107"/>
                </a:cubicBezTo>
                <a:cubicBezTo>
                  <a:pt x="156" y="107"/>
                  <a:pt x="163" y="107"/>
                  <a:pt x="171" y="107"/>
                </a:cubicBezTo>
                <a:cubicBezTo>
                  <a:pt x="179" y="107"/>
                  <a:pt x="185" y="107"/>
                  <a:pt x="188" y="107"/>
                </a:cubicBezTo>
                <a:cubicBezTo>
                  <a:pt x="200" y="107"/>
                  <a:pt x="209" y="108"/>
                  <a:pt x="213" y="110"/>
                </a:cubicBezTo>
                <a:cubicBezTo>
                  <a:pt x="218" y="112"/>
                  <a:pt x="220" y="116"/>
                  <a:pt x="220" y="123"/>
                </a:cubicBezTo>
                <a:cubicBezTo>
                  <a:pt x="220" y="135"/>
                  <a:pt x="215" y="142"/>
                  <a:pt x="205" y="145"/>
                </a:cubicBezTo>
                <a:cubicBezTo>
                  <a:pt x="203" y="146"/>
                  <a:pt x="182" y="146"/>
                  <a:pt x="143" y="146"/>
                </a:cubicBezTo>
                <a:cubicBezTo>
                  <a:pt x="104" y="146"/>
                  <a:pt x="85" y="146"/>
                  <a:pt x="85" y="147"/>
                </a:cubicBezTo>
                <a:cubicBezTo>
                  <a:pt x="81" y="158"/>
                  <a:pt x="79" y="171"/>
                  <a:pt x="79" y="185"/>
                </a:cubicBezTo>
                <a:cubicBezTo>
                  <a:pt x="79" y="207"/>
                  <a:pt x="86" y="222"/>
                  <a:pt x="100" y="231"/>
                </a:cubicBezTo>
                <a:cubicBezTo>
                  <a:pt x="114" y="240"/>
                  <a:pt x="131" y="244"/>
                  <a:pt x="151" y="244"/>
                </a:cubicBezTo>
                <a:cubicBezTo>
                  <a:pt x="152" y="244"/>
                  <a:pt x="154" y="244"/>
                  <a:pt x="156" y="244"/>
                </a:cubicBezTo>
                <a:cubicBezTo>
                  <a:pt x="158" y="244"/>
                  <a:pt x="160" y="244"/>
                  <a:pt x="160" y="244"/>
                </a:cubicBezTo>
                <a:cubicBezTo>
                  <a:pt x="172" y="242"/>
                  <a:pt x="186" y="237"/>
                  <a:pt x="200" y="229"/>
                </a:cubicBezTo>
                <a:cubicBezTo>
                  <a:pt x="214" y="220"/>
                  <a:pt x="223" y="216"/>
                  <a:pt x="226" y="21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89" name=""/>
          <p:cNvSpPr txBox="1"/>
          <p:nvPr/>
        </p:nvSpPr>
        <p:spPr>
          <a:xfrm>
            <a:off x="1298160" y="2305800"/>
            <a:ext cx="8924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予測より </a:t>
            </a:r>
            <a:endParaRPr b="0" lang="en-US" sz="1410" strike="noStrike" u="none">
              <a:solidFill>
                <a:srgbClr val="000000"/>
              </a:solidFill>
              <a:effectLst/>
              <a:uFillTx/>
              <a:latin typeface="Times New Roman"/>
            </a:endParaRPr>
          </a:p>
        </p:txBody>
      </p:sp>
      <p:sp>
        <p:nvSpPr>
          <p:cNvPr id="1290" name=""/>
          <p:cNvSpPr/>
          <p:nvPr/>
        </p:nvSpPr>
        <p:spPr>
          <a:xfrm>
            <a:off x="942840" y="2666880"/>
            <a:ext cx="66960" cy="66960"/>
          </a:xfrm>
          <a:custGeom>
            <a:avLst/>
            <a:gdLst/>
            <a:ahLst/>
            <a:rect l="0" t="0" r="r" b="b"/>
            <a:pathLst>
              <a:path w="186" h="186">
                <a:moveTo>
                  <a:pt x="186" y="93"/>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3"/>
                </a:cubicBezTo>
                <a:cubicBezTo>
                  <a:pt x="0" y="80"/>
                  <a:pt x="2" y="68"/>
                  <a:pt x="7" y="57"/>
                </a:cubicBezTo>
                <a:cubicBezTo>
                  <a:pt x="12" y="46"/>
                  <a:pt x="18" y="36"/>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6"/>
                  <a:pt x="174" y="46"/>
                  <a:pt x="179" y="57"/>
                </a:cubicBezTo>
                <a:cubicBezTo>
                  <a:pt x="184" y="68"/>
                  <a:pt x="186" y="80"/>
                  <a:pt x="186" y="93"/>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291" name=""/>
          <p:cNvSpPr txBox="1"/>
          <p:nvPr/>
        </p:nvSpPr>
        <p:spPr>
          <a:xfrm>
            <a:off x="2264400" y="2305800"/>
            <a:ext cx="29426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予測の方が性能が良いことを確認。</a:t>
            </a:r>
            <a:endParaRPr b="0" lang="en-US" sz="1410" strike="noStrike" u="none">
              <a:solidFill>
                <a:srgbClr val="000000"/>
              </a:solidFill>
              <a:effectLst/>
              <a:uFillTx/>
              <a:latin typeface="Times New Roman"/>
            </a:endParaRPr>
          </a:p>
        </p:txBody>
      </p:sp>
      <p:sp>
        <p:nvSpPr>
          <p:cNvPr id="1292" name=""/>
          <p:cNvSpPr/>
          <p:nvPr/>
        </p:nvSpPr>
        <p:spPr>
          <a:xfrm>
            <a:off x="3483360" y="2609640"/>
            <a:ext cx="135000" cy="150120"/>
          </a:xfrm>
          <a:custGeom>
            <a:avLst/>
            <a:gdLst/>
            <a:ahLst/>
            <a:rect l="0" t="0" r="r" b="b"/>
            <a:pathLst>
              <a:path w="375" h="417">
                <a:moveTo>
                  <a:pt x="120" y="28"/>
                </a:moveTo>
                <a:cubicBezTo>
                  <a:pt x="106" y="28"/>
                  <a:pt x="98" y="27"/>
                  <a:pt x="98" y="26"/>
                </a:cubicBezTo>
                <a:cubicBezTo>
                  <a:pt x="97" y="25"/>
                  <a:pt x="97" y="23"/>
                  <a:pt x="97" y="21"/>
                </a:cubicBezTo>
                <a:cubicBezTo>
                  <a:pt x="97" y="11"/>
                  <a:pt x="99" y="4"/>
                  <a:pt x="104" y="1"/>
                </a:cubicBezTo>
                <a:cubicBezTo>
                  <a:pt x="105" y="0"/>
                  <a:pt x="108" y="0"/>
                  <a:pt x="113" y="0"/>
                </a:cubicBezTo>
                <a:cubicBezTo>
                  <a:pt x="135" y="1"/>
                  <a:pt x="161" y="2"/>
                  <a:pt x="190" y="2"/>
                </a:cubicBezTo>
                <a:cubicBezTo>
                  <a:pt x="248" y="2"/>
                  <a:pt x="281" y="1"/>
                  <a:pt x="290" y="0"/>
                </a:cubicBezTo>
                <a:lnTo>
                  <a:pt x="297" y="0"/>
                </a:lnTo>
                <a:cubicBezTo>
                  <a:pt x="299" y="3"/>
                  <a:pt x="301" y="4"/>
                  <a:pt x="301" y="6"/>
                </a:cubicBezTo>
                <a:cubicBezTo>
                  <a:pt x="301" y="7"/>
                  <a:pt x="300" y="10"/>
                  <a:pt x="299" y="17"/>
                </a:cubicBezTo>
                <a:cubicBezTo>
                  <a:pt x="297" y="23"/>
                  <a:pt x="296" y="26"/>
                  <a:pt x="294" y="28"/>
                </a:cubicBezTo>
                <a:lnTo>
                  <a:pt x="271" y="28"/>
                </a:lnTo>
                <a:cubicBezTo>
                  <a:pt x="243" y="28"/>
                  <a:pt x="225" y="30"/>
                  <a:pt x="221" y="35"/>
                </a:cubicBezTo>
                <a:cubicBezTo>
                  <a:pt x="218" y="36"/>
                  <a:pt x="215" y="42"/>
                  <a:pt x="212" y="52"/>
                </a:cubicBezTo>
                <a:cubicBezTo>
                  <a:pt x="209" y="61"/>
                  <a:pt x="196" y="115"/>
                  <a:pt x="171" y="212"/>
                </a:cubicBezTo>
                <a:cubicBezTo>
                  <a:pt x="165" y="239"/>
                  <a:pt x="158" y="267"/>
                  <a:pt x="151" y="296"/>
                </a:cubicBezTo>
                <a:cubicBezTo>
                  <a:pt x="143" y="326"/>
                  <a:pt x="138" y="348"/>
                  <a:pt x="134" y="363"/>
                </a:cubicBezTo>
                <a:lnTo>
                  <a:pt x="129" y="385"/>
                </a:lnTo>
                <a:cubicBezTo>
                  <a:pt x="129" y="387"/>
                  <a:pt x="130" y="387"/>
                  <a:pt x="134" y="387"/>
                </a:cubicBezTo>
                <a:cubicBezTo>
                  <a:pt x="138" y="387"/>
                  <a:pt x="150" y="388"/>
                  <a:pt x="170" y="389"/>
                </a:cubicBezTo>
                <a:lnTo>
                  <a:pt x="180" y="389"/>
                </a:lnTo>
                <a:cubicBezTo>
                  <a:pt x="193" y="389"/>
                  <a:pt x="204" y="388"/>
                  <a:pt x="211" y="388"/>
                </a:cubicBezTo>
                <a:cubicBezTo>
                  <a:pt x="219" y="388"/>
                  <a:pt x="229" y="386"/>
                  <a:pt x="242" y="384"/>
                </a:cubicBezTo>
                <a:cubicBezTo>
                  <a:pt x="254" y="381"/>
                  <a:pt x="265" y="378"/>
                  <a:pt x="273" y="373"/>
                </a:cubicBezTo>
                <a:cubicBezTo>
                  <a:pt x="281" y="368"/>
                  <a:pt x="290" y="361"/>
                  <a:pt x="299" y="352"/>
                </a:cubicBezTo>
                <a:cubicBezTo>
                  <a:pt x="309" y="343"/>
                  <a:pt x="318" y="332"/>
                  <a:pt x="325" y="319"/>
                </a:cubicBezTo>
                <a:cubicBezTo>
                  <a:pt x="331" y="307"/>
                  <a:pt x="338" y="293"/>
                  <a:pt x="343" y="278"/>
                </a:cubicBezTo>
                <a:cubicBezTo>
                  <a:pt x="349" y="263"/>
                  <a:pt x="352" y="254"/>
                  <a:pt x="354" y="252"/>
                </a:cubicBezTo>
                <a:cubicBezTo>
                  <a:pt x="356" y="251"/>
                  <a:pt x="359" y="251"/>
                  <a:pt x="364" y="251"/>
                </a:cubicBezTo>
                <a:lnTo>
                  <a:pt x="372" y="251"/>
                </a:lnTo>
                <a:cubicBezTo>
                  <a:pt x="374" y="254"/>
                  <a:pt x="375" y="256"/>
                  <a:pt x="375" y="257"/>
                </a:cubicBezTo>
                <a:cubicBezTo>
                  <a:pt x="375" y="258"/>
                  <a:pt x="371" y="270"/>
                  <a:pt x="363" y="293"/>
                </a:cubicBezTo>
                <a:cubicBezTo>
                  <a:pt x="355" y="316"/>
                  <a:pt x="346" y="341"/>
                  <a:pt x="337" y="366"/>
                </a:cubicBezTo>
                <a:cubicBezTo>
                  <a:pt x="327" y="392"/>
                  <a:pt x="322" y="407"/>
                  <a:pt x="321" y="411"/>
                </a:cubicBezTo>
                <a:cubicBezTo>
                  <a:pt x="320" y="413"/>
                  <a:pt x="319" y="414"/>
                  <a:pt x="318" y="415"/>
                </a:cubicBezTo>
                <a:cubicBezTo>
                  <a:pt x="317" y="415"/>
                  <a:pt x="314" y="416"/>
                  <a:pt x="309" y="417"/>
                </a:cubicBezTo>
                <a:cubicBezTo>
                  <a:pt x="303" y="417"/>
                  <a:pt x="294" y="418"/>
                  <a:pt x="282" y="417"/>
                </a:cubicBezTo>
                <a:cubicBezTo>
                  <a:pt x="278" y="417"/>
                  <a:pt x="263" y="417"/>
                  <a:pt x="236" y="417"/>
                </a:cubicBezTo>
                <a:cubicBezTo>
                  <a:pt x="209" y="417"/>
                  <a:pt x="184" y="417"/>
                  <a:pt x="160" y="417"/>
                </a:cubicBezTo>
                <a:lnTo>
                  <a:pt x="51" y="417"/>
                </a:lnTo>
                <a:cubicBezTo>
                  <a:pt x="17" y="417"/>
                  <a:pt x="0" y="415"/>
                  <a:pt x="0" y="411"/>
                </a:cubicBezTo>
                <a:cubicBezTo>
                  <a:pt x="0" y="408"/>
                  <a:pt x="1" y="405"/>
                  <a:pt x="1" y="402"/>
                </a:cubicBezTo>
                <a:cubicBezTo>
                  <a:pt x="4" y="394"/>
                  <a:pt x="6" y="390"/>
                  <a:pt x="8" y="389"/>
                </a:cubicBezTo>
                <a:cubicBezTo>
                  <a:pt x="9" y="389"/>
                  <a:pt x="12" y="389"/>
                  <a:pt x="17" y="389"/>
                </a:cubicBezTo>
                <a:lnTo>
                  <a:pt x="20" y="389"/>
                </a:lnTo>
                <a:cubicBezTo>
                  <a:pt x="31" y="389"/>
                  <a:pt x="43" y="388"/>
                  <a:pt x="57" y="387"/>
                </a:cubicBezTo>
                <a:cubicBezTo>
                  <a:pt x="63" y="386"/>
                  <a:pt x="66" y="383"/>
                  <a:pt x="68" y="380"/>
                </a:cubicBezTo>
                <a:cubicBezTo>
                  <a:pt x="70" y="378"/>
                  <a:pt x="84" y="322"/>
                  <a:pt x="112" y="210"/>
                </a:cubicBezTo>
                <a:cubicBezTo>
                  <a:pt x="140" y="99"/>
                  <a:pt x="154" y="41"/>
                  <a:pt x="154" y="35"/>
                </a:cubicBezTo>
                <a:cubicBezTo>
                  <a:pt x="154" y="32"/>
                  <a:pt x="143" y="29"/>
                  <a:pt x="120" y="2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3" name=""/>
          <p:cNvSpPr/>
          <p:nvPr/>
        </p:nvSpPr>
        <p:spPr>
          <a:xfrm>
            <a:off x="3637800" y="2722680"/>
            <a:ext cx="51120" cy="71640"/>
          </a:xfrm>
          <a:custGeom>
            <a:avLst/>
            <a:gdLst/>
            <a:ahLst/>
            <a:rect l="0" t="0" r="r" b="b"/>
            <a:pathLst>
              <a:path w="142" h="199">
                <a:moveTo>
                  <a:pt x="114" y="58"/>
                </a:moveTo>
                <a:cubicBezTo>
                  <a:pt x="114" y="47"/>
                  <a:pt x="110" y="37"/>
                  <a:pt x="103" y="28"/>
                </a:cubicBezTo>
                <a:cubicBezTo>
                  <a:pt x="95" y="19"/>
                  <a:pt x="84" y="15"/>
                  <a:pt x="69" y="15"/>
                </a:cubicBezTo>
                <a:cubicBezTo>
                  <a:pt x="59" y="15"/>
                  <a:pt x="50" y="17"/>
                  <a:pt x="41" y="20"/>
                </a:cubicBezTo>
                <a:cubicBezTo>
                  <a:pt x="33" y="27"/>
                  <a:pt x="28" y="34"/>
                  <a:pt x="28" y="44"/>
                </a:cubicBezTo>
                <a:cubicBezTo>
                  <a:pt x="28" y="45"/>
                  <a:pt x="28" y="47"/>
                  <a:pt x="28" y="49"/>
                </a:cubicBezTo>
                <a:cubicBezTo>
                  <a:pt x="29" y="52"/>
                  <a:pt x="31" y="55"/>
                  <a:pt x="35" y="60"/>
                </a:cubicBezTo>
                <a:cubicBezTo>
                  <a:pt x="40" y="64"/>
                  <a:pt x="47" y="68"/>
                  <a:pt x="55" y="70"/>
                </a:cubicBezTo>
                <a:cubicBezTo>
                  <a:pt x="60" y="72"/>
                  <a:pt x="66" y="73"/>
                  <a:pt x="74" y="74"/>
                </a:cubicBezTo>
                <a:cubicBezTo>
                  <a:pt x="81" y="76"/>
                  <a:pt x="87" y="77"/>
                  <a:pt x="93" y="78"/>
                </a:cubicBezTo>
                <a:cubicBezTo>
                  <a:pt x="98" y="80"/>
                  <a:pt x="102" y="82"/>
                  <a:pt x="106" y="84"/>
                </a:cubicBezTo>
                <a:cubicBezTo>
                  <a:pt x="111" y="86"/>
                  <a:pt x="116" y="89"/>
                  <a:pt x="121" y="92"/>
                </a:cubicBezTo>
                <a:cubicBezTo>
                  <a:pt x="125" y="96"/>
                  <a:pt x="130" y="102"/>
                  <a:pt x="134" y="110"/>
                </a:cubicBezTo>
                <a:cubicBezTo>
                  <a:pt x="139" y="118"/>
                  <a:pt x="141" y="127"/>
                  <a:pt x="142" y="137"/>
                </a:cubicBezTo>
                <a:cubicBezTo>
                  <a:pt x="142" y="155"/>
                  <a:pt x="136" y="169"/>
                  <a:pt x="125" y="181"/>
                </a:cubicBezTo>
                <a:cubicBezTo>
                  <a:pt x="114" y="192"/>
                  <a:pt x="97" y="198"/>
                  <a:pt x="72" y="198"/>
                </a:cubicBezTo>
                <a:lnTo>
                  <a:pt x="69" y="198"/>
                </a:lnTo>
                <a:cubicBezTo>
                  <a:pt x="54" y="198"/>
                  <a:pt x="39" y="193"/>
                  <a:pt x="27" y="183"/>
                </a:cubicBezTo>
                <a:lnTo>
                  <a:pt x="23" y="186"/>
                </a:lnTo>
                <a:lnTo>
                  <a:pt x="19" y="190"/>
                </a:lnTo>
                <a:cubicBezTo>
                  <a:pt x="18" y="191"/>
                  <a:pt x="16" y="193"/>
                  <a:pt x="14" y="194"/>
                </a:cubicBezTo>
                <a:lnTo>
                  <a:pt x="9" y="199"/>
                </a:lnTo>
                <a:lnTo>
                  <a:pt x="6" y="199"/>
                </a:lnTo>
                <a:lnTo>
                  <a:pt x="4" y="199"/>
                </a:lnTo>
                <a:cubicBezTo>
                  <a:pt x="3" y="199"/>
                  <a:pt x="2" y="198"/>
                  <a:pt x="0" y="196"/>
                </a:cubicBezTo>
                <a:lnTo>
                  <a:pt x="0" y="162"/>
                </a:lnTo>
                <a:lnTo>
                  <a:pt x="0" y="137"/>
                </a:lnTo>
                <a:cubicBezTo>
                  <a:pt x="0" y="131"/>
                  <a:pt x="1" y="128"/>
                  <a:pt x="1" y="126"/>
                </a:cubicBezTo>
                <a:cubicBezTo>
                  <a:pt x="2" y="125"/>
                  <a:pt x="3" y="125"/>
                  <a:pt x="6" y="124"/>
                </a:cubicBezTo>
                <a:lnTo>
                  <a:pt x="9" y="124"/>
                </a:lnTo>
                <a:cubicBezTo>
                  <a:pt x="13" y="124"/>
                  <a:pt x="15" y="125"/>
                  <a:pt x="16" y="126"/>
                </a:cubicBezTo>
                <a:cubicBezTo>
                  <a:pt x="18" y="127"/>
                  <a:pt x="18" y="129"/>
                  <a:pt x="19" y="131"/>
                </a:cubicBezTo>
                <a:cubicBezTo>
                  <a:pt x="19" y="133"/>
                  <a:pt x="20" y="137"/>
                  <a:pt x="22" y="143"/>
                </a:cubicBezTo>
                <a:cubicBezTo>
                  <a:pt x="23" y="148"/>
                  <a:pt x="26" y="154"/>
                  <a:pt x="30" y="161"/>
                </a:cubicBezTo>
                <a:cubicBezTo>
                  <a:pt x="40" y="175"/>
                  <a:pt x="55" y="183"/>
                  <a:pt x="72" y="183"/>
                </a:cubicBezTo>
                <a:cubicBezTo>
                  <a:pt x="100" y="183"/>
                  <a:pt x="114" y="172"/>
                  <a:pt x="114" y="149"/>
                </a:cubicBezTo>
                <a:cubicBezTo>
                  <a:pt x="114" y="141"/>
                  <a:pt x="112" y="134"/>
                  <a:pt x="106" y="129"/>
                </a:cubicBezTo>
                <a:cubicBezTo>
                  <a:pt x="101" y="122"/>
                  <a:pt x="89" y="117"/>
                  <a:pt x="71" y="114"/>
                </a:cubicBezTo>
                <a:cubicBezTo>
                  <a:pt x="53" y="110"/>
                  <a:pt x="40" y="107"/>
                  <a:pt x="34" y="104"/>
                </a:cubicBezTo>
                <a:cubicBezTo>
                  <a:pt x="24" y="99"/>
                  <a:pt x="16" y="92"/>
                  <a:pt x="9" y="84"/>
                </a:cubicBezTo>
                <a:cubicBezTo>
                  <a:pt x="3" y="76"/>
                  <a:pt x="0" y="67"/>
                  <a:pt x="0" y="57"/>
                </a:cubicBezTo>
                <a:cubicBezTo>
                  <a:pt x="0" y="46"/>
                  <a:pt x="3" y="36"/>
                  <a:pt x="8" y="29"/>
                </a:cubicBezTo>
                <a:cubicBezTo>
                  <a:pt x="13" y="20"/>
                  <a:pt x="19" y="14"/>
                  <a:pt x="26" y="11"/>
                </a:cubicBezTo>
                <a:cubicBezTo>
                  <a:pt x="34" y="7"/>
                  <a:pt x="41" y="4"/>
                  <a:pt x="49" y="3"/>
                </a:cubicBezTo>
                <a:cubicBezTo>
                  <a:pt x="56" y="1"/>
                  <a:pt x="62" y="1"/>
                  <a:pt x="68" y="1"/>
                </a:cubicBezTo>
                <a:lnTo>
                  <a:pt x="72" y="1"/>
                </a:lnTo>
                <a:cubicBezTo>
                  <a:pt x="84" y="1"/>
                  <a:pt x="94" y="3"/>
                  <a:pt x="103" y="7"/>
                </a:cubicBezTo>
                <a:lnTo>
                  <a:pt x="109" y="11"/>
                </a:lnTo>
                <a:lnTo>
                  <a:pt x="113" y="8"/>
                </a:lnTo>
                <a:cubicBezTo>
                  <a:pt x="116" y="5"/>
                  <a:pt x="119" y="3"/>
                  <a:pt x="122" y="0"/>
                </a:cubicBezTo>
                <a:lnTo>
                  <a:pt x="126" y="0"/>
                </a:lnTo>
                <a:lnTo>
                  <a:pt x="127" y="0"/>
                </a:lnTo>
                <a:cubicBezTo>
                  <a:pt x="128" y="0"/>
                  <a:pt x="130" y="1"/>
                  <a:pt x="131" y="3"/>
                </a:cubicBezTo>
                <a:lnTo>
                  <a:pt x="131" y="61"/>
                </a:lnTo>
                <a:lnTo>
                  <a:pt x="129" y="63"/>
                </a:lnTo>
                <a:lnTo>
                  <a:pt x="117" y="63"/>
                </a:lnTo>
                <a:cubicBezTo>
                  <a:pt x="115" y="61"/>
                  <a:pt x="114" y="60"/>
                  <a:pt x="114" y="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4" name=""/>
          <p:cNvSpPr/>
          <p:nvPr/>
        </p:nvSpPr>
        <p:spPr>
          <a:xfrm>
            <a:off x="3697920" y="2688480"/>
            <a:ext cx="35640" cy="104040"/>
          </a:xfrm>
          <a:custGeom>
            <a:avLst/>
            <a:gdLst/>
            <a:ahLst/>
            <a:rect l="0" t="0" r="r" b="b"/>
            <a:pathLst>
              <a:path w="99" h="289">
                <a:moveTo>
                  <a:pt x="18" y="26"/>
                </a:moveTo>
                <a:cubicBezTo>
                  <a:pt x="18" y="18"/>
                  <a:pt x="21" y="12"/>
                  <a:pt x="26" y="7"/>
                </a:cubicBezTo>
                <a:cubicBezTo>
                  <a:pt x="31" y="2"/>
                  <a:pt x="38" y="0"/>
                  <a:pt x="45" y="0"/>
                </a:cubicBezTo>
                <a:cubicBezTo>
                  <a:pt x="52" y="1"/>
                  <a:pt x="57" y="3"/>
                  <a:pt x="62" y="7"/>
                </a:cubicBezTo>
                <a:cubicBezTo>
                  <a:pt x="68" y="12"/>
                  <a:pt x="71" y="18"/>
                  <a:pt x="71" y="26"/>
                </a:cubicBezTo>
                <a:cubicBezTo>
                  <a:pt x="71" y="35"/>
                  <a:pt x="68" y="41"/>
                  <a:pt x="62" y="45"/>
                </a:cubicBezTo>
                <a:cubicBezTo>
                  <a:pt x="57" y="50"/>
                  <a:pt x="51" y="52"/>
                  <a:pt x="44" y="52"/>
                </a:cubicBezTo>
                <a:cubicBezTo>
                  <a:pt x="37" y="52"/>
                  <a:pt x="31" y="50"/>
                  <a:pt x="26" y="45"/>
                </a:cubicBezTo>
                <a:cubicBezTo>
                  <a:pt x="21" y="41"/>
                  <a:pt x="19" y="35"/>
                  <a:pt x="18" y="26"/>
                </a:cubicBezTo>
                <a:moveTo>
                  <a:pt x="96" y="289"/>
                </a:moveTo>
                <a:cubicBezTo>
                  <a:pt x="92" y="288"/>
                  <a:pt x="77" y="288"/>
                  <a:pt x="50" y="288"/>
                </a:cubicBezTo>
                <a:cubicBezTo>
                  <a:pt x="47" y="288"/>
                  <a:pt x="42" y="288"/>
                  <a:pt x="34" y="288"/>
                </a:cubicBezTo>
                <a:cubicBezTo>
                  <a:pt x="27" y="288"/>
                  <a:pt x="20" y="288"/>
                  <a:pt x="13" y="289"/>
                </a:cubicBezTo>
                <a:lnTo>
                  <a:pt x="3" y="289"/>
                </a:lnTo>
                <a:lnTo>
                  <a:pt x="0" y="289"/>
                </a:lnTo>
                <a:lnTo>
                  <a:pt x="0" y="269"/>
                </a:lnTo>
                <a:lnTo>
                  <a:pt x="7" y="269"/>
                </a:lnTo>
                <a:cubicBezTo>
                  <a:pt x="15" y="269"/>
                  <a:pt x="22" y="269"/>
                  <a:pt x="28" y="268"/>
                </a:cubicBezTo>
                <a:cubicBezTo>
                  <a:pt x="30" y="267"/>
                  <a:pt x="32" y="265"/>
                  <a:pt x="33" y="263"/>
                </a:cubicBezTo>
                <a:cubicBezTo>
                  <a:pt x="33" y="261"/>
                  <a:pt x="33" y="255"/>
                  <a:pt x="33" y="245"/>
                </a:cubicBezTo>
                <a:lnTo>
                  <a:pt x="33" y="201"/>
                </a:lnTo>
                <a:lnTo>
                  <a:pt x="33" y="163"/>
                </a:lnTo>
                <a:cubicBezTo>
                  <a:pt x="33" y="148"/>
                  <a:pt x="33" y="139"/>
                  <a:pt x="33" y="134"/>
                </a:cubicBezTo>
                <a:cubicBezTo>
                  <a:pt x="32" y="129"/>
                  <a:pt x="30" y="127"/>
                  <a:pt x="27" y="125"/>
                </a:cubicBezTo>
                <a:cubicBezTo>
                  <a:pt x="23" y="123"/>
                  <a:pt x="16" y="122"/>
                  <a:pt x="6" y="122"/>
                </a:cubicBezTo>
                <a:lnTo>
                  <a:pt x="2" y="122"/>
                </a:lnTo>
                <a:lnTo>
                  <a:pt x="2" y="112"/>
                </a:lnTo>
                <a:cubicBezTo>
                  <a:pt x="2" y="106"/>
                  <a:pt x="2" y="103"/>
                  <a:pt x="3" y="103"/>
                </a:cubicBezTo>
                <a:lnTo>
                  <a:pt x="7" y="102"/>
                </a:lnTo>
                <a:cubicBezTo>
                  <a:pt x="10" y="102"/>
                  <a:pt x="14" y="102"/>
                  <a:pt x="19" y="101"/>
                </a:cubicBezTo>
                <a:cubicBezTo>
                  <a:pt x="24" y="101"/>
                  <a:pt x="29" y="101"/>
                  <a:pt x="34" y="100"/>
                </a:cubicBezTo>
                <a:cubicBezTo>
                  <a:pt x="39" y="100"/>
                  <a:pt x="44" y="100"/>
                  <a:pt x="50" y="100"/>
                </a:cubicBezTo>
                <a:cubicBezTo>
                  <a:pt x="55" y="99"/>
                  <a:pt x="59" y="99"/>
                  <a:pt x="62" y="98"/>
                </a:cubicBezTo>
                <a:cubicBezTo>
                  <a:pt x="65" y="98"/>
                  <a:pt x="67" y="98"/>
                  <a:pt x="67" y="98"/>
                </a:cubicBezTo>
                <a:lnTo>
                  <a:pt x="69" y="98"/>
                </a:lnTo>
                <a:lnTo>
                  <a:pt x="69" y="262"/>
                </a:lnTo>
                <a:cubicBezTo>
                  <a:pt x="71" y="265"/>
                  <a:pt x="72" y="267"/>
                  <a:pt x="75" y="267"/>
                </a:cubicBezTo>
                <a:cubicBezTo>
                  <a:pt x="77" y="268"/>
                  <a:pt x="82" y="269"/>
                  <a:pt x="90" y="269"/>
                </a:cubicBezTo>
                <a:lnTo>
                  <a:pt x="99" y="269"/>
                </a:lnTo>
                <a:lnTo>
                  <a:pt x="99" y="289"/>
                </a:lnTo>
                <a:lnTo>
                  <a:pt x="96" y="28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5" name=""/>
          <p:cNvSpPr/>
          <p:nvPr/>
        </p:nvSpPr>
        <p:spPr>
          <a:xfrm>
            <a:off x="3740760" y="2723760"/>
            <a:ext cx="123480" cy="68760"/>
          </a:xfrm>
          <a:custGeom>
            <a:avLst/>
            <a:gdLst/>
            <a:ahLst/>
            <a:rect l="0" t="0" r="r" b="b"/>
            <a:pathLst>
              <a:path w="343" h="191">
                <a:moveTo>
                  <a:pt x="7" y="171"/>
                </a:moveTo>
                <a:lnTo>
                  <a:pt x="14" y="171"/>
                </a:lnTo>
                <a:cubicBezTo>
                  <a:pt x="25" y="171"/>
                  <a:pt x="32" y="169"/>
                  <a:pt x="34" y="165"/>
                </a:cubicBezTo>
                <a:lnTo>
                  <a:pt x="34" y="162"/>
                </a:lnTo>
                <a:cubicBezTo>
                  <a:pt x="34" y="159"/>
                  <a:pt x="34" y="156"/>
                  <a:pt x="34" y="152"/>
                </a:cubicBezTo>
                <a:cubicBezTo>
                  <a:pt x="34" y="148"/>
                  <a:pt x="34" y="143"/>
                  <a:pt x="34" y="138"/>
                </a:cubicBezTo>
                <a:cubicBezTo>
                  <a:pt x="34" y="134"/>
                  <a:pt x="34" y="127"/>
                  <a:pt x="35" y="121"/>
                </a:cubicBezTo>
                <a:cubicBezTo>
                  <a:pt x="35" y="114"/>
                  <a:pt x="35" y="108"/>
                  <a:pt x="35" y="103"/>
                </a:cubicBezTo>
                <a:cubicBezTo>
                  <a:pt x="35" y="94"/>
                  <a:pt x="35" y="84"/>
                  <a:pt x="35" y="74"/>
                </a:cubicBezTo>
                <a:cubicBezTo>
                  <a:pt x="35" y="64"/>
                  <a:pt x="35" y="56"/>
                  <a:pt x="34" y="49"/>
                </a:cubicBezTo>
                <a:lnTo>
                  <a:pt x="34" y="39"/>
                </a:lnTo>
                <a:cubicBezTo>
                  <a:pt x="33" y="34"/>
                  <a:pt x="31" y="30"/>
                  <a:pt x="28" y="28"/>
                </a:cubicBezTo>
                <a:cubicBezTo>
                  <a:pt x="25" y="26"/>
                  <a:pt x="19" y="25"/>
                  <a:pt x="8" y="24"/>
                </a:cubicBezTo>
                <a:lnTo>
                  <a:pt x="0" y="24"/>
                </a:lnTo>
                <a:lnTo>
                  <a:pt x="0" y="14"/>
                </a:lnTo>
                <a:cubicBezTo>
                  <a:pt x="0" y="8"/>
                  <a:pt x="0" y="5"/>
                  <a:pt x="1" y="5"/>
                </a:cubicBezTo>
                <a:lnTo>
                  <a:pt x="5" y="4"/>
                </a:lnTo>
                <a:cubicBezTo>
                  <a:pt x="8" y="4"/>
                  <a:pt x="13" y="4"/>
                  <a:pt x="18" y="3"/>
                </a:cubicBezTo>
                <a:cubicBezTo>
                  <a:pt x="23" y="3"/>
                  <a:pt x="29" y="3"/>
                  <a:pt x="34" y="2"/>
                </a:cubicBezTo>
                <a:cubicBezTo>
                  <a:pt x="39" y="2"/>
                  <a:pt x="44" y="2"/>
                  <a:pt x="50" y="2"/>
                </a:cubicBezTo>
                <a:cubicBezTo>
                  <a:pt x="55" y="1"/>
                  <a:pt x="59" y="1"/>
                  <a:pt x="62" y="0"/>
                </a:cubicBezTo>
                <a:cubicBezTo>
                  <a:pt x="65" y="0"/>
                  <a:pt x="67" y="0"/>
                  <a:pt x="67" y="0"/>
                </a:cubicBezTo>
                <a:lnTo>
                  <a:pt x="68" y="0"/>
                </a:lnTo>
                <a:lnTo>
                  <a:pt x="68" y="17"/>
                </a:lnTo>
                <a:cubicBezTo>
                  <a:pt x="68" y="28"/>
                  <a:pt x="68" y="33"/>
                  <a:pt x="69" y="33"/>
                </a:cubicBezTo>
                <a:cubicBezTo>
                  <a:pt x="69" y="33"/>
                  <a:pt x="70" y="33"/>
                  <a:pt x="71" y="31"/>
                </a:cubicBezTo>
                <a:cubicBezTo>
                  <a:pt x="72" y="30"/>
                  <a:pt x="74" y="28"/>
                  <a:pt x="76" y="25"/>
                </a:cubicBezTo>
                <a:cubicBezTo>
                  <a:pt x="78" y="22"/>
                  <a:pt x="81" y="19"/>
                  <a:pt x="84" y="17"/>
                </a:cubicBezTo>
                <a:cubicBezTo>
                  <a:pt x="87" y="15"/>
                  <a:pt x="91" y="12"/>
                  <a:pt x="97" y="9"/>
                </a:cubicBezTo>
                <a:cubicBezTo>
                  <a:pt x="102" y="6"/>
                  <a:pt x="107" y="3"/>
                  <a:pt x="113" y="2"/>
                </a:cubicBezTo>
                <a:cubicBezTo>
                  <a:pt x="119" y="1"/>
                  <a:pt x="126" y="0"/>
                  <a:pt x="135" y="0"/>
                </a:cubicBezTo>
                <a:cubicBezTo>
                  <a:pt x="139" y="0"/>
                  <a:pt x="143" y="0"/>
                  <a:pt x="147" y="1"/>
                </a:cubicBezTo>
                <a:cubicBezTo>
                  <a:pt x="151" y="1"/>
                  <a:pt x="154" y="2"/>
                  <a:pt x="157" y="3"/>
                </a:cubicBezTo>
                <a:cubicBezTo>
                  <a:pt x="160" y="4"/>
                  <a:pt x="162" y="6"/>
                  <a:pt x="165" y="7"/>
                </a:cubicBezTo>
                <a:cubicBezTo>
                  <a:pt x="168" y="8"/>
                  <a:pt x="170" y="9"/>
                  <a:pt x="171" y="11"/>
                </a:cubicBezTo>
                <a:cubicBezTo>
                  <a:pt x="173" y="12"/>
                  <a:pt x="175" y="14"/>
                  <a:pt x="176" y="15"/>
                </a:cubicBezTo>
                <a:cubicBezTo>
                  <a:pt x="178" y="17"/>
                  <a:pt x="179" y="19"/>
                  <a:pt x="180" y="20"/>
                </a:cubicBezTo>
                <a:cubicBezTo>
                  <a:pt x="181" y="21"/>
                  <a:pt x="182" y="23"/>
                  <a:pt x="183" y="25"/>
                </a:cubicBezTo>
                <a:cubicBezTo>
                  <a:pt x="184" y="26"/>
                  <a:pt x="185" y="28"/>
                  <a:pt x="185" y="29"/>
                </a:cubicBezTo>
                <a:cubicBezTo>
                  <a:pt x="185" y="30"/>
                  <a:pt x="186" y="31"/>
                  <a:pt x="186" y="32"/>
                </a:cubicBezTo>
                <a:lnTo>
                  <a:pt x="187" y="35"/>
                </a:lnTo>
                <a:lnTo>
                  <a:pt x="188" y="33"/>
                </a:lnTo>
                <a:cubicBezTo>
                  <a:pt x="189" y="32"/>
                  <a:pt x="190" y="31"/>
                  <a:pt x="191" y="29"/>
                </a:cubicBezTo>
                <a:cubicBezTo>
                  <a:pt x="192" y="28"/>
                  <a:pt x="193" y="27"/>
                  <a:pt x="195" y="25"/>
                </a:cubicBezTo>
                <a:cubicBezTo>
                  <a:pt x="196" y="23"/>
                  <a:pt x="198" y="21"/>
                  <a:pt x="200" y="19"/>
                </a:cubicBezTo>
                <a:cubicBezTo>
                  <a:pt x="202" y="17"/>
                  <a:pt x="204" y="16"/>
                  <a:pt x="207" y="14"/>
                </a:cubicBezTo>
                <a:cubicBezTo>
                  <a:pt x="209" y="12"/>
                  <a:pt x="212" y="10"/>
                  <a:pt x="215" y="8"/>
                </a:cubicBezTo>
                <a:cubicBezTo>
                  <a:pt x="219" y="7"/>
                  <a:pt x="222" y="6"/>
                  <a:pt x="225" y="4"/>
                </a:cubicBezTo>
                <a:cubicBezTo>
                  <a:pt x="228" y="3"/>
                  <a:pt x="232" y="2"/>
                  <a:pt x="236" y="1"/>
                </a:cubicBezTo>
                <a:cubicBezTo>
                  <a:pt x="241" y="1"/>
                  <a:pt x="245" y="0"/>
                  <a:pt x="250" y="0"/>
                </a:cubicBezTo>
                <a:cubicBezTo>
                  <a:pt x="286" y="0"/>
                  <a:pt x="306" y="16"/>
                  <a:pt x="309" y="48"/>
                </a:cubicBezTo>
                <a:cubicBezTo>
                  <a:pt x="309" y="50"/>
                  <a:pt x="309" y="70"/>
                  <a:pt x="309" y="108"/>
                </a:cubicBezTo>
                <a:lnTo>
                  <a:pt x="309" y="146"/>
                </a:lnTo>
                <a:cubicBezTo>
                  <a:pt x="309" y="157"/>
                  <a:pt x="309" y="164"/>
                  <a:pt x="310" y="166"/>
                </a:cubicBezTo>
                <a:cubicBezTo>
                  <a:pt x="311" y="168"/>
                  <a:pt x="312" y="169"/>
                  <a:pt x="315" y="170"/>
                </a:cubicBezTo>
                <a:cubicBezTo>
                  <a:pt x="321" y="171"/>
                  <a:pt x="328" y="171"/>
                  <a:pt x="336" y="171"/>
                </a:cubicBezTo>
                <a:lnTo>
                  <a:pt x="343" y="171"/>
                </a:lnTo>
                <a:lnTo>
                  <a:pt x="343" y="191"/>
                </a:lnTo>
                <a:lnTo>
                  <a:pt x="339" y="191"/>
                </a:lnTo>
                <a:lnTo>
                  <a:pt x="329" y="191"/>
                </a:lnTo>
                <a:cubicBezTo>
                  <a:pt x="322" y="190"/>
                  <a:pt x="315" y="190"/>
                  <a:pt x="307" y="190"/>
                </a:cubicBezTo>
                <a:cubicBezTo>
                  <a:pt x="300" y="190"/>
                  <a:pt x="294" y="190"/>
                  <a:pt x="291" y="190"/>
                </a:cubicBezTo>
                <a:cubicBezTo>
                  <a:pt x="262" y="190"/>
                  <a:pt x="245" y="190"/>
                  <a:pt x="243" y="191"/>
                </a:cubicBezTo>
                <a:lnTo>
                  <a:pt x="239" y="191"/>
                </a:lnTo>
                <a:lnTo>
                  <a:pt x="239" y="171"/>
                </a:lnTo>
                <a:lnTo>
                  <a:pt x="246" y="171"/>
                </a:lnTo>
                <a:cubicBezTo>
                  <a:pt x="264" y="171"/>
                  <a:pt x="273" y="169"/>
                  <a:pt x="273" y="164"/>
                </a:cubicBezTo>
                <a:cubicBezTo>
                  <a:pt x="273" y="164"/>
                  <a:pt x="273" y="144"/>
                  <a:pt x="273" y="104"/>
                </a:cubicBezTo>
                <a:cubicBezTo>
                  <a:pt x="273" y="65"/>
                  <a:pt x="272" y="45"/>
                  <a:pt x="272" y="42"/>
                </a:cubicBezTo>
                <a:cubicBezTo>
                  <a:pt x="270" y="34"/>
                  <a:pt x="268" y="28"/>
                  <a:pt x="264" y="24"/>
                </a:cubicBezTo>
                <a:cubicBezTo>
                  <a:pt x="260" y="20"/>
                  <a:pt x="256" y="18"/>
                  <a:pt x="253" y="17"/>
                </a:cubicBezTo>
                <a:cubicBezTo>
                  <a:pt x="250" y="16"/>
                  <a:pt x="247" y="16"/>
                  <a:pt x="242" y="16"/>
                </a:cubicBezTo>
                <a:cubicBezTo>
                  <a:pt x="229" y="16"/>
                  <a:pt x="218" y="21"/>
                  <a:pt x="208" y="31"/>
                </a:cubicBezTo>
                <a:cubicBezTo>
                  <a:pt x="200" y="39"/>
                  <a:pt x="195" y="46"/>
                  <a:pt x="193" y="54"/>
                </a:cubicBezTo>
                <a:cubicBezTo>
                  <a:pt x="191" y="62"/>
                  <a:pt x="190" y="74"/>
                  <a:pt x="190" y="90"/>
                </a:cubicBezTo>
                <a:lnTo>
                  <a:pt x="190" y="118"/>
                </a:lnTo>
                <a:lnTo>
                  <a:pt x="190" y="144"/>
                </a:lnTo>
                <a:cubicBezTo>
                  <a:pt x="190" y="153"/>
                  <a:pt x="190" y="159"/>
                  <a:pt x="190" y="162"/>
                </a:cubicBezTo>
                <a:cubicBezTo>
                  <a:pt x="191" y="165"/>
                  <a:pt x="191" y="166"/>
                  <a:pt x="192" y="167"/>
                </a:cubicBezTo>
                <a:cubicBezTo>
                  <a:pt x="192" y="168"/>
                  <a:pt x="194" y="169"/>
                  <a:pt x="196" y="170"/>
                </a:cubicBezTo>
                <a:cubicBezTo>
                  <a:pt x="202" y="171"/>
                  <a:pt x="209" y="171"/>
                  <a:pt x="217" y="171"/>
                </a:cubicBezTo>
                <a:lnTo>
                  <a:pt x="224" y="171"/>
                </a:lnTo>
                <a:lnTo>
                  <a:pt x="224" y="191"/>
                </a:lnTo>
                <a:lnTo>
                  <a:pt x="220" y="191"/>
                </a:lnTo>
                <a:lnTo>
                  <a:pt x="210" y="191"/>
                </a:lnTo>
                <a:cubicBezTo>
                  <a:pt x="203" y="190"/>
                  <a:pt x="196" y="190"/>
                  <a:pt x="188" y="190"/>
                </a:cubicBezTo>
                <a:cubicBezTo>
                  <a:pt x="180" y="190"/>
                  <a:pt x="175" y="190"/>
                  <a:pt x="172" y="190"/>
                </a:cubicBezTo>
                <a:cubicBezTo>
                  <a:pt x="142" y="190"/>
                  <a:pt x="126" y="190"/>
                  <a:pt x="124" y="191"/>
                </a:cubicBezTo>
                <a:lnTo>
                  <a:pt x="120" y="191"/>
                </a:lnTo>
                <a:lnTo>
                  <a:pt x="120" y="171"/>
                </a:lnTo>
                <a:lnTo>
                  <a:pt x="127" y="171"/>
                </a:lnTo>
                <a:cubicBezTo>
                  <a:pt x="145" y="171"/>
                  <a:pt x="153" y="169"/>
                  <a:pt x="153" y="164"/>
                </a:cubicBezTo>
                <a:cubicBezTo>
                  <a:pt x="154" y="164"/>
                  <a:pt x="154" y="144"/>
                  <a:pt x="154" y="104"/>
                </a:cubicBezTo>
                <a:cubicBezTo>
                  <a:pt x="154" y="65"/>
                  <a:pt x="153" y="45"/>
                  <a:pt x="153" y="42"/>
                </a:cubicBezTo>
                <a:cubicBezTo>
                  <a:pt x="151" y="34"/>
                  <a:pt x="148" y="28"/>
                  <a:pt x="144" y="24"/>
                </a:cubicBezTo>
                <a:cubicBezTo>
                  <a:pt x="140" y="20"/>
                  <a:pt x="137" y="18"/>
                  <a:pt x="134" y="17"/>
                </a:cubicBezTo>
                <a:cubicBezTo>
                  <a:pt x="131" y="16"/>
                  <a:pt x="127" y="16"/>
                  <a:pt x="123" y="16"/>
                </a:cubicBezTo>
                <a:cubicBezTo>
                  <a:pt x="110" y="16"/>
                  <a:pt x="99" y="21"/>
                  <a:pt x="89" y="31"/>
                </a:cubicBezTo>
                <a:cubicBezTo>
                  <a:pt x="81" y="39"/>
                  <a:pt x="76" y="46"/>
                  <a:pt x="74" y="54"/>
                </a:cubicBezTo>
                <a:cubicBezTo>
                  <a:pt x="72" y="62"/>
                  <a:pt x="71" y="74"/>
                  <a:pt x="71" y="90"/>
                </a:cubicBezTo>
                <a:lnTo>
                  <a:pt x="71" y="118"/>
                </a:lnTo>
                <a:lnTo>
                  <a:pt x="71" y="144"/>
                </a:lnTo>
                <a:cubicBezTo>
                  <a:pt x="71" y="153"/>
                  <a:pt x="71" y="159"/>
                  <a:pt x="71" y="162"/>
                </a:cubicBezTo>
                <a:cubicBezTo>
                  <a:pt x="72" y="165"/>
                  <a:pt x="72" y="166"/>
                  <a:pt x="73" y="167"/>
                </a:cubicBezTo>
                <a:cubicBezTo>
                  <a:pt x="73" y="168"/>
                  <a:pt x="74" y="169"/>
                  <a:pt x="76" y="170"/>
                </a:cubicBezTo>
                <a:cubicBezTo>
                  <a:pt x="82" y="171"/>
                  <a:pt x="89" y="171"/>
                  <a:pt x="97" y="171"/>
                </a:cubicBezTo>
                <a:lnTo>
                  <a:pt x="104" y="171"/>
                </a:lnTo>
                <a:lnTo>
                  <a:pt x="104" y="191"/>
                </a:lnTo>
                <a:lnTo>
                  <a:pt x="101" y="191"/>
                </a:lnTo>
                <a:lnTo>
                  <a:pt x="91" y="191"/>
                </a:lnTo>
                <a:cubicBezTo>
                  <a:pt x="84" y="190"/>
                  <a:pt x="77" y="190"/>
                  <a:pt x="69" y="190"/>
                </a:cubicBezTo>
                <a:cubicBezTo>
                  <a:pt x="61" y="190"/>
                  <a:pt x="56" y="190"/>
                  <a:pt x="53" y="190"/>
                </a:cubicBezTo>
                <a:cubicBezTo>
                  <a:pt x="23" y="190"/>
                  <a:pt x="6" y="190"/>
                  <a:pt x="4" y="191"/>
                </a:cubicBezTo>
                <a:lnTo>
                  <a:pt x="0" y="191"/>
                </a:lnTo>
                <a:lnTo>
                  <a:pt x="0" y="171"/>
                </a:lnTo>
                <a:lnTo>
                  <a:pt x="7" y="17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6" name=""/>
          <p:cNvSpPr/>
          <p:nvPr/>
        </p:nvSpPr>
        <p:spPr>
          <a:xfrm>
            <a:off x="3868920" y="2723760"/>
            <a:ext cx="78120" cy="98640"/>
          </a:xfrm>
          <a:custGeom>
            <a:avLst/>
            <a:gdLst/>
            <a:ahLst/>
            <a:rect l="0" t="0" r="r" b="b"/>
            <a:pathLst>
              <a:path w="217" h="274">
                <a:moveTo>
                  <a:pt x="7" y="255"/>
                </a:moveTo>
                <a:lnTo>
                  <a:pt x="13" y="255"/>
                </a:lnTo>
                <a:cubicBezTo>
                  <a:pt x="24" y="255"/>
                  <a:pt x="31" y="253"/>
                  <a:pt x="33" y="249"/>
                </a:cubicBezTo>
                <a:lnTo>
                  <a:pt x="33" y="245"/>
                </a:lnTo>
                <a:cubicBezTo>
                  <a:pt x="33" y="243"/>
                  <a:pt x="33" y="240"/>
                  <a:pt x="33" y="237"/>
                </a:cubicBezTo>
                <a:cubicBezTo>
                  <a:pt x="33" y="234"/>
                  <a:pt x="33" y="229"/>
                  <a:pt x="33" y="224"/>
                </a:cubicBezTo>
                <a:cubicBezTo>
                  <a:pt x="33" y="219"/>
                  <a:pt x="34" y="212"/>
                  <a:pt x="34" y="206"/>
                </a:cubicBezTo>
                <a:cubicBezTo>
                  <a:pt x="34" y="200"/>
                  <a:pt x="34" y="194"/>
                  <a:pt x="34" y="187"/>
                </a:cubicBezTo>
                <a:cubicBezTo>
                  <a:pt x="34" y="181"/>
                  <a:pt x="34" y="174"/>
                  <a:pt x="34" y="166"/>
                </a:cubicBezTo>
                <a:cubicBezTo>
                  <a:pt x="34" y="159"/>
                  <a:pt x="34" y="152"/>
                  <a:pt x="34" y="144"/>
                </a:cubicBezTo>
                <a:cubicBezTo>
                  <a:pt x="34" y="135"/>
                  <a:pt x="34" y="124"/>
                  <a:pt x="34" y="114"/>
                </a:cubicBezTo>
                <a:cubicBezTo>
                  <a:pt x="34" y="103"/>
                  <a:pt x="34" y="94"/>
                  <a:pt x="34" y="85"/>
                </a:cubicBezTo>
                <a:cubicBezTo>
                  <a:pt x="34" y="77"/>
                  <a:pt x="34" y="69"/>
                  <a:pt x="34" y="63"/>
                </a:cubicBezTo>
                <a:cubicBezTo>
                  <a:pt x="34" y="56"/>
                  <a:pt x="34" y="50"/>
                  <a:pt x="33" y="46"/>
                </a:cubicBezTo>
                <a:cubicBezTo>
                  <a:pt x="33" y="42"/>
                  <a:pt x="33" y="39"/>
                  <a:pt x="33" y="39"/>
                </a:cubicBezTo>
                <a:cubicBezTo>
                  <a:pt x="33" y="34"/>
                  <a:pt x="31" y="30"/>
                  <a:pt x="27" y="28"/>
                </a:cubicBezTo>
                <a:cubicBezTo>
                  <a:pt x="24" y="26"/>
                  <a:pt x="18" y="25"/>
                  <a:pt x="8" y="24"/>
                </a:cubicBezTo>
                <a:lnTo>
                  <a:pt x="0" y="24"/>
                </a:lnTo>
                <a:lnTo>
                  <a:pt x="0" y="14"/>
                </a:lnTo>
                <a:cubicBezTo>
                  <a:pt x="0" y="8"/>
                  <a:pt x="1" y="5"/>
                  <a:pt x="1" y="5"/>
                </a:cubicBezTo>
                <a:lnTo>
                  <a:pt x="5" y="4"/>
                </a:lnTo>
                <a:cubicBezTo>
                  <a:pt x="8" y="4"/>
                  <a:pt x="12" y="4"/>
                  <a:pt x="18" y="3"/>
                </a:cubicBezTo>
                <a:cubicBezTo>
                  <a:pt x="23" y="3"/>
                  <a:pt x="29" y="3"/>
                  <a:pt x="34" y="2"/>
                </a:cubicBezTo>
                <a:cubicBezTo>
                  <a:pt x="39" y="2"/>
                  <a:pt x="44" y="2"/>
                  <a:pt x="50" y="2"/>
                </a:cubicBezTo>
                <a:cubicBezTo>
                  <a:pt x="56" y="1"/>
                  <a:pt x="60" y="1"/>
                  <a:pt x="63" y="0"/>
                </a:cubicBezTo>
                <a:cubicBezTo>
                  <a:pt x="66" y="0"/>
                  <a:pt x="67" y="0"/>
                  <a:pt x="67" y="0"/>
                </a:cubicBezTo>
                <a:lnTo>
                  <a:pt x="69" y="0"/>
                </a:lnTo>
                <a:lnTo>
                  <a:pt x="69" y="11"/>
                </a:lnTo>
                <a:lnTo>
                  <a:pt x="69" y="22"/>
                </a:lnTo>
                <a:lnTo>
                  <a:pt x="73" y="19"/>
                </a:lnTo>
                <a:cubicBezTo>
                  <a:pt x="89" y="7"/>
                  <a:pt x="109" y="0"/>
                  <a:pt x="133" y="0"/>
                </a:cubicBezTo>
                <a:cubicBezTo>
                  <a:pt x="156" y="0"/>
                  <a:pt x="176" y="9"/>
                  <a:pt x="192" y="28"/>
                </a:cubicBezTo>
                <a:cubicBezTo>
                  <a:pt x="209" y="46"/>
                  <a:pt x="217" y="69"/>
                  <a:pt x="217" y="97"/>
                </a:cubicBezTo>
                <a:cubicBezTo>
                  <a:pt x="217" y="126"/>
                  <a:pt x="208" y="150"/>
                  <a:pt x="189" y="168"/>
                </a:cubicBezTo>
                <a:cubicBezTo>
                  <a:pt x="171" y="186"/>
                  <a:pt x="150" y="195"/>
                  <a:pt x="126" y="195"/>
                </a:cubicBezTo>
                <a:cubicBezTo>
                  <a:pt x="106" y="195"/>
                  <a:pt x="88" y="188"/>
                  <a:pt x="73" y="176"/>
                </a:cubicBezTo>
                <a:lnTo>
                  <a:pt x="70" y="173"/>
                </a:lnTo>
                <a:lnTo>
                  <a:pt x="70" y="209"/>
                </a:lnTo>
                <a:lnTo>
                  <a:pt x="70" y="234"/>
                </a:lnTo>
                <a:cubicBezTo>
                  <a:pt x="70" y="242"/>
                  <a:pt x="70" y="247"/>
                  <a:pt x="71" y="249"/>
                </a:cubicBezTo>
                <a:cubicBezTo>
                  <a:pt x="71" y="250"/>
                  <a:pt x="73" y="252"/>
                  <a:pt x="76" y="253"/>
                </a:cubicBezTo>
                <a:cubicBezTo>
                  <a:pt x="82" y="254"/>
                  <a:pt x="89" y="255"/>
                  <a:pt x="97" y="255"/>
                </a:cubicBezTo>
                <a:lnTo>
                  <a:pt x="104" y="255"/>
                </a:lnTo>
                <a:lnTo>
                  <a:pt x="104" y="274"/>
                </a:lnTo>
                <a:lnTo>
                  <a:pt x="100" y="274"/>
                </a:lnTo>
                <a:lnTo>
                  <a:pt x="90" y="274"/>
                </a:lnTo>
                <a:cubicBezTo>
                  <a:pt x="83" y="274"/>
                  <a:pt x="76" y="274"/>
                  <a:pt x="68" y="274"/>
                </a:cubicBezTo>
                <a:cubicBezTo>
                  <a:pt x="61" y="274"/>
                  <a:pt x="55" y="273"/>
                  <a:pt x="52" y="273"/>
                </a:cubicBezTo>
                <a:cubicBezTo>
                  <a:pt x="22" y="273"/>
                  <a:pt x="6" y="274"/>
                  <a:pt x="4" y="274"/>
                </a:cubicBezTo>
                <a:lnTo>
                  <a:pt x="0" y="274"/>
                </a:lnTo>
                <a:lnTo>
                  <a:pt x="0" y="255"/>
                </a:lnTo>
                <a:lnTo>
                  <a:pt x="7" y="255"/>
                </a:lnTo>
                <a:moveTo>
                  <a:pt x="175" y="96"/>
                </a:moveTo>
                <a:cubicBezTo>
                  <a:pt x="175" y="75"/>
                  <a:pt x="170" y="56"/>
                  <a:pt x="160" y="41"/>
                </a:cubicBezTo>
                <a:cubicBezTo>
                  <a:pt x="151" y="25"/>
                  <a:pt x="139" y="17"/>
                  <a:pt x="124" y="17"/>
                </a:cubicBezTo>
                <a:cubicBezTo>
                  <a:pt x="103" y="17"/>
                  <a:pt x="85" y="26"/>
                  <a:pt x="70" y="45"/>
                </a:cubicBezTo>
                <a:lnTo>
                  <a:pt x="70" y="148"/>
                </a:lnTo>
                <a:cubicBezTo>
                  <a:pt x="81" y="168"/>
                  <a:pt x="98" y="179"/>
                  <a:pt x="119" y="179"/>
                </a:cubicBezTo>
                <a:cubicBezTo>
                  <a:pt x="134" y="179"/>
                  <a:pt x="147" y="171"/>
                  <a:pt x="158" y="156"/>
                </a:cubicBezTo>
                <a:cubicBezTo>
                  <a:pt x="169" y="140"/>
                  <a:pt x="175" y="120"/>
                  <a:pt x="175" y="9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7" name=""/>
          <p:cNvSpPr/>
          <p:nvPr/>
        </p:nvSpPr>
        <p:spPr>
          <a:xfrm>
            <a:off x="3956040" y="2684520"/>
            <a:ext cx="37080" cy="108000"/>
          </a:xfrm>
          <a:custGeom>
            <a:avLst/>
            <a:gdLst/>
            <a:ahLst/>
            <a:rect l="0" t="0" r="r" b="b"/>
            <a:pathLst>
              <a:path w="103" h="300">
                <a:moveTo>
                  <a:pt x="7" y="280"/>
                </a:moveTo>
                <a:lnTo>
                  <a:pt x="13" y="280"/>
                </a:lnTo>
                <a:cubicBezTo>
                  <a:pt x="24" y="280"/>
                  <a:pt x="31" y="278"/>
                  <a:pt x="33" y="274"/>
                </a:cubicBezTo>
                <a:lnTo>
                  <a:pt x="33" y="271"/>
                </a:lnTo>
                <a:cubicBezTo>
                  <a:pt x="33" y="268"/>
                  <a:pt x="33" y="265"/>
                  <a:pt x="33" y="261"/>
                </a:cubicBezTo>
                <a:cubicBezTo>
                  <a:pt x="33" y="257"/>
                  <a:pt x="33" y="252"/>
                  <a:pt x="33" y="247"/>
                </a:cubicBezTo>
                <a:cubicBezTo>
                  <a:pt x="33" y="241"/>
                  <a:pt x="33" y="235"/>
                  <a:pt x="34" y="228"/>
                </a:cubicBezTo>
                <a:cubicBezTo>
                  <a:pt x="34" y="221"/>
                  <a:pt x="34" y="214"/>
                  <a:pt x="34" y="207"/>
                </a:cubicBezTo>
                <a:cubicBezTo>
                  <a:pt x="33" y="199"/>
                  <a:pt x="33" y="191"/>
                  <a:pt x="34" y="183"/>
                </a:cubicBezTo>
                <a:cubicBezTo>
                  <a:pt x="34" y="175"/>
                  <a:pt x="34" y="166"/>
                  <a:pt x="34" y="158"/>
                </a:cubicBezTo>
                <a:cubicBezTo>
                  <a:pt x="34" y="148"/>
                  <a:pt x="34" y="136"/>
                  <a:pt x="34" y="124"/>
                </a:cubicBezTo>
                <a:cubicBezTo>
                  <a:pt x="34" y="112"/>
                  <a:pt x="34" y="101"/>
                  <a:pt x="34" y="92"/>
                </a:cubicBezTo>
                <a:cubicBezTo>
                  <a:pt x="34" y="82"/>
                  <a:pt x="34" y="73"/>
                  <a:pt x="34" y="66"/>
                </a:cubicBezTo>
                <a:cubicBezTo>
                  <a:pt x="34" y="58"/>
                  <a:pt x="33" y="52"/>
                  <a:pt x="33" y="47"/>
                </a:cubicBezTo>
                <a:cubicBezTo>
                  <a:pt x="33" y="42"/>
                  <a:pt x="33" y="39"/>
                  <a:pt x="33" y="40"/>
                </a:cubicBezTo>
                <a:cubicBezTo>
                  <a:pt x="32" y="34"/>
                  <a:pt x="30" y="31"/>
                  <a:pt x="27" y="29"/>
                </a:cubicBezTo>
                <a:cubicBezTo>
                  <a:pt x="24" y="27"/>
                  <a:pt x="18" y="26"/>
                  <a:pt x="8" y="25"/>
                </a:cubicBezTo>
                <a:lnTo>
                  <a:pt x="0" y="25"/>
                </a:lnTo>
                <a:lnTo>
                  <a:pt x="0" y="15"/>
                </a:lnTo>
                <a:cubicBezTo>
                  <a:pt x="0" y="8"/>
                  <a:pt x="0" y="5"/>
                  <a:pt x="1" y="5"/>
                </a:cubicBezTo>
                <a:lnTo>
                  <a:pt x="5" y="5"/>
                </a:lnTo>
                <a:cubicBezTo>
                  <a:pt x="8" y="4"/>
                  <a:pt x="12" y="4"/>
                  <a:pt x="18" y="4"/>
                </a:cubicBezTo>
                <a:cubicBezTo>
                  <a:pt x="23" y="4"/>
                  <a:pt x="28" y="3"/>
                  <a:pt x="34" y="3"/>
                </a:cubicBezTo>
                <a:cubicBezTo>
                  <a:pt x="39" y="3"/>
                  <a:pt x="44" y="2"/>
                  <a:pt x="50" y="2"/>
                </a:cubicBezTo>
                <a:cubicBezTo>
                  <a:pt x="55" y="2"/>
                  <a:pt x="60" y="1"/>
                  <a:pt x="62" y="1"/>
                </a:cubicBezTo>
                <a:cubicBezTo>
                  <a:pt x="65" y="0"/>
                  <a:pt x="67" y="0"/>
                  <a:pt x="67" y="0"/>
                </a:cubicBezTo>
                <a:lnTo>
                  <a:pt x="68" y="0"/>
                </a:lnTo>
                <a:lnTo>
                  <a:pt x="68" y="136"/>
                </a:lnTo>
                <a:cubicBezTo>
                  <a:pt x="68" y="228"/>
                  <a:pt x="69" y="274"/>
                  <a:pt x="69" y="274"/>
                </a:cubicBezTo>
                <a:cubicBezTo>
                  <a:pt x="70" y="276"/>
                  <a:pt x="73" y="278"/>
                  <a:pt x="75" y="279"/>
                </a:cubicBezTo>
                <a:cubicBezTo>
                  <a:pt x="81" y="280"/>
                  <a:pt x="88" y="280"/>
                  <a:pt x="96" y="280"/>
                </a:cubicBezTo>
                <a:lnTo>
                  <a:pt x="103" y="280"/>
                </a:lnTo>
                <a:lnTo>
                  <a:pt x="103" y="300"/>
                </a:lnTo>
                <a:lnTo>
                  <a:pt x="100" y="300"/>
                </a:lnTo>
                <a:lnTo>
                  <a:pt x="90" y="300"/>
                </a:lnTo>
                <a:cubicBezTo>
                  <a:pt x="83" y="299"/>
                  <a:pt x="76" y="299"/>
                  <a:pt x="68" y="299"/>
                </a:cubicBezTo>
                <a:cubicBezTo>
                  <a:pt x="60" y="299"/>
                  <a:pt x="55" y="299"/>
                  <a:pt x="51" y="299"/>
                </a:cubicBezTo>
                <a:cubicBezTo>
                  <a:pt x="48" y="298"/>
                  <a:pt x="42" y="298"/>
                  <a:pt x="35" y="299"/>
                </a:cubicBezTo>
                <a:cubicBezTo>
                  <a:pt x="27" y="299"/>
                  <a:pt x="20" y="299"/>
                  <a:pt x="13" y="300"/>
                </a:cubicBezTo>
                <a:lnTo>
                  <a:pt x="4" y="300"/>
                </a:lnTo>
                <a:lnTo>
                  <a:pt x="0" y="300"/>
                </a:lnTo>
                <a:lnTo>
                  <a:pt x="0" y="280"/>
                </a:lnTo>
                <a:lnTo>
                  <a:pt x="7" y="2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8" name=""/>
          <p:cNvSpPr/>
          <p:nvPr/>
        </p:nvSpPr>
        <p:spPr>
          <a:xfrm>
            <a:off x="3999600" y="2722680"/>
            <a:ext cx="60120" cy="71640"/>
          </a:xfrm>
          <a:custGeom>
            <a:avLst/>
            <a:gdLst/>
            <a:ahLst/>
            <a:rect l="0" t="0" r="r" b="b"/>
            <a:pathLst>
              <a:path w="167" h="199">
                <a:moveTo>
                  <a:pt x="0" y="100"/>
                </a:moveTo>
                <a:cubicBezTo>
                  <a:pt x="0" y="84"/>
                  <a:pt x="2" y="70"/>
                  <a:pt x="8" y="57"/>
                </a:cubicBezTo>
                <a:cubicBezTo>
                  <a:pt x="14" y="44"/>
                  <a:pt x="21" y="34"/>
                  <a:pt x="30" y="26"/>
                </a:cubicBezTo>
                <a:cubicBezTo>
                  <a:pt x="38" y="17"/>
                  <a:pt x="48" y="11"/>
                  <a:pt x="58" y="7"/>
                </a:cubicBezTo>
                <a:cubicBezTo>
                  <a:pt x="68" y="3"/>
                  <a:pt x="77" y="1"/>
                  <a:pt x="86" y="0"/>
                </a:cubicBezTo>
                <a:cubicBezTo>
                  <a:pt x="102" y="0"/>
                  <a:pt x="115" y="3"/>
                  <a:pt x="126" y="8"/>
                </a:cubicBezTo>
                <a:cubicBezTo>
                  <a:pt x="137" y="13"/>
                  <a:pt x="145" y="20"/>
                  <a:pt x="151" y="30"/>
                </a:cubicBezTo>
                <a:cubicBezTo>
                  <a:pt x="157" y="40"/>
                  <a:pt x="161" y="49"/>
                  <a:pt x="163" y="58"/>
                </a:cubicBezTo>
                <a:cubicBezTo>
                  <a:pt x="165" y="67"/>
                  <a:pt x="167" y="77"/>
                  <a:pt x="167" y="89"/>
                </a:cubicBezTo>
                <a:cubicBezTo>
                  <a:pt x="167" y="91"/>
                  <a:pt x="166" y="93"/>
                  <a:pt x="164" y="95"/>
                </a:cubicBezTo>
                <a:lnTo>
                  <a:pt x="42" y="95"/>
                </a:lnTo>
                <a:lnTo>
                  <a:pt x="42" y="101"/>
                </a:lnTo>
                <a:cubicBezTo>
                  <a:pt x="42" y="143"/>
                  <a:pt x="56" y="169"/>
                  <a:pt x="85" y="178"/>
                </a:cubicBezTo>
                <a:cubicBezTo>
                  <a:pt x="90" y="180"/>
                  <a:pt x="98" y="181"/>
                  <a:pt x="105" y="181"/>
                </a:cubicBezTo>
                <a:cubicBezTo>
                  <a:pt x="117" y="181"/>
                  <a:pt x="127" y="176"/>
                  <a:pt x="136" y="167"/>
                </a:cubicBezTo>
                <a:cubicBezTo>
                  <a:pt x="140" y="162"/>
                  <a:pt x="144" y="156"/>
                  <a:pt x="147" y="149"/>
                </a:cubicBezTo>
                <a:lnTo>
                  <a:pt x="152" y="139"/>
                </a:lnTo>
                <a:cubicBezTo>
                  <a:pt x="152" y="138"/>
                  <a:pt x="155" y="138"/>
                  <a:pt x="158" y="138"/>
                </a:cubicBezTo>
                <a:lnTo>
                  <a:pt x="160" y="138"/>
                </a:lnTo>
                <a:cubicBezTo>
                  <a:pt x="165" y="138"/>
                  <a:pt x="167" y="139"/>
                  <a:pt x="167" y="142"/>
                </a:cubicBezTo>
                <a:cubicBezTo>
                  <a:pt x="167" y="143"/>
                  <a:pt x="167" y="145"/>
                  <a:pt x="166" y="147"/>
                </a:cubicBezTo>
                <a:cubicBezTo>
                  <a:pt x="160" y="163"/>
                  <a:pt x="151" y="176"/>
                  <a:pt x="139" y="185"/>
                </a:cubicBezTo>
                <a:cubicBezTo>
                  <a:pt x="126" y="194"/>
                  <a:pt x="112" y="199"/>
                  <a:pt x="96" y="199"/>
                </a:cubicBezTo>
                <a:cubicBezTo>
                  <a:pt x="68" y="199"/>
                  <a:pt x="45" y="189"/>
                  <a:pt x="27" y="169"/>
                </a:cubicBezTo>
                <a:cubicBezTo>
                  <a:pt x="9" y="149"/>
                  <a:pt x="0" y="126"/>
                  <a:pt x="0" y="100"/>
                </a:cubicBezTo>
                <a:moveTo>
                  <a:pt x="132" y="76"/>
                </a:moveTo>
                <a:cubicBezTo>
                  <a:pt x="129" y="39"/>
                  <a:pt x="115" y="18"/>
                  <a:pt x="90" y="16"/>
                </a:cubicBezTo>
                <a:lnTo>
                  <a:pt x="89" y="16"/>
                </a:lnTo>
                <a:cubicBezTo>
                  <a:pt x="87" y="16"/>
                  <a:pt x="84" y="16"/>
                  <a:pt x="82" y="17"/>
                </a:cubicBezTo>
                <a:cubicBezTo>
                  <a:pt x="80" y="17"/>
                  <a:pt x="76" y="18"/>
                  <a:pt x="71" y="20"/>
                </a:cubicBezTo>
                <a:cubicBezTo>
                  <a:pt x="67" y="23"/>
                  <a:pt x="62" y="26"/>
                  <a:pt x="59" y="30"/>
                </a:cubicBezTo>
                <a:cubicBezTo>
                  <a:pt x="55" y="34"/>
                  <a:pt x="52" y="40"/>
                  <a:pt x="49" y="48"/>
                </a:cubicBezTo>
                <a:cubicBezTo>
                  <a:pt x="46" y="55"/>
                  <a:pt x="44" y="65"/>
                  <a:pt x="42" y="76"/>
                </a:cubicBezTo>
                <a:lnTo>
                  <a:pt x="42" y="79"/>
                </a:lnTo>
                <a:lnTo>
                  <a:pt x="132" y="79"/>
                </a:lnTo>
                <a:lnTo>
                  <a:pt x="132" y="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9" name=""/>
          <p:cNvSpPr txBox="1"/>
          <p:nvPr/>
        </p:nvSpPr>
        <p:spPr>
          <a:xfrm>
            <a:off x="1143000" y="2601000"/>
            <a:ext cx="2229480" cy="17892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損失の重み付けを無視した </a:t>
            </a:r>
            <a:endParaRPr b="0" lang="en-US" sz="1410" strike="noStrike" u="none">
              <a:solidFill>
                <a:srgbClr val="000000"/>
              </a:solidFill>
              <a:effectLst/>
              <a:uFillTx/>
              <a:latin typeface="Times New Roman"/>
            </a:endParaRPr>
          </a:p>
        </p:txBody>
      </p:sp>
      <p:pic>
        <p:nvPicPr>
          <p:cNvPr id="1300" name="" descr=""/>
          <p:cNvPicPr/>
          <p:nvPr/>
        </p:nvPicPr>
        <p:blipFill>
          <a:blip r:embed="rId1"/>
          <a:stretch/>
        </p:blipFill>
        <p:spPr>
          <a:xfrm>
            <a:off x="3238560" y="3029040"/>
            <a:ext cx="5714640" cy="2761920"/>
          </a:xfrm>
          <a:prstGeom prst="rect">
            <a:avLst/>
          </a:prstGeom>
          <a:noFill/>
          <a:ln w="0">
            <a:noFill/>
          </a:ln>
        </p:spPr>
      </p:pic>
      <p:sp>
        <p:nvSpPr>
          <p:cNvPr id="1301"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02" name=""/>
          <p:cNvSpPr txBox="1"/>
          <p:nvPr/>
        </p:nvSpPr>
        <p:spPr>
          <a:xfrm>
            <a:off x="4074480" y="2601000"/>
            <a:ext cx="258624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の方が性能が良いことを確認。</a:t>
            </a:r>
            <a:endParaRPr b="0" lang="en-US" sz="1410" strike="noStrike" u="none">
              <a:solidFill>
                <a:srgbClr val="000000"/>
              </a:solidFill>
              <a:effectLst/>
              <a:uFillTx/>
              <a:latin typeface="Times New Roman"/>
            </a:endParaRPr>
          </a:p>
        </p:txBody>
      </p:sp>
      <p:sp>
        <p:nvSpPr>
          <p:cNvPr id="1303" name=""/>
          <p:cNvSpPr txBox="1"/>
          <p:nvPr/>
        </p:nvSpPr>
        <p:spPr>
          <a:xfrm>
            <a:off x="237960" y="188280"/>
            <a:ext cx="1833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4.3. </a:t>
            </a:r>
            <a:r>
              <a:rPr b="1" lang="zh-CN" sz="2340" strike="noStrike" u="none">
                <a:solidFill>
                  <a:srgbClr val="ffffff"/>
                </a:solidFill>
                <a:effectLst/>
                <a:uFillTx/>
                <a:latin typeface="NotoSansJP-Thin_"/>
                <a:ea typeface="NotoSansJP-Thin_"/>
              </a:rPr>
              <a:t>生成結果</a:t>
            </a:r>
            <a:endParaRPr b="0" lang="en-US" sz="2340" strike="noStrike" u="none">
              <a:solidFill>
                <a:srgbClr val="000000"/>
              </a:solidFill>
              <a:effectLst/>
              <a:uFillTx/>
              <a:latin typeface="Times New Roman"/>
            </a:endParaRPr>
          </a:p>
        </p:txBody>
      </p:sp>
      <p:sp>
        <p:nvSpPr>
          <p:cNvPr id="1304"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21/28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0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0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08" name=""/>
          <p:cNvSpPr txBox="1"/>
          <p:nvPr/>
        </p:nvSpPr>
        <p:spPr>
          <a:xfrm>
            <a:off x="380880" y="3354120"/>
            <a:ext cx="261648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5. </a:t>
            </a:r>
            <a:r>
              <a:rPr b="1" lang="zh-CN" sz="2810" strike="noStrike" u="none">
                <a:solidFill>
                  <a:srgbClr val="800000"/>
                </a:solidFill>
                <a:effectLst/>
                <a:uFillTx/>
                <a:latin typeface="NotoSansJP-Thin_"/>
                <a:ea typeface="NotoSansJP-Thin_"/>
              </a:rPr>
              <a:t>議論とまとめ</a:t>
            </a:r>
            <a:endParaRPr b="0" lang="en-US" sz="2810" strike="noStrike" u="none">
              <a:solidFill>
                <a:srgbClr val="000000"/>
              </a:solidFill>
              <a:effectLst/>
              <a:uFillTx/>
              <a:latin typeface="Times New Roman"/>
            </a:endParaRPr>
          </a:p>
        </p:txBody>
      </p:sp>
      <p:sp>
        <p:nvSpPr>
          <p:cNvPr id="1309"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22/28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1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1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13"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14" name=""/>
          <p:cNvSpPr txBox="1"/>
          <p:nvPr/>
        </p:nvSpPr>
        <p:spPr>
          <a:xfrm>
            <a:off x="380880" y="897120"/>
            <a:ext cx="118944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本研究の貢献</a:t>
            </a:r>
            <a:endParaRPr b="0" lang="en-US" sz="1560" strike="noStrike" u="none">
              <a:solidFill>
                <a:srgbClr val="000000"/>
              </a:solidFill>
              <a:effectLst/>
              <a:uFillTx/>
              <a:latin typeface="Times New Roman"/>
            </a:endParaRPr>
          </a:p>
        </p:txBody>
      </p:sp>
      <p:sp>
        <p:nvSpPr>
          <p:cNvPr id="1315" name=""/>
          <p:cNvSpPr/>
          <p:nvPr/>
        </p:nvSpPr>
        <p:spPr>
          <a:xfrm>
            <a:off x="542880" y="1752480"/>
            <a:ext cx="76320" cy="76320"/>
          </a:xfrm>
          <a:custGeom>
            <a:avLst/>
            <a:gdLst/>
            <a:ahLst/>
            <a:rect l="0" t="0" r="r" b="b"/>
            <a:pathLst>
              <a:path w="212" h="212">
                <a:moveTo>
                  <a:pt x="212" y="107"/>
                </a:moveTo>
                <a:cubicBezTo>
                  <a:pt x="212" y="121"/>
                  <a:pt x="210" y="134"/>
                  <a:pt x="204" y="147"/>
                </a:cubicBezTo>
                <a:cubicBezTo>
                  <a:pt x="199" y="160"/>
                  <a:pt x="191" y="172"/>
                  <a:pt x="181" y="182"/>
                </a:cubicBezTo>
                <a:cubicBezTo>
                  <a:pt x="171" y="191"/>
                  <a:pt x="160" y="199"/>
                  <a:pt x="147" y="204"/>
                </a:cubicBezTo>
                <a:cubicBezTo>
                  <a:pt x="134" y="210"/>
                  <a:pt x="120" y="212"/>
                  <a:pt x="106" y="212"/>
                </a:cubicBezTo>
                <a:cubicBezTo>
                  <a:pt x="92" y="212"/>
                  <a:pt x="79" y="210"/>
                  <a:pt x="65" y="204"/>
                </a:cubicBezTo>
                <a:cubicBezTo>
                  <a:pt x="52" y="199"/>
                  <a:pt x="41" y="191"/>
                  <a:pt x="31" y="182"/>
                </a:cubicBezTo>
                <a:cubicBezTo>
                  <a:pt x="21" y="172"/>
                  <a:pt x="13" y="160"/>
                  <a:pt x="8" y="147"/>
                </a:cubicBezTo>
                <a:cubicBezTo>
                  <a:pt x="2" y="134"/>
                  <a:pt x="0" y="121"/>
                  <a:pt x="0" y="107"/>
                </a:cubicBezTo>
                <a:cubicBezTo>
                  <a:pt x="0" y="93"/>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16" name=""/>
          <p:cNvSpPr txBox="1"/>
          <p:nvPr/>
        </p:nvSpPr>
        <p:spPr>
          <a:xfrm>
            <a:off x="762120" y="1363680"/>
            <a:ext cx="57751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高品質な画像生成</a:t>
            </a:r>
            <a:r>
              <a:rPr b="0" lang="en-US" sz="1560" strike="noStrike" u="none">
                <a:solidFill>
                  <a:srgbClr val="333333"/>
                </a:solidFill>
                <a:effectLst/>
                <a:uFillTx/>
                <a:latin typeface="NotoSansJP-Thin_"/>
                <a:ea typeface="NotoSansJP-Thin_"/>
              </a:rPr>
              <a:t>: GAN</a:t>
            </a:r>
            <a:r>
              <a:rPr b="0" lang="zh-CN" sz="1560" strike="noStrike" u="none">
                <a:solidFill>
                  <a:srgbClr val="333333"/>
                </a:solidFill>
                <a:effectLst/>
                <a:uFillTx/>
                <a:latin typeface="NotoSansJP-Thin_"/>
                <a:ea typeface="NotoSansJP-Thin_"/>
              </a:rPr>
              <a:t>に匹敵する高忠実度な画像生成を達成。</a:t>
            </a:r>
            <a:endParaRPr b="0" lang="en-US" sz="1560" strike="noStrike" u="none">
              <a:solidFill>
                <a:srgbClr val="000000"/>
              </a:solidFill>
              <a:effectLst/>
              <a:uFillTx/>
              <a:latin typeface="Times New Roman"/>
            </a:endParaRPr>
          </a:p>
        </p:txBody>
      </p:sp>
      <p:sp>
        <p:nvSpPr>
          <p:cNvPr id="1317" name=""/>
          <p:cNvSpPr/>
          <p:nvPr/>
        </p:nvSpPr>
        <p:spPr>
          <a:xfrm>
            <a:off x="542880" y="207612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18" name=""/>
          <p:cNvSpPr txBox="1"/>
          <p:nvPr/>
        </p:nvSpPr>
        <p:spPr>
          <a:xfrm>
            <a:off x="762120" y="1687680"/>
            <a:ext cx="65347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安定した学習</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敵対的学習が不要で、安定した尤度ベースの学習が可能。</a:t>
            </a:r>
            <a:endParaRPr b="0" lang="en-US" sz="1560" strike="noStrike" u="none">
              <a:solidFill>
                <a:srgbClr val="000000"/>
              </a:solidFill>
              <a:effectLst/>
              <a:uFillTx/>
              <a:latin typeface="Times New Roman"/>
            </a:endParaRPr>
          </a:p>
        </p:txBody>
      </p:sp>
      <p:sp>
        <p:nvSpPr>
          <p:cNvPr id="1319" name=""/>
          <p:cNvSpPr/>
          <p:nvPr/>
        </p:nvSpPr>
        <p:spPr>
          <a:xfrm>
            <a:off x="542880" y="2409480"/>
            <a:ext cx="76320" cy="76680"/>
          </a:xfrm>
          <a:custGeom>
            <a:avLst/>
            <a:gdLst/>
            <a:ahLst/>
            <a:rect l="0" t="0" r="r" b="b"/>
            <a:pathLst>
              <a:path w="212" h="213">
                <a:moveTo>
                  <a:pt x="212" y="106"/>
                </a:moveTo>
                <a:cubicBezTo>
                  <a:pt x="212" y="120"/>
                  <a:pt x="210" y="134"/>
                  <a:pt x="204" y="147"/>
                </a:cubicBezTo>
                <a:cubicBezTo>
                  <a:pt x="199" y="160"/>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0"/>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20" name=""/>
          <p:cNvSpPr txBox="1"/>
          <p:nvPr/>
        </p:nvSpPr>
        <p:spPr>
          <a:xfrm>
            <a:off x="762120" y="2011320"/>
            <a:ext cx="62121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理論的背景</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変分推論と</a:t>
            </a:r>
            <a:r>
              <a:rPr b="0" lang="en-US" sz="1560" strike="noStrike" u="none">
                <a:solidFill>
                  <a:srgbClr val="333333"/>
                </a:solidFill>
                <a:effectLst/>
                <a:uFillTx/>
                <a:latin typeface="NotoSansJP-Thin_"/>
                <a:ea typeface="NotoSansJP-Thin_"/>
              </a:rPr>
              <a:t>Score Matching</a:t>
            </a:r>
            <a:r>
              <a:rPr b="0" lang="zh-CN" sz="1560" strike="noStrike" u="none">
                <a:solidFill>
                  <a:srgbClr val="333333"/>
                </a:solidFill>
                <a:effectLst/>
                <a:uFillTx/>
                <a:latin typeface="NotoSansJP-Thin_"/>
                <a:ea typeface="NotoSansJP-Thin_"/>
              </a:rPr>
              <a:t>に裏打ちされた堅牢な理論。</a:t>
            </a:r>
            <a:endParaRPr b="0" lang="en-US" sz="1560" strike="noStrike" u="none">
              <a:solidFill>
                <a:srgbClr val="000000"/>
              </a:solidFill>
              <a:effectLst/>
              <a:uFillTx/>
              <a:latin typeface="Times New Roman"/>
            </a:endParaRPr>
          </a:p>
        </p:txBody>
      </p:sp>
      <p:sp>
        <p:nvSpPr>
          <p:cNvPr id="1321" name=""/>
          <p:cNvSpPr txBox="1"/>
          <p:nvPr/>
        </p:nvSpPr>
        <p:spPr>
          <a:xfrm>
            <a:off x="762120" y="2344680"/>
            <a:ext cx="704808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単純な実装</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最終的な損失関数は「ノイズ予測の</a:t>
            </a:r>
            <a:r>
              <a:rPr b="0" lang="en-US" sz="1560" strike="noStrike" u="none">
                <a:solidFill>
                  <a:srgbClr val="333333"/>
                </a:solidFill>
                <a:effectLst/>
                <a:uFillTx/>
                <a:latin typeface="NotoSansJP-Thin_"/>
                <a:ea typeface="NotoSansJP-Thin_"/>
              </a:rPr>
              <a:t>MSE</a:t>
            </a:r>
            <a:r>
              <a:rPr b="0" lang="zh-CN" sz="1560" strike="noStrike" u="none">
                <a:solidFill>
                  <a:srgbClr val="333333"/>
                </a:solidFill>
                <a:effectLst/>
                <a:uFillTx/>
                <a:latin typeface="NotoSansJP-Thin_"/>
                <a:ea typeface="NotoSansJP-Thin_"/>
              </a:rPr>
              <a:t>」というシンプルな形。</a:t>
            </a:r>
            <a:endParaRPr b="0" lang="en-US" sz="1560" strike="noStrike" u="none">
              <a:solidFill>
                <a:srgbClr val="000000"/>
              </a:solidFill>
              <a:effectLst/>
              <a:uFillTx/>
              <a:latin typeface="Times New Roman"/>
            </a:endParaRPr>
          </a:p>
        </p:txBody>
      </p:sp>
      <p:sp>
        <p:nvSpPr>
          <p:cNvPr id="1322" name=""/>
          <p:cNvSpPr txBox="1"/>
          <p:nvPr/>
        </p:nvSpPr>
        <p:spPr>
          <a:xfrm>
            <a:off x="380880" y="2811600"/>
            <a:ext cx="397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課題</a:t>
            </a:r>
            <a:endParaRPr b="0" lang="en-US" sz="1560" strike="noStrike" u="none">
              <a:solidFill>
                <a:srgbClr val="000000"/>
              </a:solidFill>
              <a:effectLst/>
              <a:uFillTx/>
              <a:latin typeface="Times New Roman"/>
            </a:endParaRPr>
          </a:p>
        </p:txBody>
      </p:sp>
      <p:sp>
        <p:nvSpPr>
          <p:cNvPr id="1323" name=""/>
          <p:cNvSpPr/>
          <p:nvPr/>
        </p:nvSpPr>
        <p:spPr>
          <a:xfrm>
            <a:off x="2186280" y="3085920"/>
            <a:ext cx="166680" cy="165240"/>
          </a:xfrm>
          <a:custGeom>
            <a:avLst/>
            <a:gdLst/>
            <a:ahLst/>
            <a:rect l="0" t="0" r="r" b="b"/>
            <a:pathLst>
              <a:path w="463" h="459">
                <a:moveTo>
                  <a:pt x="13" y="162"/>
                </a:moveTo>
                <a:cubicBezTo>
                  <a:pt x="4" y="162"/>
                  <a:pt x="0" y="161"/>
                  <a:pt x="0" y="157"/>
                </a:cubicBezTo>
                <a:cubicBezTo>
                  <a:pt x="0" y="155"/>
                  <a:pt x="3" y="142"/>
                  <a:pt x="10" y="119"/>
                </a:cubicBezTo>
                <a:cubicBezTo>
                  <a:pt x="18" y="96"/>
                  <a:pt x="25" y="73"/>
                  <a:pt x="33" y="51"/>
                </a:cubicBezTo>
                <a:lnTo>
                  <a:pt x="45" y="18"/>
                </a:lnTo>
                <a:cubicBezTo>
                  <a:pt x="47" y="10"/>
                  <a:pt x="50" y="4"/>
                  <a:pt x="54" y="0"/>
                </a:cubicBezTo>
                <a:lnTo>
                  <a:pt x="371" y="0"/>
                </a:lnTo>
                <a:lnTo>
                  <a:pt x="432" y="0"/>
                </a:lnTo>
                <a:cubicBezTo>
                  <a:pt x="447" y="0"/>
                  <a:pt x="455" y="0"/>
                  <a:pt x="458" y="1"/>
                </a:cubicBezTo>
                <a:cubicBezTo>
                  <a:pt x="461" y="1"/>
                  <a:pt x="462" y="3"/>
                  <a:pt x="463" y="7"/>
                </a:cubicBezTo>
                <a:cubicBezTo>
                  <a:pt x="463" y="10"/>
                  <a:pt x="459" y="35"/>
                  <a:pt x="451" y="84"/>
                </a:cubicBezTo>
                <a:cubicBezTo>
                  <a:pt x="444" y="133"/>
                  <a:pt x="439" y="157"/>
                  <a:pt x="438" y="158"/>
                </a:cubicBezTo>
                <a:cubicBezTo>
                  <a:pt x="438" y="161"/>
                  <a:pt x="434" y="162"/>
                  <a:pt x="426" y="162"/>
                </a:cubicBezTo>
                <a:cubicBezTo>
                  <a:pt x="421" y="162"/>
                  <a:pt x="419" y="162"/>
                  <a:pt x="417" y="162"/>
                </a:cubicBezTo>
                <a:cubicBezTo>
                  <a:pt x="416" y="162"/>
                  <a:pt x="415" y="161"/>
                  <a:pt x="413" y="159"/>
                </a:cubicBezTo>
                <a:lnTo>
                  <a:pt x="412" y="157"/>
                </a:lnTo>
                <a:cubicBezTo>
                  <a:pt x="412" y="154"/>
                  <a:pt x="413" y="144"/>
                  <a:pt x="416" y="127"/>
                </a:cubicBezTo>
                <a:cubicBezTo>
                  <a:pt x="419" y="109"/>
                  <a:pt x="420" y="95"/>
                  <a:pt x="420" y="85"/>
                </a:cubicBezTo>
                <a:cubicBezTo>
                  <a:pt x="420" y="69"/>
                  <a:pt x="417" y="58"/>
                  <a:pt x="411" y="49"/>
                </a:cubicBezTo>
                <a:cubicBezTo>
                  <a:pt x="405" y="41"/>
                  <a:pt x="393" y="36"/>
                  <a:pt x="374" y="33"/>
                </a:cubicBezTo>
                <a:cubicBezTo>
                  <a:pt x="372" y="32"/>
                  <a:pt x="359" y="32"/>
                  <a:pt x="335" y="31"/>
                </a:cubicBezTo>
                <a:cubicBezTo>
                  <a:pt x="314" y="31"/>
                  <a:pt x="301" y="31"/>
                  <a:pt x="296" y="32"/>
                </a:cubicBezTo>
                <a:cubicBezTo>
                  <a:pt x="290" y="32"/>
                  <a:pt x="286" y="34"/>
                  <a:pt x="283" y="37"/>
                </a:cubicBezTo>
                <a:cubicBezTo>
                  <a:pt x="283" y="38"/>
                  <a:pt x="267" y="101"/>
                  <a:pt x="235" y="226"/>
                </a:cubicBezTo>
                <a:cubicBezTo>
                  <a:pt x="204" y="352"/>
                  <a:pt x="188" y="416"/>
                  <a:pt x="188" y="418"/>
                </a:cubicBezTo>
                <a:cubicBezTo>
                  <a:pt x="188" y="424"/>
                  <a:pt x="208" y="427"/>
                  <a:pt x="248" y="428"/>
                </a:cubicBezTo>
                <a:cubicBezTo>
                  <a:pt x="262" y="428"/>
                  <a:pt x="271" y="428"/>
                  <a:pt x="275" y="429"/>
                </a:cubicBezTo>
                <a:cubicBezTo>
                  <a:pt x="279" y="429"/>
                  <a:pt x="281" y="431"/>
                  <a:pt x="281" y="435"/>
                </a:cubicBezTo>
                <a:cubicBezTo>
                  <a:pt x="281" y="437"/>
                  <a:pt x="281" y="440"/>
                  <a:pt x="279" y="444"/>
                </a:cubicBezTo>
                <a:cubicBezTo>
                  <a:pt x="278" y="452"/>
                  <a:pt x="276" y="457"/>
                  <a:pt x="273" y="458"/>
                </a:cubicBezTo>
                <a:lnTo>
                  <a:pt x="272" y="459"/>
                </a:lnTo>
                <a:cubicBezTo>
                  <a:pt x="271" y="459"/>
                  <a:pt x="269" y="459"/>
                  <a:pt x="267" y="459"/>
                </a:cubicBezTo>
                <a:cubicBezTo>
                  <a:pt x="265" y="459"/>
                  <a:pt x="253" y="459"/>
                  <a:pt x="232" y="458"/>
                </a:cubicBezTo>
                <a:cubicBezTo>
                  <a:pt x="211" y="458"/>
                  <a:pt x="180" y="458"/>
                  <a:pt x="140" y="458"/>
                </a:cubicBezTo>
                <a:cubicBezTo>
                  <a:pt x="82" y="458"/>
                  <a:pt x="45" y="458"/>
                  <a:pt x="29" y="459"/>
                </a:cubicBezTo>
                <a:lnTo>
                  <a:pt x="19" y="459"/>
                </a:lnTo>
                <a:cubicBezTo>
                  <a:pt x="16" y="456"/>
                  <a:pt x="15" y="454"/>
                  <a:pt x="15" y="453"/>
                </a:cubicBezTo>
                <a:cubicBezTo>
                  <a:pt x="15" y="452"/>
                  <a:pt x="15" y="448"/>
                  <a:pt x="16" y="441"/>
                </a:cubicBezTo>
                <a:cubicBezTo>
                  <a:pt x="18" y="435"/>
                  <a:pt x="20" y="431"/>
                  <a:pt x="23" y="428"/>
                </a:cubicBezTo>
                <a:lnTo>
                  <a:pt x="42" y="428"/>
                </a:lnTo>
                <a:lnTo>
                  <a:pt x="49" y="428"/>
                </a:lnTo>
                <a:cubicBezTo>
                  <a:pt x="85" y="428"/>
                  <a:pt x="107" y="426"/>
                  <a:pt x="113" y="422"/>
                </a:cubicBezTo>
                <a:cubicBezTo>
                  <a:pt x="114" y="421"/>
                  <a:pt x="114" y="421"/>
                  <a:pt x="115" y="421"/>
                </a:cubicBezTo>
                <a:cubicBezTo>
                  <a:pt x="117" y="420"/>
                  <a:pt x="119" y="415"/>
                  <a:pt x="121" y="408"/>
                </a:cubicBezTo>
                <a:cubicBezTo>
                  <a:pt x="124" y="400"/>
                  <a:pt x="133" y="365"/>
                  <a:pt x="148" y="300"/>
                </a:cubicBezTo>
                <a:cubicBezTo>
                  <a:pt x="156" y="270"/>
                  <a:pt x="162" y="245"/>
                  <a:pt x="168" y="225"/>
                </a:cubicBezTo>
                <a:cubicBezTo>
                  <a:pt x="200" y="101"/>
                  <a:pt x="216" y="38"/>
                  <a:pt x="216" y="35"/>
                </a:cubicBezTo>
                <a:cubicBezTo>
                  <a:pt x="216" y="33"/>
                  <a:pt x="209" y="32"/>
                  <a:pt x="196" y="32"/>
                </a:cubicBezTo>
                <a:lnTo>
                  <a:pt x="175" y="32"/>
                </a:lnTo>
                <a:cubicBezTo>
                  <a:pt x="144" y="32"/>
                  <a:pt x="124" y="33"/>
                  <a:pt x="115" y="36"/>
                </a:cubicBezTo>
                <a:cubicBezTo>
                  <a:pt x="94" y="40"/>
                  <a:pt x="79" y="50"/>
                  <a:pt x="67" y="64"/>
                </a:cubicBezTo>
                <a:cubicBezTo>
                  <a:pt x="56" y="78"/>
                  <a:pt x="44" y="104"/>
                  <a:pt x="31" y="142"/>
                </a:cubicBezTo>
                <a:cubicBezTo>
                  <a:pt x="28" y="152"/>
                  <a:pt x="25" y="158"/>
                  <a:pt x="24" y="160"/>
                </a:cubicBezTo>
                <a:cubicBezTo>
                  <a:pt x="23" y="161"/>
                  <a:pt x="20" y="162"/>
                  <a:pt x="15" y="162"/>
                </a:cubicBezTo>
                <a:lnTo>
                  <a:pt x="13" y="16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24" name=""/>
          <p:cNvSpPr txBox="1"/>
          <p:nvPr/>
        </p:nvSpPr>
        <p:spPr>
          <a:xfrm>
            <a:off x="380880" y="3078360"/>
            <a:ext cx="17355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サンプリング速度</a:t>
            </a:r>
            <a:r>
              <a:rPr b="0" lang="en-US" sz="1560" strike="noStrike" u="none">
                <a:solidFill>
                  <a:srgbClr val="333333"/>
                </a:solidFill>
                <a:effectLst/>
                <a:uFillTx/>
                <a:latin typeface="NotoSansJP-Thin_"/>
                <a:ea typeface="NotoSansJP-Thin_"/>
              </a:rPr>
              <a:t>: </a:t>
            </a:r>
            <a:endParaRPr b="0" lang="en-US" sz="1560" strike="noStrike" u="none">
              <a:solidFill>
                <a:srgbClr val="000000"/>
              </a:solidFill>
              <a:effectLst/>
              <a:uFillTx/>
              <a:latin typeface="Times New Roman"/>
            </a:endParaRPr>
          </a:p>
        </p:txBody>
      </p:sp>
      <p:sp>
        <p:nvSpPr>
          <p:cNvPr id="1325" name=""/>
          <p:cNvSpPr txBox="1"/>
          <p:nvPr/>
        </p:nvSpPr>
        <p:spPr>
          <a:xfrm>
            <a:off x="2350080" y="3078360"/>
            <a:ext cx="76208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ステップ </a:t>
            </a:r>
            <a:r>
              <a:rPr b="0" lang="en-US" sz="1560" strike="noStrike" u="none">
                <a:solidFill>
                  <a:srgbClr val="333333"/>
                </a:solidFill>
                <a:effectLst/>
                <a:uFillTx/>
                <a:latin typeface="NotoSansJP-Thin_"/>
                <a:ea typeface="NotoSansJP-Thin_"/>
              </a:rPr>
              <a:t>(e.g., 1000</a:t>
            </a:r>
            <a:r>
              <a:rPr b="0" lang="zh-CN" sz="1560" strike="noStrike" u="none">
                <a:solidFill>
                  <a:srgbClr val="333333"/>
                </a:solidFill>
                <a:effectLst/>
                <a:uFillTx/>
                <a:latin typeface="NotoSansJP-Thin_"/>
                <a:ea typeface="NotoSansJP-Thin_"/>
              </a:rPr>
              <a:t>〜</a:t>
            </a:r>
            <a:r>
              <a:rPr b="0" lang="en-US" sz="1560" strike="noStrike" u="none">
                <a:solidFill>
                  <a:srgbClr val="333333"/>
                </a:solidFill>
                <a:effectLst/>
                <a:uFillTx/>
                <a:latin typeface="NotoSansJP-Thin_"/>
                <a:ea typeface="NotoSansJP-Thin_"/>
              </a:rPr>
              <a:t>4000) </a:t>
            </a:r>
            <a:r>
              <a:rPr b="0" lang="zh-CN" sz="1560" strike="noStrike" u="none">
                <a:solidFill>
                  <a:srgbClr val="333333"/>
                </a:solidFill>
                <a:effectLst/>
                <a:uFillTx/>
                <a:latin typeface="NotoSansJP-Thin_"/>
                <a:ea typeface="NotoSansJP-Thin_"/>
              </a:rPr>
              <a:t>の反復計算が必要なため、推論（生成）が非常に遅い</a:t>
            </a:r>
            <a:endParaRPr b="0" lang="en-US" sz="1560" strike="noStrike" u="none">
              <a:solidFill>
                <a:srgbClr val="000000"/>
              </a:solidFill>
              <a:effectLst/>
              <a:uFillTx/>
              <a:latin typeface="Times New Roman"/>
            </a:endParaRPr>
          </a:p>
        </p:txBody>
      </p:sp>
      <p:sp>
        <p:nvSpPr>
          <p:cNvPr id="1326" name=""/>
          <p:cNvSpPr/>
          <p:nvPr/>
        </p:nvSpPr>
        <p:spPr>
          <a:xfrm>
            <a:off x="542880" y="4066920"/>
            <a:ext cx="76320" cy="76680"/>
          </a:xfrm>
          <a:custGeom>
            <a:avLst/>
            <a:gdLst/>
            <a:ahLst/>
            <a:rect l="0" t="0" r="r" b="b"/>
            <a:pathLst>
              <a:path w="212" h="213">
                <a:moveTo>
                  <a:pt x="212" y="106"/>
                </a:moveTo>
                <a:cubicBezTo>
                  <a:pt x="212" y="120"/>
                  <a:pt x="210" y="134"/>
                  <a:pt x="204" y="147"/>
                </a:cubicBezTo>
                <a:cubicBezTo>
                  <a:pt x="199" y="160"/>
                  <a:pt x="191" y="171"/>
                  <a:pt x="181" y="181"/>
                </a:cubicBezTo>
                <a:cubicBezTo>
                  <a:pt x="171" y="191"/>
                  <a:pt x="160" y="198"/>
                  <a:pt x="147" y="205"/>
                </a:cubicBezTo>
                <a:cubicBezTo>
                  <a:pt x="134" y="210"/>
                  <a:pt x="120" y="213"/>
                  <a:pt x="106" y="213"/>
                </a:cubicBezTo>
                <a:cubicBezTo>
                  <a:pt x="92" y="213"/>
                  <a:pt x="79" y="210"/>
                  <a:pt x="65" y="205"/>
                </a:cubicBezTo>
                <a:cubicBezTo>
                  <a:pt x="52" y="198"/>
                  <a:pt x="41" y="191"/>
                  <a:pt x="31" y="181"/>
                </a:cubicBezTo>
                <a:cubicBezTo>
                  <a:pt x="21" y="171"/>
                  <a:pt x="13" y="160"/>
                  <a:pt x="8" y="147"/>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27" name=""/>
          <p:cNvSpPr txBox="1"/>
          <p:nvPr/>
        </p:nvSpPr>
        <p:spPr>
          <a:xfrm>
            <a:off x="380880" y="3544920"/>
            <a:ext cx="397080" cy="198360"/>
          </a:xfrm>
          <a:prstGeom prst="rect">
            <a:avLst/>
          </a:prstGeom>
          <a:noFill/>
          <a:ln w="0">
            <a:noFill/>
          </a:ln>
        </p:spPr>
        <p:txBody>
          <a:bodyPr wrap="none" lIns="0" rIns="0" tIns="0" bIns="0" anchor="t">
            <a:spAutoFit/>
          </a:bodyPr>
          <a:p>
            <a:r>
              <a:rPr b="1" lang="zh-CN" sz="1560" strike="noStrike" u="none">
                <a:solidFill>
                  <a:srgbClr val="333333"/>
                </a:solidFill>
                <a:effectLst/>
                <a:uFillTx/>
                <a:latin typeface="NotoSansJP-Thin_"/>
                <a:ea typeface="NotoSansJP-Thin_"/>
              </a:rPr>
              <a:t>影響</a:t>
            </a:r>
            <a:endParaRPr b="0" lang="en-US" sz="1560" strike="noStrike" u="none">
              <a:solidFill>
                <a:srgbClr val="000000"/>
              </a:solidFill>
              <a:effectLst/>
              <a:uFillTx/>
              <a:latin typeface="Times New Roman"/>
            </a:endParaRPr>
          </a:p>
        </p:txBody>
      </p:sp>
      <p:sp>
        <p:nvSpPr>
          <p:cNvPr id="1328" name=""/>
          <p:cNvSpPr/>
          <p:nvPr/>
        </p:nvSpPr>
        <p:spPr>
          <a:xfrm>
            <a:off x="942840" y="4390920"/>
            <a:ext cx="66960" cy="66960"/>
          </a:xfrm>
          <a:custGeom>
            <a:avLst/>
            <a:gdLst/>
            <a:ahLst/>
            <a:rect l="0" t="0" r="r" b="b"/>
            <a:pathLst>
              <a:path w="186" h="186">
                <a:moveTo>
                  <a:pt x="186" y="92"/>
                </a:moveTo>
                <a:cubicBezTo>
                  <a:pt x="186" y="105"/>
                  <a:pt x="184" y="117"/>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7"/>
                  <a:pt x="0" y="105"/>
                  <a:pt x="0" y="92"/>
                </a:cubicBezTo>
                <a:cubicBezTo>
                  <a:pt x="0" y="80"/>
                  <a:pt x="2" y="68"/>
                  <a:pt x="7" y="57"/>
                </a:cubicBezTo>
                <a:cubicBezTo>
                  <a:pt x="12" y="46"/>
                  <a:pt x="18" y="36"/>
                  <a:pt x="27" y="27"/>
                </a:cubicBezTo>
                <a:cubicBezTo>
                  <a:pt x="36" y="18"/>
                  <a:pt x="46" y="12"/>
                  <a:pt x="57" y="7"/>
                </a:cubicBezTo>
                <a:cubicBezTo>
                  <a:pt x="69" y="2"/>
                  <a:pt x="81" y="0"/>
                  <a:pt x="93" y="0"/>
                </a:cubicBezTo>
                <a:cubicBezTo>
                  <a:pt x="106" y="0"/>
                  <a:pt x="118" y="2"/>
                  <a:pt x="129" y="7"/>
                </a:cubicBezTo>
                <a:cubicBezTo>
                  <a:pt x="140" y="12"/>
                  <a:pt x="150" y="18"/>
                  <a:pt x="159" y="27"/>
                </a:cubicBezTo>
                <a:cubicBezTo>
                  <a:pt x="168" y="36"/>
                  <a:pt x="174" y="46"/>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329" name=""/>
          <p:cNvSpPr txBox="1"/>
          <p:nvPr/>
        </p:nvSpPr>
        <p:spPr>
          <a:xfrm>
            <a:off x="762120" y="4002120"/>
            <a:ext cx="5977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の成功と課題（速度）が、爆発的な後続研究を生み出した。</a:t>
            </a:r>
            <a:endParaRPr b="0" lang="en-US" sz="1560" strike="noStrike" u="none">
              <a:solidFill>
                <a:srgbClr val="000000"/>
              </a:solidFill>
              <a:effectLst/>
              <a:uFillTx/>
              <a:latin typeface="Times New Roman"/>
            </a:endParaRPr>
          </a:p>
        </p:txBody>
      </p:sp>
      <p:sp>
        <p:nvSpPr>
          <p:cNvPr id="1330" name=""/>
          <p:cNvSpPr/>
          <p:nvPr/>
        </p:nvSpPr>
        <p:spPr>
          <a:xfrm>
            <a:off x="942840" y="4686120"/>
            <a:ext cx="66960" cy="66960"/>
          </a:xfrm>
          <a:custGeom>
            <a:avLst/>
            <a:gdLst/>
            <a:ahLst/>
            <a:rect l="0" t="0" r="r" b="b"/>
            <a:pathLst>
              <a:path w="186" h="186">
                <a:moveTo>
                  <a:pt x="186" y="94"/>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4"/>
                </a:cubicBezTo>
                <a:cubicBezTo>
                  <a:pt x="0" y="81"/>
                  <a:pt x="2" y="70"/>
                  <a:pt x="7" y="58"/>
                </a:cubicBezTo>
                <a:cubicBezTo>
                  <a:pt x="12" y="47"/>
                  <a:pt x="18" y="37"/>
                  <a:pt x="27" y="28"/>
                </a:cubicBezTo>
                <a:cubicBezTo>
                  <a:pt x="36" y="18"/>
                  <a:pt x="46" y="12"/>
                  <a:pt x="57" y="7"/>
                </a:cubicBezTo>
                <a:cubicBezTo>
                  <a:pt x="69" y="2"/>
                  <a:pt x="81" y="0"/>
                  <a:pt x="93" y="0"/>
                </a:cubicBezTo>
                <a:cubicBezTo>
                  <a:pt x="106" y="0"/>
                  <a:pt x="118" y="2"/>
                  <a:pt x="129" y="7"/>
                </a:cubicBezTo>
                <a:cubicBezTo>
                  <a:pt x="140" y="12"/>
                  <a:pt x="150" y="18"/>
                  <a:pt x="159" y="28"/>
                </a:cubicBezTo>
                <a:cubicBezTo>
                  <a:pt x="168" y="37"/>
                  <a:pt x="174" y="47"/>
                  <a:pt x="179" y="58"/>
                </a:cubicBezTo>
                <a:cubicBezTo>
                  <a:pt x="184" y="70"/>
                  <a:pt x="186" y="81"/>
                  <a:pt x="186" y="94"/>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331" name=""/>
          <p:cNvSpPr txBox="1"/>
          <p:nvPr/>
        </p:nvSpPr>
        <p:spPr>
          <a:xfrm>
            <a:off x="1143000" y="4325040"/>
            <a:ext cx="457056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DDIM (2020): </a:t>
            </a:r>
            <a:r>
              <a:rPr b="0" lang="zh-CN" sz="1410" strike="noStrike" u="none">
                <a:solidFill>
                  <a:srgbClr val="333333"/>
                </a:solidFill>
                <a:effectLst/>
                <a:uFillTx/>
                <a:latin typeface="NotoSansJP-Thin_"/>
                <a:ea typeface="NotoSansJP-Thin_"/>
              </a:rPr>
              <a:t>サンプリングを高速化 </a:t>
            </a:r>
            <a:r>
              <a:rPr b="0" lang="en-US" sz="1410" strike="noStrike" u="none">
                <a:solidFill>
                  <a:srgbClr val="333333"/>
                </a:solidFill>
                <a:effectLst/>
                <a:uFillTx/>
                <a:latin typeface="NotoSansJP-Thin_"/>
                <a:ea typeface="NotoSansJP-Thin_"/>
              </a:rPr>
              <a:t>(e.g., 50</a:t>
            </a:r>
            <a:r>
              <a:rPr b="0" lang="zh-CN" sz="1410" strike="noStrike" u="none">
                <a:solidFill>
                  <a:srgbClr val="333333"/>
                </a:solidFill>
                <a:effectLst/>
                <a:uFillTx/>
                <a:latin typeface="NotoSansJP-Thin_"/>
                <a:ea typeface="NotoSansJP-Thin_"/>
              </a:rPr>
              <a:t>ステップ</a:t>
            </a:r>
            <a:r>
              <a:rPr b="0" lang="en-US" sz="1410" strike="noStrike" u="none">
                <a:solidFill>
                  <a:srgbClr val="333333"/>
                </a:solidFill>
                <a:effectLst/>
                <a:uFillTx/>
                <a:latin typeface="NotoSansJP-Thin_"/>
                <a:ea typeface="NotoSansJP-Thin_"/>
              </a:rPr>
              <a:t>)</a:t>
            </a:r>
            <a:endParaRPr b="0" lang="en-US" sz="1410" strike="noStrike" u="none">
              <a:solidFill>
                <a:srgbClr val="000000"/>
              </a:solidFill>
              <a:effectLst/>
              <a:uFillTx/>
              <a:latin typeface="Times New Roman"/>
            </a:endParaRPr>
          </a:p>
        </p:txBody>
      </p:sp>
      <p:sp>
        <p:nvSpPr>
          <p:cNvPr id="133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33" name=""/>
          <p:cNvSpPr txBox="1"/>
          <p:nvPr/>
        </p:nvSpPr>
        <p:spPr>
          <a:xfrm>
            <a:off x="1143000" y="4620240"/>
            <a:ext cx="531864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Latent Diffusion (2021): </a:t>
            </a:r>
            <a:r>
              <a:rPr b="0" lang="zh-CN" sz="1410" strike="noStrike" u="none">
                <a:solidFill>
                  <a:srgbClr val="333333"/>
                </a:solidFill>
                <a:effectLst/>
                <a:uFillTx/>
                <a:latin typeface="NotoSansJP-Thin_"/>
                <a:ea typeface="NotoSansJP-Thin_"/>
              </a:rPr>
              <a:t>高解像度化（→ </a:t>
            </a:r>
            <a:r>
              <a:rPr b="0" lang="en-US" sz="1410" strike="noStrike" u="none">
                <a:solidFill>
                  <a:srgbClr val="333333"/>
                </a:solidFill>
                <a:effectLst/>
                <a:uFillTx/>
                <a:latin typeface="NotoSansJP-Thin_"/>
                <a:ea typeface="NotoSansJP-Thin_"/>
              </a:rPr>
              <a:t>Stable Diffusion</a:t>
            </a:r>
            <a:r>
              <a:rPr b="0" lang="zh-CN" sz="1410" strike="noStrike" u="none">
                <a:solidFill>
                  <a:srgbClr val="333333"/>
                </a:solidFill>
                <a:effectLst/>
                <a:uFillTx/>
                <a:latin typeface="NotoSansJP-Thin_"/>
                <a:ea typeface="NotoSansJP-Thin_"/>
              </a:rPr>
              <a:t>の基礎）</a:t>
            </a:r>
            <a:endParaRPr b="0" lang="en-US" sz="1410" strike="noStrike" u="none">
              <a:solidFill>
                <a:srgbClr val="000000"/>
              </a:solidFill>
              <a:effectLst/>
              <a:uFillTx/>
              <a:latin typeface="Times New Roman"/>
            </a:endParaRPr>
          </a:p>
        </p:txBody>
      </p:sp>
      <p:sp>
        <p:nvSpPr>
          <p:cNvPr id="1334" name=""/>
          <p:cNvSpPr txBox="1"/>
          <p:nvPr/>
        </p:nvSpPr>
        <p:spPr>
          <a:xfrm>
            <a:off x="237960" y="188280"/>
            <a:ext cx="242820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5.1. </a:t>
            </a:r>
            <a:r>
              <a:rPr b="1" lang="zh-CN" sz="2340" strike="noStrike" u="none">
                <a:solidFill>
                  <a:srgbClr val="ffffff"/>
                </a:solidFill>
                <a:effectLst/>
                <a:uFillTx/>
                <a:latin typeface="NotoSansJP-Thin_"/>
                <a:ea typeface="NotoSansJP-Thin_"/>
              </a:rPr>
              <a:t>議論とまとめ</a:t>
            </a:r>
            <a:endParaRPr b="0" lang="en-US" sz="2340" strike="noStrike" u="none">
              <a:solidFill>
                <a:srgbClr val="000000"/>
              </a:solidFill>
              <a:effectLst/>
              <a:uFillTx/>
              <a:latin typeface="Times New Roman"/>
            </a:endParaRPr>
          </a:p>
        </p:txBody>
      </p:sp>
      <p:sp>
        <p:nvSpPr>
          <p:cNvPr id="1335"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23/28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3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3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39" name=""/>
          <p:cNvSpPr txBox="1"/>
          <p:nvPr/>
        </p:nvSpPr>
        <p:spPr>
          <a:xfrm>
            <a:off x="380880" y="897120"/>
            <a:ext cx="90061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Ho, J., Jain, A., &amp; Abbeel, P. (2020). "Denoising Diffusion Probabilistic Models". Advances in Neural</a:t>
            </a:r>
            <a:endParaRPr b="0" lang="en-US" sz="1560" strike="noStrike" u="none">
              <a:solidFill>
                <a:srgbClr val="000000"/>
              </a:solidFill>
              <a:effectLst/>
              <a:uFillTx/>
              <a:latin typeface="Times New Roman"/>
            </a:endParaRPr>
          </a:p>
        </p:txBody>
      </p:sp>
      <p:sp>
        <p:nvSpPr>
          <p:cNvPr id="1340" name=""/>
          <p:cNvSpPr txBox="1"/>
          <p:nvPr/>
        </p:nvSpPr>
        <p:spPr>
          <a:xfrm>
            <a:off x="380880" y="1163880"/>
            <a:ext cx="74998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Information Processing Systems (NeurIPS), 33. (Also available as arXiv:2006.11239).</a:t>
            </a:r>
            <a:endParaRPr b="0" lang="en-US" sz="1560" strike="noStrike" u="none">
              <a:solidFill>
                <a:srgbClr val="000000"/>
              </a:solidFill>
              <a:effectLst/>
              <a:uFillTx/>
              <a:latin typeface="Times New Roman"/>
            </a:endParaRPr>
          </a:p>
        </p:txBody>
      </p:sp>
      <p:sp>
        <p:nvSpPr>
          <p:cNvPr id="1341" name=""/>
          <p:cNvSpPr txBox="1"/>
          <p:nvPr/>
        </p:nvSpPr>
        <p:spPr>
          <a:xfrm>
            <a:off x="380880" y="1630440"/>
            <a:ext cx="9391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Kingma, D. P., &amp; Welling, M. (2013). "Auto-Encoding Variational Bayes". arXiv preprint arXiv:1312.6114.</a:t>
            </a:r>
            <a:endParaRPr b="0" lang="en-US" sz="1560" strike="noStrike" u="none">
              <a:solidFill>
                <a:srgbClr val="000000"/>
              </a:solidFill>
              <a:effectLst/>
              <a:uFillTx/>
              <a:latin typeface="Times New Roman"/>
            </a:endParaRPr>
          </a:p>
        </p:txBody>
      </p:sp>
      <p:sp>
        <p:nvSpPr>
          <p:cNvPr id="1342" name=""/>
          <p:cNvSpPr txBox="1"/>
          <p:nvPr/>
        </p:nvSpPr>
        <p:spPr>
          <a:xfrm>
            <a:off x="380880" y="2097000"/>
            <a:ext cx="98103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[3] Song, Y., &amp; Ermon, S. (2020). "Score-Based Generative Modeling through Stochastic Differential Equations".</a:t>
            </a:r>
            <a:endParaRPr b="0" lang="en-US" sz="1560" strike="noStrike" u="none">
              <a:solidFill>
                <a:srgbClr val="000000"/>
              </a:solidFill>
              <a:effectLst/>
              <a:uFillTx/>
              <a:latin typeface="Times New Roman"/>
            </a:endParaRPr>
          </a:p>
        </p:txBody>
      </p:sp>
      <p:sp>
        <p:nvSpPr>
          <p:cNvPr id="1343" name=""/>
          <p:cNvSpPr txBox="1"/>
          <p:nvPr/>
        </p:nvSpPr>
        <p:spPr>
          <a:xfrm>
            <a:off x="380880" y="2363760"/>
            <a:ext cx="8800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International Conference on Learning Representations (ICLR). (Also available as arXiv:2011.13456).</a:t>
            </a:r>
            <a:endParaRPr b="0" lang="en-US" sz="1560" strike="noStrike" u="none">
              <a:solidFill>
                <a:srgbClr val="000000"/>
              </a:solidFill>
              <a:effectLst/>
              <a:uFillTx/>
              <a:latin typeface="Times New Roman"/>
            </a:endParaRPr>
          </a:p>
        </p:txBody>
      </p:sp>
      <p:sp>
        <p:nvSpPr>
          <p:cNvPr id="1344" name=""/>
          <p:cNvSpPr/>
          <p:nvPr/>
        </p:nvSpPr>
        <p:spPr>
          <a:xfrm>
            <a:off x="380880" y="3295440"/>
            <a:ext cx="6661440" cy="19440"/>
          </a:xfrm>
          <a:custGeom>
            <a:avLst/>
            <a:gdLst/>
            <a:ahLst/>
            <a:rect l="0" t="0" r="r" b="b"/>
            <a:pathLst>
              <a:path w="18504" h="54">
                <a:moveTo>
                  <a:pt x="8197" y="54"/>
                </a:moveTo>
                <a:lnTo>
                  <a:pt x="5704" y="54"/>
                </a:lnTo>
                <a:lnTo>
                  <a:pt x="5704" y="0"/>
                </a:lnTo>
                <a:lnTo>
                  <a:pt x="8197" y="0"/>
                </a:lnTo>
                <a:lnTo>
                  <a:pt x="8197" y="54"/>
                </a:lnTo>
                <a:moveTo>
                  <a:pt x="8357" y="0"/>
                </a:moveTo>
                <a:lnTo>
                  <a:pt x="18504" y="0"/>
                </a:lnTo>
                <a:lnTo>
                  <a:pt x="18504" y="54"/>
                </a:lnTo>
                <a:lnTo>
                  <a:pt x="8357" y="54"/>
                </a:lnTo>
                <a:lnTo>
                  <a:pt x="8357" y="0"/>
                </a:lnTo>
                <a:moveTo>
                  <a:pt x="5319" y="54"/>
                </a:moveTo>
                <a:lnTo>
                  <a:pt x="5175" y="54"/>
                </a:lnTo>
                <a:lnTo>
                  <a:pt x="5175" y="0"/>
                </a:lnTo>
                <a:lnTo>
                  <a:pt x="5319" y="0"/>
                </a:lnTo>
                <a:lnTo>
                  <a:pt x="5319" y="54"/>
                </a:lnTo>
                <a:moveTo>
                  <a:pt x="4790" y="54"/>
                </a:moveTo>
                <a:lnTo>
                  <a:pt x="991" y="54"/>
                </a:lnTo>
                <a:lnTo>
                  <a:pt x="991" y="0"/>
                </a:lnTo>
                <a:lnTo>
                  <a:pt x="4790" y="0"/>
                </a:lnTo>
                <a:lnTo>
                  <a:pt x="4790" y="54"/>
                </a:lnTo>
                <a:moveTo>
                  <a:pt x="830" y="54"/>
                </a:moveTo>
                <a:lnTo>
                  <a:pt x="0" y="54"/>
                </a:lnTo>
                <a:lnTo>
                  <a:pt x="0" y="0"/>
                </a:lnTo>
                <a:lnTo>
                  <a:pt x="830" y="0"/>
                </a:lnTo>
                <a:lnTo>
                  <a:pt x="830" y="54"/>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45" name=""/>
          <p:cNvSpPr txBox="1"/>
          <p:nvPr/>
        </p:nvSpPr>
        <p:spPr>
          <a:xfrm>
            <a:off x="380880" y="2830680"/>
            <a:ext cx="9638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[4] Weng, L. (2021, July 11). "What are Diffusion Models?". Lil'Log (Blog). Retrieved November 14, 2025, from</a:t>
            </a:r>
            <a:endParaRPr b="0" lang="en-US" sz="1560" strike="noStrike" u="none">
              <a:solidFill>
                <a:srgbClr val="000000"/>
              </a:solidFill>
              <a:effectLst/>
              <a:uFillTx/>
              <a:latin typeface="Times New Roman"/>
            </a:endParaRPr>
          </a:p>
        </p:txBody>
      </p:sp>
      <p:sp>
        <p:nvSpPr>
          <p:cNvPr id="1346"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47" name=""/>
          <p:cNvSpPr txBox="1"/>
          <p:nvPr/>
        </p:nvSpPr>
        <p:spPr>
          <a:xfrm>
            <a:off x="380880" y="3097440"/>
            <a:ext cx="5430240" cy="223200"/>
          </a:xfrm>
          <a:prstGeom prst="rect">
            <a:avLst/>
          </a:prstGeom>
          <a:noFill/>
          <a:ln w="0">
            <a:noFill/>
          </a:ln>
        </p:spPr>
        <p:txBody>
          <a:bodyPr wrap="none" lIns="0" rIns="0" tIns="0" bIns="0" anchor="t">
            <a:spAutoFit/>
          </a:bodyPr>
          <a:p>
            <a:r>
              <a:rPr b="0" lang="en-US" sz="1560" strike="noStrike" u="none">
                <a:solidFill>
                  <a:srgbClr val="800000"/>
                </a:solidFill>
                <a:effectLst/>
                <a:uFillTx/>
                <a:latin typeface="NotoSansJP-Thin_"/>
                <a:ea typeface="NotoSansJP-Thin_"/>
              </a:rPr>
              <a:t>https://lilianweng.github.io/posts/2021-07-11-diffusion-models/</a:t>
            </a:r>
            <a:endParaRPr b="0" lang="en-US" sz="1560" strike="noStrike" u="none">
              <a:solidFill>
                <a:srgbClr val="000000"/>
              </a:solidFill>
              <a:effectLst/>
              <a:uFillTx/>
              <a:latin typeface="Times New Roman"/>
            </a:endParaRPr>
          </a:p>
        </p:txBody>
      </p:sp>
      <p:sp>
        <p:nvSpPr>
          <p:cNvPr id="1348" name=""/>
          <p:cNvSpPr txBox="1"/>
          <p:nvPr/>
        </p:nvSpPr>
        <p:spPr>
          <a:xfrm>
            <a:off x="237960" y="188280"/>
            <a:ext cx="1189440" cy="297720"/>
          </a:xfrm>
          <a:prstGeom prst="rect">
            <a:avLst/>
          </a:prstGeom>
          <a:noFill/>
          <a:ln w="0">
            <a:noFill/>
          </a:ln>
        </p:spPr>
        <p:txBody>
          <a:bodyPr wrap="none" lIns="0" rIns="0" tIns="0" bIns="0" anchor="t">
            <a:spAutoFit/>
          </a:bodyPr>
          <a:p>
            <a:r>
              <a:rPr b="1" lang="zh-CN" sz="2340" strike="noStrike" u="none">
                <a:solidFill>
                  <a:srgbClr val="ffffff"/>
                </a:solidFill>
                <a:effectLst/>
                <a:uFillTx/>
                <a:latin typeface="NotoSansJP-Thin_"/>
                <a:ea typeface="NotoSansJP-Thin_"/>
              </a:rPr>
              <a:t>参考文献</a:t>
            </a:r>
            <a:endParaRPr b="0" lang="en-US" sz="2340" strike="noStrike" u="none">
              <a:solidFill>
                <a:srgbClr val="000000"/>
              </a:solidFill>
              <a:effectLst/>
              <a:uFillTx/>
              <a:latin typeface="Times New Roman"/>
            </a:endParaRPr>
          </a:p>
        </p:txBody>
      </p:sp>
      <p:sp>
        <p:nvSpPr>
          <p:cNvPr id="1349"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24/28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1"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3" name=""/>
          <p:cNvSpPr txBox="1"/>
          <p:nvPr/>
        </p:nvSpPr>
        <p:spPr>
          <a:xfrm>
            <a:off x="380880" y="3354120"/>
            <a:ext cx="162540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Appendix</a:t>
            </a:r>
            <a:endParaRPr b="0" lang="en-US" sz="2810" strike="noStrike" u="none">
              <a:solidFill>
                <a:srgbClr val="000000"/>
              </a:solidFill>
              <a:effectLst/>
              <a:uFillTx/>
              <a:latin typeface="Times New Roman"/>
            </a:endParaRPr>
          </a:p>
        </p:txBody>
      </p:sp>
      <p:sp>
        <p:nvSpPr>
          <p:cNvPr id="1354"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25/28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358" name=""/>
          <p:cNvSpPr/>
          <p:nvPr/>
        </p:nvSpPr>
        <p:spPr>
          <a:xfrm>
            <a:off x="542880" y="1019160"/>
            <a:ext cx="76320" cy="76320"/>
          </a:xfrm>
          <a:custGeom>
            <a:avLst/>
            <a:gdLst/>
            <a:ahLst/>
            <a:rect l="0" t="0" r="r" b="b"/>
            <a:pathLst>
              <a:path w="212" h="212">
                <a:moveTo>
                  <a:pt x="212" y="106"/>
                </a:moveTo>
                <a:cubicBezTo>
                  <a:pt x="212" y="120"/>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0"/>
                  <a:pt x="0" y="106"/>
                </a:cubicBezTo>
                <a:cubicBezTo>
                  <a:pt x="0" y="92"/>
                  <a:pt x="2" y="79"/>
                  <a:pt x="8" y="66"/>
                </a:cubicBezTo>
                <a:cubicBezTo>
                  <a:pt x="13" y="53"/>
                  <a:pt x="21" y="41"/>
                  <a:pt x="31" y="32"/>
                </a:cubicBezTo>
                <a:cubicBezTo>
                  <a:pt x="41" y="22"/>
                  <a:pt x="52" y="13"/>
                  <a:pt x="65" y="8"/>
                </a:cubicBezTo>
                <a:cubicBezTo>
                  <a:pt x="79" y="2"/>
                  <a:pt x="92" y="0"/>
                  <a:pt x="106" y="0"/>
                </a:cubicBezTo>
                <a:cubicBezTo>
                  <a:pt x="120" y="0"/>
                  <a:pt x="134" y="2"/>
                  <a:pt x="147" y="8"/>
                </a:cubicBezTo>
                <a:cubicBezTo>
                  <a:pt x="160" y="13"/>
                  <a:pt x="171" y="22"/>
                  <a:pt x="181" y="32"/>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59" name=""/>
          <p:cNvSpPr/>
          <p:nvPr/>
        </p:nvSpPr>
        <p:spPr>
          <a:xfrm>
            <a:off x="770040" y="1027440"/>
            <a:ext cx="104400" cy="155160"/>
          </a:xfrm>
          <a:custGeom>
            <a:avLst/>
            <a:gdLst/>
            <a:ahLst/>
            <a:rect l="0" t="0" r="r" b="b"/>
            <a:pathLst>
              <a:path w="290" h="431">
                <a:moveTo>
                  <a:pt x="0" y="192"/>
                </a:moveTo>
                <a:cubicBezTo>
                  <a:pt x="0" y="147"/>
                  <a:pt x="17" y="104"/>
                  <a:pt x="52" y="63"/>
                </a:cubicBezTo>
                <a:cubicBezTo>
                  <a:pt x="87" y="22"/>
                  <a:pt x="125" y="1"/>
                  <a:pt x="168" y="0"/>
                </a:cubicBezTo>
                <a:cubicBezTo>
                  <a:pt x="195" y="0"/>
                  <a:pt x="216" y="12"/>
                  <a:pt x="230" y="35"/>
                </a:cubicBezTo>
                <a:cubicBezTo>
                  <a:pt x="231" y="35"/>
                  <a:pt x="232" y="34"/>
                  <a:pt x="234" y="31"/>
                </a:cubicBezTo>
                <a:cubicBezTo>
                  <a:pt x="235" y="29"/>
                  <a:pt x="238" y="27"/>
                  <a:pt x="241" y="24"/>
                </a:cubicBezTo>
                <a:cubicBezTo>
                  <a:pt x="244" y="21"/>
                  <a:pt x="248" y="19"/>
                  <a:pt x="252" y="16"/>
                </a:cubicBezTo>
                <a:cubicBezTo>
                  <a:pt x="267" y="5"/>
                  <a:pt x="278" y="0"/>
                  <a:pt x="283" y="0"/>
                </a:cubicBezTo>
                <a:cubicBezTo>
                  <a:pt x="285" y="0"/>
                  <a:pt x="286" y="0"/>
                  <a:pt x="288" y="2"/>
                </a:cubicBezTo>
                <a:cubicBezTo>
                  <a:pt x="289" y="3"/>
                  <a:pt x="290" y="4"/>
                  <a:pt x="290" y="5"/>
                </a:cubicBezTo>
                <a:cubicBezTo>
                  <a:pt x="290" y="9"/>
                  <a:pt x="274" y="73"/>
                  <a:pt x="243" y="198"/>
                </a:cubicBezTo>
                <a:cubicBezTo>
                  <a:pt x="211" y="326"/>
                  <a:pt x="195" y="392"/>
                  <a:pt x="195" y="394"/>
                </a:cubicBezTo>
                <a:cubicBezTo>
                  <a:pt x="195" y="397"/>
                  <a:pt x="205" y="399"/>
                  <a:pt x="226" y="400"/>
                </a:cubicBezTo>
                <a:lnTo>
                  <a:pt x="242" y="400"/>
                </a:lnTo>
                <a:cubicBezTo>
                  <a:pt x="245" y="403"/>
                  <a:pt x="247" y="405"/>
                  <a:pt x="247" y="406"/>
                </a:cubicBezTo>
                <a:cubicBezTo>
                  <a:pt x="247" y="406"/>
                  <a:pt x="246" y="410"/>
                  <a:pt x="244" y="418"/>
                </a:cubicBezTo>
                <a:cubicBezTo>
                  <a:pt x="243" y="424"/>
                  <a:pt x="240" y="428"/>
                  <a:pt x="238" y="431"/>
                </a:cubicBezTo>
                <a:lnTo>
                  <a:pt x="229" y="431"/>
                </a:lnTo>
                <a:cubicBezTo>
                  <a:pt x="215" y="430"/>
                  <a:pt x="191" y="429"/>
                  <a:pt x="156" y="429"/>
                </a:cubicBezTo>
                <a:cubicBezTo>
                  <a:pt x="143" y="429"/>
                  <a:pt x="132" y="429"/>
                  <a:pt x="121" y="429"/>
                </a:cubicBezTo>
                <a:cubicBezTo>
                  <a:pt x="111" y="429"/>
                  <a:pt x="103" y="429"/>
                  <a:pt x="96" y="429"/>
                </a:cubicBezTo>
                <a:cubicBezTo>
                  <a:pt x="90" y="429"/>
                  <a:pt x="86" y="430"/>
                  <a:pt x="85" y="430"/>
                </a:cubicBezTo>
                <a:cubicBezTo>
                  <a:pt x="79" y="430"/>
                  <a:pt x="75" y="428"/>
                  <a:pt x="75" y="425"/>
                </a:cubicBezTo>
                <a:cubicBezTo>
                  <a:pt x="75" y="423"/>
                  <a:pt x="76" y="420"/>
                  <a:pt x="77" y="415"/>
                </a:cubicBezTo>
                <a:cubicBezTo>
                  <a:pt x="79" y="407"/>
                  <a:pt x="80" y="403"/>
                  <a:pt x="81" y="402"/>
                </a:cubicBezTo>
                <a:cubicBezTo>
                  <a:pt x="83" y="400"/>
                  <a:pt x="87" y="400"/>
                  <a:pt x="95" y="400"/>
                </a:cubicBezTo>
                <a:cubicBezTo>
                  <a:pt x="117" y="400"/>
                  <a:pt x="130" y="398"/>
                  <a:pt x="134" y="395"/>
                </a:cubicBezTo>
                <a:cubicBezTo>
                  <a:pt x="138" y="393"/>
                  <a:pt x="144" y="373"/>
                  <a:pt x="153" y="334"/>
                </a:cubicBezTo>
                <a:cubicBezTo>
                  <a:pt x="162" y="297"/>
                  <a:pt x="167" y="278"/>
                  <a:pt x="167" y="277"/>
                </a:cubicBezTo>
                <a:cubicBezTo>
                  <a:pt x="167" y="276"/>
                  <a:pt x="166" y="277"/>
                  <a:pt x="163" y="279"/>
                </a:cubicBezTo>
                <a:cubicBezTo>
                  <a:pt x="141" y="297"/>
                  <a:pt x="118" y="305"/>
                  <a:pt x="95" y="305"/>
                </a:cubicBezTo>
                <a:cubicBezTo>
                  <a:pt x="70" y="305"/>
                  <a:pt x="48" y="296"/>
                  <a:pt x="29" y="278"/>
                </a:cubicBezTo>
                <a:cubicBezTo>
                  <a:pt x="9" y="260"/>
                  <a:pt x="0" y="232"/>
                  <a:pt x="0" y="192"/>
                </a:cubicBezTo>
                <a:moveTo>
                  <a:pt x="217" y="78"/>
                </a:moveTo>
                <a:cubicBezTo>
                  <a:pt x="206" y="42"/>
                  <a:pt x="189" y="25"/>
                  <a:pt x="166" y="25"/>
                </a:cubicBezTo>
                <a:cubicBezTo>
                  <a:pt x="150" y="25"/>
                  <a:pt x="135" y="32"/>
                  <a:pt x="121" y="46"/>
                </a:cubicBezTo>
                <a:cubicBezTo>
                  <a:pt x="106" y="60"/>
                  <a:pt x="95" y="78"/>
                  <a:pt x="87" y="100"/>
                </a:cubicBezTo>
                <a:cubicBezTo>
                  <a:pt x="74" y="136"/>
                  <a:pt x="65" y="173"/>
                  <a:pt x="59" y="211"/>
                </a:cubicBezTo>
                <a:cubicBezTo>
                  <a:pt x="59" y="213"/>
                  <a:pt x="59" y="215"/>
                  <a:pt x="59" y="219"/>
                </a:cubicBezTo>
                <a:cubicBezTo>
                  <a:pt x="59" y="222"/>
                  <a:pt x="59" y="225"/>
                  <a:pt x="58" y="227"/>
                </a:cubicBezTo>
                <a:cubicBezTo>
                  <a:pt x="58" y="247"/>
                  <a:pt x="63" y="261"/>
                  <a:pt x="71" y="269"/>
                </a:cubicBezTo>
                <a:cubicBezTo>
                  <a:pt x="79" y="276"/>
                  <a:pt x="88" y="281"/>
                  <a:pt x="100" y="281"/>
                </a:cubicBezTo>
                <a:cubicBezTo>
                  <a:pt x="124" y="281"/>
                  <a:pt x="149" y="265"/>
                  <a:pt x="175" y="232"/>
                </a:cubicBezTo>
                <a:lnTo>
                  <a:pt x="180" y="225"/>
                </a:lnTo>
                <a:lnTo>
                  <a:pt x="217"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0" name=""/>
          <p:cNvSpPr/>
          <p:nvPr/>
        </p:nvSpPr>
        <p:spPr>
          <a:xfrm>
            <a:off x="896760" y="952200"/>
            <a:ext cx="58680" cy="244080"/>
          </a:xfrm>
          <a:custGeom>
            <a:avLst/>
            <a:gdLst/>
            <a:ahLst/>
            <a:rect l="0" t="0" r="r" b="b"/>
            <a:pathLst>
              <a:path w="163" h="678">
                <a:moveTo>
                  <a:pt x="0" y="339"/>
                </a:moveTo>
                <a:cubicBezTo>
                  <a:pt x="0" y="307"/>
                  <a:pt x="3" y="278"/>
                  <a:pt x="8" y="250"/>
                </a:cubicBezTo>
                <a:cubicBezTo>
                  <a:pt x="13" y="222"/>
                  <a:pt x="18" y="198"/>
                  <a:pt x="24" y="178"/>
                </a:cubicBezTo>
                <a:cubicBezTo>
                  <a:pt x="30" y="157"/>
                  <a:pt x="38" y="137"/>
                  <a:pt x="49" y="118"/>
                </a:cubicBezTo>
                <a:cubicBezTo>
                  <a:pt x="60" y="99"/>
                  <a:pt x="68" y="84"/>
                  <a:pt x="74" y="73"/>
                </a:cubicBezTo>
                <a:cubicBezTo>
                  <a:pt x="81" y="62"/>
                  <a:pt x="90" y="50"/>
                  <a:pt x="103" y="38"/>
                </a:cubicBezTo>
                <a:cubicBezTo>
                  <a:pt x="115" y="25"/>
                  <a:pt x="123" y="17"/>
                  <a:pt x="125" y="15"/>
                </a:cubicBezTo>
                <a:cubicBezTo>
                  <a:pt x="127" y="12"/>
                  <a:pt x="133" y="7"/>
                  <a:pt x="142" y="0"/>
                </a:cubicBezTo>
                <a:lnTo>
                  <a:pt x="151" y="0"/>
                </a:lnTo>
                <a:lnTo>
                  <a:pt x="154" y="0"/>
                </a:lnTo>
                <a:cubicBezTo>
                  <a:pt x="160" y="0"/>
                  <a:pt x="163" y="2"/>
                  <a:pt x="163" y="6"/>
                </a:cubicBezTo>
                <a:cubicBezTo>
                  <a:pt x="163" y="8"/>
                  <a:pt x="159" y="13"/>
                  <a:pt x="152" y="21"/>
                </a:cubicBezTo>
                <a:cubicBezTo>
                  <a:pt x="144" y="29"/>
                  <a:pt x="135" y="41"/>
                  <a:pt x="124" y="56"/>
                </a:cubicBezTo>
                <a:cubicBezTo>
                  <a:pt x="113" y="72"/>
                  <a:pt x="102" y="92"/>
                  <a:pt x="91" y="115"/>
                </a:cubicBezTo>
                <a:cubicBezTo>
                  <a:pt x="79" y="138"/>
                  <a:pt x="70" y="169"/>
                  <a:pt x="62" y="208"/>
                </a:cubicBezTo>
                <a:cubicBezTo>
                  <a:pt x="55" y="247"/>
                  <a:pt x="51" y="291"/>
                  <a:pt x="51" y="339"/>
                </a:cubicBezTo>
                <a:cubicBezTo>
                  <a:pt x="51" y="386"/>
                  <a:pt x="55" y="431"/>
                  <a:pt x="62" y="469"/>
                </a:cubicBezTo>
                <a:cubicBezTo>
                  <a:pt x="70" y="508"/>
                  <a:pt x="79" y="539"/>
                  <a:pt x="90" y="563"/>
                </a:cubicBezTo>
                <a:cubicBezTo>
                  <a:pt x="101" y="587"/>
                  <a:pt x="112" y="607"/>
                  <a:pt x="123" y="622"/>
                </a:cubicBezTo>
                <a:cubicBezTo>
                  <a:pt x="134" y="636"/>
                  <a:pt x="144" y="648"/>
                  <a:pt x="152" y="657"/>
                </a:cubicBezTo>
                <a:cubicBezTo>
                  <a:pt x="159" y="666"/>
                  <a:pt x="163" y="671"/>
                  <a:pt x="163" y="672"/>
                </a:cubicBezTo>
                <a:cubicBezTo>
                  <a:pt x="163" y="676"/>
                  <a:pt x="160" y="678"/>
                  <a:pt x="153" y="678"/>
                </a:cubicBezTo>
                <a:lnTo>
                  <a:pt x="151" y="678"/>
                </a:lnTo>
                <a:lnTo>
                  <a:pt x="142" y="678"/>
                </a:lnTo>
                <a:lnTo>
                  <a:pt x="123" y="661"/>
                </a:lnTo>
                <a:cubicBezTo>
                  <a:pt x="81" y="623"/>
                  <a:pt x="50" y="575"/>
                  <a:pt x="30" y="518"/>
                </a:cubicBezTo>
                <a:cubicBezTo>
                  <a:pt x="11"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1" name=""/>
          <p:cNvSpPr/>
          <p:nvPr/>
        </p:nvSpPr>
        <p:spPr>
          <a:xfrm>
            <a:off x="973800" y="1026720"/>
            <a:ext cx="137880" cy="108720"/>
          </a:xfrm>
          <a:custGeom>
            <a:avLst/>
            <a:gdLst/>
            <a:ahLst/>
            <a:rect l="0" t="0" r="r" b="b"/>
            <a:pathLst>
              <a:path w="383" h="302">
                <a:moveTo>
                  <a:pt x="139" y="302"/>
                </a:moveTo>
                <a:cubicBezTo>
                  <a:pt x="133" y="300"/>
                  <a:pt x="109" y="300"/>
                  <a:pt x="68" y="300"/>
                </a:cubicBezTo>
                <a:cubicBezTo>
                  <a:pt x="31" y="300"/>
                  <a:pt x="10" y="300"/>
                  <a:pt x="5" y="302"/>
                </a:cubicBezTo>
                <a:lnTo>
                  <a:pt x="0" y="302"/>
                </a:lnTo>
                <a:lnTo>
                  <a:pt x="0" y="259"/>
                </a:lnTo>
                <a:lnTo>
                  <a:pt x="65" y="259"/>
                </a:lnTo>
                <a:lnTo>
                  <a:pt x="152" y="157"/>
                </a:lnTo>
                <a:lnTo>
                  <a:pt x="60" y="42"/>
                </a:lnTo>
                <a:lnTo>
                  <a:pt x="3" y="42"/>
                </a:lnTo>
                <a:lnTo>
                  <a:pt x="3" y="0"/>
                </a:lnTo>
                <a:lnTo>
                  <a:pt x="9" y="0"/>
                </a:lnTo>
                <a:cubicBezTo>
                  <a:pt x="16" y="2"/>
                  <a:pt x="40" y="2"/>
                  <a:pt x="83" y="2"/>
                </a:cubicBezTo>
                <a:cubicBezTo>
                  <a:pt x="130" y="2"/>
                  <a:pt x="157" y="2"/>
                  <a:pt x="166" y="0"/>
                </a:cubicBezTo>
                <a:lnTo>
                  <a:pt x="172" y="0"/>
                </a:lnTo>
                <a:lnTo>
                  <a:pt x="172" y="42"/>
                </a:lnTo>
                <a:lnTo>
                  <a:pt x="152" y="42"/>
                </a:lnTo>
                <a:lnTo>
                  <a:pt x="177" y="71"/>
                </a:lnTo>
                <a:cubicBezTo>
                  <a:pt x="192" y="90"/>
                  <a:pt x="200" y="100"/>
                  <a:pt x="201" y="100"/>
                </a:cubicBezTo>
                <a:cubicBezTo>
                  <a:pt x="202" y="100"/>
                  <a:pt x="211" y="90"/>
                  <a:pt x="226" y="70"/>
                </a:cubicBezTo>
                <a:lnTo>
                  <a:pt x="250" y="42"/>
                </a:lnTo>
                <a:lnTo>
                  <a:pt x="225" y="42"/>
                </a:lnTo>
                <a:lnTo>
                  <a:pt x="225" y="0"/>
                </a:lnTo>
                <a:lnTo>
                  <a:pt x="230" y="0"/>
                </a:lnTo>
                <a:cubicBezTo>
                  <a:pt x="237" y="2"/>
                  <a:pt x="261" y="2"/>
                  <a:pt x="302" y="2"/>
                </a:cubicBezTo>
                <a:cubicBezTo>
                  <a:pt x="339" y="2"/>
                  <a:pt x="360" y="2"/>
                  <a:pt x="365" y="0"/>
                </a:cubicBezTo>
                <a:lnTo>
                  <a:pt x="370" y="0"/>
                </a:lnTo>
                <a:lnTo>
                  <a:pt x="370" y="42"/>
                </a:lnTo>
                <a:lnTo>
                  <a:pt x="305" y="42"/>
                </a:lnTo>
                <a:lnTo>
                  <a:pt x="227" y="134"/>
                </a:lnTo>
                <a:lnTo>
                  <a:pt x="328" y="258"/>
                </a:lnTo>
                <a:lnTo>
                  <a:pt x="356" y="259"/>
                </a:lnTo>
                <a:lnTo>
                  <a:pt x="383" y="259"/>
                </a:lnTo>
                <a:lnTo>
                  <a:pt x="383" y="302"/>
                </a:lnTo>
                <a:lnTo>
                  <a:pt x="378" y="302"/>
                </a:lnTo>
                <a:cubicBezTo>
                  <a:pt x="371" y="300"/>
                  <a:pt x="346" y="300"/>
                  <a:pt x="304" y="300"/>
                </a:cubicBezTo>
                <a:cubicBezTo>
                  <a:pt x="257" y="300"/>
                  <a:pt x="230" y="300"/>
                  <a:pt x="222" y="302"/>
                </a:cubicBezTo>
                <a:lnTo>
                  <a:pt x="216" y="302"/>
                </a:lnTo>
                <a:lnTo>
                  <a:pt x="216" y="259"/>
                </a:lnTo>
                <a:lnTo>
                  <a:pt x="234" y="259"/>
                </a:lnTo>
                <a:cubicBezTo>
                  <a:pt x="234" y="258"/>
                  <a:pt x="225" y="247"/>
                  <a:pt x="207" y="225"/>
                </a:cubicBezTo>
                <a:cubicBezTo>
                  <a:pt x="189" y="203"/>
                  <a:pt x="180" y="191"/>
                  <a:pt x="180" y="190"/>
                </a:cubicBezTo>
                <a:lnTo>
                  <a:pt x="120" y="258"/>
                </a:lnTo>
                <a:lnTo>
                  <a:pt x="133" y="259"/>
                </a:lnTo>
                <a:lnTo>
                  <a:pt x="145" y="259"/>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2" name=""/>
          <p:cNvSpPr/>
          <p:nvPr/>
        </p:nvSpPr>
        <p:spPr>
          <a:xfrm>
            <a:off x="1127880" y="106380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6"/>
                  <a:pt x="4" y="96"/>
                </a:cubicBezTo>
                <a:cubicBezTo>
                  <a:pt x="4" y="94"/>
                  <a:pt x="6" y="93"/>
                  <a:pt x="8" y="93"/>
                </a:cubicBezTo>
                <a:cubicBezTo>
                  <a:pt x="10" y="93"/>
                  <a:pt x="18" y="93"/>
                  <a:pt x="32" y="93"/>
                </a:cubicBezTo>
                <a:lnTo>
                  <a:pt x="59" y="93"/>
                </a:lnTo>
                <a:lnTo>
                  <a:pt x="68" y="55"/>
                </a:lnTo>
                <a:cubicBezTo>
                  <a:pt x="69" y="51"/>
                  <a:pt x="70" y="47"/>
                  <a:pt x="71" y="41"/>
                </a:cubicBezTo>
                <a:cubicBezTo>
                  <a:pt x="72" y="35"/>
                  <a:pt x="74" y="31"/>
                  <a:pt x="74" y="28"/>
                </a:cubicBezTo>
                <a:cubicBezTo>
                  <a:pt x="75" y="26"/>
                  <a:pt x="76" y="23"/>
                  <a:pt x="77" y="19"/>
                </a:cubicBezTo>
                <a:cubicBezTo>
                  <a:pt x="78" y="15"/>
                  <a:pt x="80" y="12"/>
                  <a:pt x="81" y="11"/>
                </a:cubicBezTo>
                <a:cubicBezTo>
                  <a:pt x="83" y="9"/>
                  <a:pt x="84" y="7"/>
                  <a:pt x="86" y="5"/>
                </a:cubicBezTo>
                <a:cubicBezTo>
                  <a:pt x="88" y="3"/>
                  <a:pt x="90" y="1"/>
                  <a:pt x="93" y="1"/>
                </a:cubicBezTo>
                <a:cubicBezTo>
                  <a:pt x="96"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8" y="95"/>
                  <a:pt x="150" y="97"/>
                  <a:pt x="150" y="98"/>
                </a:cubicBezTo>
                <a:cubicBezTo>
                  <a:pt x="150" y="105"/>
                  <a:pt x="147" y="111"/>
                  <a:pt x="143" y="115"/>
                </a:cubicBezTo>
                <a:lnTo>
                  <a:pt x="92" y="115"/>
                </a:lnTo>
                <a:lnTo>
                  <a:pt x="75" y="184"/>
                </a:lnTo>
                <a:cubicBezTo>
                  <a:pt x="63" y="235"/>
                  <a:pt x="56" y="264"/>
                  <a:pt x="56" y="268"/>
                </a:cubicBezTo>
                <a:cubicBezTo>
                  <a:pt x="56" y="281"/>
                  <a:pt x="61" y="288"/>
                  <a:pt x="69" y="288"/>
                </a:cubicBezTo>
                <a:cubicBezTo>
                  <a:pt x="80" y="288"/>
                  <a:pt x="91" y="282"/>
                  <a:pt x="102" y="271"/>
                </a:cubicBezTo>
                <a:cubicBezTo>
                  <a:pt x="112" y="261"/>
                  <a:pt x="121" y="247"/>
                  <a:pt x="127" y="230"/>
                </a:cubicBezTo>
                <a:cubicBezTo>
                  <a:pt x="128" y="228"/>
                  <a:pt x="129" y="227"/>
                  <a:pt x="129" y="227"/>
                </a:cubicBezTo>
                <a:cubicBezTo>
                  <a:pt x="130" y="227"/>
                  <a:pt x="133" y="226"/>
                  <a:pt x="137" y="226"/>
                </a:cubicBezTo>
                <a:lnTo>
                  <a:pt x="139" y="226"/>
                </a:lnTo>
                <a:cubicBezTo>
                  <a:pt x="143" y="226"/>
                  <a:pt x="146" y="227"/>
                  <a:pt x="146" y="230"/>
                </a:cubicBezTo>
                <a:cubicBezTo>
                  <a:pt x="146" y="231"/>
                  <a:pt x="145" y="233"/>
                  <a:pt x="144" y="235"/>
                </a:cubicBezTo>
                <a:cubicBezTo>
                  <a:pt x="143" y="242"/>
                  <a:pt x="140" y="248"/>
                  <a:pt x="136" y="255"/>
                </a:cubicBezTo>
                <a:cubicBezTo>
                  <a:pt x="132" y="262"/>
                  <a:pt x="126" y="269"/>
                  <a:pt x="119" y="277"/>
                </a:cubicBezTo>
                <a:cubicBezTo>
                  <a:pt x="113" y="285"/>
                  <a:pt x="105" y="292"/>
                  <a:pt x="95" y="297"/>
                </a:cubicBezTo>
                <a:cubicBezTo>
                  <a:pt x="85" y="303"/>
                  <a:pt x="76" y="305"/>
                  <a:pt x="66" y="305"/>
                </a:cubicBezTo>
                <a:cubicBezTo>
                  <a:pt x="56" y="305"/>
                  <a:pt x="46" y="303"/>
                  <a:pt x="38" y="298"/>
                </a:cubicBezTo>
                <a:cubicBezTo>
                  <a:pt x="29" y="293"/>
                  <a:pt x="23" y="285"/>
                  <a:pt x="19" y="273"/>
                </a:cubicBezTo>
                <a:cubicBezTo>
                  <a:pt x="18" y="271"/>
                  <a:pt x="18" y="266"/>
                  <a:pt x="18" y="260"/>
                </a:cubicBezTo>
                <a:lnTo>
                  <a:pt x="18" y="252"/>
                </a:lnTo>
                <a:lnTo>
                  <a:pt x="35" y="184"/>
                </a:lnTo>
                <a:cubicBezTo>
                  <a:pt x="46" y="139"/>
                  <a:pt x="53" y="116"/>
                  <a:pt x="53" y="116"/>
                </a:cubicBezTo>
                <a:cubicBezTo>
                  <a:pt x="53"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3" name=""/>
          <p:cNvSpPr/>
          <p:nvPr/>
        </p:nvSpPr>
        <p:spPr>
          <a:xfrm>
            <a:off x="1201320" y="1125000"/>
            <a:ext cx="105120" cy="7200"/>
          </a:xfrm>
          <a:custGeom>
            <a:avLst/>
            <a:gdLst/>
            <a:ahLst/>
            <a:rect l="0" t="0" r="r" b="b"/>
            <a:pathLst>
              <a:path w="292" h="20">
                <a:moveTo>
                  <a:pt x="6" y="0"/>
                </a:moveTo>
                <a:lnTo>
                  <a:pt x="285" y="0"/>
                </a:lnTo>
                <a:cubicBezTo>
                  <a:pt x="290" y="3"/>
                  <a:pt x="292" y="7"/>
                  <a:pt x="292" y="10"/>
                </a:cubicBezTo>
                <a:cubicBezTo>
                  <a:pt x="292" y="14"/>
                  <a:pt x="290" y="18"/>
                  <a:pt x="285" y="20"/>
                </a:cubicBezTo>
                <a:lnTo>
                  <a:pt x="6" y="20"/>
                </a:lnTo>
                <a:cubicBezTo>
                  <a:pt x="2" y="18"/>
                  <a:pt x="0" y="15"/>
                  <a:pt x="0" y="10"/>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4" name=""/>
          <p:cNvSpPr/>
          <p:nvPr/>
        </p:nvSpPr>
        <p:spPr>
          <a:xfrm>
            <a:off x="1334880" y="1056960"/>
            <a:ext cx="59760" cy="114840"/>
          </a:xfrm>
          <a:custGeom>
            <a:avLst/>
            <a:gdLst/>
            <a:ahLst/>
            <a:rect l="0" t="0" r="r" b="b"/>
            <a:pathLst>
              <a:path w="166" h="319">
                <a:moveTo>
                  <a:pt x="62" y="42"/>
                </a:moveTo>
                <a:lnTo>
                  <a:pt x="56" y="44"/>
                </a:lnTo>
                <a:cubicBezTo>
                  <a:pt x="52" y="46"/>
                  <a:pt x="45" y="47"/>
                  <a:pt x="37" y="49"/>
                </a:cubicBezTo>
                <a:cubicBezTo>
                  <a:pt x="29" y="50"/>
                  <a:pt x="19" y="52"/>
                  <a:pt x="9" y="52"/>
                </a:cubicBezTo>
                <a:lnTo>
                  <a:pt x="0" y="52"/>
                </a:lnTo>
                <a:lnTo>
                  <a:pt x="0" y="30"/>
                </a:lnTo>
                <a:lnTo>
                  <a:pt x="9" y="30"/>
                </a:lnTo>
                <a:cubicBezTo>
                  <a:pt x="24" y="30"/>
                  <a:pt x="38" y="27"/>
                  <a:pt x="51" y="23"/>
                </a:cubicBezTo>
                <a:cubicBezTo>
                  <a:pt x="64" y="19"/>
                  <a:pt x="72" y="15"/>
                  <a:pt x="78" y="12"/>
                </a:cubicBezTo>
                <a:cubicBezTo>
                  <a:pt x="83" y="8"/>
                  <a:pt x="87" y="5"/>
                  <a:pt x="91" y="1"/>
                </a:cubicBezTo>
                <a:cubicBezTo>
                  <a:pt x="92" y="0"/>
                  <a:pt x="93" y="0"/>
                  <a:pt x="97" y="0"/>
                </a:cubicBezTo>
                <a:cubicBezTo>
                  <a:pt x="100" y="0"/>
                  <a:pt x="102" y="1"/>
                  <a:pt x="105" y="2"/>
                </a:cubicBezTo>
                <a:lnTo>
                  <a:pt x="105" y="146"/>
                </a:lnTo>
                <a:lnTo>
                  <a:pt x="105" y="290"/>
                </a:lnTo>
                <a:cubicBezTo>
                  <a:pt x="108" y="292"/>
                  <a:pt x="109" y="294"/>
                  <a:pt x="111" y="294"/>
                </a:cubicBezTo>
                <a:cubicBezTo>
                  <a:pt x="113" y="295"/>
                  <a:pt x="116" y="295"/>
                  <a:pt x="122" y="296"/>
                </a:cubicBezTo>
                <a:cubicBezTo>
                  <a:pt x="129" y="297"/>
                  <a:pt x="138" y="297"/>
                  <a:pt x="153" y="297"/>
                </a:cubicBezTo>
                <a:lnTo>
                  <a:pt x="166" y="297"/>
                </a:lnTo>
                <a:lnTo>
                  <a:pt x="166" y="319"/>
                </a:lnTo>
                <a:lnTo>
                  <a:pt x="160" y="319"/>
                </a:lnTo>
                <a:cubicBezTo>
                  <a:pt x="154" y="318"/>
                  <a:pt x="127"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0" y="296"/>
                  <a:pt x="53" y="295"/>
                </a:cubicBezTo>
                <a:cubicBezTo>
                  <a:pt x="55" y="294"/>
                  <a:pt x="56" y="294"/>
                  <a:pt x="57" y="294"/>
                </a:cubicBezTo>
                <a:cubicBezTo>
                  <a:pt x="57" y="294"/>
                  <a:pt x="58" y="293"/>
                  <a:pt x="59" y="292"/>
                </a:cubicBezTo>
                <a:cubicBezTo>
                  <a:pt x="61" y="290"/>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5" name=""/>
          <p:cNvSpPr/>
          <p:nvPr/>
        </p:nvSpPr>
        <p:spPr>
          <a:xfrm>
            <a:off x="1447920" y="952560"/>
            <a:ext cx="10080" cy="243360"/>
          </a:xfrm>
          <a:custGeom>
            <a:avLst/>
            <a:gdLst/>
            <a:ahLst/>
            <a:rect l="0" t="0" r="r" b="b"/>
            <a:pathLst>
              <a:path w="28" h="676">
                <a:moveTo>
                  <a:pt x="13" y="676"/>
                </a:moveTo>
                <a:lnTo>
                  <a:pt x="12" y="676"/>
                </a:lnTo>
                <a:cubicBezTo>
                  <a:pt x="7" y="676"/>
                  <a:pt x="3" y="673"/>
                  <a:pt x="0" y="667"/>
                </a:cubicBezTo>
                <a:lnTo>
                  <a:pt x="0" y="337"/>
                </a:lnTo>
                <a:lnTo>
                  <a:pt x="1" y="8"/>
                </a:lnTo>
                <a:cubicBezTo>
                  <a:pt x="5" y="3"/>
                  <a:pt x="9" y="0"/>
                  <a:pt x="13" y="0"/>
                </a:cubicBezTo>
                <a:cubicBezTo>
                  <a:pt x="20" y="0"/>
                  <a:pt x="25" y="3"/>
                  <a:pt x="28" y="10"/>
                </a:cubicBezTo>
                <a:lnTo>
                  <a:pt x="28" y="667"/>
                </a:lnTo>
                <a:cubicBezTo>
                  <a:pt x="24" y="673"/>
                  <a:pt x="20" y="676"/>
                  <a:pt x="16" y="676"/>
                </a:cubicBezTo>
                <a:lnTo>
                  <a:pt x="13"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6" name=""/>
          <p:cNvSpPr/>
          <p:nvPr/>
        </p:nvSpPr>
        <p:spPr>
          <a:xfrm>
            <a:off x="1491840" y="102672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59"/>
                </a:lnTo>
                <a:lnTo>
                  <a:pt x="65" y="259"/>
                </a:lnTo>
                <a:lnTo>
                  <a:pt x="151" y="157"/>
                </a:lnTo>
                <a:lnTo>
                  <a:pt x="59" y="42"/>
                </a:lnTo>
                <a:lnTo>
                  <a:pt x="3" y="42"/>
                </a:lnTo>
                <a:lnTo>
                  <a:pt x="3" y="0"/>
                </a:lnTo>
                <a:lnTo>
                  <a:pt x="8" y="0"/>
                </a:lnTo>
                <a:cubicBezTo>
                  <a:pt x="15" y="2"/>
                  <a:pt x="40" y="2"/>
                  <a:pt x="82" y="2"/>
                </a:cubicBezTo>
                <a:cubicBezTo>
                  <a:pt x="129" y="2"/>
                  <a:pt x="157" y="2"/>
                  <a:pt x="165" y="0"/>
                </a:cubicBezTo>
                <a:lnTo>
                  <a:pt x="171" y="0"/>
                </a:lnTo>
                <a:lnTo>
                  <a:pt x="171" y="42"/>
                </a:lnTo>
                <a:lnTo>
                  <a:pt x="152" y="42"/>
                </a:lnTo>
                <a:lnTo>
                  <a:pt x="175" y="71"/>
                </a:lnTo>
                <a:cubicBezTo>
                  <a:pt x="191" y="90"/>
                  <a:pt x="199" y="100"/>
                  <a:pt x="199" y="100"/>
                </a:cubicBezTo>
                <a:cubicBezTo>
                  <a:pt x="201" y="100"/>
                  <a:pt x="210" y="90"/>
                  <a:pt x="225" y="70"/>
                </a:cubicBezTo>
                <a:lnTo>
                  <a:pt x="250" y="42"/>
                </a:lnTo>
                <a:lnTo>
                  <a:pt x="223" y="42"/>
                </a:lnTo>
                <a:lnTo>
                  <a:pt x="223" y="0"/>
                </a:lnTo>
                <a:lnTo>
                  <a:pt x="229" y="0"/>
                </a:lnTo>
                <a:cubicBezTo>
                  <a:pt x="236" y="2"/>
                  <a:pt x="261" y="2"/>
                  <a:pt x="302" y="2"/>
                </a:cubicBezTo>
                <a:cubicBezTo>
                  <a:pt x="338" y="2"/>
                  <a:pt x="359" y="2"/>
                  <a:pt x="364" y="0"/>
                </a:cubicBezTo>
                <a:lnTo>
                  <a:pt x="369" y="0"/>
                </a:lnTo>
                <a:lnTo>
                  <a:pt x="369" y="42"/>
                </a:lnTo>
                <a:lnTo>
                  <a:pt x="305" y="42"/>
                </a:lnTo>
                <a:lnTo>
                  <a:pt x="226" y="134"/>
                </a:lnTo>
                <a:lnTo>
                  <a:pt x="327" y="258"/>
                </a:lnTo>
                <a:lnTo>
                  <a:pt x="355" y="259"/>
                </a:lnTo>
                <a:lnTo>
                  <a:pt x="383" y="259"/>
                </a:lnTo>
                <a:lnTo>
                  <a:pt x="383" y="302"/>
                </a:lnTo>
                <a:lnTo>
                  <a:pt x="377" y="302"/>
                </a:lnTo>
                <a:cubicBezTo>
                  <a:pt x="371" y="300"/>
                  <a:pt x="346" y="300"/>
                  <a:pt x="304" y="300"/>
                </a:cubicBezTo>
                <a:cubicBezTo>
                  <a:pt x="257" y="300"/>
                  <a:pt x="228" y="300"/>
                  <a:pt x="220" y="302"/>
                </a:cubicBezTo>
                <a:lnTo>
                  <a:pt x="214" y="302"/>
                </a:lnTo>
                <a:lnTo>
                  <a:pt x="214" y="259"/>
                </a:lnTo>
                <a:lnTo>
                  <a:pt x="233" y="259"/>
                </a:lnTo>
                <a:cubicBezTo>
                  <a:pt x="233" y="258"/>
                  <a:pt x="224" y="247"/>
                  <a:pt x="206" y="225"/>
                </a:cubicBezTo>
                <a:cubicBezTo>
                  <a:pt x="188" y="203"/>
                  <a:pt x="179" y="191"/>
                  <a:pt x="178" y="190"/>
                </a:cubicBezTo>
                <a:lnTo>
                  <a:pt x="119" y="258"/>
                </a:lnTo>
                <a:lnTo>
                  <a:pt x="132" y="259"/>
                </a:lnTo>
                <a:lnTo>
                  <a:pt x="144" y="259"/>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7" name=""/>
          <p:cNvSpPr/>
          <p:nvPr/>
        </p:nvSpPr>
        <p:spPr>
          <a:xfrm>
            <a:off x="1645560" y="1063800"/>
            <a:ext cx="54000" cy="109800"/>
          </a:xfrm>
          <a:custGeom>
            <a:avLst/>
            <a:gdLst/>
            <a:ahLst/>
            <a:rect l="0" t="0" r="r" b="b"/>
            <a:pathLst>
              <a:path w="150" h="305">
                <a:moveTo>
                  <a:pt x="4" y="115"/>
                </a:moveTo>
                <a:cubicBezTo>
                  <a:pt x="1" y="113"/>
                  <a:pt x="0" y="111"/>
                  <a:pt x="0" y="110"/>
                </a:cubicBezTo>
                <a:cubicBezTo>
                  <a:pt x="0" y="109"/>
                  <a:pt x="1" y="106"/>
                  <a:pt x="2" y="103"/>
                </a:cubicBezTo>
                <a:cubicBezTo>
                  <a:pt x="3" y="99"/>
                  <a:pt x="4" y="96"/>
                  <a:pt x="4" y="96"/>
                </a:cubicBezTo>
                <a:cubicBezTo>
                  <a:pt x="5" y="94"/>
                  <a:pt x="6" y="93"/>
                  <a:pt x="8" y="93"/>
                </a:cubicBezTo>
                <a:cubicBezTo>
                  <a:pt x="11" y="93"/>
                  <a:pt x="19" y="93"/>
                  <a:pt x="33" y="93"/>
                </a:cubicBezTo>
                <a:lnTo>
                  <a:pt x="58" y="93"/>
                </a:lnTo>
                <a:lnTo>
                  <a:pt x="67" y="55"/>
                </a:lnTo>
                <a:cubicBezTo>
                  <a:pt x="68" y="51"/>
                  <a:pt x="69" y="47"/>
                  <a:pt x="71" y="41"/>
                </a:cubicBezTo>
                <a:cubicBezTo>
                  <a:pt x="72" y="35"/>
                  <a:pt x="73" y="31"/>
                  <a:pt x="74" y="28"/>
                </a:cubicBezTo>
                <a:cubicBezTo>
                  <a:pt x="75" y="26"/>
                  <a:pt x="76" y="23"/>
                  <a:pt x="77" y="19"/>
                </a:cubicBezTo>
                <a:cubicBezTo>
                  <a:pt x="78" y="15"/>
                  <a:pt x="79" y="12"/>
                  <a:pt x="81" y="11"/>
                </a:cubicBezTo>
                <a:cubicBezTo>
                  <a:pt x="82" y="9"/>
                  <a:pt x="84" y="7"/>
                  <a:pt x="85" y="5"/>
                </a:cubicBezTo>
                <a:cubicBezTo>
                  <a:pt x="87" y="3"/>
                  <a:pt x="89" y="1"/>
                  <a:pt x="93" y="1"/>
                </a:cubicBezTo>
                <a:cubicBezTo>
                  <a:pt x="96" y="0"/>
                  <a:pt x="99" y="0"/>
                  <a:pt x="102" y="0"/>
                </a:cubicBezTo>
                <a:cubicBezTo>
                  <a:pt x="108" y="0"/>
                  <a:pt x="111" y="2"/>
                  <a:pt x="114" y="5"/>
                </a:cubicBezTo>
                <a:cubicBezTo>
                  <a:pt x="116" y="8"/>
                  <a:pt x="117" y="11"/>
                  <a:pt x="117" y="14"/>
                </a:cubicBezTo>
                <a:cubicBezTo>
                  <a:pt x="117" y="16"/>
                  <a:pt x="116"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4" y="184"/>
                </a:lnTo>
                <a:cubicBezTo>
                  <a:pt x="62" y="235"/>
                  <a:pt x="56" y="264"/>
                  <a:pt x="56" y="268"/>
                </a:cubicBezTo>
                <a:cubicBezTo>
                  <a:pt x="56" y="281"/>
                  <a:pt x="60" y="288"/>
                  <a:pt x="69" y="288"/>
                </a:cubicBezTo>
                <a:cubicBezTo>
                  <a:pt x="80" y="288"/>
                  <a:pt x="92" y="282"/>
                  <a:pt x="102" y="271"/>
                </a:cubicBezTo>
                <a:cubicBezTo>
                  <a:pt x="113" y="261"/>
                  <a:pt x="121" y="247"/>
                  <a:pt x="128" y="230"/>
                </a:cubicBezTo>
                <a:cubicBezTo>
                  <a:pt x="128" y="228"/>
                  <a:pt x="129" y="227"/>
                  <a:pt x="130" y="227"/>
                </a:cubicBezTo>
                <a:cubicBezTo>
                  <a:pt x="131" y="227"/>
                  <a:pt x="133" y="226"/>
                  <a:pt x="137" y="226"/>
                </a:cubicBezTo>
                <a:lnTo>
                  <a:pt x="139" y="226"/>
                </a:lnTo>
                <a:cubicBezTo>
                  <a:pt x="144" y="226"/>
                  <a:pt x="146" y="227"/>
                  <a:pt x="146" y="230"/>
                </a:cubicBezTo>
                <a:cubicBezTo>
                  <a:pt x="146" y="231"/>
                  <a:pt x="146" y="233"/>
                  <a:pt x="145" y="235"/>
                </a:cubicBezTo>
                <a:cubicBezTo>
                  <a:pt x="143" y="242"/>
                  <a:pt x="140" y="248"/>
                  <a:pt x="136" y="255"/>
                </a:cubicBezTo>
                <a:cubicBezTo>
                  <a:pt x="132" y="262"/>
                  <a:pt x="127" y="269"/>
                  <a:pt x="120" y="277"/>
                </a:cubicBezTo>
                <a:cubicBezTo>
                  <a:pt x="113" y="285"/>
                  <a:pt x="105" y="292"/>
                  <a:pt x="96" y="297"/>
                </a:cubicBezTo>
                <a:cubicBezTo>
                  <a:pt x="85" y="303"/>
                  <a:pt x="75" y="305"/>
                  <a:pt x="65" y="305"/>
                </a:cubicBezTo>
                <a:cubicBezTo>
                  <a:pt x="56" y="305"/>
                  <a:pt x="47" y="303"/>
                  <a:pt x="38" y="298"/>
                </a:cubicBezTo>
                <a:cubicBezTo>
                  <a:pt x="30" y="293"/>
                  <a:pt x="23" y="285"/>
                  <a:pt x="19" y="273"/>
                </a:cubicBezTo>
                <a:cubicBezTo>
                  <a:pt x="19" y="271"/>
                  <a:pt x="19" y="266"/>
                  <a:pt x="19" y="260"/>
                </a:cubicBezTo>
                <a:lnTo>
                  <a:pt x="19" y="252"/>
                </a:lnTo>
                <a:lnTo>
                  <a:pt x="35" y="184"/>
                </a:lnTo>
                <a:cubicBezTo>
                  <a:pt x="46" y="139"/>
                  <a:pt x="52" y="116"/>
                  <a:pt x="52" y="116"/>
                </a:cubicBezTo>
                <a:cubicBezTo>
                  <a:pt x="52"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8" name=""/>
          <p:cNvSpPr/>
          <p:nvPr/>
        </p:nvSpPr>
        <p:spPr>
          <a:xfrm>
            <a:off x="1730160" y="952200"/>
            <a:ext cx="58680" cy="244080"/>
          </a:xfrm>
          <a:custGeom>
            <a:avLst/>
            <a:gdLst/>
            <a:ahLst/>
            <a:rect l="0" t="0" r="r" b="b"/>
            <a:pathLst>
              <a:path w="163" h="678">
                <a:moveTo>
                  <a:pt x="3" y="1"/>
                </a:moveTo>
                <a:lnTo>
                  <a:pt x="6" y="0"/>
                </a:lnTo>
                <a:cubicBezTo>
                  <a:pt x="8" y="0"/>
                  <a:pt x="11" y="0"/>
                  <a:pt x="13" y="0"/>
                </a:cubicBezTo>
                <a:lnTo>
                  <a:pt x="21" y="0"/>
                </a:lnTo>
                <a:lnTo>
                  <a:pt x="40" y="17"/>
                </a:lnTo>
                <a:cubicBezTo>
                  <a:pt x="82" y="55"/>
                  <a:pt x="114" y="103"/>
                  <a:pt x="134" y="160"/>
                </a:cubicBezTo>
                <a:cubicBezTo>
                  <a:pt x="153" y="217"/>
                  <a:pt x="163" y="277"/>
                  <a:pt x="163" y="339"/>
                </a:cubicBezTo>
                <a:cubicBezTo>
                  <a:pt x="163" y="369"/>
                  <a:pt x="160" y="400"/>
                  <a:pt x="156" y="428"/>
                </a:cubicBezTo>
                <a:cubicBezTo>
                  <a:pt x="151" y="457"/>
                  <a:pt x="146" y="481"/>
                  <a:pt x="140" y="500"/>
                </a:cubicBezTo>
                <a:cubicBezTo>
                  <a:pt x="134" y="520"/>
                  <a:pt x="126" y="540"/>
                  <a:pt x="115" y="560"/>
                </a:cubicBezTo>
                <a:cubicBezTo>
                  <a:pt x="103" y="580"/>
                  <a:pt x="95" y="595"/>
                  <a:pt x="89" y="605"/>
                </a:cubicBezTo>
                <a:cubicBezTo>
                  <a:pt x="82" y="616"/>
                  <a:pt x="73" y="627"/>
                  <a:pt x="61" y="640"/>
                </a:cubicBezTo>
                <a:cubicBezTo>
                  <a:pt x="49" y="652"/>
                  <a:pt x="41" y="660"/>
                  <a:pt x="39" y="662"/>
                </a:cubicBezTo>
                <a:cubicBezTo>
                  <a:pt x="37" y="664"/>
                  <a:pt x="32"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7" y="588"/>
                  <a:pt x="113" y="481"/>
                  <a:pt x="113" y="339"/>
                </a:cubicBezTo>
                <a:cubicBezTo>
                  <a:pt x="113"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69" name=""/>
          <p:cNvSpPr/>
          <p:nvPr/>
        </p:nvSpPr>
        <p:spPr>
          <a:xfrm>
            <a:off x="4034160" y="102852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8"/>
                </a:lnTo>
                <a:lnTo>
                  <a:pt x="66" y="258"/>
                </a:lnTo>
                <a:lnTo>
                  <a:pt x="152" y="156"/>
                </a:lnTo>
                <a:lnTo>
                  <a:pt x="59" y="42"/>
                </a:lnTo>
                <a:lnTo>
                  <a:pt x="3" y="42"/>
                </a:lnTo>
                <a:lnTo>
                  <a:pt x="3" y="0"/>
                </a:lnTo>
                <a:lnTo>
                  <a:pt x="8" y="0"/>
                </a:lnTo>
                <a:cubicBezTo>
                  <a:pt x="15" y="1"/>
                  <a:pt x="40" y="2"/>
                  <a:pt x="83" y="2"/>
                </a:cubicBezTo>
                <a:cubicBezTo>
                  <a:pt x="130" y="2"/>
                  <a:pt x="157" y="1"/>
                  <a:pt x="166" y="0"/>
                </a:cubicBezTo>
                <a:lnTo>
                  <a:pt x="172" y="0"/>
                </a:lnTo>
                <a:lnTo>
                  <a:pt x="172" y="42"/>
                </a:lnTo>
                <a:lnTo>
                  <a:pt x="153" y="42"/>
                </a:lnTo>
                <a:lnTo>
                  <a:pt x="176" y="71"/>
                </a:lnTo>
                <a:cubicBezTo>
                  <a:pt x="192" y="90"/>
                  <a:pt x="200" y="99"/>
                  <a:pt x="200" y="99"/>
                </a:cubicBezTo>
                <a:cubicBezTo>
                  <a:pt x="202" y="99"/>
                  <a:pt x="210" y="89"/>
                  <a:pt x="226" y="70"/>
                </a:cubicBezTo>
                <a:lnTo>
                  <a:pt x="249" y="42"/>
                </a:lnTo>
                <a:lnTo>
                  <a:pt x="224" y="42"/>
                </a:lnTo>
                <a:lnTo>
                  <a:pt x="224" y="0"/>
                </a:lnTo>
                <a:lnTo>
                  <a:pt x="230" y="0"/>
                </a:lnTo>
                <a:cubicBezTo>
                  <a:pt x="237" y="1"/>
                  <a:pt x="260" y="2"/>
                  <a:pt x="301" y="2"/>
                </a:cubicBezTo>
                <a:cubicBezTo>
                  <a:pt x="338" y="2"/>
                  <a:pt x="359" y="1"/>
                  <a:pt x="364" y="0"/>
                </a:cubicBezTo>
                <a:lnTo>
                  <a:pt x="369" y="0"/>
                </a:lnTo>
                <a:lnTo>
                  <a:pt x="369" y="42"/>
                </a:lnTo>
                <a:lnTo>
                  <a:pt x="305" y="42"/>
                </a:lnTo>
                <a:lnTo>
                  <a:pt x="226" y="134"/>
                </a:lnTo>
                <a:lnTo>
                  <a:pt x="327" y="258"/>
                </a:lnTo>
                <a:lnTo>
                  <a:pt x="355" y="258"/>
                </a:lnTo>
                <a:lnTo>
                  <a:pt x="383" y="258"/>
                </a:lnTo>
                <a:lnTo>
                  <a:pt x="383" y="301"/>
                </a:lnTo>
                <a:lnTo>
                  <a:pt x="377" y="301"/>
                </a:lnTo>
                <a:cubicBezTo>
                  <a:pt x="370" y="300"/>
                  <a:pt x="346" y="299"/>
                  <a:pt x="304" y="299"/>
                </a:cubicBezTo>
                <a:cubicBezTo>
                  <a:pt x="257" y="299"/>
                  <a:pt x="229" y="300"/>
                  <a:pt x="221" y="301"/>
                </a:cubicBezTo>
                <a:lnTo>
                  <a:pt x="215" y="301"/>
                </a:lnTo>
                <a:lnTo>
                  <a:pt x="215" y="258"/>
                </a:lnTo>
                <a:lnTo>
                  <a:pt x="234" y="258"/>
                </a:lnTo>
                <a:cubicBezTo>
                  <a:pt x="234" y="258"/>
                  <a:pt x="225" y="247"/>
                  <a:pt x="207" y="224"/>
                </a:cubicBezTo>
                <a:cubicBezTo>
                  <a:pt x="189" y="202"/>
                  <a:pt x="180" y="191"/>
                  <a:pt x="179" y="190"/>
                </a:cubicBezTo>
                <a:lnTo>
                  <a:pt x="120" y="258"/>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0" name=""/>
          <p:cNvSpPr/>
          <p:nvPr/>
        </p:nvSpPr>
        <p:spPr>
          <a:xfrm>
            <a:off x="4191480" y="1058400"/>
            <a:ext cx="72720" cy="118800"/>
          </a:xfrm>
          <a:custGeom>
            <a:avLst/>
            <a:gdLst/>
            <a:ahLst/>
            <a:rect l="0" t="0" r="r" b="b"/>
            <a:pathLst>
              <a:path w="202" h="330">
                <a:moveTo>
                  <a:pt x="27" y="39"/>
                </a:moveTo>
                <a:cubicBezTo>
                  <a:pt x="45" y="13"/>
                  <a:pt x="69" y="0"/>
                  <a:pt x="100" y="0"/>
                </a:cubicBezTo>
                <a:cubicBezTo>
                  <a:pt x="115" y="0"/>
                  <a:pt x="132" y="4"/>
                  <a:pt x="147" y="13"/>
                </a:cubicBezTo>
                <a:cubicBezTo>
                  <a:pt x="162" y="21"/>
                  <a:pt x="175" y="36"/>
                  <a:pt x="184" y="57"/>
                </a:cubicBezTo>
                <a:cubicBezTo>
                  <a:pt x="196" y="83"/>
                  <a:pt x="202" y="119"/>
                  <a:pt x="202" y="166"/>
                </a:cubicBezTo>
                <a:cubicBezTo>
                  <a:pt x="202" y="216"/>
                  <a:pt x="195" y="254"/>
                  <a:pt x="181" y="280"/>
                </a:cubicBezTo>
                <a:cubicBezTo>
                  <a:pt x="175" y="293"/>
                  <a:pt x="166" y="304"/>
                  <a:pt x="155" y="312"/>
                </a:cubicBezTo>
                <a:cubicBezTo>
                  <a:pt x="144" y="320"/>
                  <a:pt x="134" y="325"/>
                  <a:pt x="126" y="327"/>
                </a:cubicBezTo>
                <a:cubicBezTo>
                  <a:pt x="118" y="329"/>
                  <a:pt x="109" y="330"/>
                  <a:pt x="101" y="330"/>
                </a:cubicBezTo>
                <a:cubicBezTo>
                  <a:pt x="92" y="330"/>
                  <a:pt x="84" y="329"/>
                  <a:pt x="76" y="327"/>
                </a:cubicBezTo>
                <a:cubicBezTo>
                  <a:pt x="68" y="325"/>
                  <a:pt x="58" y="320"/>
                  <a:pt x="47" y="312"/>
                </a:cubicBezTo>
                <a:cubicBezTo>
                  <a:pt x="35" y="304"/>
                  <a:pt x="27" y="293"/>
                  <a:pt x="20" y="280"/>
                </a:cubicBezTo>
                <a:cubicBezTo>
                  <a:pt x="7" y="254"/>
                  <a:pt x="0" y="216"/>
                  <a:pt x="0" y="166"/>
                </a:cubicBezTo>
                <a:cubicBezTo>
                  <a:pt x="0" y="110"/>
                  <a:pt x="9" y="68"/>
                  <a:pt x="27" y="39"/>
                </a:cubicBezTo>
                <a:moveTo>
                  <a:pt x="136" y="33"/>
                </a:moveTo>
                <a:cubicBezTo>
                  <a:pt x="126" y="23"/>
                  <a:pt x="114" y="18"/>
                  <a:pt x="101" y="18"/>
                </a:cubicBezTo>
                <a:cubicBezTo>
                  <a:pt x="87" y="18"/>
                  <a:pt x="76" y="23"/>
                  <a:pt x="66" y="33"/>
                </a:cubicBezTo>
                <a:cubicBezTo>
                  <a:pt x="58" y="42"/>
                  <a:pt x="53" y="53"/>
                  <a:pt x="50" y="68"/>
                </a:cubicBezTo>
                <a:cubicBezTo>
                  <a:pt x="48" y="82"/>
                  <a:pt x="47" y="113"/>
                  <a:pt x="47" y="159"/>
                </a:cubicBezTo>
                <a:cubicBezTo>
                  <a:pt x="47" y="211"/>
                  <a:pt x="48" y="244"/>
                  <a:pt x="50" y="260"/>
                </a:cubicBezTo>
                <a:cubicBezTo>
                  <a:pt x="53" y="276"/>
                  <a:pt x="59" y="288"/>
                  <a:pt x="68" y="298"/>
                </a:cubicBezTo>
                <a:cubicBezTo>
                  <a:pt x="77" y="307"/>
                  <a:pt x="88" y="312"/>
                  <a:pt x="101" y="312"/>
                </a:cubicBezTo>
                <a:cubicBezTo>
                  <a:pt x="113" y="312"/>
                  <a:pt x="125" y="307"/>
                  <a:pt x="134" y="298"/>
                </a:cubicBezTo>
                <a:cubicBezTo>
                  <a:pt x="143" y="288"/>
                  <a:pt x="149" y="275"/>
                  <a:pt x="151" y="257"/>
                </a:cubicBezTo>
                <a:cubicBezTo>
                  <a:pt x="154" y="240"/>
                  <a:pt x="155" y="208"/>
                  <a:pt x="155" y="159"/>
                </a:cubicBezTo>
                <a:cubicBezTo>
                  <a:pt x="155" y="113"/>
                  <a:pt x="154" y="83"/>
                  <a:pt x="151"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1" name=""/>
          <p:cNvSpPr txBox="1"/>
          <p:nvPr/>
        </p:nvSpPr>
        <p:spPr>
          <a:xfrm>
            <a:off x="1811880" y="954000"/>
            <a:ext cx="2180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は、考えられる全ての </a:t>
            </a:r>
            <a:endParaRPr b="0" lang="en-US" sz="1560" strike="noStrike" u="none">
              <a:solidFill>
                <a:srgbClr val="000000"/>
              </a:solidFill>
              <a:effectLst/>
              <a:uFillTx/>
              <a:latin typeface="Times New Roman"/>
            </a:endParaRPr>
          </a:p>
        </p:txBody>
      </p:sp>
      <p:sp>
        <p:nvSpPr>
          <p:cNvPr id="1372" name=""/>
          <p:cNvSpPr/>
          <p:nvPr/>
        </p:nvSpPr>
        <p:spPr>
          <a:xfrm>
            <a:off x="542880" y="1361880"/>
            <a:ext cx="76320" cy="76680"/>
          </a:xfrm>
          <a:custGeom>
            <a:avLst/>
            <a:gdLst/>
            <a:ahLst/>
            <a:rect l="0" t="0" r="r" b="b"/>
            <a:pathLst>
              <a:path w="212" h="213">
                <a:moveTo>
                  <a:pt x="212" y="106"/>
                </a:moveTo>
                <a:cubicBezTo>
                  <a:pt x="212" y="120"/>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0"/>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3" name=""/>
          <p:cNvSpPr txBox="1"/>
          <p:nvPr/>
        </p:nvSpPr>
        <p:spPr>
          <a:xfrm>
            <a:off x="4278600" y="954000"/>
            <a:ext cx="48546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について周辺化（積分）する必要があり、計算が困難</a:t>
            </a:r>
            <a:endParaRPr b="0" lang="en-US" sz="1560" strike="noStrike" u="none">
              <a:solidFill>
                <a:srgbClr val="000000"/>
              </a:solidFill>
              <a:effectLst/>
              <a:uFillTx/>
              <a:latin typeface="Times New Roman"/>
            </a:endParaRPr>
          </a:p>
        </p:txBody>
      </p:sp>
      <p:sp>
        <p:nvSpPr>
          <p:cNvPr id="1374" name=""/>
          <p:cNvSpPr/>
          <p:nvPr/>
        </p:nvSpPr>
        <p:spPr>
          <a:xfrm>
            <a:off x="1662120" y="1371240"/>
            <a:ext cx="138240" cy="108720"/>
          </a:xfrm>
          <a:custGeom>
            <a:avLst/>
            <a:gdLst/>
            <a:ahLst/>
            <a:rect l="0" t="0" r="r" b="b"/>
            <a:pathLst>
              <a:path w="384" h="302">
                <a:moveTo>
                  <a:pt x="140" y="302"/>
                </a:moveTo>
                <a:cubicBezTo>
                  <a:pt x="133" y="300"/>
                  <a:pt x="109" y="300"/>
                  <a:pt x="68" y="300"/>
                </a:cubicBezTo>
                <a:cubicBezTo>
                  <a:pt x="32" y="300"/>
                  <a:pt x="11" y="300"/>
                  <a:pt x="5" y="302"/>
                </a:cubicBezTo>
                <a:lnTo>
                  <a:pt x="0" y="302"/>
                </a:lnTo>
                <a:lnTo>
                  <a:pt x="0" y="260"/>
                </a:lnTo>
                <a:lnTo>
                  <a:pt x="65" y="260"/>
                </a:lnTo>
                <a:lnTo>
                  <a:pt x="152" y="157"/>
                </a:lnTo>
                <a:lnTo>
                  <a:pt x="60" y="42"/>
                </a:lnTo>
                <a:lnTo>
                  <a:pt x="4" y="42"/>
                </a:lnTo>
                <a:lnTo>
                  <a:pt x="4" y="0"/>
                </a:lnTo>
                <a:lnTo>
                  <a:pt x="9" y="0"/>
                </a:lnTo>
                <a:cubicBezTo>
                  <a:pt x="16" y="2"/>
                  <a:pt x="41" y="3"/>
                  <a:pt x="83" y="3"/>
                </a:cubicBezTo>
                <a:cubicBezTo>
                  <a:pt x="130" y="3"/>
                  <a:pt x="157" y="2"/>
                  <a:pt x="166" y="0"/>
                </a:cubicBezTo>
                <a:lnTo>
                  <a:pt x="173" y="0"/>
                </a:lnTo>
                <a:lnTo>
                  <a:pt x="173" y="42"/>
                </a:lnTo>
                <a:lnTo>
                  <a:pt x="153" y="42"/>
                </a:lnTo>
                <a:lnTo>
                  <a:pt x="177" y="71"/>
                </a:lnTo>
                <a:cubicBezTo>
                  <a:pt x="193" y="90"/>
                  <a:pt x="200" y="100"/>
                  <a:pt x="201" y="100"/>
                </a:cubicBezTo>
                <a:cubicBezTo>
                  <a:pt x="203" y="100"/>
                  <a:pt x="211" y="90"/>
                  <a:pt x="227" y="70"/>
                </a:cubicBezTo>
                <a:lnTo>
                  <a:pt x="250" y="42"/>
                </a:lnTo>
                <a:lnTo>
                  <a:pt x="225" y="42"/>
                </a:lnTo>
                <a:lnTo>
                  <a:pt x="225" y="0"/>
                </a:lnTo>
                <a:lnTo>
                  <a:pt x="231" y="0"/>
                </a:lnTo>
                <a:cubicBezTo>
                  <a:pt x="237" y="2"/>
                  <a:pt x="261" y="3"/>
                  <a:pt x="302" y="3"/>
                </a:cubicBezTo>
                <a:cubicBezTo>
                  <a:pt x="339" y="3"/>
                  <a:pt x="360" y="2"/>
                  <a:pt x="365" y="0"/>
                </a:cubicBezTo>
                <a:lnTo>
                  <a:pt x="370" y="0"/>
                </a:lnTo>
                <a:lnTo>
                  <a:pt x="370" y="42"/>
                </a:lnTo>
                <a:lnTo>
                  <a:pt x="306" y="42"/>
                </a:lnTo>
                <a:lnTo>
                  <a:pt x="227" y="134"/>
                </a:lnTo>
                <a:lnTo>
                  <a:pt x="328" y="259"/>
                </a:lnTo>
                <a:lnTo>
                  <a:pt x="356" y="260"/>
                </a:lnTo>
                <a:lnTo>
                  <a:pt x="384" y="260"/>
                </a:lnTo>
                <a:lnTo>
                  <a:pt x="384" y="302"/>
                </a:lnTo>
                <a:lnTo>
                  <a:pt x="378" y="302"/>
                </a:lnTo>
                <a:cubicBezTo>
                  <a:pt x="371" y="300"/>
                  <a:pt x="347" y="300"/>
                  <a:pt x="304" y="300"/>
                </a:cubicBezTo>
                <a:cubicBezTo>
                  <a:pt x="258" y="300"/>
                  <a:pt x="230" y="300"/>
                  <a:pt x="222" y="302"/>
                </a:cubicBezTo>
                <a:lnTo>
                  <a:pt x="216" y="302"/>
                </a:lnTo>
                <a:lnTo>
                  <a:pt x="216" y="260"/>
                </a:lnTo>
                <a:lnTo>
                  <a:pt x="235" y="260"/>
                </a:lnTo>
                <a:cubicBezTo>
                  <a:pt x="235" y="259"/>
                  <a:pt x="226" y="248"/>
                  <a:pt x="208" y="225"/>
                </a:cubicBezTo>
                <a:cubicBezTo>
                  <a:pt x="190" y="203"/>
                  <a:pt x="180" y="191"/>
                  <a:pt x="180" y="190"/>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5" name=""/>
          <p:cNvSpPr/>
          <p:nvPr/>
        </p:nvSpPr>
        <p:spPr>
          <a:xfrm>
            <a:off x="1819800" y="1401480"/>
            <a:ext cx="72720" cy="118800"/>
          </a:xfrm>
          <a:custGeom>
            <a:avLst/>
            <a:gdLst/>
            <a:ahLst/>
            <a:rect l="0" t="0" r="r" b="b"/>
            <a:pathLst>
              <a:path w="202" h="330">
                <a:moveTo>
                  <a:pt x="27" y="38"/>
                </a:moveTo>
                <a:cubicBezTo>
                  <a:pt x="45" y="13"/>
                  <a:pt x="69" y="0"/>
                  <a:pt x="101" y="0"/>
                </a:cubicBezTo>
                <a:cubicBezTo>
                  <a:pt x="116" y="0"/>
                  <a:pt x="132" y="4"/>
                  <a:pt x="147" y="12"/>
                </a:cubicBezTo>
                <a:cubicBezTo>
                  <a:pt x="162" y="20"/>
                  <a:pt x="175" y="35"/>
                  <a:pt x="184" y="56"/>
                </a:cubicBezTo>
                <a:cubicBezTo>
                  <a:pt x="196" y="83"/>
                  <a:pt x="202" y="119"/>
                  <a:pt x="202" y="165"/>
                </a:cubicBezTo>
                <a:cubicBezTo>
                  <a:pt x="202" y="216"/>
                  <a:pt x="195" y="253"/>
                  <a:pt x="181" y="279"/>
                </a:cubicBezTo>
                <a:cubicBezTo>
                  <a:pt x="175" y="293"/>
                  <a:pt x="166" y="304"/>
                  <a:pt x="155" y="311"/>
                </a:cubicBezTo>
                <a:cubicBezTo>
                  <a:pt x="144" y="319"/>
                  <a:pt x="134" y="324"/>
                  <a:pt x="126" y="326"/>
                </a:cubicBezTo>
                <a:cubicBezTo>
                  <a:pt x="118" y="328"/>
                  <a:pt x="109" y="329"/>
                  <a:pt x="102" y="330"/>
                </a:cubicBezTo>
                <a:cubicBezTo>
                  <a:pt x="93" y="330"/>
                  <a:pt x="85" y="329"/>
                  <a:pt x="77" y="327"/>
                </a:cubicBezTo>
                <a:cubicBezTo>
                  <a:pt x="67" y="325"/>
                  <a:pt x="58" y="320"/>
                  <a:pt x="47" y="311"/>
                </a:cubicBezTo>
                <a:cubicBezTo>
                  <a:pt x="35" y="303"/>
                  <a:pt x="27" y="293"/>
                  <a:pt x="20" y="279"/>
                </a:cubicBezTo>
                <a:cubicBezTo>
                  <a:pt x="7" y="253"/>
                  <a:pt x="0" y="216"/>
                  <a:pt x="0" y="165"/>
                </a:cubicBezTo>
                <a:cubicBezTo>
                  <a:pt x="0" y="110"/>
                  <a:pt x="9" y="67"/>
                  <a:pt x="27" y="38"/>
                </a:cubicBezTo>
                <a:moveTo>
                  <a:pt x="135" y="33"/>
                </a:moveTo>
                <a:cubicBezTo>
                  <a:pt x="126" y="23"/>
                  <a:pt x="115" y="17"/>
                  <a:pt x="102" y="17"/>
                </a:cubicBezTo>
                <a:cubicBezTo>
                  <a:pt x="88" y="17"/>
                  <a:pt x="77" y="23"/>
                  <a:pt x="66" y="33"/>
                </a:cubicBezTo>
                <a:cubicBezTo>
                  <a:pt x="58" y="41"/>
                  <a:pt x="53" y="52"/>
                  <a:pt x="50" y="67"/>
                </a:cubicBezTo>
                <a:cubicBezTo>
                  <a:pt x="48" y="82"/>
                  <a:pt x="47" y="112"/>
                  <a:pt x="47" y="159"/>
                </a:cubicBezTo>
                <a:cubicBezTo>
                  <a:pt x="47" y="210"/>
                  <a:pt x="48" y="243"/>
                  <a:pt x="50" y="259"/>
                </a:cubicBezTo>
                <a:cubicBezTo>
                  <a:pt x="53" y="275"/>
                  <a:pt x="59" y="288"/>
                  <a:pt x="68" y="297"/>
                </a:cubicBezTo>
                <a:cubicBezTo>
                  <a:pt x="77" y="307"/>
                  <a:pt x="88" y="311"/>
                  <a:pt x="102" y="311"/>
                </a:cubicBezTo>
                <a:cubicBezTo>
                  <a:pt x="114" y="311"/>
                  <a:pt x="125" y="307"/>
                  <a:pt x="134" y="297"/>
                </a:cubicBezTo>
                <a:cubicBezTo>
                  <a:pt x="143" y="288"/>
                  <a:pt x="149" y="274"/>
                  <a:pt x="151" y="257"/>
                </a:cubicBezTo>
                <a:cubicBezTo>
                  <a:pt x="153" y="240"/>
                  <a:pt x="155" y="206"/>
                  <a:pt x="155" y="159"/>
                </a:cubicBezTo>
                <a:cubicBezTo>
                  <a:pt x="155" y="113"/>
                  <a:pt x="154" y="82"/>
                  <a:pt x="151" y="68"/>
                </a:cubicBezTo>
                <a:cubicBezTo>
                  <a:pt x="149" y="53"/>
                  <a:pt x="143" y="41"/>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6" name=""/>
          <p:cNvSpPr txBox="1"/>
          <p:nvPr/>
        </p:nvSpPr>
        <p:spPr>
          <a:xfrm>
            <a:off x="762120" y="1297080"/>
            <a:ext cx="892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しかし、 </a:t>
            </a:r>
            <a:endParaRPr b="0" lang="en-US" sz="1560" strike="noStrike" u="none">
              <a:solidFill>
                <a:srgbClr val="000000"/>
              </a:solidFill>
              <a:effectLst/>
              <a:uFillTx/>
              <a:latin typeface="Times New Roman"/>
            </a:endParaRPr>
          </a:p>
        </p:txBody>
      </p:sp>
      <p:sp>
        <p:nvSpPr>
          <p:cNvPr id="1377" name=""/>
          <p:cNvSpPr/>
          <p:nvPr/>
        </p:nvSpPr>
        <p:spPr>
          <a:xfrm>
            <a:off x="769680" y="1671120"/>
            <a:ext cx="104400" cy="155520"/>
          </a:xfrm>
          <a:custGeom>
            <a:avLst/>
            <a:gdLst/>
            <a:ahLst/>
            <a:rect l="0" t="0" r="r" b="b"/>
            <a:pathLst>
              <a:path w="290" h="432">
                <a:moveTo>
                  <a:pt x="0" y="193"/>
                </a:moveTo>
                <a:cubicBezTo>
                  <a:pt x="0" y="147"/>
                  <a:pt x="18" y="104"/>
                  <a:pt x="53" y="63"/>
                </a:cubicBezTo>
                <a:cubicBezTo>
                  <a:pt x="87" y="22"/>
                  <a:pt x="126" y="1"/>
                  <a:pt x="169" y="1"/>
                </a:cubicBezTo>
                <a:cubicBezTo>
                  <a:pt x="196" y="1"/>
                  <a:pt x="216" y="13"/>
                  <a:pt x="231" y="36"/>
                </a:cubicBezTo>
                <a:cubicBezTo>
                  <a:pt x="231" y="36"/>
                  <a:pt x="232" y="34"/>
                  <a:pt x="234" y="32"/>
                </a:cubicBezTo>
                <a:cubicBezTo>
                  <a:pt x="236" y="30"/>
                  <a:pt x="239" y="27"/>
                  <a:pt x="242" y="25"/>
                </a:cubicBezTo>
                <a:cubicBezTo>
                  <a:pt x="245" y="22"/>
                  <a:pt x="248" y="19"/>
                  <a:pt x="252" y="16"/>
                </a:cubicBezTo>
                <a:cubicBezTo>
                  <a:pt x="268" y="6"/>
                  <a:pt x="278" y="0"/>
                  <a:pt x="284" y="0"/>
                </a:cubicBezTo>
                <a:cubicBezTo>
                  <a:pt x="285" y="0"/>
                  <a:pt x="287" y="1"/>
                  <a:pt x="288" y="2"/>
                </a:cubicBezTo>
                <a:cubicBezTo>
                  <a:pt x="290" y="4"/>
                  <a:pt x="290" y="5"/>
                  <a:pt x="290" y="6"/>
                </a:cubicBezTo>
                <a:cubicBezTo>
                  <a:pt x="290" y="10"/>
                  <a:pt x="275" y="74"/>
                  <a:pt x="244" y="198"/>
                </a:cubicBezTo>
                <a:cubicBezTo>
                  <a:pt x="212" y="328"/>
                  <a:pt x="196" y="393"/>
                  <a:pt x="196" y="394"/>
                </a:cubicBezTo>
                <a:cubicBezTo>
                  <a:pt x="196" y="398"/>
                  <a:pt x="206" y="400"/>
                  <a:pt x="226" y="400"/>
                </a:cubicBezTo>
                <a:lnTo>
                  <a:pt x="243" y="400"/>
                </a:lnTo>
                <a:cubicBezTo>
                  <a:pt x="246" y="404"/>
                  <a:pt x="247" y="406"/>
                  <a:pt x="247" y="406"/>
                </a:cubicBezTo>
                <a:cubicBezTo>
                  <a:pt x="247" y="407"/>
                  <a:pt x="246" y="411"/>
                  <a:pt x="245" y="419"/>
                </a:cubicBezTo>
                <a:cubicBezTo>
                  <a:pt x="243" y="425"/>
                  <a:pt x="241" y="429"/>
                  <a:pt x="238" y="432"/>
                </a:cubicBezTo>
                <a:lnTo>
                  <a:pt x="229" y="432"/>
                </a:lnTo>
                <a:cubicBezTo>
                  <a:pt x="216" y="431"/>
                  <a:pt x="191" y="430"/>
                  <a:pt x="156" y="430"/>
                </a:cubicBezTo>
                <a:cubicBezTo>
                  <a:pt x="144" y="430"/>
                  <a:pt x="132" y="430"/>
                  <a:pt x="122" y="430"/>
                </a:cubicBezTo>
                <a:cubicBezTo>
                  <a:pt x="112" y="430"/>
                  <a:pt x="103" y="430"/>
                  <a:pt x="97" y="430"/>
                </a:cubicBezTo>
                <a:cubicBezTo>
                  <a:pt x="91" y="430"/>
                  <a:pt x="87" y="430"/>
                  <a:pt x="85" y="431"/>
                </a:cubicBezTo>
                <a:cubicBezTo>
                  <a:pt x="79" y="431"/>
                  <a:pt x="76" y="429"/>
                  <a:pt x="76" y="425"/>
                </a:cubicBezTo>
                <a:cubicBezTo>
                  <a:pt x="76" y="424"/>
                  <a:pt x="76" y="421"/>
                  <a:pt x="77" y="415"/>
                </a:cubicBezTo>
                <a:cubicBezTo>
                  <a:pt x="79" y="408"/>
                  <a:pt x="81" y="404"/>
                  <a:pt x="82" y="402"/>
                </a:cubicBezTo>
                <a:cubicBezTo>
                  <a:pt x="83" y="401"/>
                  <a:pt x="88" y="400"/>
                  <a:pt x="96" y="400"/>
                </a:cubicBezTo>
                <a:cubicBezTo>
                  <a:pt x="117" y="400"/>
                  <a:pt x="130" y="399"/>
                  <a:pt x="135" y="396"/>
                </a:cubicBezTo>
                <a:cubicBezTo>
                  <a:pt x="138" y="393"/>
                  <a:pt x="145" y="374"/>
                  <a:pt x="154" y="336"/>
                </a:cubicBezTo>
                <a:cubicBezTo>
                  <a:pt x="163" y="298"/>
                  <a:pt x="167" y="279"/>
                  <a:pt x="168" y="278"/>
                </a:cubicBezTo>
                <a:cubicBezTo>
                  <a:pt x="168" y="277"/>
                  <a:pt x="166" y="278"/>
                  <a:pt x="163" y="280"/>
                </a:cubicBezTo>
                <a:cubicBezTo>
                  <a:pt x="142" y="297"/>
                  <a:pt x="119" y="307"/>
                  <a:pt x="96" y="307"/>
                </a:cubicBezTo>
                <a:cubicBezTo>
                  <a:pt x="71" y="307"/>
                  <a:pt x="49" y="297"/>
                  <a:pt x="30" y="279"/>
                </a:cubicBezTo>
                <a:cubicBezTo>
                  <a:pt x="10" y="261"/>
                  <a:pt x="0" y="232"/>
                  <a:pt x="0" y="193"/>
                </a:cubicBezTo>
                <a:moveTo>
                  <a:pt x="217" y="79"/>
                </a:moveTo>
                <a:cubicBezTo>
                  <a:pt x="207" y="43"/>
                  <a:pt x="190" y="25"/>
                  <a:pt x="167" y="25"/>
                </a:cubicBezTo>
                <a:cubicBezTo>
                  <a:pt x="151" y="25"/>
                  <a:pt x="136" y="32"/>
                  <a:pt x="121" y="46"/>
                </a:cubicBezTo>
                <a:cubicBezTo>
                  <a:pt x="107" y="60"/>
                  <a:pt x="96" y="78"/>
                  <a:pt x="87" y="101"/>
                </a:cubicBezTo>
                <a:cubicBezTo>
                  <a:pt x="74" y="137"/>
                  <a:pt x="65" y="174"/>
                  <a:pt x="60" y="212"/>
                </a:cubicBezTo>
                <a:cubicBezTo>
                  <a:pt x="60" y="213"/>
                  <a:pt x="60" y="216"/>
                  <a:pt x="60" y="219"/>
                </a:cubicBezTo>
                <a:cubicBezTo>
                  <a:pt x="60" y="223"/>
                  <a:pt x="59" y="226"/>
                  <a:pt x="59" y="228"/>
                </a:cubicBezTo>
                <a:cubicBezTo>
                  <a:pt x="59" y="248"/>
                  <a:pt x="63" y="262"/>
                  <a:pt x="71" y="269"/>
                </a:cubicBezTo>
                <a:cubicBezTo>
                  <a:pt x="79" y="277"/>
                  <a:pt x="89" y="281"/>
                  <a:pt x="100" y="282"/>
                </a:cubicBezTo>
                <a:cubicBezTo>
                  <a:pt x="125" y="282"/>
                  <a:pt x="150" y="265"/>
                  <a:pt x="175" y="233"/>
                </a:cubicBezTo>
                <a:lnTo>
                  <a:pt x="181"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8" name=""/>
          <p:cNvSpPr/>
          <p:nvPr/>
        </p:nvSpPr>
        <p:spPr>
          <a:xfrm>
            <a:off x="896760" y="1596240"/>
            <a:ext cx="58680" cy="243720"/>
          </a:xfrm>
          <a:custGeom>
            <a:avLst/>
            <a:gdLst/>
            <a:ahLst/>
            <a:rect l="0" t="0" r="r" b="b"/>
            <a:pathLst>
              <a:path w="163" h="677">
                <a:moveTo>
                  <a:pt x="0" y="338"/>
                </a:moveTo>
                <a:cubicBezTo>
                  <a:pt x="0" y="307"/>
                  <a:pt x="2" y="277"/>
                  <a:pt x="8" y="250"/>
                </a:cubicBezTo>
                <a:cubicBezTo>
                  <a:pt x="12" y="222"/>
                  <a:pt x="17" y="197"/>
                  <a:pt x="23" y="177"/>
                </a:cubicBezTo>
                <a:cubicBezTo>
                  <a:pt x="29" y="157"/>
                  <a:pt x="38" y="137"/>
                  <a:pt x="48" y="118"/>
                </a:cubicBezTo>
                <a:cubicBezTo>
                  <a:pt x="59" y="98"/>
                  <a:pt x="68" y="83"/>
                  <a:pt x="74" y="72"/>
                </a:cubicBezTo>
                <a:cubicBezTo>
                  <a:pt x="80" y="61"/>
                  <a:pt x="90" y="50"/>
                  <a:pt x="102" y="37"/>
                </a:cubicBezTo>
                <a:cubicBezTo>
                  <a:pt x="115" y="24"/>
                  <a:pt x="123" y="17"/>
                  <a:pt x="125" y="14"/>
                </a:cubicBezTo>
                <a:cubicBezTo>
                  <a:pt x="127" y="11"/>
                  <a:pt x="133" y="7"/>
                  <a:pt x="142" y="0"/>
                </a:cubicBezTo>
                <a:lnTo>
                  <a:pt x="150" y="0"/>
                </a:lnTo>
                <a:lnTo>
                  <a:pt x="153" y="0"/>
                </a:lnTo>
                <a:cubicBezTo>
                  <a:pt x="160" y="0"/>
                  <a:pt x="163" y="2"/>
                  <a:pt x="163" y="6"/>
                </a:cubicBezTo>
                <a:cubicBezTo>
                  <a:pt x="163" y="7"/>
                  <a:pt x="159" y="12"/>
                  <a:pt x="151" y="20"/>
                </a:cubicBezTo>
                <a:cubicBezTo>
                  <a:pt x="144" y="28"/>
                  <a:pt x="134" y="40"/>
                  <a:pt x="123" y="56"/>
                </a:cubicBezTo>
                <a:cubicBezTo>
                  <a:pt x="113" y="72"/>
                  <a:pt x="102" y="91"/>
                  <a:pt x="90" y="114"/>
                </a:cubicBezTo>
                <a:cubicBezTo>
                  <a:pt x="79" y="137"/>
                  <a:pt x="70" y="168"/>
                  <a:pt x="62" y="208"/>
                </a:cubicBezTo>
                <a:cubicBezTo>
                  <a:pt x="54" y="247"/>
                  <a:pt x="50" y="290"/>
                  <a:pt x="50" y="338"/>
                </a:cubicBezTo>
                <a:cubicBezTo>
                  <a:pt x="50" y="386"/>
                  <a:pt x="54" y="429"/>
                  <a:pt x="62" y="468"/>
                </a:cubicBezTo>
                <a:cubicBezTo>
                  <a:pt x="70" y="507"/>
                  <a:pt x="79" y="538"/>
                  <a:pt x="90" y="562"/>
                </a:cubicBezTo>
                <a:cubicBezTo>
                  <a:pt x="100" y="586"/>
                  <a:pt x="111" y="605"/>
                  <a:pt x="123" y="620"/>
                </a:cubicBezTo>
                <a:cubicBezTo>
                  <a:pt x="134" y="635"/>
                  <a:pt x="144" y="648"/>
                  <a:pt x="151" y="657"/>
                </a:cubicBezTo>
                <a:cubicBezTo>
                  <a:pt x="159" y="666"/>
                  <a:pt x="163" y="671"/>
                  <a:pt x="163" y="671"/>
                </a:cubicBezTo>
                <a:cubicBezTo>
                  <a:pt x="163" y="675"/>
                  <a:pt x="159" y="677"/>
                  <a:pt x="153" y="677"/>
                </a:cubicBezTo>
                <a:lnTo>
                  <a:pt x="150" y="677"/>
                </a:lnTo>
                <a:lnTo>
                  <a:pt x="142" y="677"/>
                </a:lnTo>
                <a:lnTo>
                  <a:pt x="123" y="661"/>
                </a:lnTo>
                <a:cubicBezTo>
                  <a:pt x="80" y="622"/>
                  <a:pt x="49" y="574"/>
                  <a:pt x="30" y="517"/>
                </a:cubicBezTo>
                <a:cubicBezTo>
                  <a:pt x="11"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9" name=""/>
          <p:cNvSpPr/>
          <p:nvPr/>
        </p:nvSpPr>
        <p:spPr>
          <a:xfrm>
            <a:off x="973800" y="1670760"/>
            <a:ext cx="137880" cy="108360"/>
          </a:xfrm>
          <a:custGeom>
            <a:avLst/>
            <a:gdLst/>
            <a:ahLst/>
            <a:rect l="0" t="0" r="r" b="b"/>
            <a:pathLst>
              <a:path w="383" h="301">
                <a:moveTo>
                  <a:pt x="139" y="301"/>
                </a:moveTo>
                <a:cubicBezTo>
                  <a:pt x="132" y="300"/>
                  <a:pt x="108" y="299"/>
                  <a:pt x="67" y="299"/>
                </a:cubicBezTo>
                <a:cubicBezTo>
                  <a:pt x="31" y="299"/>
                  <a:pt x="10" y="300"/>
                  <a:pt x="5" y="301"/>
                </a:cubicBezTo>
                <a:lnTo>
                  <a:pt x="0" y="301"/>
                </a:lnTo>
                <a:lnTo>
                  <a:pt x="0" y="259"/>
                </a:lnTo>
                <a:lnTo>
                  <a:pt x="65" y="259"/>
                </a:lnTo>
                <a:lnTo>
                  <a:pt x="151" y="157"/>
                </a:lnTo>
                <a:lnTo>
                  <a:pt x="59" y="43"/>
                </a:lnTo>
                <a:lnTo>
                  <a:pt x="3" y="43"/>
                </a:lnTo>
                <a:lnTo>
                  <a:pt x="3" y="0"/>
                </a:lnTo>
                <a:lnTo>
                  <a:pt x="9" y="0"/>
                </a:lnTo>
                <a:cubicBezTo>
                  <a:pt x="15" y="1"/>
                  <a:pt x="40" y="2"/>
                  <a:pt x="82" y="2"/>
                </a:cubicBezTo>
                <a:cubicBezTo>
                  <a:pt x="129" y="2"/>
                  <a:pt x="157" y="1"/>
                  <a:pt x="166" y="0"/>
                </a:cubicBezTo>
                <a:lnTo>
                  <a:pt x="172" y="0"/>
                </a:lnTo>
                <a:lnTo>
                  <a:pt x="172" y="43"/>
                </a:lnTo>
                <a:lnTo>
                  <a:pt x="152" y="43"/>
                </a:lnTo>
                <a:lnTo>
                  <a:pt x="177" y="72"/>
                </a:lnTo>
                <a:cubicBezTo>
                  <a:pt x="192" y="91"/>
                  <a:pt x="200" y="100"/>
                  <a:pt x="200" y="100"/>
                </a:cubicBezTo>
                <a:cubicBezTo>
                  <a:pt x="202" y="100"/>
                  <a:pt x="211" y="90"/>
                  <a:pt x="226" y="71"/>
                </a:cubicBezTo>
                <a:lnTo>
                  <a:pt x="250" y="43"/>
                </a:lnTo>
                <a:lnTo>
                  <a:pt x="225" y="43"/>
                </a:lnTo>
                <a:lnTo>
                  <a:pt x="225" y="0"/>
                </a:lnTo>
                <a:lnTo>
                  <a:pt x="230" y="0"/>
                </a:lnTo>
                <a:cubicBezTo>
                  <a:pt x="237" y="1"/>
                  <a:pt x="261" y="2"/>
                  <a:pt x="302" y="2"/>
                </a:cubicBezTo>
                <a:cubicBezTo>
                  <a:pt x="338" y="2"/>
                  <a:pt x="359" y="1"/>
                  <a:pt x="365" y="0"/>
                </a:cubicBezTo>
                <a:lnTo>
                  <a:pt x="369" y="0"/>
                </a:lnTo>
                <a:lnTo>
                  <a:pt x="369" y="43"/>
                </a:lnTo>
                <a:lnTo>
                  <a:pt x="305" y="43"/>
                </a:lnTo>
                <a:lnTo>
                  <a:pt x="227" y="135"/>
                </a:lnTo>
                <a:lnTo>
                  <a:pt x="328" y="259"/>
                </a:lnTo>
                <a:lnTo>
                  <a:pt x="355" y="259"/>
                </a:lnTo>
                <a:lnTo>
                  <a:pt x="383" y="259"/>
                </a:lnTo>
                <a:lnTo>
                  <a:pt x="383" y="301"/>
                </a:lnTo>
                <a:lnTo>
                  <a:pt x="378" y="301"/>
                </a:lnTo>
                <a:cubicBezTo>
                  <a:pt x="371" y="300"/>
                  <a:pt x="346" y="299"/>
                  <a:pt x="304" y="299"/>
                </a:cubicBezTo>
                <a:cubicBezTo>
                  <a:pt x="257" y="299"/>
                  <a:pt x="229" y="300"/>
                  <a:pt x="221" y="301"/>
                </a:cubicBezTo>
                <a:lnTo>
                  <a:pt x="215" y="301"/>
                </a:lnTo>
                <a:lnTo>
                  <a:pt x="215" y="259"/>
                </a:lnTo>
                <a:lnTo>
                  <a:pt x="234" y="259"/>
                </a:lnTo>
                <a:cubicBezTo>
                  <a:pt x="234" y="259"/>
                  <a:pt x="225" y="248"/>
                  <a:pt x="207" y="225"/>
                </a:cubicBezTo>
                <a:cubicBezTo>
                  <a:pt x="189" y="203"/>
                  <a:pt x="180" y="192"/>
                  <a:pt x="179" y="191"/>
                </a:cubicBezTo>
                <a:lnTo>
                  <a:pt x="120" y="259"/>
                </a:lnTo>
                <a:lnTo>
                  <a:pt x="132"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0" name=""/>
          <p:cNvSpPr/>
          <p:nvPr/>
        </p:nvSpPr>
        <p:spPr>
          <a:xfrm>
            <a:off x="1127880" y="1707480"/>
            <a:ext cx="53640" cy="110160"/>
          </a:xfrm>
          <a:custGeom>
            <a:avLst/>
            <a:gdLst/>
            <a:ahLst/>
            <a:rect l="0" t="0" r="r" b="b"/>
            <a:pathLst>
              <a:path w="149" h="306">
                <a:moveTo>
                  <a:pt x="3" y="116"/>
                </a:moveTo>
                <a:cubicBezTo>
                  <a:pt x="1" y="113"/>
                  <a:pt x="0" y="112"/>
                  <a:pt x="0" y="111"/>
                </a:cubicBezTo>
                <a:cubicBezTo>
                  <a:pt x="0" y="110"/>
                  <a:pt x="0" y="107"/>
                  <a:pt x="1" y="103"/>
                </a:cubicBezTo>
                <a:cubicBezTo>
                  <a:pt x="2" y="99"/>
                  <a:pt x="3" y="97"/>
                  <a:pt x="3" y="96"/>
                </a:cubicBezTo>
                <a:cubicBezTo>
                  <a:pt x="4" y="95"/>
                  <a:pt x="6" y="94"/>
                  <a:pt x="8" y="94"/>
                </a:cubicBezTo>
                <a:cubicBezTo>
                  <a:pt x="10" y="94"/>
                  <a:pt x="18" y="94"/>
                  <a:pt x="32" y="94"/>
                </a:cubicBezTo>
                <a:lnTo>
                  <a:pt x="59" y="94"/>
                </a:lnTo>
                <a:lnTo>
                  <a:pt x="68" y="55"/>
                </a:lnTo>
                <a:cubicBezTo>
                  <a:pt x="69" y="52"/>
                  <a:pt x="70" y="47"/>
                  <a:pt x="71" y="41"/>
                </a:cubicBezTo>
                <a:cubicBezTo>
                  <a:pt x="72" y="36"/>
                  <a:pt x="73" y="32"/>
                  <a:pt x="74" y="29"/>
                </a:cubicBezTo>
                <a:cubicBezTo>
                  <a:pt x="75" y="26"/>
                  <a:pt x="76" y="23"/>
                  <a:pt x="77" y="19"/>
                </a:cubicBezTo>
                <a:cubicBezTo>
                  <a:pt x="78" y="16"/>
                  <a:pt x="79" y="13"/>
                  <a:pt x="81" y="11"/>
                </a:cubicBezTo>
                <a:cubicBezTo>
                  <a:pt x="83" y="10"/>
                  <a:pt x="84" y="8"/>
                  <a:pt x="86" y="6"/>
                </a:cubicBezTo>
                <a:cubicBezTo>
                  <a:pt x="87" y="3"/>
                  <a:pt x="90" y="2"/>
                  <a:pt x="92"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3" y="75"/>
                </a:cubicBezTo>
                <a:lnTo>
                  <a:pt x="98" y="93"/>
                </a:lnTo>
                <a:cubicBezTo>
                  <a:pt x="98" y="93"/>
                  <a:pt x="106" y="94"/>
                  <a:pt x="122" y="94"/>
                </a:cubicBezTo>
                <a:lnTo>
                  <a:pt x="146" y="94"/>
                </a:lnTo>
                <a:cubicBezTo>
                  <a:pt x="148" y="96"/>
                  <a:pt x="149" y="98"/>
                  <a:pt x="149" y="99"/>
                </a:cubicBezTo>
                <a:cubicBezTo>
                  <a:pt x="149" y="106"/>
                  <a:pt x="147" y="111"/>
                  <a:pt x="143" y="116"/>
                </a:cubicBezTo>
                <a:lnTo>
                  <a:pt x="92" y="116"/>
                </a:lnTo>
                <a:lnTo>
                  <a:pt x="75" y="185"/>
                </a:lnTo>
                <a:cubicBezTo>
                  <a:pt x="62" y="236"/>
                  <a:pt x="56" y="263"/>
                  <a:pt x="56" y="267"/>
                </a:cubicBezTo>
                <a:cubicBezTo>
                  <a:pt x="56" y="282"/>
                  <a:pt x="60" y="288"/>
                  <a:pt x="69" y="288"/>
                </a:cubicBezTo>
                <a:cubicBezTo>
                  <a:pt x="80" y="288"/>
                  <a:pt x="91" y="283"/>
                  <a:pt x="102" y="271"/>
                </a:cubicBezTo>
                <a:cubicBezTo>
                  <a:pt x="112" y="260"/>
                  <a:pt x="121" y="247"/>
                  <a:pt x="127" y="231"/>
                </a:cubicBezTo>
                <a:cubicBezTo>
                  <a:pt x="128" y="229"/>
                  <a:pt x="128" y="228"/>
                  <a:pt x="129" y="228"/>
                </a:cubicBezTo>
                <a:cubicBezTo>
                  <a:pt x="130" y="227"/>
                  <a:pt x="133" y="227"/>
                  <a:pt x="136" y="227"/>
                </a:cubicBezTo>
                <a:lnTo>
                  <a:pt x="138" y="227"/>
                </a:lnTo>
                <a:cubicBezTo>
                  <a:pt x="143" y="227"/>
                  <a:pt x="146" y="228"/>
                  <a:pt x="146" y="230"/>
                </a:cubicBezTo>
                <a:cubicBezTo>
                  <a:pt x="146" y="231"/>
                  <a:pt x="145" y="233"/>
                  <a:pt x="144" y="236"/>
                </a:cubicBezTo>
                <a:cubicBezTo>
                  <a:pt x="143" y="241"/>
                  <a:pt x="140" y="247"/>
                  <a:pt x="136" y="254"/>
                </a:cubicBezTo>
                <a:cubicBezTo>
                  <a:pt x="131" y="261"/>
                  <a:pt x="126" y="269"/>
                  <a:pt x="119" y="278"/>
                </a:cubicBezTo>
                <a:cubicBezTo>
                  <a:pt x="113" y="286"/>
                  <a:pt x="104" y="292"/>
                  <a:pt x="95" y="298"/>
                </a:cubicBezTo>
                <a:cubicBezTo>
                  <a:pt x="85" y="303"/>
                  <a:pt x="76" y="306"/>
                  <a:pt x="66" y="306"/>
                </a:cubicBezTo>
                <a:cubicBezTo>
                  <a:pt x="56" y="306"/>
                  <a:pt x="46" y="304"/>
                  <a:pt x="37" y="299"/>
                </a:cubicBezTo>
                <a:cubicBezTo>
                  <a:pt x="29" y="294"/>
                  <a:pt x="23" y="286"/>
                  <a:pt x="19" y="274"/>
                </a:cubicBezTo>
                <a:cubicBezTo>
                  <a:pt x="18" y="270"/>
                  <a:pt x="18" y="266"/>
                  <a:pt x="18" y="260"/>
                </a:cubicBezTo>
                <a:lnTo>
                  <a:pt x="18" y="251"/>
                </a:lnTo>
                <a:lnTo>
                  <a:pt x="35" y="184"/>
                </a:lnTo>
                <a:cubicBezTo>
                  <a:pt x="46" y="140"/>
                  <a:pt x="52" y="117"/>
                  <a:pt x="53" y="117"/>
                </a:cubicBezTo>
                <a:cubicBezTo>
                  <a:pt x="53"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1" name=""/>
          <p:cNvSpPr/>
          <p:nvPr/>
        </p:nvSpPr>
        <p:spPr>
          <a:xfrm>
            <a:off x="1200960" y="1769040"/>
            <a:ext cx="105480" cy="7200"/>
          </a:xfrm>
          <a:custGeom>
            <a:avLst/>
            <a:gdLst/>
            <a:ahLst/>
            <a:rect l="0" t="0" r="r" b="b"/>
            <a:pathLst>
              <a:path w="293" h="20">
                <a:moveTo>
                  <a:pt x="7" y="0"/>
                </a:moveTo>
                <a:lnTo>
                  <a:pt x="286" y="0"/>
                </a:lnTo>
                <a:cubicBezTo>
                  <a:pt x="291" y="2"/>
                  <a:pt x="293" y="5"/>
                  <a:pt x="293" y="9"/>
                </a:cubicBezTo>
                <a:cubicBezTo>
                  <a:pt x="293" y="13"/>
                  <a:pt x="291" y="16"/>
                  <a:pt x="286" y="20"/>
                </a:cubicBezTo>
                <a:lnTo>
                  <a:pt x="7" y="20"/>
                </a:lnTo>
                <a:cubicBezTo>
                  <a:pt x="3" y="18"/>
                  <a:pt x="0" y="13"/>
                  <a:pt x="0" y="9"/>
                </a:cubicBezTo>
                <a:cubicBezTo>
                  <a:pt x="0" y="5"/>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2" name=""/>
          <p:cNvSpPr/>
          <p:nvPr/>
        </p:nvSpPr>
        <p:spPr>
          <a:xfrm>
            <a:off x="1334880" y="1700640"/>
            <a:ext cx="59760" cy="115200"/>
          </a:xfrm>
          <a:custGeom>
            <a:avLst/>
            <a:gdLst/>
            <a:ahLst/>
            <a:rect l="0" t="0" r="r" b="b"/>
            <a:pathLst>
              <a:path w="166" h="320">
                <a:moveTo>
                  <a:pt x="62" y="42"/>
                </a:moveTo>
                <a:lnTo>
                  <a:pt x="56" y="45"/>
                </a:lnTo>
                <a:cubicBezTo>
                  <a:pt x="52" y="46"/>
                  <a:pt x="45" y="48"/>
                  <a:pt x="37" y="49"/>
                </a:cubicBezTo>
                <a:cubicBezTo>
                  <a:pt x="29" y="51"/>
                  <a:pt x="19" y="52"/>
                  <a:pt x="9" y="53"/>
                </a:cubicBezTo>
                <a:lnTo>
                  <a:pt x="0" y="53"/>
                </a:lnTo>
                <a:lnTo>
                  <a:pt x="0" y="31"/>
                </a:lnTo>
                <a:lnTo>
                  <a:pt x="9" y="31"/>
                </a:lnTo>
                <a:cubicBezTo>
                  <a:pt x="24" y="30"/>
                  <a:pt x="38" y="28"/>
                  <a:pt x="51" y="24"/>
                </a:cubicBezTo>
                <a:cubicBezTo>
                  <a:pt x="64" y="19"/>
                  <a:pt x="72" y="16"/>
                  <a:pt x="78" y="12"/>
                </a:cubicBezTo>
                <a:cubicBezTo>
                  <a:pt x="83" y="9"/>
                  <a:pt x="87" y="5"/>
                  <a:pt x="91" y="2"/>
                </a:cubicBezTo>
                <a:cubicBezTo>
                  <a:pt x="92" y="1"/>
                  <a:pt x="93" y="0"/>
                  <a:pt x="97" y="0"/>
                </a:cubicBezTo>
                <a:cubicBezTo>
                  <a:pt x="100" y="0"/>
                  <a:pt x="102" y="1"/>
                  <a:pt x="105" y="3"/>
                </a:cubicBezTo>
                <a:lnTo>
                  <a:pt x="105" y="146"/>
                </a:lnTo>
                <a:lnTo>
                  <a:pt x="105" y="291"/>
                </a:lnTo>
                <a:cubicBezTo>
                  <a:pt x="108" y="293"/>
                  <a:pt x="109" y="294"/>
                  <a:pt x="111" y="295"/>
                </a:cubicBezTo>
                <a:cubicBezTo>
                  <a:pt x="113" y="296"/>
                  <a:pt x="116" y="296"/>
                  <a:pt x="123" y="297"/>
                </a:cubicBezTo>
                <a:cubicBezTo>
                  <a:pt x="129" y="297"/>
                  <a:pt x="138" y="298"/>
                  <a:pt x="153" y="298"/>
                </a:cubicBezTo>
                <a:lnTo>
                  <a:pt x="166" y="298"/>
                </a:lnTo>
                <a:lnTo>
                  <a:pt x="166" y="320"/>
                </a:lnTo>
                <a:lnTo>
                  <a:pt x="160" y="320"/>
                </a:lnTo>
                <a:cubicBezTo>
                  <a:pt x="154" y="319"/>
                  <a:pt x="127" y="318"/>
                  <a:pt x="83"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6"/>
                  <a:pt x="53" y="296"/>
                </a:cubicBezTo>
                <a:cubicBezTo>
                  <a:pt x="55" y="295"/>
                  <a:pt x="56" y="295"/>
                  <a:pt x="57" y="295"/>
                </a:cubicBezTo>
                <a:cubicBezTo>
                  <a:pt x="57" y="295"/>
                  <a:pt x="58" y="294"/>
                  <a:pt x="59" y="292"/>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3" name=""/>
          <p:cNvSpPr/>
          <p:nvPr/>
        </p:nvSpPr>
        <p:spPr>
          <a:xfrm>
            <a:off x="1447920" y="1596240"/>
            <a:ext cx="10080" cy="243720"/>
          </a:xfrm>
          <a:custGeom>
            <a:avLst/>
            <a:gdLst/>
            <a:ahLst/>
            <a:rect l="0" t="0" r="r" b="b"/>
            <a:pathLst>
              <a:path w="28" h="677">
                <a:moveTo>
                  <a:pt x="13" y="677"/>
                </a:moveTo>
                <a:lnTo>
                  <a:pt x="12" y="677"/>
                </a:lnTo>
                <a:cubicBezTo>
                  <a:pt x="7" y="677"/>
                  <a:pt x="3" y="674"/>
                  <a:pt x="0" y="668"/>
                </a:cubicBezTo>
                <a:lnTo>
                  <a:pt x="0" y="338"/>
                </a:lnTo>
                <a:lnTo>
                  <a:pt x="1" y="9"/>
                </a:lnTo>
                <a:cubicBezTo>
                  <a:pt x="5" y="3"/>
                  <a:pt x="9" y="0"/>
                  <a:pt x="13" y="0"/>
                </a:cubicBezTo>
                <a:cubicBezTo>
                  <a:pt x="20" y="0"/>
                  <a:pt x="25" y="4"/>
                  <a:pt x="28" y="10"/>
                </a:cubicBezTo>
                <a:lnTo>
                  <a:pt x="28" y="668"/>
                </a:lnTo>
                <a:cubicBezTo>
                  <a:pt x="24" y="674"/>
                  <a:pt x="20" y="677"/>
                  <a:pt x="16"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4" name=""/>
          <p:cNvSpPr/>
          <p:nvPr/>
        </p:nvSpPr>
        <p:spPr>
          <a:xfrm>
            <a:off x="1491840" y="167076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3"/>
                </a:lnTo>
                <a:lnTo>
                  <a:pt x="3" y="43"/>
                </a:lnTo>
                <a:lnTo>
                  <a:pt x="3" y="0"/>
                </a:lnTo>
                <a:lnTo>
                  <a:pt x="9" y="0"/>
                </a:lnTo>
                <a:cubicBezTo>
                  <a:pt x="15" y="1"/>
                  <a:pt x="40" y="2"/>
                  <a:pt x="82" y="2"/>
                </a:cubicBezTo>
                <a:cubicBezTo>
                  <a:pt x="129" y="2"/>
                  <a:pt x="157" y="1"/>
                  <a:pt x="165" y="0"/>
                </a:cubicBezTo>
                <a:lnTo>
                  <a:pt x="171" y="0"/>
                </a:lnTo>
                <a:lnTo>
                  <a:pt x="171" y="43"/>
                </a:lnTo>
                <a:lnTo>
                  <a:pt x="152" y="43"/>
                </a:lnTo>
                <a:lnTo>
                  <a:pt x="176" y="72"/>
                </a:lnTo>
                <a:cubicBezTo>
                  <a:pt x="191" y="91"/>
                  <a:pt x="199" y="100"/>
                  <a:pt x="199" y="100"/>
                </a:cubicBezTo>
                <a:cubicBezTo>
                  <a:pt x="201" y="100"/>
                  <a:pt x="210" y="90"/>
                  <a:pt x="225" y="71"/>
                </a:cubicBezTo>
                <a:lnTo>
                  <a:pt x="250" y="43"/>
                </a:lnTo>
                <a:lnTo>
                  <a:pt x="224" y="43"/>
                </a:lnTo>
                <a:lnTo>
                  <a:pt x="224" y="0"/>
                </a:lnTo>
                <a:lnTo>
                  <a:pt x="229" y="0"/>
                </a:lnTo>
                <a:cubicBezTo>
                  <a:pt x="236" y="1"/>
                  <a:pt x="261" y="2"/>
                  <a:pt x="302" y="2"/>
                </a:cubicBezTo>
                <a:cubicBezTo>
                  <a:pt x="338" y="2"/>
                  <a:pt x="359" y="1"/>
                  <a:pt x="365" y="0"/>
                </a:cubicBezTo>
                <a:lnTo>
                  <a:pt x="369" y="0"/>
                </a:lnTo>
                <a:lnTo>
                  <a:pt x="369" y="43"/>
                </a:lnTo>
                <a:lnTo>
                  <a:pt x="305" y="43"/>
                </a:lnTo>
                <a:lnTo>
                  <a:pt x="226" y="135"/>
                </a:lnTo>
                <a:lnTo>
                  <a:pt x="327" y="259"/>
                </a:lnTo>
                <a:lnTo>
                  <a:pt x="355" y="259"/>
                </a:lnTo>
                <a:lnTo>
                  <a:pt x="383" y="259"/>
                </a:lnTo>
                <a:lnTo>
                  <a:pt x="383" y="301"/>
                </a:lnTo>
                <a:lnTo>
                  <a:pt x="378" y="301"/>
                </a:lnTo>
                <a:cubicBezTo>
                  <a:pt x="371" y="300"/>
                  <a:pt x="346" y="299"/>
                  <a:pt x="304" y="299"/>
                </a:cubicBezTo>
                <a:cubicBezTo>
                  <a:pt x="257" y="299"/>
                  <a:pt x="228" y="300"/>
                  <a:pt x="220" y="301"/>
                </a:cubicBezTo>
                <a:lnTo>
                  <a:pt x="214" y="301"/>
                </a:lnTo>
                <a:lnTo>
                  <a:pt x="214" y="259"/>
                </a:lnTo>
                <a:lnTo>
                  <a:pt x="233" y="259"/>
                </a:lnTo>
                <a:cubicBezTo>
                  <a:pt x="233" y="259"/>
                  <a:pt x="224" y="248"/>
                  <a:pt x="206" y="225"/>
                </a:cubicBezTo>
                <a:cubicBezTo>
                  <a:pt x="188" y="203"/>
                  <a:pt x="179" y="192"/>
                  <a:pt x="178" y="191"/>
                </a:cubicBezTo>
                <a:lnTo>
                  <a:pt x="119" y="259"/>
                </a:lnTo>
                <a:lnTo>
                  <a:pt x="132"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5" name=""/>
          <p:cNvSpPr/>
          <p:nvPr/>
        </p:nvSpPr>
        <p:spPr>
          <a:xfrm>
            <a:off x="1645920" y="1707480"/>
            <a:ext cx="53640" cy="110160"/>
          </a:xfrm>
          <a:custGeom>
            <a:avLst/>
            <a:gdLst/>
            <a:ahLst/>
            <a:rect l="0" t="0" r="r" b="b"/>
            <a:pathLst>
              <a:path w="149" h="306">
                <a:moveTo>
                  <a:pt x="3" y="116"/>
                </a:moveTo>
                <a:cubicBezTo>
                  <a:pt x="1" y="113"/>
                  <a:pt x="0" y="112"/>
                  <a:pt x="0" y="111"/>
                </a:cubicBezTo>
                <a:cubicBezTo>
                  <a:pt x="0" y="110"/>
                  <a:pt x="0" y="107"/>
                  <a:pt x="1" y="103"/>
                </a:cubicBezTo>
                <a:cubicBezTo>
                  <a:pt x="2" y="99"/>
                  <a:pt x="3" y="97"/>
                  <a:pt x="3" y="96"/>
                </a:cubicBezTo>
                <a:cubicBezTo>
                  <a:pt x="4" y="95"/>
                  <a:pt x="5" y="94"/>
                  <a:pt x="8" y="94"/>
                </a:cubicBezTo>
                <a:cubicBezTo>
                  <a:pt x="10" y="94"/>
                  <a:pt x="18" y="94"/>
                  <a:pt x="32" y="94"/>
                </a:cubicBezTo>
                <a:lnTo>
                  <a:pt x="57" y="94"/>
                </a:lnTo>
                <a:lnTo>
                  <a:pt x="67" y="55"/>
                </a:lnTo>
                <a:cubicBezTo>
                  <a:pt x="68" y="52"/>
                  <a:pt x="69" y="47"/>
                  <a:pt x="70" y="41"/>
                </a:cubicBezTo>
                <a:cubicBezTo>
                  <a:pt x="71" y="36"/>
                  <a:pt x="72" y="32"/>
                  <a:pt x="73" y="29"/>
                </a:cubicBezTo>
                <a:cubicBezTo>
                  <a:pt x="74" y="26"/>
                  <a:pt x="75" y="23"/>
                  <a:pt x="76" y="19"/>
                </a:cubicBezTo>
                <a:cubicBezTo>
                  <a:pt x="77" y="16"/>
                  <a:pt x="78" y="13"/>
                  <a:pt x="80" y="11"/>
                </a:cubicBezTo>
                <a:cubicBezTo>
                  <a:pt x="82" y="10"/>
                  <a:pt x="83" y="8"/>
                  <a:pt x="85" y="6"/>
                </a:cubicBezTo>
                <a:cubicBezTo>
                  <a:pt x="86" y="3"/>
                  <a:pt x="89" y="2"/>
                  <a:pt x="92"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2" y="75"/>
                </a:cubicBezTo>
                <a:lnTo>
                  <a:pt x="98" y="93"/>
                </a:lnTo>
                <a:cubicBezTo>
                  <a:pt x="98" y="93"/>
                  <a:pt x="106" y="94"/>
                  <a:pt x="122" y="94"/>
                </a:cubicBezTo>
                <a:lnTo>
                  <a:pt x="146" y="94"/>
                </a:lnTo>
                <a:cubicBezTo>
                  <a:pt x="148" y="96"/>
                  <a:pt x="149" y="98"/>
                  <a:pt x="149" y="99"/>
                </a:cubicBezTo>
                <a:cubicBezTo>
                  <a:pt x="149" y="106"/>
                  <a:pt x="147" y="111"/>
                  <a:pt x="143" y="116"/>
                </a:cubicBezTo>
                <a:lnTo>
                  <a:pt x="92" y="116"/>
                </a:lnTo>
                <a:lnTo>
                  <a:pt x="74" y="185"/>
                </a:lnTo>
                <a:cubicBezTo>
                  <a:pt x="61" y="236"/>
                  <a:pt x="55" y="263"/>
                  <a:pt x="55" y="267"/>
                </a:cubicBezTo>
                <a:cubicBezTo>
                  <a:pt x="55" y="282"/>
                  <a:pt x="59" y="288"/>
                  <a:pt x="68" y="288"/>
                </a:cubicBezTo>
                <a:cubicBezTo>
                  <a:pt x="79" y="288"/>
                  <a:pt x="91" y="283"/>
                  <a:pt x="102" y="271"/>
                </a:cubicBezTo>
                <a:cubicBezTo>
                  <a:pt x="112" y="260"/>
                  <a:pt x="120" y="247"/>
                  <a:pt x="127" y="231"/>
                </a:cubicBezTo>
                <a:cubicBezTo>
                  <a:pt x="128" y="229"/>
                  <a:pt x="128" y="228"/>
                  <a:pt x="129" y="228"/>
                </a:cubicBezTo>
                <a:cubicBezTo>
                  <a:pt x="130" y="227"/>
                  <a:pt x="133" y="227"/>
                  <a:pt x="136" y="227"/>
                </a:cubicBezTo>
                <a:lnTo>
                  <a:pt x="138" y="227"/>
                </a:lnTo>
                <a:cubicBezTo>
                  <a:pt x="143" y="227"/>
                  <a:pt x="146" y="228"/>
                  <a:pt x="146" y="230"/>
                </a:cubicBezTo>
                <a:cubicBezTo>
                  <a:pt x="146" y="231"/>
                  <a:pt x="145" y="233"/>
                  <a:pt x="144" y="236"/>
                </a:cubicBezTo>
                <a:cubicBezTo>
                  <a:pt x="142" y="241"/>
                  <a:pt x="140" y="247"/>
                  <a:pt x="135" y="254"/>
                </a:cubicBezTo>
                <a:cubicBezTo>
                  <a:pt x="131" y="261"/>
                  <a:pt x="126" y="269"/>
                  <a:pt x="119" y="278"/>
                </a:cubicBezTo>
                <a:cubicBezTo>
                  <a:pt x="113" y="286"/>
                  <a:pt x="104" y="292"/>
                  <a:pt x="95" y="298"/>
                </a:cubicBezTo>
                <a:cubicBezTo>
                  <a:pt x="84" y="303"/>
                  <a:pt x="75" y="306"/>
                  <a:pt x="65" y="306"/>
                </a:cubicBezTo>
                <a:cubicBezTo>
                  <a:pt x="55" y="306"/>
                  <a:pt x="46" y="304"/>
                  <a:pt x="37" y="299"/>
                </a:cubicBezTo>
                <a:cubicBezTo>
                  <a:pt x="29" y="294"/>
                  <a:pt x="23" y="286"/>
                  <a:pt x="19" y="274"/>
                </a:cubicBezTo>
                <a:cubicBezTo>
                  <a:pt x="18" y="270"/>
                  <a:pt x="18" y="266"/>
                  <a:pt x="18" y="260"/>
                </a:cubicBezTo>
                <a:lnTo>
                  <a:pt x="18" y="251"/>
                </a:lnTo>
                <a:lnTo>
                  <a:pt x="35" y="184"/>
                </a:lnTo>
                <a:cubicBezTo>
                  <a:pt x="46" y="140"/>
                  <a:pt x="51"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6" name=""/>
          <p:cNvSpPr/>
          <p:nvPr/>
        </p:nvSpPr>
        <p:spPr>
          <a:xfrm>
            <a:off x="1735920" y="1749240"/>
            <a:ext cx="32400" cy="77400"/>
          </a:xfrm>
          <a:custGeom>
            <a:avLst/>
            <a:gdLst/>
            <a:ahLst/>
            <a:rect l="0" t="0" r="r" b="b"/>
            <a:pathLst>
              <a:path w="90" h="215">
                <a:moveTo>
                  <a:pt x="0" y="59"/>
                </a:moveTo>
                <a:cubicBezTo>
                  <a:pt x="0" y="59"/>
                  <a:pt x="0" y="53"/>
                  <a:pt x="0" y="42"/>
                </a:cubicBezTo>
                <a:cubicBezTo>
                  <a:pt x="0" y="30"/>
                  <a:pt x="3" y="21"/>
                  <a:pt x="11" y="13"/>
                </a:cubicBezTo>
                <a:cubicBezTo>
                  <a:pt x="18" y="4"/>
                  <a:pt x="28" y="0"/>
                  <a:pt x="41" y="0"/>
                </a:cubicBezTo>
                <a:cubicBezTo>
                  <a:pt x="53" y="0"/>
                  <a:pt x="65" y="6"/>
                  <a:pt x="75" y="17"/>
                </a:cubicBezTo>
                <a:cubicBezTo>
                  <a:pt x="84" y="29"/>
                  <a:pt x="90" y="48"/>
                  <a:pt x="90" y="77"/>
                </a:cubicBezTo>
                <a:cubicBezTo>
                  <a:pt x="90" y="93"/>
                  <a:pt x="88" y="108"/>
                  <a:pt x="84" y="123"/>
                </a:cubicBezTo>
                <a:cubicBezTo>
                  <a:pt x="80" y="138"/>
                  <a:pt x="75" y="152"/>
                  <a:pt x="70" y="162"/>
                </a:cubicBezTo>
                <a:cubicBezTo>
                  <a:pt x="64" y="173"/>
                  <a:pt x="59" y="182"/>
                  <a:pt x="52" y="190"/>
                </a:cubicBezTo>
                <a:cubicBezTo>
                  <a:pt x="46" y="198"/>
                  <a:pt x="41" y="204"/>
                  <a:pt x="36" y="208"/>
                </a:cubicBezTo>
                <a:cubicBezTo>
                  <a:pt x="31" y="213"/>
                  <a:pt x="28" y="215"/>
                  <a:pt x="26" y="215"/>
                </a:cubicBezTo>
                <a:cubicBezTo>
                  <a:pt x="24" y="215"/>
                  <a:pt x="21" y="212"/>
                  <a:pt x="17" y="208"/>
                </a:cubicBezTo>
                <a:cubicBezTo>
                  <a:pt x="13" y="204"/>
                  <a:pt x="11" y="201"/>
                  <a:pt x="11" y="200"/>
                </a:cubicBezTo>
                <a:cubicBezTo>
                  <a:pt x="11" y="198"/>
                  <a:pt x="14" y="194"/>
                  <a:pt x="19" y="189"/>
                </a:cubicBezTo>
                <a:cubicBezTo>
                  <a:pt x="24" y="183"/>
                  <a:pt x="30" y="177"/>
                  <a:pt x="37" y="169"/>
                </a:cubicBezTo>
                <a:cubicBezTo>
                  <a:pt x="43" y="160"/>
                  <a:pt x="49" y="149"/>
                  <a:pt x="54" y="134"/>
                </a:cubicBezTo>
                <a:cubicBezTo>
                  <a:pt x="60" y="119"/>
                  <a:pt x="63" y="103"/>
                  <a:pt x="65" y="84"/>
                </a:cubicBezTo>
                <a:lnTo>
                  <a:pt x="65" y="76"/>
                </a:lnTo>
                <a:lnTo>
                  <a:pt x="64" y="77"/>
                </a:lnTo>
                <a:cubicBezTo>
                  <a:pt x="64" y="77"/>
                  <a:pt x="62" y="78"/>
                  <a:pt x="61" y="78"/>
                </a:cubicBezTo>
                <a:cubicBezTo>
                  <a:pt x="60" y="79"/>
                  <a:pt x="58" y="79"/>
                  <a:pt x="57" y="80"/>
                </a:cubicBezTo>
                <a:cubicBezTo>
                  <a:pt x="56" y="81"/>
                  <a:pt x="54" y="82"/>
                  <a:pt x="51" y="82"/>
                </a:cubicBezTo>
                <a:cubicBezTo>
                  <a:pt x="48" y="82"/>
                  <a:pt x="45" y="82"/>
                  <a:pt x="43" y="82"/>
                </a:cubicBezTo>
                <a:cubicBezTo>
                  <a:pt x="31" y="82"/>
                  <a:pt x="20" y="78"/>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7" name=""/>
          <p:cNvSpPr/>
          <p:nvPr/>
        </p:nvSpPr>
        <p:spPr>
          <a:xfrm>
            <a:off x="1830240" y="1670760"/>
            <a:ext cx="137880" cy="108360"/>
          </a:xfrm>
          <a:custGeom>
            <a:avLst/>
            <a:gdLst/>
            <a:ahLst/>
            <a:rect l="0" t="0" r="r" b="b"/>
            <a:pathLst>
              <a:path w="383" h="301">
                <a:moveTo>
                  <a:pt x="140" y="301"/>
                </a:moveTo>
                <a:cubicBezTo>
                  <a:pt x="134" y="300"/>
                  <a:pt x="110" y="299"/>
                  <a:pt x="68" y="299"/>
                </a:cubicBezTo>
                <a:cubicBezTo>
                  <a:pt x="31" y="299"/>
                  <a:pt x="10" y="300"/>
                  <a:pt x="5" y="301"/>
                </a:cubicBezTo>
                <a:lnTo>
                  <a:pt x="0" y="301"/>
                </a:lnTo>
                <a:lnTo>
                  <a:pt x="0" y="259"/>
                </a:lnTo>
                <a:lnTo>
                  <a:pt x="65" y="259"/>
                </a:lnTo>
                <a:lnTo>
                  <a:pt x="153" y="157"/>
                </a:lnTo>
                <a:lnTo>
                  <a:pt x="60" y="43"/>
                </a:lnTo>
                <a:lnTo>
                  <a:pt x="4" y="43"/>
                </a:lnTo>
                <a:lnTo>
                  <a:pt x="4" y="0"/>
                </a:lnTo>
                <a:lnTo>
                  <a:pt x="9" y="0"/>
                </a:lnTo>
                <a:cubicBezTo>
                  <a:pt x="16" y="1"/>
                  <a:pt x="40" y="2"/>
                  <a:pt x="84" y="2"/>
                </a:cubicBezTo>
                <a:cubicBezTo>
                  <a:pt x="131" y="2"/>
                  <a:pt x="158" y="1"/>
                  <a:pt x="166" y="0"/>
                </a:cubicBezTo>
                <a:lnTo>
                  <a:pt x="172" y="0"/>
                </a:lnTo>
                <a:lnTo>
                  <a:pt x="172" y="43"/>
                </a:lnTo>
                <a:lnTo>
                  <a:pt x="153" y="43"/>
                </a:lnTo>
                <a:lnTo>
                  <a:pt x="177" y="72"/>
                </a:lnTo>
                <a:cubicBezTo>
                  <a:pt x="192" y="91"/>
                  <a:pt x="200" y="100"/>
                  <a:pt x="201" y="100"/>
                </a:cubicBezTo>
                <a:cubicBezTo>
                  <a:pt x="203" y="100"/>
                  <a:pt x="211" y="90"/>
                  <a:pt x="226" y="71"/>
                </a:cubicBezTo>
                <a:lnTo>
                  <a:pt x="250" y="43"/>
                </a:lnTo>
                <a:lnTo>
                  <a:pt x="225" y="43"/>
                </a:lnTo>
                <a:lnTo>
                  <a:pt x="225" y="0"/>
                </a:lnTo>
                <a:lnTo>
                  <a:pt x="230" y="0"/>
                </a:lnTo>
                <a:cubicBezTo>
                  <a:pt x="237" y="1"/>
                  <a:pt x="261" y="2"/>
                  <a:pt x="302" y="2"/>
                </a:cubicBezTo>
                <a:cubicBezTo>
                  <a:pt x="339" y="2"/>
                  <a:pt x="360" y="1"/>
                  <a:pt x="365" y="0"/>
                </a:cubicBezTo>
                <a:lnTo>
                  <a:pt x="370" y="0"/>
                </a:lnTo>
                <a:lnTo>
                  <a:pt x="370" y="43"/>
                </a:lnTo>
                <a:lnTo>
                  <a:pt x="306" y="43"/>
                </a:lnTo>
                <a:lnTo>
                  <a:pt x="227" y="135"/>
                </a:lnTo>
                <a:lnTo>
                  <a:pt x="328" y="259"/>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8"/>
                  <a:pt x="207" y="225"/>
                </a:cubicBezTo>
                <a:cubicBezTo>
                  <a:pt x="189" y="203"/>
                  <a:pt x="180" y="192"/>
                  <a:pt x="180" y="191"/>
                </a:cubicBezTo>
                <a:lnTo>
                  <a:pt x="121" y="259"/>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8" name=""/>
          <p:cNvSpPr/>
          <p:nvPr/>
        </p:nvSpPr>
        <p:spPr>
          <a:xfrm>
            <a:off x="1987920" y="1700640"/>
            <a:ext cx="72720" cy="118800"/>
          </a:xfrm>
          <a:custGeom>
            <a:avLst/>
            <a:gdLst/>
            <a:ahLst/>
            <a:rect l="0" t="0" r="r" b="b"/>
            <a:pathLst>
              <a:path w="202" h="330">
                <a:moveTo>
                  <a:pt x="28" y="39"/>
                </a:moveTo>
                <a:cubicBezTo>
                  <a:pt x="46" y="13"/>
                  <a:pt x="70" y="0"/>
                  <a:pt x="101" y="0"/>
                </a:cubicBezTo>
                <a:cubicBezTo>
                  <a:pt x="116" y="0"/>
                  <a:pt x="132" y="4"/>
                  <a:pt x="147" y="13"/>
                </a:cubicBezTo>
                <a:cubicBezTo>
                  <a:pt x="162" y="21"/>
                  <a:pt x="175" y="36"/>
                  <a:pt x="184" y="58"/>
                </a:cubicBezTo>
                <a:cubicBezTo>
                  <a:pt x="196" y="84"/>
                  <a:pt x="202" y="120"/>
                  <a:pt x="202" y="167"/>
                </a:cubicBezTo>
                <a:cubicBezTo>
                  <a:pt x="202" y="216"/>
                  <a:pt x="195" y="254"/>
                  <a:pt x="181" y="280"/>
                </a:cubicBezTo>
                <a:cubicBezTo>
                  <a:pt x="175" y="293"/>
                  <a:pt x="166" y="304"/>
                  <a:pt x="155" y="312"/>
                </a:cubicBezTo>
                <a:cubicBezTo>
                  <a:pt x="144" y="320"/>
                  <a:pt x="134" y="325"/>
                  <a:pt x="126" y="327"/>
                </a:cubicBezTo>
                <a:cubicBezTo>
                  <a:pt x="118" y="329"/>
                  <a:pt x="109" y="330"/>
                  <a:pt x="101" y="330"/>
                </a:cubicBezTo>
                <a:cubicBezTo>
                  <a:pt x="93" y="330"/>
                  <a:pt x="85" y="329"/>
                  <a:pt x="77" y="327"/>
                </a:cubicBezTo>
                <a:cubicBezTo>
                  <a:pt x="68" y="325"/>
                  <a:pt x="59" y="320"/>
                  <a:pt x="47" y="312"/>
                </a:cubicBezTo>
                <a:cubicBezTo>
                  <a:pt x="36" y="304"/>
                  <a:pt x="28" y="293"/>
                  <a:pt x="21" y="280"/>
                </a:cubicBezTo>
                <a:cubicBezTo>
                  <a:pt x="7" y="254"/>
                  <a:pt x="0" y="216"/>
                  <a:pt x="0" y="167"/>
                </a:cubicBezTo>
                <a:cubicBezTo>
                  <a:pt x="0" y="111"/>
                  <a:pt x="10" y="69"/>
                  <a:pt x="28" y="39"/>
                </a:cubicBezTo>
                <a:moveTo>
                  <a:pt x="135" y="33"/>
                </a:moveTo>
                <a:cubicBezTo>
                  <a:pt x="126" y="23"/>
                  <a:pt x="115" y="18"/>
                  <a:pt x="101" y="18"/>
                </a:cubicBezTo>
                <a:cubicBezTo>
                  <a:pt x="88" y="18"/>
                  <a:pt x="77" y="23"/>
                  <a:pt x="67" y="33"/>
                </a:cubicBezTo>
                <a:cubicBezTo>
                  <a:pt x="59" y="41"/>
                  <a:pt x="54" y="54"/>
                  <a:pt x="51" y="69"/>
                </a:cubicBezTo>
                <a:cubicBezTo>
                  <a:pt x="49" y="83"/>
                  <a:pt x="47" y="114"/>
                  <a:pt x="47" y="160"/>
                </a:cubicBezTo>
                <a:cubicBezTo>
                  <a:pt x="47" y="211"/>
                  <a:pt x="49" y="244"/>
                  <a:pt x="51" y="260"/>
                </a:cubicBezTo>
                <a:cubicBezTo>
                  <a:pt x="54" y="276"/>
                  <a:pt x="60" y="288"/>
                  <a:pt x="68" y="298"/>
                </a:cubicBezTo>
                <a:cubicBezTo>
                  <a:pt x="77" y="307"/>
                  <a:pt x="88" y="312"/>
                  <a:pt x="101" y="312"/>
                </a:cubicBezTo>
                <a:cubicBezTo>
                  <a:pt x="114" y="312"/>
                  <a:pt x="125" y="307"/>
                  <a:pt x="134" y="298"/>
                </a:cubicBezTo>
                <a:cubicBezTo>
                  <a:pt x="143" y="288"/>
                  <a:pt x="149" y="275"/>
                  <a:pt x="151" y="258"/>
                </a:cubicBezTo>
                <a:cubicBezTo>
                  <a:pt x="153" y="240"/>
                  <a:pt x="155" y="208"/>
                  <a:pt x="155" y="160"/>
                </a:cubicBezTo>
                <a:cubicBezTo>
                  <a:pt x="155" y="114"/>
                  <a:pt x="154" y="84"/>
                  <a:pt x="151" y="69"/>
                </a:cubicBezTo>
                <a:cubicBezTo>
                  <a:pt x="149" y="54"/>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89" name=""/>
          <p:cNvSpPr/>
          <p:nvPr/>
        </p:nvSpPr>
        <p:spPr>
          <a:xfrm>
            <a:off x="2092680" y="1596240"/>
            <a:ext cx="58680" cy="243720"/>
          </a:xfrm>
          <a:custGeom>
            <a:avLst/>
            <a:gdLst/>
            <a:ahLst/>
            <a:rect l="0" t="0" r="r" b="b"/>
            <a:pathLst>
              <a:path w="163" h="677">
                <a:moveTo>
                  <a:pt x="3" y="1"/>
                </a:moveTo>
                <a:lnTo>
                  <a:pt x="6" y="0"/>
                </a:lnTo>
                <a:cubicBezTo>
                  <a:pt x="8" y="0"/>
                  <a:pt x="11" y="0"/>
                  <a:pt x="13" y="0"/>
                </a:cubicBezTo>
                <a:lnTo>
                  <a:pt x="21" y="0"/>
                </a:lnTo>
                <a:lnTo>
                  <a:pt x="40" y="16"/>
                </a:lnTo>
                <a:cubicBezTo>
                  <a:pt x="83" y="54"/>
                  <a:pt x="114" y="102"/>
                  <a:pt x="134" y="160"/>
                </a:cubicBezTo>
                <a:cubicBezTo>
                  <a:pt x="153" y="217"/>
                  <a:pt x="163" y="276"/>
                  <a:pt x="163" y="338"/>
                </a:cubicBezTo>
                <a:cubicBezTo>
                  <a:pt x="163" y="369"/>
                  <a:pt x="161" y="398"/>
                  <a:pt x="156" y="427"/>
                </a:cubicBezTo>
                <a:cubicBezTo>
                  <a:pt x="152" y="455"/>
                  <a:pt x="146" y="479"/>
                  <a:pt x="140" y="499"/>
                </a:cubicBezTo>
                <a:cubicBezTo>
                  <a:pt x="135" y="519"/>
                  <a:pt x="126" y="539"/>
                  <a:pt x="115" y="559"/>
                </a:cubicBezTo>
                <a:cubicBezTo>
                  <a:pt x="105" y="579"/>
                  <a:pt x="96" y="594"/>
                  <a:pt x="90" y="604"/>
                </a:cubicBezTo>
                <a:cubicBezTo>
                  <a:pt x="83" y="614"/>
                  <a:pt x="74" y="626"/>
                  <a:pt x="61" y="640"/>
                </a:cubicBezTo>
                <a:cubicBezTo>
                  <a:pt x="49" y="652"/>
                  <a:pt x="42" y="660"/>
                  <a:pt x="39" y="662"/>
                </a:cubicBezTo>
                <a:cubicBezTo>
                  <a:pt x="37" y="664"/>
                  <a:pt x="32" y="668"/>
                  <a:pt x="24" y="675"/>
                </a:cubicBezTo>
                <a:cubicBezTo>
                  <a:pt x="22"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7"/>
                  <a:pt x="113" y="480"/>
                  <a:pt x="113" y="338"/>
                </a:cubicBezTo>
                <a:cubicBezTo>
                  <a:pt x="113" y="197"/>
                  <a:pt x="78" y="89"/>
                  <a:pt x="8" y="17"/>
                </a:cubicBezTo>
                <a:cubicBezTo>
                  <a:pt x="3" y="11"/>
                  <a:pt x="1"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0" name=""/>
          <p:cNvSpPr/>
          <p:nvPr/>
        </p:nvSpPr>
        <p:spPr>
          <a:xfrm>
            <a:off x="2255400" y="1689480"/>
            <a:ext cx="162360" cy="57240"/>
          </a:xfrm>
          <a:custGeom>
            <a:avLst/>
            <a:gdLst/>
            <a:ahLst/>
            <a:rect l="0" t="0" r="r" b="b"/>
            <a:pathLst>
              <a:path w="451" h="159">
                <a:moveTo>
                  <a:pt x="0" y="14"/>
                </a:moveTo>
                <a:cubicBezTo>
                  <a:pt x="0" y="8"/>
                  <a:pt x="3" y="3"/>
                  <a:pt x="9" y="0"/>
                </a:cubicBezTo>
                <a:lnTo>
                  <a:pt x="441" y="0"/>
                </a:lnTo>
                <a:cubicBezTo>
                  <a:pt x="448" y="4"/>
                  <a:pt x="451" y="8"/>
                  <a:pt x="451" y="14"/>
                </a:cubicBezTo>
                <a:cubicBezTo>
                  <a:pt x="451" y="18"/>
                  <a:pt x="448" y="23"/>
                  <a:pt x="442" y="26"/>
                </a:cubicBezTo>
                <a:lnTo>
                  <a:pt x="226" y="27"/>
                </a:lnTo>
                <a:lnTo>
                  <a:pt x="11" y="27"/>
                </a:lnTo>
                <a:cubicBezTo>
                  <a:pt x="4" y="25"/>
                  <a:pt x="0" y="20"/>
                  <a:pt x="0" y="14"/>
                </a:cubicBezTo>
                <a:moveTo>
                  <a:pt x="0" y="146"/>
                </a:moveTo>
                <a:cubicBezTo>
                  <a:pt x="0" y="139"/>
                  <a:pt x="4" y="134"/>
                  <a:pt x="11" y="132"/>
                </a:cubicBezTo>
                <a:lnTo>
                  <a:pt x="442" y="132"/>
                </a:lnTo>
                <a:cubicBezTo>
                  <a:pt x="448" y="137"/>
                  <a:pt x="451" y="141"/>
                  <a:pt x="451" y="146"/>
                </a:cubicBezTo>
                <a:cubicBezTo>
                  <a:pt x="451" y="152"/>
                  <a:pt x="448" y="156"/>
                  <a:pt x="441" y="159"/>
                </a:cubicBezTo>
                <a:lnTo>
                  <a:pt x="9"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1" name=""/>
          <p:cNvSpPr/>
          <p:nvPr/>
        </p:nvSpPr>
        <p:spPr>
          <a:xfrm>
            <a:off x="2558160" y="1576800"/>
            <a:ext cx="73800" cy="109800"/>
          </a:xfrm>
          <a:custGeom>
            <a:avLst/>
            <a:gdLst/>
            <a:ahLst/>
            <a:rect l="0" t="0" r="r" b="b"/>
            <a:pathLst>
              <a:path w="205" h="305">
                <a:moveTo>
                  <a:pt x="0" y="138"/>
                </a:moveTo>
                <a:cubicBezTo>
                  <a:pt x="0" y="105"/>
                  <a:pt x="12" y="75"/>
                  <a:pt x="36" y="46"/>
                </a:cubicBezTo>
                <a:cubicBezTo>
                  <a:pt x="61" y="16"/>
                  <a:pt x="88" y="1"/>
                  <a:pt x="118" y="1"/>
                </a:cubicBezTo>
                <a:cubicBezTo>
                  <a:pt x="138" y="1"/>
                  <a:pt x="153" y="9"/>
                  <a:pt x="163" y="26"/>
                </a:cubicBezTo>
                <a:cubicBezTo>
                  <a:pt x="163" y="25"/>
                  <a:pt x="164" y="24"/>
                  <a:pt x="165" y="23"/>
                </a:cubicBezTo>
                <a:cubicBezTo>
                  <a:pt x="167" y="21"/>
                  <a:pt x="169" y="19"/>
                  <a:pt x="171" y="17"/>
                </a:cubicBezTo>
                <a:cubicBezTo>
                  <a:pt x="173" y="16"/>
                  <a:pt x="176" y="14"/>
                  <a:pt x="178" y="12"/>
                </a:cubicBezTo>
                <a:cubicBezTo>
                  <a:pt x="189" y="4"/>
                  <a:pt x="197" y="0"/>
                  <a:pt x="200" y="0"/>
                </a:cubicBezTo>
                <a:cubicBezTo>
                  <a:pt x="202" y="0"/>
                  <a:pt x="203" y="1"/>
                  <a:pt x="204" y="2"/>
                </a:cubicBezTo>
                <a:cubicBezTo>
                  <a:pt x="205" y="3"/>
                  <a:pt x="205" y="3"/>
                  <a:pt x="205" y="4"/>
                </a:cubicBezTo>
                <a:cubicBezTo>
                  <a:pt x="205" y="7"/>
                  <a:pt x="194" y="53"/>
                  <a:pt x="172" y="141"/>
                </a:cubicBezTo>
                <a:cubicBezTo>
                  <a:pt x="150" y="232"/>
                  <a:pt x="138" y="278"/>
                  <a:pt x="138" y="279"/>
                </a:cubicBezTo>
                <a:cubicBezTo>
                  <a:pt x="138" y="282"/>
                  <a:pt x="145" y="283"/>
                  <a:pt x="160" y="283"/>
                </a:cubicBezTo>
                <a:lnTo>
                  <a:pt x="172" y="283"/>
                </a:lnTo>
                <a:cubicBezTo>
                  <a:pt x="174" y="286"/>
                  <a:pt x="175" y="287"/>
                  <a:pt x="175" y="288"/>
                </a:cubicBezTo>
                <a:cubicBezTo>
                  <a:pt x="175" y="288"/>
                  <a:pt x="174" y="291"/>
                  <a:pt x="173" y="296"/>
                </a:cubicBezTo>
                <a:cubicBezTo>
                  <a:pt x="172" y="300"/>
                  <a:pt x="170" y="304"/>
                  <a:pt x="168" y="305"/>
                </a:cubicBezTo>
                <a:lnTo>
                  <a:pt x="162" y="305"/>
                </a:lnTo>
                <a:cubicBezTo>
                  <a:pt x="152" y="305"/>
                  <a:pt x="134" y="304"/>
                  <a:pt x="109" y="304"/>
                </a:cubicBezTo>
                <a:cubicBezTo>
                  <a:pt x="101" y="304"/>
                  <a:pt x="92" y="304"/>
                  <a:pt x="85" y="304"/>
                </a:cubicBezTo>
                <a:cubicBezTo>
                  <a:pt x="78" y="304"/>
                  <a:pt x="72" y="304"/>
                  <a:pt x="67" y="304"/>
                </a:cubicBezTo>
                <a:cubicBezTo>
                  <a:pt x="63" y="304"/>
                  <a:pt x="60" y="305"/>
                  <a:pt x="59" y="305"/>
                </a:cubicBezTo>
                <a:cubicBezTo>
                  <a:pt x="55" y="305"/>
                  <a:pt x="53" y="304"/>
                  <a:pt x="53" y="301"/>
                </a:cubicBezTo>
                <a:cubicBezTo>
                  <a:pt x="53" y="300"/>
                  <a:pt x="53" y="298"/>
                  <a:pt x="54" y="294"/>
                </a:cubicBezTo>
                <a:cubicBezTo>
                  <a:pt x="55" y="289"/>
                  <a:pt x="56" y="286"/>
                  <a:pt x="57" y="285"/>
                </a:cubicBezTo>
                <a:cubicBezTo>
                  <a:pt x="58" y="284"/>
                  <a:pt x="61" y="283"/>
                  <a:pt x="66" y="283"/>
                </a:cubicBezTo>
                <a:cubicBezTo>
                  <a:pt x="82" y="283"/>
                  <a:pt x="91" y="282"/>
                  <a:pt x="94" y="280"/>
                </a:cubicBezTo>
                <a:cubicBezTo>
                  <a:pt x="97" y="278"/>
                  <a:pt x="101" y="264"/>
                  <a:pt x="108" y="238"/>
                </a:cubicBezTo>
                <a:cubicBezTo>
                  <a:pt x="114" y="212"/>
                  <a:pt x="117" y="198"/>
                  <a:pt x="118" y="197"/>
                </a:cubicBezTo>
                <a:cubicBezTo>
                  <a:pt x="118" y="197"/>
                  <a:pt x="117" y="197"/>
                  <a:pt x="114" y="199"/>
                </a:cubicBezTo>
                <a:cubicBezTo>
                  <a:pt x="99" y="211"/>
                  <a:pt x="83" y="217"/>
                  <a:pt x="66" y="217"/>
                </a:cubicBezTo>
                <a:cubicBezTo>
                  <a:pt x="49" y="217"/>
                  <a:pt x="33" y="211"/>
                  <a:pt x="20" y="198"/>
                </a:cubicBezTo>
                <a:cubicBezTo>
                  <a:pt x="7" y="186"/>
                  <a:pt x="0" y="165"/>
                  <a:pt x="0" y="138"/>
                </a:cubicBezTo>
                <a:moveTo>
                  <a:pt x="154" y="57"/>
                </a:moveTo>
                <a:cubicBezTo>
                  <a:pt x="146" y="32"/>
                  <a:pt x="133" y="18"/>
                  <a:pt x="117" y="18"/>
                </a:cubicBezTo>
                <a:cubicBezTo>
                  <a:pt x="105" y="18"/>
                  <a:pt x="95" y="23"/>
                  <a:pt x="85" y="34"/>
                </a:cubicBezTo>
                <a:cubicBezTo>
                  <a:pt x="74" y="44"/>
                  <a:pt x="66" y="57"/>
                  <a:pt x="61" y="72"/>
                </a:cubicBezTo>
                <a:cubicBezTo>
                  <a:pt x="51" y="98"/>
                  <a:pt x="45" y="124"/>
                  <a:pt x="41" y="151"/>
                </a:cubicBezTo>
                <a:cubicBezTo>
                  <a:pt x="41" y="152"/>
                  <a:pt x="41" y="154"/>
                  <a:pt x="41" y="156"/>
                </a:cubicBezTo>
                <a:cubicBezTo>
                  <a:pt x="41" y="159"/>
                  <a:pt x="41" y="161"/>
                  <a:pt x="41" y="162"/>
                </a:cubicBezTo>
                <a:cubicBezTo>
                  <a:pt x="41" y="176"/>
                  <a:pt x="43" y="186"/>
                  <a:pt x="49" y="192"/>
                </a:cubicBezTo>
                <a:cubicBezTo>
                  <a:pt x="55" y="197"/>
                  <a:pt x="62" y="200"/>
                  <a:pt x="70" y="200"/>
                </a:cubicBezTo>
                <a:cubicBezTo>
                  <a:pt x="87" y="200"/>
                  <a:pt x="105" y="189"/>
                  <a:pt x="123" y="166"/>
                </a:cubicBezTo>
                <a:lnTo>
                  <a:pt x="127" y="160"/>
                </a:lnTo>
                <a:lnTo>
                  <a:pt x="154" y="5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2" name=""/>
          <p:cNvSpPr/>
          <p:nvPr/>
        </p:nvSpPr>
        <p:spPr>
          <a:xfrm>
            <a:off x="2647800" y="1523880"/>
            <a:ext cx="41400" cy="172440"/>
          </a:xfrm>
          <a:custGeom>
            <a:avLst/>
            <a:gdLst/>
            <a:ahLst/>
            <a:rect l="0" t="0" r="r" b="b"/>
            <a:pathLst>
              <a:path w="115" h="479">
                <a:moveTo>
                  <a:pt x="0" y="239"/>
                </a:moveTo>
                <a:cubicBezTo>
                  <a:pt x="0" y="217"/>
                  <a:pt x="2" y="196"/>
                  <a:pt x="5" y="176"/>
                </a:cubicBezTo>
                <a:cubicBezTo>
                  <a:pt x="8" y="157"/>
                  <a:pt x="12" y="140"/>
                  <a:pt x="16" y="125"/>
                </a:cubicBezTo>
                <a:cubicBezTo>
                  <a:pt x="20" y="111"/>
                  <a:pt x="26" y="97"/>
                  <a:pt x="34" y="83"/>
                </a:cubicBezTo>
                <a:cubicBezTo>
                  <a:pt x="41" y="69"/>
                  <a:pt x="47" y="59"/>
                  <a:pt x="52" y="51"/>
                </a:cubicBezTo>
                <a:cubicBezTo>
                  <a:pt x="56" y="43"/>
                  <a:pt x="63" y="35"/>
                  <a:pt x="72" y="26"/>
                </a:cubicBezTo>
                <a:cubicBezTo>
                  <a:pt x="81" y="17"/>
                  <a:pt x="86" y="12"/>
                  <a:pt x="88" y="10"/>
                </a:cubicBezTo>
                <a:cubicBezTo>
                  <a:pt x="89" y="8"/>
                  <a:pt x="93" y="5"/>
                  <a:pt x="100" y="0"/>
                </a:cubicBezTo>
                <a:lnTo>
                  <a:pt x="106" y="0"/>
                </a:lnTo>
                <a:lnTo>
                  <a:pt x="108" y="0"/>
                </a:lnTo>
                <a:cubicBezTo>
                  <a:pt x="113" y="0"/>
                  <a:pt x="115" y="1"/>
                  <a:pt x="115" y="4"/>
                </a:cubicBezTo>
                <a:cubicBezTo>
                  <a:pt x="115" y="5"/>
                  <a:pt x="113" y="8"/>
                  <a:pt x="106" y="14"/>
                </a:cubicBezTo>
                <a:cubicBezTo>
                  <a:pt x="101" y="20"/>
                  <a:pt x="94" y="28"/>
                  <a:pt x="87" y="40"/>
                </a:cubicBezTo>
                <a:cubicBezTo>
                  <a:pt x="79" y="51"/>
                  <a:pt x="71" y="64"/>
                  <a:pt x="63" y="81"/>
                </a:cubicBezTo>
                <a:cubicBezTo>
                  <a:pt x="55" y="97"/>
                  <a:pt x="49" y="119"/>
                  <a:pt x="43" y="147"/>
                </a:cubicBezTo>
                <a:cubicBezTo>
                  <a:pt x="38" y="174"/>
                  <a:pt x="35" y="205"/>
                  <a:pt x="35" y="239"/>
                </a:cubicBezTo>
                <a:cubicBezTo>
                  <a:pt x="35" y="273"/>
                  <a:pt x="38" y="303"/>
                  <a:pt x="43" y="332"/>
                </a:cubicBezTo>
                <a:cubicBezTo>
                  <a:pt x="49" y="359"/>
                  <a:pt x="55" y="381"/>
                  <a:pt x="63" y="398"/>
                </a:cubicBezTo>
                <a:cubicBezTo>
                  <a:pt x="70" y="415"/>
                  <a:pt x="78" y="429"/>
                  <a:pt x="86" y="440"/>
                </a:cubicBezTo>
                <a:cubicBezTo>
                  <a:pt x="94" y="450"/>
                  <a:pt x="101" y="458"/>
                  <a:pt x="106" y="465"/>
                </a:cubicBezTo>
                <a:cubicBezTo>
                  <a:pt x="113" y="471"/>
                  <a:pt x="115" y="475"/>
                  <a:pt x="115" y="475"/>
                </a:cubicBezTo>
                <a:cubicBezTo>
                  <a:pt x="115" y="478"/>
                  <a:pt x="113" y="479"/>
                  <a:pt x="107" y="479"/>
                </a:cubicBezTo>
                <a:lnTo>
                  <a:pt x="106" y="479"/>
                </a:lnTo>
                <a:lnTo>
                  <a:pt x="100" y="479"/>
                </a:lnTo>
                <a:lnTo>
                  <a:pt x="86" y="468"/>
                </a:lnTo>
                <a:cubicBezTo>
                  <a:pt x="56" y="441"/>
                  <a:pt x="34" y="407"/>
                  <a:pt x="21" y="366"/>
                </a:cubicBezTo>
                <a:cubicBezTo>
                  <a:pt x="7" y="326"/>
                  <a:pt x="0" y="283"/>
                  <a:pt x="0" y="2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3" name=""/>
          <p:cNvSpPr/>
          <p:nvPr/>
        </p:nvSpPr>
        <p:spPr>
          <a:xfrm>
            <a:off x="2702160" y="1576440"/>
            <a:ext cx="97920" cy="77040"/>
          </a:xfrm>
          <a:custGeom>
            <a:avLst/>
            <a:gdLst/>
            <a:ahLst/>
            <a:rect l="0" t="0" r="r" b="b"/>
            <a:pathLst>
              <a:path w="272" h="214">
                <a:moveTo>
                  <a:pt x="99" y="214"/>
                </a:moveTo>
                <a:cubicBezTo>
                  <a:pt x="94" y="213"/>
                  <a:pt x="77" y="212"/>
                  <a:pt x="48" y="212"/>
                </a:cubicBezTo>
                <a:cubicBezTo>
                  <a:pt x="22" y="212"/>
                  <a:pt x="7" y="213"/>
                  <a:pt x="4" y="214"/>
                </a:cubicBezTo>
                <a:lnTo>
                  <a:pt x="0" y="214"/>
                </a:lnTo>
                <a:lnTo>
                  <a:pt x="0" y="184"/>
                </a:lnTo>
                <a:lnTo>
                  <a:pt x="46" y="184"/>
                </a:lnTo>
                <a:lnTo>
                  <a:pt x="107" y="111"/>
                </a:lnTo>
                <a:lnTo>
                  <a:pt x="42"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0"/>
                </a:lnTo>
                <a:cubicBezTo>
                  <a:pt x="136" y="64"/>
                  <a:pt x="141" y="71"/>
                  <a:pt x="141" y="71"/>
                </a:cubicBezTo>
                <a:cubicBezTo>
                  <a:pt x="143" y="71"/>
                  <a:pt x="149" y="64"/>
                  <a:pt x="160" y="50"/>
                </a:cubicBezTo>
                <a:lnTo>
                  <a:pt x="176" y="30"/>
                </a:lnTo>
                <a:lnTo>
                  <a:pt x="159" y="30"/>
                </a:lnTo>
                <a:lnTo>
                  <a:pt x="159" y="0"/>
                </a:lnTo>
                <a:lnTo>
                  <a:pt x="162" y="0"/>
                </a:lnTo>
                <a:cubicBezTo>
                  <a:pt x="167" y="1"/>
                  <a:pt x="184" y="2"/>
                  <a:pt x="214" y="2"/>
                </a:cubicBezTo>
                <a:cubicBezTo>
                  <a:pt x="240" y="2"/>
                  <a:pt x="255" y="1"/>
                  <a:pt x="259" y="0"/>
                </a:cubicBezTo>
                <a:lnTo>
                  <a:pt x="262" y="0"/>
                </a:lnTo>
                <a:lnTo>
                  <a:pt x="262" y="30"/>
                </a:lnTo>
                <a:lnTo>
                  <a:pt x="217" y="30"/>
                </a:lnTo>
                <a:lnTo>
                  <a:pt x="160" y="95"/>
                </a:lnTo>
                <a:lnTo>
                  <a:pt x="232" y="183"/>
                </a:lnTo>
                <a:lnTo>
                  <a:pt x="252" y="184"/>
                </a:lnTo>
                <a:lnTo>
                  <a:pt x="272" y="184"/>
                </a:lnTo>
                <a:lnTo>
                  <a:pt x="272" y="214"/>
                </a:lnTo>
                <a:lnTo>
                  <a:pt x="268" y="214"/>
                </a:lnTo>
                <a:cubicBezTo>
                  <a:pt x="263" y="213"/>
                  <a:pt x="246" y="212"/>
                  <a:pt x="216" y="212"/>
                </a:cubicBezTo>
                <a:cubicBezTo>
                  <a:pt x="181" y="212"/>
                  <a:pt x="162" y="213"/>
                  <a:pt x="156" y="214"/>
                </a:cubicBezTo>
                <a:lnTo>
                  <a:pt x="152" y="214"/>
                </a:lnTo>
                <a:lnTo>
                  <a:pt x="152" y="184"/>
                </a:lnTo>
                <a:lnTo>
                  <a:pt x="165" y="184"/>
                </a:lnTo>
                <a:cubicBezTo>
                  <a:pt x="165" y="184"/>
                  <a:pt x="159" y="175"/>
                  <a:pt x="146" y="159"/>
                </a:cubicBezTo>
                <a:cubicBezTo>
                  <a:pt x="133" y="143"/>
                  <a:pt x="127" y="135"/>
                  <a:pt x="127" y="135"/>
                </a:cubicBezTo>
                <a:lnTo>
                  <a:pt x="85" y="183"/>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4" name=""/>
          <p:cNvSpPr/>
          <p:nvPr/>
        </p:nvSpPr>
        <p:spPr>
          <a:xfrm>
            <a:off x="2811240" y="1602720"/>
            <a:ext cx="38160" cy="77760"/>
          </a:xfrm>
          <a:custGeom>
            <a:avLst/>
            <a:gdLst/>
            <a:ahLst/>
            <a:rect l="0" t="0" r="r" b="b"/>
            <a:pathLst>
              <a:path w="106" h="216">
                <a:moveTo>
                  <a:pt x="2" y="81"/>
                </a:moveTo>
                <a:cubicBezTo>
                  <a:pt x="1" y="80"/>
                  <a:pt x="0" y="78"/>
                  <a:pt x="0" y="78"/>
                </a:cubicBezTo>
                <a:cubicBezTo>
                  <a:pt x="0" y="77"/>
                  <a:pt x="0" y="75"/>
                  <a:pt x="1" y="72"/>
                </a:cubicBezTo>
                <a:cubicBezTo>
                  <a:pt x="2" y="70"/>
                  <a:pt x="2" y="68"/>
                  <a:pt x="3" y="68"/>
                </a:cubicBezTo>
                <a:cubicBezTo>
                  <a:pt x="3" y="67"/>
                  <a:pt x="4" y="66"/>
                  <a:pt x="6" y="66"/>
                </a:cubicBezTo>
                <a:cubicBezTo>
                  <a:pt x="7" y="66"/>
                  <a:pt x="13" y="66"/>
                  <a:pt x="24" y="66"/>
                </a:cubicBezTo>
                <a:lnTo>
                  <a:pt x="42" y="66"/>
                </a:lnTo>
                <a:lnTo>
                  <a:pt x="48" y="39"/>
                </a:lnTo>
                <a:cubicBezTo>
                  <a:pt x="49" y="36"/>
                  <a:pt x="50" y="33"/>
                  <a:pt x="51" y="29"/>
                </a:cubicBezTo>
                <a:cubicBezTo>
                  <a:pt x="51" y="25"/>
                  <a:pt x="52" y="22"/>
                  <a:pt x="53" y="20"/>
                </a:cubicBezTo>
                <a:cubicBezTo>
                  <a:pt x="54" y="18"/>
                  <a:pt x="54" y="16"/>
                  <a:pt x="55" y="13"/>
                </a:cubicBezTo>
                <a:cubicBezTo>
                  <a:pt x="56" y="10"/>
                  <a:pt x="56" y="9"/>
                  <a:pt x="58" y="7"/>
                </a:cubicBezTo>
                <a:cubicBezTo>
                  <a:pt x="59" y="6"/>
                  <a:pt x="60" y="5"/>
                  <a:pt x="61" y="3"/>
                </a:cubicBezTo>
                <a:cubicBezTo>
                  <a:pt x="62" y="2"/>
                  <a:pt x="64" y="1"/>
                  <a:pt x="66" y="0"/>
                </a:cubicBezTo>
                <a:cubicBezTo>
                  <a:pt x="68" y="0"/>
                  <a:pt x="70" y="0"/>
                  <a:pt x="72" y="0"/>
                </a:cubicBezTo>
                <a:cubicBezTo>
                  <a:pt x="76" y="0"/>
                  <a:pt x="79" y="1"/>
                  <a:pt x="80" y="3"/>
                </a:cubicBezTo>
                <a:cubicBezTo>
                  <a:pt x="82" y="6"/>
                  <a:pt x="83" y="8"/>
                  <a:pt x="83" y="10"/>
                </a:cubicBezTo>
                <a:cubicBezTo>
                  <a:pt x="83" y="11"/>
                  <a:pt x="82" y="17"/>
                  <a:pt x="80" y="26"/>
                </a:cubicBezTo>
                <a:cubicBezTo>
                  <a:pt x="78" y="35"/>
                  <a:pt x="75" y="44"/>
                  <a:pt x="73" y="52"/>
                </a:cubicBezTo>
                <a:lnTo>
                  <a:pt x="69" y="65"/>
                </a:lnTo>
                <a:cubicBezTo>
                  <a:pt x="69" y="65"/>
                  <a:pt x="75" y="66"/>
                  <a:pt x="86" y="66"/>
                </a:cubicBezTo>
                <a:lnTo>
                  <a:pt x="104" y="66"/>
                </a:lnTo>
                <a:cubicBezTo>
                  <a:pt x="105" y="67"/>
                  <a:pt x="106" y="68"/>
                  <a:pt x="106" y="69"/>
                </a:cubicBezTo>
                <a:cubicBezTo>
                  <a:pt x="106" y="74"/>
                  <a:pt x="105" y="78"/>
                  <a:pt x="102" y="81"/>
                </a:cubicBezTo>
                <a:lnTo>
                  <a:pt x="65" y="81"/>
                </a:lnTo>
                <a:lnTo>
                  <a:pt x="53" y="130"/>
                </a:lnTo>
                <a:cubicBezTo>
                  <a:pt x="44" y="166"/>
                  <a:pt x="40" y="187"/>
                  <a:pt x="40" y="189"/>
                </a:cubicBezTo>
                <a:cubicBezTo>
                  <a:pt x="40" y="199"/>
                  <a:pt x="43" y="204"/>
                  <a:pt x="49" y="204"/>
                </a:cubicBezTo>
                <a:cubicBezTo>
                  <a:pt x="57" y="204"/>
                  <a:pt x="65" y="200"/>
                  <a:pt x="72" y="192"/>
                </a:cubicBezTo>
                <a:cubicBezTo>
                  <a:pt x="80" y="184"/>
                  <a:pt x="86" y="175"/>
                  <a:pt x="90" y="163"/>
                </a:cubicBezTo>
                <a:cubicBezTo>
                  <a:pt x="91" y="161"/>
                  <a:pt x="91" y="161"/>
                  <a:pt x="92" y="160"/>
                </a:cubicBezTo>
                <a:cubicBezTo>
                  <a:pt x="92" y="160"/>
                  <a:pt x="94" y="160"/>
                  <a:pt x="97" y="160"/>
                </a:cubicBezTo>
                <a:lnTo>
                  <a:pt x="98" y="160"/>
                </a:lnTo>
                <a:cubicBezTo>
                  <a:pt x="102" y="160"/>
                  <a:pt x="103" y="161"/>
                  <a:pt x="103" y="162"/>
                </a:cubicBezTo>
                <a:cubicBezTo>
                  <a:pt x="103" y="163"/>
                  <a:pt x="103" y="164"/>
                  <a:pt x="102" y="166"/>
                </a:cubicBezTo>
                <a:cubicBezTo>
                  <a:pt x="101" y="170"/>
                  <a:pt x="99" y="175"/>
                  <a:pt x="96" y="180"/>
                </a:cubicBezTo>
                <a:cubicBezTo>
                  <a:pt x="93" y="185"/>
                  <a:pt x="89" y="191"/>
                  <a:pt x="85" y="196"/>
                </a:cubicBezTo>
                <a:cubicBezTo>
                  <a:pt x="80" y="202"/>
                  <a:pt x="74" y="207"/>
                  <a:pt x="67" y="210"/>
                </a:cubicBezTo>
                <a:cubicBezTo>
                  <a:pt x="61" y="214"/>
                  <a:pt x="54" y="216"/>
                  <a:pt x="47" y="216"/>
                </a:cubicBezTo>
                <a:cubicBezTo>
                  <a:pt x="40" y="216"/>
                  <a:pt x="34" y="214"/>
                  <a:pt x="28" y="211"/>
                </a:cubicBezTo>
                <a:cubicBezTo>
                  <a:pt x="21" y="208"/>
                  <a:pt x="17" y="202"/>
                  <a:pt x="13" y="193"/>
                </a:cubicBezTo>
                <a:cubicBezTo>
                  <a:pt x="13" y="192"/>
                  <a:pt x="13" y="189"/>
                  <a:pt x="13" y="184"/>
                </a:cubicBezTo>
                <a:lnTo>
                  <a:pt x="13" y="178"/>
                </a:lnTo>
                <a:lnTo>
                  <a:pt x="25" y="130"/>
                </a:lnTo>
                <a:cubicBezTo>
                  <a:pt x="33" y="98"/>
                  <a:pt x="37" y="82"/>
                  <a:pt x="38" y="82"/>
                </a:cubicBezTo>
                <a:cubicBezTo>
                  <a:pt x="38" y="81"/>
                  <a:pt x="32" y="81"/>
                  <a:pt x="20" y="81"/>
                </a:cubicBezTo>
                <a:lnTo>
                  <a:pt x="2"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5" name=""/>
          <p:cNvSpPr/>
          <p:nvPr/>
        </p:nvSpPr>
        <p:spPr>
          <a:xfrm>
            <a:off x="2881800" y="1523880"/>
            <a:ext cx="7200" cy="172440"/>
          </a:xfrm>
          <a:custGeom>
            <a:avLst/>
            <a:gdLst/>
            <a:ahLst/>
            <a:rect l="0" t="0" r="r" b="b"/>
            <a:pathLst>
              <a:path w="20" h="479">
                <a:moveTo>
                  <a:pt x="11" y="479"/>
                </a:moveTo>
                <a:lnTo>
                  <a:pt x="10" y="479"/>
                </a:lnTo>
                <a:cubicBezTo>
                  <a:pt x="6" y="479"/>
                  <a:pt x="2" y="477"/>
                  <a:pt x="0" y="472"/>
                </a:cubicBezTo>
                <a:lnTo>
                  <a:pt x="0" y="239"/>
                </a:lnTo>
                <a:lnTo>
                  <a:pt x="1" y="6"/>
                </a:lnTo>
                <a:cubicBezTo>
                  <a:pt x="5" y="2"/>
                  <a:pt x="8" y="0"/>
                  <a:pt x="11" y="0"/>
                </a:cubicBezTo>
                <a:cubicBezTo>
                  <a:pt x="15" y="0"/>
                  <a:pt x="18" y="3"/>
                  <a:pt x="20" y="7"/>
                </a:cubicBezTo>
                <a:lnTo>
                  <a:pt x="20" y="472"/>
                </a:lnTo>
                <a:cubicBezTo>
                  <a:pt x="18" y="477"/>
                  <a:pt x="15" y="479"/>
                  <a:pt x="12" y="479"/>
                </a:cubicBezTo>
                <a:lnTo>
                  <a:pt x="11" y="4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6" name=""/>
          <p:cNvSpPr/>
          <p:nvPr/>
        </p:nvSpPr>
        <p:spPr>
          <a:xfrm>
            <a:off x="2912760" y="1576440"/>
            <a:ext cx="97920" cy="77040"/>
          </a:xfrm>
          <a:custGeom>
            <a:avLst/>
            <a:gdLst/>
            <a:ahLst/>
            <a:rect l="0" t="0" r="r" b="b"/>
            <a:pathLst>
              <a:path w="272" h="214">
                <a:moveTo>
                  <a:pt x="99" y="214"/>
                </a:moveTo>
                <a:cubicBezTo>
                  <a:pt x="94" y="213"/>
                  <a:pt x="77" y="212"/>
                  <a:pt x="48" y="212"/>
                </a:cubicBezTo>
                <a:cubicBezTo>
                  <a:pt x="22" y="212"/>
                  <a:pt x="8" y="213"/>
                  <a:pt x="4" y="214"/>
                </a:cubicBezTo>
                <a:lnTo>
                  <a:pt x="0" y="214"/>
                </a:lnTo>
                <a:lnTo>
                  <a:pt x="0" y="184"/>
                </a:lnTo>
                <a:lnTo>
                  <a:pt x="46" y="184"/>
                </a:lnTo>
                <a:lnTo>
                  <a:pt x="108" y="111"/>
                </a:lnTo>
                <a:lnTo>
                  <a:pt x="43"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0"/>
                </a:lnTo>
                <a:cubicBezTo>
                  <a:pt x="136" y="64"/>
                  <a:pt x="141" y="71"/>
                  <a:pt x="142" y="71"/>
                </a:cubicBezTo>
                <a:cubicBezTo>
                  <a:pt x="143" y="71"/>
                  <a:pt x="150" y="64"/>
                  <a:pt x="161" y="50"/>
                </a:cubicBezTo>
                <a:lnTo>
                  <a:pt x="177" y="30"/>
                </a:lnTo>
                <a:lnTo>
                  <a:pt x="160" y="30"/>
                </a:lnTo>
                <a:lnTo>
                  <a:pt x="160" y="0"/>
                </a:lnTo>
                <a:lnTo>
                  <a:pt x="164" y="0"/>
                </a:lnTo>
                <a:cubicBezTo>
                  <a:pt x="168" y="1"/>
                  <a:pt x="185" y="2"/>
                  <a:pt x="214" y="2"/>
                </a:cubicBezTo>
                <a:cubicBezTo>
                  <a:pt x="240" y="2"/>
                  <a:pt x="255" y="1"/>
                  <a:pt x="259" y="0"/>
                </a:cubicBezTo>
                <a:lnTo>
                  <a:pt x="262" y="0"/>
                </a:lnTo>
                <a:lnTo>
                  <a:pt x="262" y="30"/>
                </a:lnTo>
                <a:lnTo>
                  <a:pt x="217" y="30"/>
                </a:lnTo>
                <a:lnTo>
                  <a:pt x="161" y="95"/>
                </a:lnTo>
                <a:lnTo>
                  <a:pt x="232" y="183"/>
                </a:lnTo>
                <a:lnTo>
                  <a:pt x="252" y="184"/>
                </a:lnTo>
                <a:lnTo>
                  <a:pt x="272" y="184"/>
                </a:lnTo>
                <a:lnTo>
                  <a:pt x="272" y="214"/>
                </a:lnTo>
                <a:lnTo>
                  <a:pt x="268" y="214"/>
                </a:lnTo>
                <a:cubicBezTo>
                  <a:pt x="263" y="213"/>
                  <a:pt x="246" y="212"/>
                  <a:pt x="216" y="212"/>
                </a:cubicBezTo>
                <a:cubicBezTo>
                  <a:pt x="183" y="212"/>
                  <a:pt x="163" y="213"/>
                  <a:pt x="157" y="214"/>
                </a:cubicBezTo>
                <a:lnTo>
                  <a:pt x="153" y="214"/>
                </a:lnTo>
                <a:lnTo>
                  <a:pt x="153" y="184"/>
                </a:lnTo>
                <a:lnTo>
                  <a:pt x="166" y="184"/>
                </a:lnTo>
                <a:cubicBezTo>
                  <a:pt x="166" y="184"/>
                  <a:pt x="160" y="175"/>
                  <a:pt x="147" y="159"/>
                </a:cubicBezTo>
                <a:cubicBezTo>
                  <a:pt x="134" y="143"/>
                  <a:pt x="127" y="135"/>
                  <a:pt x="127" y="135"/>
                </a:cubicBezTo>
                <a:lnTo>
                  <a:pt x="85" y="183"/>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7" name=""/>
          <p:cNvSpPr/>
          <p:nvPr/>
        </p:nvSpPr>
        <p:spPr>
          <a:xfrm>
            <a:off x="3021840" y="1602720"/>
            <a:ext cx="38160" cy="77760"/>
          </a:xfrm>
          <a:custGeom>
            <a:avLst/>
            <a:gdLst/>
            <a:ahLst/>
            <a:rect l="0" t="0" r="r" b="b"/>
            <a:pathLst>
              <a:path w="106" h="216">
                <a:moveTo>
                  <a:pt x="2" y="81"/>
                </a:moveTo>
                <a:cubicBezTo>
                  <a:pt x="1" y="80"/>
                  <a:pt x="0" y="78"/>
                  <a:pt x="0" y="78"/>
                </a:cubicBezTo>
                <a:cubicBezTo>
                  <a:pt x="0" y="77"/>
                  <a:pt x="0" y="75"/>
                  <a:pt x="1" y="72"/>
                </a:cubicBezTo>
                <a:cubicBezTo>
                  <a:pt x="2" y="70"/>
                  <a:pt x="2" y="68"/>
                  <a:pt x="3" y="68"/>
                </a:cubicBezTo>
                <a:cubicBezTo>
                  <a:pt x="3" y="67"/>
                  <a:pt x="4" y="66"/>
                  <a:pt x="6" y="66"/>
                </a:cubicBezTo>
                <a:cubicBezTo>
                  <a:pt x="7" y="66"/>
                  <a:pt x="13" y="66"/>
                  <a:pt x="23" y="66"/>
                </a:cubicBezTo>
                <a:lnTo>
                  <a:pt x="41" y="66"/>
                </a:lnTo>
                <a:lnTo>
                  <a:pt x="47" y="39"/>
                </a:lnTo>
                <a:cubicBezTo>
                  <a:pt x="48" y="36"/>
                  <a:pt x="49" y="33"/>
                  <a:pt x="50" y="29"/>
                </a:cubicBezTo>
                <a:cubicBezTo>
                  <a:pt x="51" y="25"/>
                  <a:pt x="51" y="22"/>
                  <a:pt x="52" y="20"/>
                </a:cubicBezTo>
                <a:cubicBezTo>
                  <a:pt x="53" y="18"/>
                  <a:pt x="53" y="16"/>
                  <a:pt x="54" y="13"/>
                </a:cubicBezTo>
                <a:cubicBezTo>
                  <a:pt x="55" y="10"/>
                  <a:pt x="56" y="9"/>
                  <a:pt x="57" y="7"/>
                </a:cubicBezTo>
                <a:cubicBezTo>
                  <a:pt x="58" y="6"/>
                  <a:pt x="60" y="5"/>
                  <a:pt x="61" y="3"/>
                </a:cubicBezTo>
                <a:cubicBezTo>
                  <a:pt x="62" y="2"/>
                  <a:pt x="64" y="1"/>
                  <a:pt x="66" y="0"/>
                </a:cubicBezTo>
                <a:cubicBezTo>
                  <a:pt x="68" y="0"/>
                  <a:pt x="70" y="0"/>
                  <a:pt x="72" y="0"/>
                </a:cubicBezTo>
                <a:cubicBezTo>
                  <a:pt x="76" y="0"/>
                  <a:pt x="79" y="1"/>
                  <a:pt x="80" y="3"/>
                </a:cubicBezTo>
                <a:cubicBezTo>
                  <a:pt x="82" y="6"/>
                  <a:pt x="83" y="8"/>
                  <a:pt x="83" y="10"/>
                </a:cubicBezTo>
                <a:cubicBezTo>
                  <a:pt x="83" y="11"/>
                  <a:pt x="82" y="17"/>
                  <a:pt x="80" y="26"/>
                </a:cubicBezTo>
                <a:cubicBezTo>
                  <a:pt x="78" y="35"/>
                  <a:pt x="75" y="44"/>
                  <a:pt x="73" y="52"/>
                </a:cubicBezTo>
                <a:lnTo>
                  <a:pt x="70" y="65"/>
                </a:lnTo>
                <a:cubicBezTo>
                  <a:pt x="70" y="65"/>
                  <a:pt x="75" y="66"/>
                  <a:pt x="86" y="66"/>
                </a:cubicBezTo>
                <a:lnTo>
                  <a:pt x="104" y="66"/>
                </a:lnTo>
                <a:cubicBezTo>
                  <a:pt x="105" y="67"/>
                  <a:pt x="106" y="68"/>
                  <a:pt x="106" y="69"/>
                </a:cubicBezTo>
                <a:cubicBezTo>
                  <a:pt x="106" y="74"/>
                  <a:pt x="105" y="78"/>
                  <a:pt x="102" y="81"/>
                </a:cubicBezTo>
                <a:lnTo>
                  <a:pt x="66" y="81"/>
                </a:lnTo>
                <a:lnTo>
                  <a:pt x="52" y="130"/>
                </a:lnTo>
                <a:cubicBezTo>
                  <a:pt x="44" y="166"/>
                  <a:pt x="39" y="187"/>
                  <a:pt x="39" y="189"/>
                </a:cubicBezTo>
                <a:cubicBezTo>
                  <a:pt x="39" y="199"/>
                  <a:pt x="42" y="204"/>
                  <a:pt x="48" y="204"/>
                </a:cubicBezTo>
                <a:cubicBezTo>
                  <a:pt x="56" y="204"/>
                  <a:pt x="65" y="200"/>
                  <a:pt x="72" y="192"/>
                </a:cubicBezTo>
                <a:cubicBezTo>
                  <a:pt x="80" y="184"/>
                  <a:pt x="86" y="175"/>
                  <a:pt x="90" y="163"/>
                </a:cubicBezTo>
                <a:cubicBezTo>
                  <a:pt x="91" y="161"/>
                  <a:pt x="91" y="161"/>
                  <a:pt x="92" y="160"/>
                </a:cubicBezTo>
                <a:cubicBezTo>
                  <a:pt x="93" y="160"/>
                  <a:pt x="94" y="160"/>
                  <a:pt x="97" y="160"/>
                </a:cubicBezTo>
                <a:lnTo>
                  <a:pt x="98" y="160"/>
                </a:lnTo>
                <a:cubicBezTo>
                  <a:pt x="102" y="160"/>
                  <a:pt x="103" y="161"/>
                  <a:pt x="103" y="162"/>
                </a:cubicBezTo>
                <a:cubicBezTo>
                  <a:pt x="103" y="163"/>
                  <a:pt x="103" y="164"/>
                  <a:pt x="102" y="166"/>
                </a:cubicBezTo>
                <a:cubicBezTo>
                  <a:pt x="101" y="170"/>
                  <a:pt x="99" y="175"/>
                  <a:pt x="96" y="180"/>
                </a:cubicBezTo>
                <a:cubicBezTo>
                  <a:pt x="93" y="185"/>
                  <a:pt x="90" y="191"/>
                  <a:pt x="85" y="196"/>
                </a:cubicBezTo>
                <a:cubicBezTo>
                  <a:pt x="80" y="202"/>
                  <a:pt x="74" y="207"/>
                  <a:pt x="68" y="210"/>
                </a:cubicBezTo>
                <a:cubicBezTo>
                  <a:pt x="61" y="214"/>
                  <a:pt x="53" y="216"/>
                  <a:pt x="46" y="216"/>
                </a:cubicBezTo>
                <a:cubicBezTo>
                  <a:pt x="39" y="216"/>
                  <a:pt x="33" y="214"/>
                  <a:pt x="27" y="211"/>
                </a:cubicBezTo>
                <a:cubicBezTo>
                  <a:pt x="21" y="208"/>
                  <a:pt x="16" y="202"/>
                  <a:pt x="13" y="193"/>
                </a:cubicBezTo>
                <a:cubicBezTo>
                  <a:pt x="13" y="192"/>
                  <a:pt x="13" y="189"/>
                  <a:pt x="13" y="184"/>
                </a:cubicBezTo>
                <a:lnTo>
                  <a:pt x="13" y="178"/>
                </a:lnTo>
                <a:lnTo>
                  <a:pt x="25" y="130"/>
                </a:lnTo>
                <a:cubicBezTo>
                  <a:pt x="33" y="98"/>
                  <a:pt x="37" y="82"/>
                  <a:pt x="37" y="82"/>
                </a:cubicBezTo>
                <a:cubicBezTo>
                  <a:pt x="37" y="81"/>
                  <a:pt x="31" y="81"/>
                  <a:pt x="20" y="81"/>
                </a:cubicBezTo>
                <a:lnTo>
                  <a:pt x="2"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8" name=""/>
          <p:cNvSpPr/>
          <p:nvPr/>
        </p:nvSpPr>
        <p:spPr>
          <a:xfrm>
            <a:off x="3073680" y="1645920"/>
            <a:ext cx="74520" cy="5400"/>
          </a:xfrm>
          <a:custGeom>
            <a:avLst/>
            <a:gdLst/>
            <a:ahLst/>
            <a:rect l="0" t="0" r="r" b="b"/>
            <a:pathLst>
              <a:path w="207" h="15">
                <a:moveTo>
                  <a:pt x="5" y="0"/>
                </a:moveTo>
                <a:lnTo>
                  <a:pt x="202" y="0"/>
                </a:lnTo>
                <a:cubicBezTo>
                  <a:pt x="206" y="2"/>
                  <a:pt x="207" y="4"/>
                  <a:pt x="207" y="7"/>
                </a:cubicBezTo>
                <a:cubicBezTo>
                  <a:pt x="207" y="10"/>
                  <a:pt x="206" y="13"/>
                  <a:pt x="202" y="15"/>
                </a:cubicBezTo>
                <a:lnTo>
                  <a:pt x="5" y="15"/>
                </a:lnTo>
                <a:cubicBezTo>
                  <a:pt x="2" y="13"/>
                  <a:pt x="0" y="10"/>
                  <a:pt x="0" y="7"/>
                </a:cubicBezTo>
                <a:cubicBezTo>
                  <a:pt x="0" y="4"/>
                  <a:pt x="2" y="2"/>
                  <a:pt x="5"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99" name=""/>
          <p:cNvSpPr/>
          <p:nvPr/>
        </p:nvSpPr>
        <p:spPr>
          <a:xfrm>
            <a:off x="3168360" y="1597680"/>
            <a:ext cx="42120" cy="81360"/>
          </a:xfrm>
          <a:custGeom>
            <a:avLst/>
            <a:gdLst/>
            <a:ahLst/>
            <a:rect l="0" t="0" r="r" b="b"/>
            <a:pathLst>
              <a:path w="117" h="226">
                <a:moveTo>
                  <a:pt x="44" y="30"/>
                </a:moveTo>
                <a:lnTo>
                  <a:pt x="39" y="32"/>
                </a:lnTo>
                <a:cubicBezTo>
                  <a:pt x="36" y="33"/>
                  <a:pt x="32" y="34"/>
                  <a:pt x="26" y="35"/>
                </a:cubicBezTo>
                <a:cubicBezTo>
                  <a:pt x="20" y="36"/>
                  <a:pt x="13" y="37"/>
                  <a:pt x="6" y="37"/>
                </a:cubicBezTo>
                <a:lnTo>
                  <a:pt x="0" y="37"/>
                </a:lnTo>
                <a:lnTo>
                  <a:pt x="0" y="22"/>
                </a:lnTo>
                <a:lnTo>
                  <a:pt x="6" y="22"/>
                </a:lnTo>
                <a:cubicBezTo>
                  <a:pt x="17" y="21"/>
                  <a:pt x="27" y="20"/>
                  <a:pt x="36" y="17"/>
                </a:cubicBezTo>
                <a:cubicBezTo>
                  <a:pt x="45" y="14"/>
                  <a:pt x="51" y="11"/>
                  <a:pt x="55" y="9"/>
                </a:cubicBezTo>
                <a:cubicBezTo>
                  <a:pt x="58" y="6"/>
                  <a:pt x="61" y="4"/>
                  <a:pt x="64" y="1"/>
                </a:cubicBezTo>
                <a:cubicBezTo>
                  <a:pt x="64" y="0"/>
                  <a:pt x="66" y="0"/>
                  <a:pt x="68" y="0"/>
                </a:cubicBezTo>
                <a:cubicBezTo>
                  <a:pt x="70" y="0"/>
                  <a:pt x="72" y="1"/>
                  <a:pt x="75" y="2"/>
                </a:cubicBezTo>
                <a:lnTo>
                  <a:pt x="75" y="103"/>
                </a:lnTo>
                <a:lnTo>
                  <a:pt x="75" y="206"/>
                </a:lnTo>
                <a:cubicBezTo>
                  <a:pt x="77" y="207"/>
                  <a:pt x="78" y="208"/>
                  <a:pt x="79" y="209"/>
                </a:cubicBezTo>
                <a:cubicBezTo>
                  <a:pt x="80" y="209"/>
                  <a:pt x="83" y="210"/>
                  <a:pt x="87" y="210"/>
                </a:cubicBezTo>
                <a:cubicBezTo>
                  <a:pt x="92" y="211"/>
                  <a:pt x="99" y="211"/>
                  <a:pt x="108" y="211"/>
                </a:cubicBezTo>
                <a:lnTo>
                  <a:pt x="117" y="211"/>
                </a:lnTo>
                <a:lnTo>
                  <a:pt x="117" y="226"/>
                </a:lnTo>
                <a:lnTo>
                  <a:pt x="113" y="226"/>
                </a:lnTo>
                <a:cubicBezTo>
                  <a:pt x="109" y="226"/>
                  <a:pt x="91" y="225"/>
                  <a:pt x="59" y="225"/>
                </a:cubicBezTo>
                <a:cubicBezTo>
                  <a:pt x="28" y="225"/>
                  <a:pt x="10" y="226"/>
                  <a:pt x="6" y="226"/>
                </a:cubicBezTo>
                <a:lnTo>
                  <a:pt x="1" y="226"/>
                </a:lnTo>
                <a:lnTo>
                  <a:pt x="1" y="211"/>
                </a:lnTo>
                <a:lnTo>
                  <a:pt x="10" y="211"/>
                </a:lnTo>
                <a:cubicBezTo>
                  <a:pt x="15" y="211"/>
                  <a:pt x="19" y="211"/>
                  <a:pt x="23" y="211"/>
                </a:cubicBezTo>
                <a:cubicBezTo>
                  <a:pt x="27" y="211"/>
                  <a:pt x="30" y="211"/>
                  <a:pt x="32" y="210"/>
                </a:cubicBezTo>
                <a:cubicBezTo>
                  <a:pt x="34" y="210"/>
                  <a:pt x="35" y="210"/>
                  <a:pt x="37" y="209"/>
                </a:cubicBezTo>
                <a:cubicBezTo>
                  <a:pt x="39" y="209"/>
                  <a:pt x="39" y="209"/>
                  <a:pt x="40" y="209"/>
                </a:cubicBezTo>
                <a:cubicBezTo>
                  <a:pt x="40" y="209"/>
                  <a:pt x="41" y="208"/>
                  <a:pt x="42" y="207"/>
                </a:cubicBezTo>
                <a:cubicBezTo>
                  <a:pt x="43" y="206"/>
                  <a:pt x="43" y="206"/>
                  <a:pt x="44" y="206"/>
                </a:cubicBezTo>
                <a:lnTo>
                  <a:pt x="44"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0" name=""/>
          <p:cNvSpPr/>
          <p:nvPr/>
        </p:nvSpPr>
        <p:spPr>
          <a:xfrm>
            <a:off x="3241080" y="1632240"/>
            <a:ext cx="23040" cy="54360"/>
          </a:xfrm>
          <a:custGeom>
            <a:avLst/>
            <a:gdLst/>
            <a:ahLst/>
            <a:rect l="0" t="0" r="r" b="b"/>
            <a:pathLst>
              <a:path w="64" h="151">
                <a:moveTo>
                  <a:pt x="0" y="42"/>
                </a:moveTo>
                <a:cubicBezTo>
                  <a:pt x="0" y="42"/>
                  <a:pt x="0" y="37"/>
                  <a:pt x="0" y="29"/>
                </a:cubicBezTo>
                <a:cubicBezTo>
                  <a:pt x="0" y="21"/>
                  <a:pt x="3" y="14"/>
                  <a:pt x="8" y="8"/>
                </a:cubicBezTo>
                <a:cubicBezTo>
                  <a:pt x="13" y="3"/>
                  <a:pt x="20" y="0"/>
                  <a:pt x="28" y="0"/>
                </a:cubicBezTo>
                <a:cubicBezTo>
                  <a:pt x="37" y="0"/>
                  <a:pt x="46" y="4"/>
                  <a:pt x="53" y="12"/>
                </a:cubicBezTo>
                <a:cubicBezTo>
                  <a:pt x="60" y="20"/>
                  <a:pt x="64" y="34"/>
                  <a:pt x="64" y="55"/>
                </a:cubicBezTo>
                <a:cubicBezTo>
                  <a:pt x="64" y="66"/>
                  <a:pt x="63" y="77"/>
                  <a:pt x="60" y="87"/>
                </a:cubicBezTo>
                <a:cubicBezTo>
                  <a:pt x="57" y="98"/>
                  <a:pt x="54" y="107"/>
                  <a:pt x="50" y="115"/>
                </a:cubicBezTo>
                <a:cubicBezTo>
                  <a:pt x="46" y="122"/>
                  <a:pt x="42" y="129"/>
                  <a:pt x="36" y="134"/>
                </a:cubicBezTo>
                <a:cubicBezTo>
                  <a:pt x="32" y="140"/>
                  <a:pt x="28" y="144"/>
                  <a:pt x="25" y="147"/>
                </a:cubicBezTo>
                <a:cubicBezTo>
                  <a:pt x="22" y="150"/>
                  <a:pt x="20" y="152"/>
                  <a:pt x="19" y="151"/>
                </a:cubicBezTo>
                <a:cubicBezTo>
                  <a:pt x="17" y="151"/>
                  <a:pt x="15" y="150"/>
                  <a:pt x="13" y="147"/>
                </a:cubicBezTo>
                <a:cubicBezTo>
                  <a:pt x="10" y="144"/>
                  <a:pt x="8" y="142"/>
                  <a:pt x="8" y="141"/>
                </a:cubicBezTo>
                <a:cubicBezTo>
                  <a:pt x="8" y="140"/>
                  <a:pt x="10" y="137"/>
                  <a:pt x="13" y="133"/>
                </a:cubicBezTo>
                <a:cubicBezTo>
                  <a:pt x="17" y="129"/>
                  <a:pt x="21" y="125"/>
                  <a:pt x="25" y="119"/>
                </a:cubicBezTo>
                <a:cubicBezTo>
                  <a:pt x="30" y="113"/>
                  <a:pt x="34" y="105"/>
                  <a:pt x="39" y="95"/>
                </a:cubicBezTo>
                <a:cubicBezTo>
                  <a:pt x="43" y="85"/>
                  <a:pt x="45" y="73"/>
                  <a:pt x="47" y="60"/>
                </a:cubicBezTo>
                <a:lnTo>
                  <a:pt x="47" y="54"/>
                </a:lnTo>
                <a:lnTo>
                  <a:pt x="46" y="55"/>
                </a:lnTo>
                <a:cubicBezTo>
                  <a:pt x="45" y="55"/>
                  <a:pt x="45" y="55"/>
                  <a:pt x="44" y="56"/>
                </a:cubicBezTo>
                <a:cubicBezTo>
                  <a:pt x="43" y="56"/>
                  <a:pt x="42" y="57"/>
                  <a:pt x="41" y="57"/>
                </a:cubicBezTo>
                <a:cubicBezTo>
                  <a:pt x="40" y="58"/>
                  <a:pt x="37" y="58"/>
                  <a:pt x="35" y="58"/>
                </a:cubicBezTo>
                <a:cubicBezTo>
                  <a:pt x="34" y="58"/>
                  <a:pt x="32" y="58"/>
                  <a:pt x="30" y="59"/>
                </a:cubicBezTo>
                <a:cubicBezTo>
                  <a:pt x="21" y="59"/>
                  <a:pt x="14" y="56"/>
                  <a:pt x="9" y="50"/>
                </a:cubicBez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1" name=""/>
          <p:cNvSpPr/>
          <p:nvPr/>
        </p:nvSpPr>
        <p:spPr>
          <a:xfrm>
            <a:off x="3279240" y="1576440"/>
            <a:ext cx="97560" cy="77040"/>
          </a:xfrm>
          <a:custGeom>
            <a:avLst/>
            <a:gdLst/>
            <a:ahLst/>
            <a:rect l="0" t="0" r="r" b="b"/>
            <a:pathLst>
              <a:path w="271" h="214">
                <a:moveTo>
                  <a:pt x="98" y="214"/>
                </a:moveTo>
                <a:cubicBezTo>
                  <a:pt x="94" y="213"/>
                  <a:pt x="77" y="212"/>
                  <a:pt x="48" y="212"/>
                </a:cubicBezTo>
                <a:cubicBezTo>
                  <a:pt x="22" y="212"/>
                  <a:pt x="7" y="213"/>
                  <a:pt x="3" y="214"/>
                </a:cubicBezTo>
                <a:lnTo>
                  <a:pt x="0" y="214"/>
                </a:lnTo>
                <a:lnTo>
                  <a:pt x="0" y="184"/>
                </a:lnTo>
                <a:lnTo>
                  <a:pt x="46" y="184"/>
                </a:lnTo>
                <a:lnTo>
                  <a:pt x="107" y="111"/>
                </a:lnTo>
                <a:lnTo>
                  <a:pt x="42" y="30"/>
                </a:lnTo>
                <a:lnTo>
                  <a:pt x="2" y="30"/>
                </a:lnTo>
                <a:lnTo>
                  <a:pt x="2" y="0"/>
                </a:lnTo>
                <a:lnTo>
                  <a:pt x="6" y="0"/>
                </a:lnTo>
                <a:cubicBezTo>
                  <a:pt x="11" y="1"/>
                  <a:pt x="28" y="2"/>
                  <a:pt x="58" y="2"/>
                </a:cubicBezTo>
                <a:cubicBezTo>
                  <a:pt x="91" y="2"/>
                  <a:pt x="111" y="1"/>
                  <a:pt x="116" y="0"/>
                </a:cubicBezTo>
                <a:lnTo>
                  <a:pt x="121" y="0"/>
                </a:lnTo>
                <a:lnTo>
                  <a:pt x="121" y="30"/>
                </a:lnTo>
                <a:lnTo>
                  <a:pt x="107" y="30"/>
                </a:lnTo>
                <a:lnTo>
                  <a:pt x="124" y="50"/>
                </a:lnTo>
                <a:cubicBezTo>
                  <a:pt x="135" y="64"/>
                  <a:pt x="141" y="71"/>
                  <a:pt x="141" y="71"/>
                </a:cubicBezTo>
                <a:cubicBezTo>
                  <a:pt x="142" y="71"/>
                  <a:pt x="148" y="64"/>
                  <a:pt x="159" y="50"/>
                </a:cubicBezTo>
                <a:lnTo>
                  <a:pt x="176" y="30"/>
                </a:lnTo>
                <a:lnTo>
                  <a:pt x="158" y="30"/>
                </a:lnTo>
                <a:lnTo>
                  <a:pt x="158" y="0"/>
                </a:lnTo>
                <a:lnTo>
                  <a:pt x="162" y="0"/>
                </a:lnTo>
                <a:cubicBezTo>
                  <a:pt x="167" y="1"/>
                  <a:pt x="184" y="2"/>
                  <a:pt x="214" y="2"/>
                </a:cubicBezTo>
                <a:cubicBezTo>
                  <a:pt x="239" y="2"/>
                  <a:pt x="254" y="1"/>
                  <a:pt x="258" y="0"/>
                </a:cubicBezTo>
                <a:lnTo>
                  <a:pt x="261" y="0"/>
                </a:lnTo>
                <a:lnTo>
                  <a:pt x="261" y="30"/>
                </a:lnTo>
                <a:lnTo>
                  <a:pt x="216" y="30"/>
                </a:lnTo>
                <a:lnTo>
                  <a:pt x="160" y="95"/>
                </a:lnTo>
                <a:lnTo>
                  <a:pt x="232" y="183"/>
                </a:lnTo>
                <a:lnTo>
                  <a:pt x="251" y="184"/>
                </a:lnTo>
                <a:lnTo>
                  <a:pt x="271" y="184"/>
                </a:lnTo>
                <a:lnTo>
                  <a:pt x="271" y="214"/>
                </a:lnTo>
                <a:lnTo>
                  <a:pt x="267" y="214"/>
                </a:lnTo>
                <a:cubicBezTo>
                  <a:pt x="262" y="213"/>
                  <a:pt x="245" y="212"/>
                  <a:pt x="215" y="212"/>
                </a:cubicBezTo>
                <a:cubicBezTo>
                  <a:pt x="181" y="212"/>
                  <a:pt x="161" y="213"/>
                  <a:pt x="156" y="214"/>
                </a:cubicBezTo>
                <a:lnTo>
                  <a:pt x="151" y="214"/>
                </a:lnTo>
                <a:lnTo>
                  <a:pt x="151" y="184"/>
                </a:lnTo>
                <a:lnTo>
                  <a:pt x="165" y="184"/>
                </a:lnTo>
                <a:cubicBezTo>
                  <a:pt x="165" y="184"/>
                  <a:pt x="158" y="175"/>
                  <a:pt x="146" y="159"/>
                </a:cubicBezTo>
                <a:cubicBezTo>
                  <a:pt x="133" y="143"/>
                  <a:pt x="126" y="135"/>
                  <a:pt x="126" y="135"/>
                </a:cubicBezTo>
                <a:lnTo>
                  <a:pt x="84" y="183"/>
                </a:lnTo>
                <a:lnTo>
                  <a:pt x="94" y="184"/>
                </a:lnTo>
                <a:lnTo>
                  <a:pt x="102" y="184"/>
                </a:lnTo>
                <a:lnTo>
                  <a:pt x="102" y="214"/>
                </a:lnTo>
                <a:lnTo>
                  <a:pt x="98"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2" name=""/>
          <p:cNvSpPr/>
          <p:nvPr/>
        </p:nvSpPr>
        <p:spPr>
          <a:xfrm>
            <a:off x="3390480" y="1597680"/>
            <a:ext cx="51480" cy="84240"/>
          </a:xfrm>
          <a:custGeom>
            <a:avLst/>
            <a:gdLst/>
            <a:ahLst/>
            <a:rect l="0" t="0" r="r" b="b"/>
            <a:pathLst>
              <a:path w="143" h="234">
                <a:moveTo>
                  <a:pt x="19" y="28"/>
                </a:moveTo>
                <a:cubicBezTo>
                  <a:pt x="33" y="9"/>
                  <a:pt x="50" y="0"/>
                  <a:pt x="72" y="0"/>
                </a:cubicBezTo>
                <a:cubicBezTo>
                  <a:pt x="83" y="0"/>
                  <a:pt x="94" y="3"/>
                  <a:pt x="105" y="9"/>
                </a:cubicBezTo>
                <a:cubicBezTo>
                  <a:pt x="115" y="15"/>
                  <a:pt x="124" y="25"/>
                  <a:pt x="131" y="40"/>
                </a:cubicBezTo>
                <a:cubicBezTo>
                  <a:pt x="139" y="59"/>
                  <a:pt x="143" y="84"/>
                  <a:pt x="143" y="118"/>
                </a:cubicBezTo>
                <a:cubicBezTo>
                  <a:pt x="143" y="153"/>
                  <a:pt x="139" y="180"/>
                  <a:pt x="129" y="198"/>
                </a:cubicBezTo>
                <a:cubicBezTo>
                  <a:pt x="124" y="208"/>
                  <a:pt x="118" y="215"/>
                  <a:pt x="110" y="221"/>
                </a:cubicBezTo>
                <a:cubicBezTo>
                  <a:pt x="102" y="227"/>
                  <a:pt x="96" y="230"/>
                  <a:pt x="90" y="231"/>
                </a:cubicBezTo>
                <a:cubicBezTo>
                  <a:pt x="84" y="233"/>
                  <a:pt x="78" y="234"/>
                  <a:pt x="72" y="234"/>
                </a:cubicBezTo>
                <a:cubicBezTo>
                  <a:pt x="67" y="234"/>
                  <a:pt x="61" y="233"/>
                  <a:pt x="55" y="232"/>
                </a:cubicBezTo>
                <a:cubicBezTo>
                  <a:pt x="49" y="230"/>
                  <a:pt x="42" y="227"/>
                  <a:pt x="34" y="221"/>
                </a:cubicBezTo>
                <a:cubicBezTo>
                  <a:pt x="26" y="215"/>
                  <a:pt x="19" y="208"/>
                  <a:pt x="15" y="198"/>
                </a:cubicBezTo>
                <a:cubicBezTo>
                  <a:pt x="5" y="180"/>
                  <a:pt x="0" y="153"/>
                  <a:pt x="0" y="118"/>
                </a:cubicBezTo>
                <a:cubicBezTo>
                  <a:pt x="0" y="78"/>
                  <a:pt x="6" y="48"/>
                  <a:pt x="19" y="28"/>
                </a:cubicBezTo>
                <a:moveTo>
                  <a:pt x="96" y="23"/>
                </a:moveTo>
                <a:cubicBezTo>
                  <a:pt x="90" y="16"/>
                  <a:pt x="82" y="13"/>
                  <a:pt x="72" y="13"/>
                </a:cubicBezTo>
                <a:cubicBezTo>
                  <a:pt x="63" y="13"/>
                  <a:pt x="55" y="16"/>
                  <a:pt x="48" y="23"/>
                </a:cubicBezTo>
                <a:cubicBezTo>
                  <a:pt x="42" y="29"/>
                  <a:pt x="39" y="37"/>
                  <a:pt x="37" y="48"/>
                </a:cubicBezTo>
                <a:cubicBezTo>
                  <a:pt x="35" y="58"/>
                  <a:pt x="34" y="80"/>
                  <a:pt x="34" y="114"/>
                </a:cubicBezTo>
                <a:cubicBezTo>
                  <a:pt x="34" y="149"/>
                  <a:pt x="35" y="173"/>
                  <a:pt x="37" y="184"/>
                </a:cubicBezTo>
                <a:cubicBezTo>
                  <a:pt x="39" y="195"/>
                  <a:pt x="43" y="204"/>
                  <a:pt x="49" y="211"/>
                </a:cubicBezTo>
                <a:cubicBezTo>
                  <a:pt x="55" y="218"/>
                  <a:pt x="63" y="221"/>
                  <a:pt x="72" y="221"/>
                </a:cubicBezTo>
                <a:cubicBezTo>
                  <a:pt x="81" y="221"/>
                  <a:pt x="89" y="218"/>
                  <a:pt x="95" y="211"/>
                </a:cubicBezTo>
                <a:cubicBezTo>
                  <a:pt x="102" y="204"/>
                  <a:pt x="106" y="195"/>
                  <a:pt x="108" y="182"/>
                </a:cubicBezTo>
                <a:cubicBezTo>
                  <a:pt x="109" y="170"/>
                  <a:pt x="110" y="147"/>
                  <a:pt x="110" y="114"/>
                </a:cubicBezTo>
                <a:cubicBezTo>
                  <a:pt x="110" y="80"/>
                  <a:pt x="109" y="59"/>
                  <a:pt x="108" y="48"/>
                </a:cubicBezTo>
                <a:cubicBezTo>
                  <a:pt x="106" y="38"/>
                  <a:pt x="102" y="30"/>
                  <a:pt x="96" y="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3" name=""/>
          <p:cNvSpPr/>
          <p:nvPr/>
        </p:nvSpPr>
        <p:spPr>
          <a:xfrm>
            <a:off x="3464640" y="1523880"/>
            <a:ext cx="41760" cy="172440"/>
          </a:xfrm>
          <a:custGeom>
            <a:avLst/>
            <a:gdLst/>
            <a:ahLst/>
            <a:rect l="0" t="0" r="r" b="b"/>
            <a:pathLst>
              <a:path w="116" h="479">
                <a:moveTo>
                  <a:pt x="3" y="0"/>
                </a:moveTo>
                <a:lnTo>
                  <a:pt x="5" y="0"/>
                </a:lnTo>
                <a:cubicBezTo>
                  <a:pt x="6" y="0"/>
                  <a:pt x="8" y="0"/>
                  <a:pt x="10" y="0"/>
                </a:cubicBezTo>
                <a:lnTo>
                  <a:pt x="16" y="0"/>
                </a:lnTo>
                <a:lnTo>
                  <a:pt x="29" y="11"/>
                </a:lnTo>
                <a:cubicBezTo>
                  <a:pt x="59" y="38"/>
                  <a:pt x="81" y="72"/>
                  <a:pt x="95" y="113"/>
                </a:cubicBezTo>
                <a:cubicBezTo>
                  <a:pt x="109" y="153"/>
                  <a:pt x="116" y="195"/>
                  <a:pt x="116" y="239"/>
                </a:cubicBezTo>
                <a:cubicBezTo>
                  <a:pt x="116" y="261"/>
                  <a:pt x="114" y="282"/>
                  <a:pt x="111" y="302"/>
                </a:cubicBezTo>
                <a:cubicBezTo>
                  <a:pt x="108" y="323"/>
                  <a:pt x="104" y="340"/>
                  <a:pt x="100" y="354"/>
                </a:cubicBezTo>
                <a:cubicBezTo>
                  <a:pt x="96" y="368"/>
                  <a:pt x="90" y="382"/>
                  <a:pt x="82" y="396"/>
                </a:cubicBezTo>
                <a:cubicBezTo>
                  <a:pt x="74" y="410"/>
                  <a:pt x="68" y="421"/>
                  <a:pt x="64" y="428"/>
                </a:cubicBezTo>
                <a:cubicBezTo>
                  <a:pt x="59" y="435"/>
                  <a:pt x="53" y="443"/>
                  <a:pt x="44" y="452"/>
                </a:cubicBezTo>
                <a:cubicBezTo>
                  <a:pt x="36" y="461"/>
                  <a:pt x="31" y="467"/>
                  <a:pt x="29" y="468"/>
                </a:cubicBezTo>
                <a:cubicBezTo>
                  <a:pt x="27" y="470"/>
                  <a:pt x="24" y="473"/>
                  <a:pt x="18" y="477"/>
                </a:cubicBezTo>
                <a:cubicBezTo>
                  <a:pt x="17" y="478"/>
                  <a:pt x="16" y="479"/>
                  <a:pt x="16" y="479"/>
                </a:cubicBezTo>
                <a:lnTo>
                  <a:pt x="10" y="479"/>
                </a:lnTo>
                <a:cubicBezTo>
                  <a:pt x="7" y="479"/>
                  <a:pt x="5" y="479"/>
                  <a:pt x="4" y="479"/>
                </a:cubicBezTo>
                <a:cubicBezTo>
                  <a:pt x="3" y="479"/>
                  <a:pt x="2" y="479"/>
                  <a:pt x="2" y="478"/>
                </a:cubicBezTo>
                <a:cubicBezTo>
                  <a:pt x="1" y="477"/>
                  <a:pt x="1" y="475"/>
                  <a:pt x="0" y="473"/>
                </a:cubicBezTo>
                <a:cubicBezTo>
                  <a:pt x="1" y="473"/>
                  <a:pt x="2" y="471"/>
                  <a:pt x="5" y="467"/>
                </a:cubicBezTo>
                <a:cubicBezTo>
                  <a:pt x="56" y="416"/>
                  <a:pt x="81" y="340"/>
                  <a:pt x="81" y="239"/>
                </a:cubicBezTo>
                <a:cubicBezTo>
                  <a:pt x="81" y="139"/>
                  <a:pt x="56" y="63"/>
                  <a:pt x="5" y="12"/>
                </a:cubicBezTo>
                <a:cubicBezTo>
                  <a:pt x="2" y="8"/>
                  <a:pt x="1" y="6"/>
                  <a:pt x="0" y="6"/>
                </a:cubicBezTo>
                <a:cubicBezTo>
                  <a:pt x="0" y="3"/>
                  <a:pt x="1" y="1"/>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4" name=""/>
          <p:cNvSpPr/>
          <p:nvPr/>
        </p:nvSpPr>
        <p:spPr>
          <a:xfrm>
            <a:off x="3528000" y="1576800"/>
            <a:ext cx="73800" cy="109800"/>
          </a:xfrm>
          <a:custGeom>
            <a:avLst/>
            <a:gdLst/>
            <a:ahLst/>
            <a:rect l="0" t="0" r="r" b="b"/>
            <a:pathLst>
              <a:path w="205" h="305">
                <a:moveTo>
                  <a:pt x="0" y="138"/>
                </a:moveTo>
                <a:cubicBezTo>
                  <a:pt x="0" y="105"/>
                  <a:pt x="12" y="75"/>
                  <a:pt x="36" y="46"/>
                </a:cubicBezTo>
                <a:cubicBezTo>
                  <a:pt x="60" y="16"/>
                  <a:pt x="88" y="1"/>
                  <a:pt x="119" y="1"/>
                </a:cubicBezTo>
                <a:cubicBezTo>
                  <a:pt x="138" y="1"/>
                  <a:pt x="153" y="9"/>
                  <a:pt x="163" y="26"/>
                </a:cubicBezTo>
                <a:cubicBezTo>
                  <a:pt x="163" y="25"/>
                  <a:pt x="164" y="24"/>
                  <a:pt x="165" y="23"/>
                </a:cubicBezTo>
                <a:cubicBezTo>
                  <a:pt x="167" y="21"/>
                  <a:pt x="168" y="19"/>
                  <a:pt x="171" y="17"/>
                </a:cubicBezTo>
                <a:cubicBezTo>
                  <a:pt x="173" y="16"/>
                  <a:pt x="175" y="14"/>
                  <a:pt x="178" y="12"/>
                </a:cubicBezTo>
                <a:cubicBezTo>
                  <a:pt x="189" y="4"/>
                  <a:pt x="196" y="0"/>
                  <a:pt x="200" y="0"/>
                </a:cubicBezTo>
                <a:cubicBezTo>
                  <a:pt x="201" y="0"/>
                  <a:pt x="203" y="1"/>
                  <a:pt x="204" y="2"/>
                </a:cubicBezTo>
                <a:cubicBezTo>
                  <a:pt x="205" y="3"/>
                  <a:pt x="205" y="3"/>
                  <a:pt x="205" y="4"/>
                </a:cubicBezTo>
                <a:cubicBezTo>
                  <a:pt x="205" y="7"/>
                  <a:pt x="194" y="53"/>
                  <a:pt x="172" y="141"/>
                </a:cubicBezTo>
                <a:cubicBezTo>
                  <a:pt x="149" y="232"/>
                  <a:pt x="138" y="278"/>
                  <a:pt x="138" y="279"/>
                </a:cubicBezTo>
                <a:cubicBezTo>
                  <a:pt x="138" y="282"/>
                  <a:pt x="145" y="283"/>
                  <a:pt x="160" y="283"/>
                </a:cubicBezTo>
                <a:lnTo>
                  <a:pt x="172" y="283"/>
                </a:lnTo>
                <a:cubicBezTo>
                  <a:pt x="173" y="286"/>
                  <a:pt x="174" y="287"/>
                  <a:pt x="174" y="288"/>
                </a:cubicBezTo>
                <a:cubicBezTo>
                  <a:pt x="174" y="288"/>
                  <a:pt x="174" y="291"/>
                  <a:pt x="173" y="296"/>
                </a:cubicBezTo>
                <a:cubicBezTo>
                  <a:pt x="172" y="300"/>
                  <a:pt x="170" y="304"/>
                  <a:pt x="168" y="305"/>
                </a:cubicBezTo>
                <a:lnTo>
                  <a:pt x="162" y="305"/>
                </a:lnTo>
                <a:cubicBezTo>
                  <a:pt x="152" y="305"/>
                  <a:pt x="135" y="304"/>
                  <a:pt x="110" y="304"/>
                </a:cubicBezTo>
                <a:cubicBezTo>
                  <a:pt x="101" y="304"/>
                  <a:pt x="92" y="304"/>
                  <a:pt x="85" y="304"/>
                </a:cubicBezTo>
                <a:cubicBezTo>
                  <a:pt x="78" y="304"/>
                  <a:pt x="72" y="304"/>
                  <a:pt x="67" y="304"/>
                </a:cubicBezTo>
                <a:cubicBezTo>
                  <a:pt x="63" y="304"/>
                  <a:pt x="60" y="305"/>
                  <a:pt x="59" y="305"/>
                </a:cubicBezTo>
                <a:cubicBezTo>
                  <a:pt x="55" y="305"/>
                  <a:pt x="52" y="304"/>
                  <a:pt x="52" y="301"/>
                </a:cubicBezTo>
                <a:cubicBezTo>
                  <a:pt x="52" y="300"/>
                  <a:pt x="53" y="298"/>
                  <a:pt x="53" y="294"/>
                </a:cubicBezTo>
                <a:cubicBezTo>
                  <a:pt x="55" y="289"/>
                  <a:pt x="56" y="286"/>
                  <a:pt x="57" y="285"/>
                </a:cubicBezTo>
                <a:cubicBezTo>
                  <a:pt x="58" y="284"/>
                  <a:pt x="61" y="283"/>
                  <a:pt x="66" y="283"/>
                </a:cubicBezTo>
                <a:cubicBezTo>
                  <a:pt x="82" y="283"/>
                  <a:pt x="91" y="282"/>
                  <a:pt x="95" y="280"/>
                </a:cubicBezTo>
                <a:cubicBezTo>
                  <a:pt x="98" y="278"/>
                  <a:pt x="102" y="264"/>
                  <a:pt x="108" y="238"/>
                </a:cubicBezTo>
                <a:cubicBezTo>
                  <a:pt x="115" y="212"/>
                  <a:pt x="118" y="198"/>
                  <a:pt x="118" y="197"/>
                </a:cubicBezTo>
                <a:cubicBezTo>
                  <a:pt x="118" y="197"/>
                  <a:pt x="117" y="197"/>
                  <a:pt x="115" y="199"/>
                </a:cubicBezTo>
                <a:cubicBezTo>
                  <a:pt x="100" y="211"/>
                  <a:pt x="83" y="217"/>
                  <a:pt x="66" y="217"/>
                </a:cubicBezTo>
                <a:cubicBezTo>
                  <a:pt x="49" y="217"/>
                  <a:pt x="33" y="211"/>
                  <a:pt x="20" y="198"/>
                </a:cubicBezTo>
                <a:cubicBezTo>
                  <a:pt x="6" y="186"/>
                  <a:pt x="0" y="165"/>
                  <a:pt x="0" y="138"/>
                </a:cubicBezTo>
                <a:moveTo>
                  <a:pt x="153" y="57"/>
                </a:moveTo>
                <a:cubicBezTo>
                  <a:pt x="146" y="32"/>
                  <a:pt x="134" y="18"/>
                  <a:pt x="117" y="18"/>
                </a:cubicBezTo>
                <a:cubicBezTo>
                  <a:pt x="106" y="18"/>
                  <a:pt x="96" y="23"/>
                  <a:pt x="84" y="34"/>
                </a:cubicBezTo>
                <a:cubicBezTo>
                  <a:pt x="74" y="44"/>
                  <a:pt x="66" y="57"/>
                  <a:pt x="61" y="72"/>
                </a:cubicBezTo>
                <a:cubicBezTo>
                  <a:pt x="51" y="98"/>
                  <a:pt x="45" y="124"/>
                  <a:pt x="41" y="151"/>
                </a:cubicBezTo>
                <a:cubicBezTo>
                  <a:pt x="41" y="152"/>
                  <a:pt x="41" y="154"/>
                  <a:pt x="41" y="156"/>
                </a:cubicBezTo>
                <a:cubicBezTo>
                  <a:pt x="41" y="159"/>
                  <a:pt x="41" y="161"/>
                  <a:pt x="40" y="162"/>
                </a:cubicBezTo>
                <a:cubicBezTo>
                  <a:pt x="40" y="176"/>
                  <a:pt x="43" y="186"/>
                  <a:pt x="49" y="192"/>
                </a:cubicBezTo>
                <a:cubicBezTo>
                  <a:pt x="55" y="197"/>
                  <a:pt x="62" y="200"/>
                  <a:pt x="70" y="200"/>
                </a:cubicBezTo>
                <a:cubicBezTo>
                  <a:pt x="87" y="200"/>
                  <a:pt x="106" y="189"/>
                  <a:pt x="124" y="166"/>
                </a:cubicBezTo>
                <a:lnTo>
                  <a:pt x="128" y="160"/>
                </a:lnTo>
                <a:lnTo>
                  <a:pt x="153" y="5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5" name=""/>
          <p:cNvSpPr/>
          <p:nvPr/>
        </p:nvSpPr>
        <p:spPr>
          <a:xfrm>
            <a:off x="3617640" y="1523880"/>
            <a:ext cx="41400" cy="172440"/>
          </a:xfrm>
          <a:custGeom>
            <a:avLst/>
            <a:gdLst/>
            <a:ahLst/>
            <a:rect l="0" t="0" r="r" b="b"/>
            <a:pathLst>
              <a:path w="115" h="479">
                <a:moveTo>
                  <a:pt x="0" y="239"/>
                </a:moveTo>
                <a:cubicBezTo>
                  <a:pt x="0" y="217"/>
                  <a:pt x="2" y="196"/>
                  <a:pt x="5" y="176"/>
                </a:cubicBezTo>
                <a:cubicBezTo>
                  <a:pt x="8" y="157"/>
                  <a:pt x="12" y="140"/>
                  <a:pt x="16" y="125"/>
                </a:cubicBezTo>
                <a:cubicBezTo>
                  <a:pt x="20" y="111"/>
                  <a:pt x="26" y="97"/>
                  <a:pt x="33" y="83"/>
                </a:cubicBezTo>
                <a:cubicBezTo>
                  <a:pt x="42" y="69"/>
                  <a:pt x="48" y="59"/>
                  <a:pt x="53" y="51"/>
                </a:cubicBezTo>
                <a:cubicBezTo>
                  <a:pt x="57" y="43"/>
                  <a:pt x="64" y="35"/>
                  <a:pt x="73" y="26"/>
                </a:cubicBezTo>
                <a:cubicBezTo>
                  <a:pt x="82" y="17"/>
                  <a:pt x="87" y="12"/>
                  <a:pt x="88" y="10"/>
                </a:cubicBezTo>
                <a:cubicBezTo>
                  <a:pt x="90" y="8"/>
                  <a:pt x="94" y="5"/>
                  <a:pt x="100" y="0"/>
                </a:cubicBezTo>
                <a:lnTo>
                  <a:pt x="107" y="0"/>
                </a:lnTo>
                <a:lnTo>
                  <a:pt x="109" y="0"/>
                </a:lnTo>
                <a:cubicBezTo>
                  <a:pt x="113" y="0"/>
                  <a:pt x="115" y="1"/>
                  <a:pt x="115" y="4"/>
                </a:cubicBezTo>
                <a:cubicBezTo>
                  <a:pt x="115" y="5"/>
                  <a:pt x="113" y="8"/>
                  <a:pt x="107" y="14"/>
                </a:cubicBezTo>
                <a:cubicBezTo>
                  <a:pt x="102" y="20"/>
                  <a:pt x="95" y="28"/>
                  <a:pt x="88" y="40"/>
                </a:cubicBezTo>
                <a:cubicBezTo>
                  <a:pt x="80" y="51"/>
                  <a:pt x="72" y="64"/>
                  <a:pt x="64" y="81"/>
                </a:cubicBezTo>
                <a:cubicBezTo>
                  <a:pt x="56" y="97"/>
                  <a:pt x="49" y="119"/>
                  <a:pt x="44" y="147"/>
                </a:cubicBezTo>
                <a:cubicBezTo>
                  <a:pt x="38" y="174"/>
                  <a:pt x="35" y="205"/>
                  <a:pt x="35" y="239"/>
                </a:cubicBezTo>
                <a:cubicBezTo>
                  <a:pt x="35" y="273"/>
                  <a:pt x="38" y="303"/>
                  <a:pt x="44" y="332"/>
                </a:cubicBezTo>
                <a:cubicBezTo>
                  <a:pt x="49" y="359"/>
                  <a:pt x="56" y="381"/>
                  <a:pt x="64" y="398"/>
                </a:cubicBezTo>
                <a:cubicBezTo>
                  <a:pt x="71" y="415"/>
                  <a:pt x="79" y="429"/>
                  <a:pt x="87" y="440"/>
                </a:cubicBezTo>
                <a:cubicBezTo>
                  <a:pt x="95" y="450"/>
                  <a:pt x="102" y="458"/>
                  <a:pt x="107" y="465"/>
                </a:cubicBezTo>
                <a:cubicBezTo>
                  <a:pt x="113" y="471"/>
                  <a:pt x="115" y="475"/>
                  <a:pt x="115" y="475"/>
                </a:cubicBezTo>
                <a:cubicBezTo>
                  <a:pt x="115" y="478"/>
                  <a:pt x="113" y="479"/>
                  <a:pt x="108" y="479"/>
                </a:cubicBezTo>
                <a:lnTo>
                  <a:pt x="107" y="479"/>
                </a:lnTo>
                <a:lnTo>
                  <a:pt x="100" y="479"/>
                </a:lnTo>
                <a:lnTo>
                  <a:pt x="87" y="468"/>
                </a:lnTo>
                <a:cubicBezTo>
                  <a:pt x="57" y="441"/>
                  <a:pt x="34" y="407"/>
                  <a:pt x="21" y="366"/>
                </a:cubicBezTo>
                <a:cubicBezTo>
                  <a:pt x="7" y="326"/>
                  <a:pt x="0" y="283"/>
                  <a:pt x="0" y="2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6" name=""/>
          <p:cNvSpPr/>
          <p:nvPr/>
        </p:nvSpPr>
        <p:spPr>
          <a:xfrm>
            <a:off x="3672000" y="1576440"/>
            <a:ext cx="97560" cy="77040"/>
          </a:xfrm>
          <a:custGeom>
            <a:avLst/>
            <a:gdLst/>
            <a:ahLst/>
            <a:rect l="0" t="0" r="r" b="b"/>
            <a:pathLst>
              <a:path w="271" h="214">
                <a:moveTo>
                  <a:pt x="99" y="214"/>
                </a:moveTo>
                <a:cubicBezTo>
                  <a:pt x="94" y="213"/>
                  <a:pt x="77" y="212"/>
                  <a:pt x="48" y="212"/>
                </a:cubicBezTo>
                <a:cubicBezTo>
                  <a:pt x="22" y="212"/>
                  <a:pt x="7" y="213"/>
                  <a:pt x="3" y="214"/>
                </a:cubicBezTo>
                <a:lnTo>
                  <a:pt x="0" y="214"/>
                </a:lnTo>
                <a:lnTo>
                  <a:pt x="0" y="184"/>
                </a:lnTo>
                <a:lnTo>
                  <a:pt x="46" y="184"/>
                </a:lnTo>
                <a:lnTo>
                  <a:pt x="107" y="111"/>
                </a:lnTo>
                <a:lnTo>
                  <a:pt x="42" y="30"/>
                </a:lnTo>
                <a:lnTo>
                  <a:pt x="3" y="30"/>
                </a:lnTo>
                <a:lnTo>
                  <a:pt x="3" y="0"/>
                </a:lnTo>
                <a:lnTo>
                  <a:pt x="6" y="0"/>
                </a:lnTo>
                <a:cubicBezTo>
                  <a:pt x="11" y="1"/>
                  <a:pt x="28" y="2"/>
                  <a:pt x="58" y="2"/>
                </a:cubicBezTo>
                <a:cubicBezTo>
                  <a:pt x="92" y="2"/>
                  <a:pt x="111" y="1"/>
                  <a:pt x="117" y="0"/>
                </a:cubicBezTo>
                <a:lnTo>
                  <a:pt x="121" y="0"/>
                </a:lnTo>
                <a:lnTo>
                  <a:pt x="121" y="30"/>
                </a:lnTo>
                <a:lnTo>
                  <a:pt x="108" y="30"/>
                </a:lnTo>
                <a:lnTo>
                  <a:pt x="124" y="50"/>
                </a:lnTo>
                <a:cubicBezTo>
                  <a:pt x="135" y="64"/>
                  <a:pt x="141" y="71"/>
                  <a:pt x="141" y="71"/>
                </a:cubicBezTo>
                <a:cubicBezTo>
                  <a:pt x="142" y="71"/>
                  <a:pt x="149" y="64"/>
                  <a:pt x="159" y="50"/>
                </a:cubicBezTo>
                <a:lnTo>
                  <a:pt x="176" y="30"/>
                </a:lnTo>
                <a:lnTo>
                  <a:pt x="158" y="30"/>
                </a:lnTo>
                <a:lnTo>
                  <a:pt x="158" y="0"/>
                </a:lnTo>
                <a:lnTo>
                  <a:pt x="162" y="0"/>
                </a:lnTo>
                <a:cubicBezTo>
                  <a:pt x="167" y="1"/>
                  <a:pt x="184" y="2"/>
                  <a:pt x="214" y="2"/>
                </a:cubicBezTo>
                <a:cubicBezTo>
                  <a:pt x="240" y="2"/>
                  <a:pt x="255" y="1"/>
                  <a:pt x="258" y="0"/>
                </a:cubicBezTo>
                <a:lnTo>
                  <a:pt x="262" y="0"/>
                </a:lnTo>
                <a:lnTo>
                  <a:pt x="262" y="30"/>
                </a:lnTo>
                <a:lnTo>
                  <a:pt x="216" y="30"/>
                </a:lnTo>
                <a:lnTo>
                  <a:pt x="160" y="95"/>
                </a:lnTo>
                <a:lnTo>
                  <a:pt x="232" y="183"/>
                </a:lnTo>
                <a:lnTo>
                  <a:pt x="252" y="184"/>
                </a:lnTo>
                <a:lnTo>
                  <a:pt x="271" y="184"/>
                </a:lnTo>
                <a:lnTo>
                  <a:pt x="271" y="214"/>
                </a:lnTo>
                <a:lnTo>
                  <a:pt x="268" y="214"/>
                </a:lnTo>
                <a:cubicBezTo>
                  <a:pt x="263" y="213"/>
                  <a:pt x="245" y="212"/>
                  <a:pt x="215" y="212"/>
                </a:cubicBezTo>
                <a:cubicBezTo>
                  <a:pt x="181" y="212"/>
                  <a:pt x="162" y="213"/>
                  <a:pt x="156" y="214"/>
                </a:cubicBezTo>
                <a:lnTo>
                  <a:pt x="152" y="214"/>
                </a:lnTo>
                <a:lnTo>
                  <a:pt x="152" y="184"/>
                </a:lnTo>
                <a:lnTo>
                  <a:pt x="165" y="184"/>
                </a:lnTo>
                <a:cubicBezTo>
                  <a:pt x="165" y="184"/>
                  <a:pt x="159" y="175"/>
                  <a:pt x="146" y="159"/>
                </a:cubicBezTo>
                <a:cubicBezTo>
                  <a:pt x="133" y="143"/>
                  <a:pt x="127" y="135"/>
                  <a:pt x="126" y="135"/>
                </a:cubicBezTo>
                <a:lnTo>
                  <a:pt x="85" y="183"/>
                </a:lnTo>
                <a:lnTo>
                  <a:pt x="94" y="184"/>
                </a:lnTo>
                <a:lnTo>
                  <a:pt x="102" y="184"/>
                </a:lnTo>
                <a:lnTo>
                  <a:pt x="102"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7" name=""/>
          <p:cNvSpPr/>
          <p:nvPr/>
        </p:nvSpPr>
        <p:spPr>
          <a:xfrm>
            <a:off x="3781080" y="1602720"/>
            <a:ext cx="38160" cy="77760"/>
          </a:xfrm>
          <a:custGeom>
            <a:avLst/>
            <a:gdLst/>
            <a:ahLst/>
            <a:rect l="0" t="0" r="r" b="b"/>
            <a:pathLst>
              <a:path w="106" h="216">
                <a:moveTo>
                  <a:pt x="2" y="81"/>
                </a:moveTo>
                <a:cubicBezTo>
                  <a:pt x="0" y="80"/>
                  <a:pt x="0" y="78"/>
                  <a:pt x="0" y="78"/>
                </a:cubicBezTo>
                <a:cubicBezTo>
                  <a:pt x="0" y="77"/>
                  <a:pt x="0" y="75"/>
                  <a:pt x="1" y="72"/>
                </a:cubicBezTo>
                <a:cubicBezTo>
                  <a:pt x="1" y="70"/>
                  <a:pt x="2" y="68"/>
                  <a:pt x="2" y="68"/>
                </a:cubicBezTo>
                <a:cubicBezTo>
                  <a:pt x="3" y="67"/>
                  <a:pt x="4" y="66"/>
                  <a:pt x="5" y="66"/>
                </a:cubicBezTo>
                <a:cubicBezTo>
                  <a:pt x="7" y="66"/>
                  <a:pt x="13" y="66"/>
                  <a:pt x="23" y="66"/>
                </a:cubicBezTo>
                <a:lnTo>
                  <a:pt x="41" y="66"/>
                </a:lnTo>
                <a:lnTo>
                  <a:pt x="47" y="39"/>
                </a:lnTo>
                <a:cubicBezTo>
                  <a:pt x="48" y="36"/>
                  <a:pt x="48" y="33"/>
                  <a:pt x="49" y="29"/>
                </a:cubicBezTo>
                <a:cubicBezTo>
                  <a:pt x="51" y="25"/>
                  <a:pt x="52" y="22"/>
                  <a:pt x="53" y="20"/>
                </a:cubicBezTo>
                <a:cubicBezTo>
                  <a:pt x="53" y="18"/>
                  <a:pt x="54" y="16"/>
                  <a:pt x="55" y="13"/>
                </a:cubicBezTo>
                <a:cubicBezTo>
                  <a:pt x="55" y="10"/>
                  <a:pt x="56" y="9"/>
                  <a:pt x="57" y="7"/>
                </a:cubicBezTo>
                <a:cubicBezTo>
                  <a:pt x="59" y="6"/>
                  <a:pt x="60" y="5"/>
                  <a:pt x="61" y="3"/>
                </a:cubicBezTo>
                <a:cubicBezTo>
                  <a:pt x="62" y="2"/>
                  <a:pt x="64" y="1"/>
                  <a:pt x="66" y="0"/>
                </a:cubicBezTo>
                <a:cubicBezTo>
                  <a:pt x="68" y="0"/>
                  <a:pt x="70" y="0"/>
                  <a:pt x="72" y="0"/>
                </a:cubicBezTo>
                <a:cubicBezTo>
                  <a:pt x="76" y="0"/>
                  <a:pt x="79" y="1"/>
                  <a:pt x="80" y="3"/>
                </a:cubicBezTo>
                <a:cubicBezTo>
                  <a:pt x="82" y="6"/>
                  <a:pt x="82" y="8"/>
                  <a:pt x="82" y="10"/>
                </a:cubicBezTo>
                <a:cubicBezTo>
                  <a:pt x="82" y="11"/>
                  <a:pt x="81" y="17"/>
                  <a:pt x="79" y="26"/>
                </a:cubicBezTo>
                <a:cubicBezTo>
                  <a:pt x="77" y="35"/>
                  <a:pt x="75" y="44"/>
                  <a:pt x="73" y="52"/>
                </a:cubicBezTo>
                <a:lnTo>
                  <a:pt x="69" y="65"/>
                </a:lnTo>
                <a:cubicBezTo>
                  <a:pt x="69" y="65"/>
                  <a:pt x="75" y="66"/>
                  <a:pt x="86" y="66"/>
                </a:cubicBezTo>
                <a:lnTo>
                  <a:pt x="103" y="66"/>
                </a:lnTo>
                <a:cubicBezTo>
                  <a:pt x="105" y="67"/>
                  <a:pt x="106" y="68"/>
                  <a:pt x="106" y="69"/>
                </a:cubicBezTo>
                <a:cubicBezTo>
                  <a:pt x="106" y="74"/>
                  <a:pt x="104" y="78"/>
                  <a:pt x="101" y="81"/>
                </a:cubicBezTo>
                <a:lnTo>
                  <a:pt x="65" y="81"/>
                </a:lnTo>
                <a:lnTo>
                  <a:pt x="53" y="130"/>
                </a:lnTo>
                <a:cubicBezTo>
                  <a:pt x="43" y="166"/>
                  <a:pt x="39" y="187"/>
                  <a:pt x="39" y="189"/>
                </a:cubicBezTo>
                <a:cubicBezTo>
                  <a:pt x="39" y="199"/>
                  <a:pt x="42" y="204"/>
                  <a:pt x="48" y="204"/>
                </a:cubicBezTo>
                <a:cubicBezTo>
                  <a:pt x="57" y="204"/>
                  <a:pt x="65" y="200"/>
                  <a:pt x="72" y="192"/>
                </a:cubicBezTo>
                <a:cubicBezTo>
                  <a:pt x="79" y="184"/>
                  <a:pt x="85" y="175"/>
                  <a:pt x="90" y="163"/>
                </a:cubicBezTo>
                <a:cubicBezTo>
                  <a:pt x="90" y="161"/>
                  <a:pt x="91" y="161"/>
                  <a:pt x="92" y="160"/>
                </a:cubicBezTo>
                <a:cubicBezTo>
                  <a:pt x="92" y="160"/>
                  <a:pt x="94" y="160"/>
                  <a:pt x="97" y="160"/>
                </a:cubicBezTo>
                <a:lnTo>
                  <a:pt x="98" y="160"/>
                </a:lnTo>
                <a:cubicBezTo>
                  <a:pt x="101" y="160"/>
                  <a:pt x="103" y="161"/>
                  <a:pt x="103" y="162"/>
                </a:cubicBezTo>
                <a:cubicBezTo>
                  <a:pt x="103" y="163"/>
                  <a:pt x="103" y="164"/>
                  <a:pt x="102" y="166"/>
                </a:cubicBezTo>
                <a:cubicBezTo>
                  <a:pt x="101" y="170"/>
                  <a:pt x="99" y="175"/>
                  <a:pt x="96" y="180"/>
                </a:cubicBezTo>
                <a:cubicBezTo>
                  <a:pt x="93" y="185"/>
                  <a:pt x="89" y="191"/>
                  <a:pt x="84" y="196"/>
                </a:cubicBezTo>
                <a:cubicBezTo>
                  <a:pt x="80" y="202"/>
                  <a:pt x="74" y="207"/>
                  <a:pt x="67" y="210"/>
                </a:cubicBezTo>
                <a:cubicBezTo>
                  <a:pt x="60" y="214"/>
                  <a:pt x="54" y="216"/>
                  <a:pt x="46" y="216"/>
                </a:cubicBezTo>
                <a:cubicBezTo>
                  <a:pt x="39" y="216"/>
                  <a:pt x="32" y="214"/>
                  <a:pt x="26" y="211"/>
                </a:cubicBezTo>
                <a:cubicBezTo>
                  <a:pt x="20" y="208"/>
                  <a:pt x="16" y="202"/>
                  <a:pt x="13" y="193"/>
                </a:cubicBezTo>
                <a:cubicBezTo>
                  <a:pt x="13" y="192"/>
                  <a:pt x="12" y="189"/>
                  <a:pt x="12" y="184"/>
                </a:cubicBezTo>
                <a:lnTo>
                  <a:pt x="12" y="178"/>
                </a:lnTo>
                <a:lnTo>
                  <a:pt x="24" y="130"/>
                </a:lnTo>
                <a:cubicBezTo>
                  <a:pt x="32" y="98"/>
                  <a:pt x="36" y="82"/>
                  <a:pt x="36" y="82"/>
                </a:cubicBezTo>
                <a:cubicBezTo>
                  <a:pt x="36" y="81"/>
                  <a:pt x="31" y="81"/>
                  <a:pt x="19" y="81"/>
                </a:cubicBezTo>
                <a:lnTo>
                  <a:pt x="2" y="8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8" name=""/>
          <p:cNvSpPr/>
          <p:nvPr/>
        </p:nvSpPr>
        <p:spPr>
          <a:xfrm>
            <a:off x="3832920" y="1645920"/>
            <a:ext cx="74520" cy="5400"/>
          </a:xfrm>
          <a:custGeom>
            <a:avLst/>
            <a:gdLst/>
            <a:ahLst/>
            <a:rect l="0" t="0" r="r" b="b"/>
            <a:pathLst>
              <a:path w="207" h="15">
                <a:moveTo>
                  <a:pt x="4" y="0"/>
                </a:moveTo>
                <a:lnTo>
                  <a:pt x="202" y="0"/>
                </a:lnTo>
                <a:cubicBezTo>
                  <a:pt x="205" y="2"/>
                  <a:pt x="207" y="4"/>
                  <a:pt x="207" y="7"/>
                </a:cubicBezTo>
                <a:cubicBezTo>
                  <a:pt x="207" y="10"/>
                  <a:pt x="205" y="13"/>
                  <a:pt x="202" y="15"/>
                </a:cubicBezTo>
                <a:lnTo>
                  <a:pt x="4" y="15"/>
                </a:lnTo>
                <a:cubicBezTo>
                  <a:pt x="1" y="13"/>
                  <a:pt x="0" y="10"/>
                  <a:pt x="0" y="7"/>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09" name=""/>
          <p:cNvSpPr/>
          <p:nvPr/>
        </p:nvSpPr>
        <p:spPr>
          <a:xfrm>
            <a:off x="3927240" y="1597680"/>
            <a:ext cx="42480" cy="81360"/>
          </a:xfrm>
          <a:custGeom>
            <a:avLst/>
            <a:gdLst/>
            <a:ahLst/>
            <a:rect l="0" t="0" r="r" b="b"/>
            <a:pathLst>
              <a:path w="118" h="226">
                <a:moveTo>
                  <a:pt x="44" y="30"/>
                </a:moveTo>
                <a:lnTo>
                  <a:pt x="40" y="32"/>
                </a:lnTo>
                <a:cubicBezTo>
                  <a:pt x="37" y="33"/>
                  <a:pt x="32" y="34"/>
                  <a:pt x="26" y="35"/>
                </a:cubicBezTo>
                <a:cubicBezTo>
                  <a:pt x="21" y="36"/>
                  <a:pt x="14" y="37"/>
                  <a:pt x="7" y="37"/>
                </a:cubicBezTo>
                <a:lnTo>
                  <a:pt x="0" y="37"/>
                </a:lnTo>
                <a:lnTo>
                  <a:pt x="0" y="22"/>
                </a:lnTo>
                <a:lnTo>
                  <a:pt x="7" y="22"/>
                </a:lnTo>
                <a:cubicBezTo>
                  <a:pt x="17" y="21"/>
                  <a:pt x="27" y="20"/>
                  <a:pt x="36" y="17"/>
                </a:cubicBezTo>
                <a:cubicBezTo>
                  <a:pt x="45" y="14"/>
                  <a:pt x="52" y="11"/>
                  <a:pt x="56" y="9"/>
                </a:cubicBezTo>
                <a:cubicBezTo>
                  <a:pt x="60" y="6"/>
                  <a:pt x="63" y="4"/>
                  <a:pt x="66" y="1"/>
                </a:cubicBezTo>
                <a:cubicBezTo>
                  <a:pt x="66" y="0"/>
                  <a:pt x="67" y="0"/>
                  <a:pt x="70" y="0"/>
                </a:cubicBezTo>
                <a:cubicBezTo>
                  <a:pt x="72" y="0"/>
                  <a:pt x="74" y="1"/>
                  <a:pt x="76" y="2"/>
                </a:cubicBezTo>
                <a:lnTo>
                  <a:pt x="76" y="103"/>
                </a:lnTo>
                <a:lnTo>
                  <a:pt x="76" y="206"/>
                </a:lnTo>
                <a:cubicBezTo>
                  <a:pt x="77" y="207"/>
                  <a:pt x="79" y="208"/>
                  <a:pt x="80" y="209"/>
                </a:cubicBezTo>
                <a:cubicBezTo>
                  <a:pt x="81" y="209"/>
                  <a:pt x="84" y="210"/>
                  <a:pt x="88" y="210"/>
                </a:cubicBezTo>
                <a:cubicBezTo>
                  <a:pt x="92" y="211"/>
                  <a:pt x="99" y="211"/>
                  <a:pt x="109" y="211"/>
                </a:cubicBezTo>
                <a:lnTo>
                  <a:pt x="118" y="211"/>
                </a:lnTo>
                <a:lnTo>
                  <a:pt x="118" y="226"/>
                </a:lnTo>
                <a:lnTo>
                  <a:pt x="114" y="226"/>
                </a:lnTo>
                <a:cubicBezTo>
                  <a:pt x="109" y="226"/>
                  <a:pt x="91" y="225"/>
                  <a:pt x="60" y="225"/>
                </a:cubicBezTo>
                <a:cubicBezTo>
                  <a:pt x="29" y="225"/>
                  <a:pt x="11" y="226"/>
                  <a:pt x="6" y="226"/>
                </a:cubicBezTo>
                <a:lnTo>
                  <a:pt x="2" y="226"/>
                </a:lnTo>
                <a:lnTo>
                  <a:pt x="2" y="211"/>
                </a:lnTo>
                <a:lnTo>
                  <a:pt x="11" y="211"/>
                </a:lnTo>
                <a:cubicBezTo>
                  <a:pt x="16" y="211"/>
                  <a:pt x="20" y="211"/>
                  <a:pt x="24" y="211"/>
                </a:cubicBezTo>
                <a:cubicBezTo>
                  <a:pt x="27" y="211"/>
                  <a:pt x="30" y="211"/>
                  <a:pt x="32" y="210"/>
                </a:cubicBezTo>
                <a:cubicBezTo>
                  <a:pt x="34" y="210"/>
                  <a:pt x="36" y="210"/>
                  <a:pt x="38" y="209"/>
                </a:cubicBezTo>
                <a:cubicBezTo>
                  <a:pt x="39" y="209"/>
                  <a:pt x="40" y="209"/>
                  <a:pt x="40" y="209"/>
                </a:cubicBezTo>
                <a:cubicBezTo>
                  <a:pt x="41" y="209"/>
                  <a:pt x="41" y="208"/>
                  <a:pt x="42" y="207"/>
                </a:cubicBezTo>
                <a:cubicBezTo>
                  <a:pt x="44" y="206"/>
                  <a:pt x="44" y="206"/>
                  <a:pt x="44" y="206"/>
                </a:cubicBezTo>
                <a:lnTo>
                  <a:pt x="44"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0" name=""/>
          <p:cNvSpPr/>
          <p:nvPr/>
        </p:nvSpPr>
        <p:spPr>
          <a:xfrm>
            <a:off x="4007160" y="1523880"/>
            <a:ext cx="7200" cy="172440"/>
          </a:xfrm>
          <a:custGeom>
            <a:avLst/>
            <a:gdLst/>
            <a:ahLst/>
            <a:rect l="0" t="0" r="r" b="b"/>
            <a:pathLst>
              <a:path w="20" h="479">
                <a:moveTo>
                  <a:pt x="10" y="479"/>
                </a:moveTo>
                <a:lnTo>
                  <a:pt x="9" y="479"/>
                </a:lnTo>
                <a:cubicBezTo>
                  <a:pt x="5" y="479"/>
                  <a:pt x="2" y="477"/>
                  <a:pt x="0" y="472"/>
                </a:cubicBezTo>
                <a:lnTo>
                  <a:pt x="0" y="239"/>
                </a:lnTo>
                <a:lnTo>
                  <a:pt x="1" y="6"/>
                </a:lnTo>
                <a:cubicBezTo>
                  <a:pt x="4" y="2"/>
                  <a:pt x="7" y="0"/>
                  <a:pt x="10" y="0"/>
                </a:cubicBezTo>
                <a:cubicBezTo>
                  <a:pt x="15" y="0"/>
                  <a:pt x="18" y="3"/>
                  <a:pt x="20" y="7"/>
                </a:cubicBezTo>
                <a:lnTo>
                  <a:pt x="20" y="472"/>
                </a:lnTo>
                <a:cubicBezTo>
                  <a:pt x="18" y="477"/>
                  <a:pt x="15" y="479"/>
                  <a:pt x="11" y="479"/>
                </a:cubicBezTo>
                <a:lnTo>
                  <a:pt x="10" y="4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1" name=""/>
          <p:cNvSpPr/>
          <p:nvPr/>
        </p:nvSpPr>
        <p:spPr>
          <a:xfrm>
            <a:off x="4038120" y="1576440"/>
            <a:ext cx="97920" cy="77040"/>
          </a:xfrm>
          <a:custGeom>
            <a:avLst/>
            <a:gdLst/>
            <a:ahLst/>
            <a:rect l="0" t="0" r="r" b="b"/>
            <a:pathLst>
              <a:path w="272" h="214">
                <a:moveTo>
                  <a:pt x="99" y="214"/>
                </a:moveTo>
                <a:cubicBezTo>
                  <a:pt x="94" y="213"/>
                  <a:pt x="77" y="212"/>
                  <a:pt x="48" y="212"/>
                </a:cubicBezTo>
                <a:cubicBezTo>
                  <a:pt x="22" y="212"/>
                  <a:pt x="8" y="213"/>
                  <a:pt x="4" y="214"/>
                </a:cubicBezTo>
                <a:lnTo>
                  <a:pt x="0" y="214"/>
                </a:lnTo>
                <a:lnTo>
                  <a:pt x="0" y="184"/>
                </a:lnTo>
                <a:lnTo>
                  <a:pt x="46" y="184"/>
                </a:lnTo>
                <a:lnTo>
                  <a:pt x="108" y="111"/>
                </a:lnTo>
                <a:lnTo>
                  <a:pt x="43"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0"/>
                </a:lnTo>
                <a:cubicBezTo>
                  <a:pt x="136" y="64"/>
                  <a:pt x="141" y="71"/>
                  <a:pt x="142" y="71"/>
                </a:cubicBezTo>
                <a:cubicBezTo>
                  <a:pt x="143" y="71"/>
                  <a:pt x="149" y="64"/>
                  <a:pt x="160" y="50"/>
                </a:cubicBezTo>
                <a:lnTo>
                  <a:pt x="176" y="30"/>
                </a:lnTo>
                <a:lnTo>
                  <a:pt x="159" y="30"/>
                </a:lnTo>
                <a:lnTo>
                  <a:pt x="159" y="0"/>
                </a:lnTo>
                <a:lnTo>
                  <a:pt x="163" y="0"/>
                </a:lnTo>
                <a:cubicBezTo>
                  <a:pt x="167" y="1"/>
                  <a:pt x="184" y="2"/>
                  <a:pt x="213" y="2"/>
                </a:cubicBezTo>
                <a:cubicBezTo>
                  <a:pt x="239" y="2"/>
                  <a:pt x="254" y="1"/>
                  <a:pt x="259" y="0"/>
                </a:cubicBezTo>
                <a:lnTo>
                  <a:pt x="262" y="0"/>
                </a:lnTo>
                <a:lnTo>
                  <a:pt x="262" y="30"/>
                </a:lnTo>
                <a:lnTo>
                  <a:pt x="216" y="30"/>
                </a:lnTo>
                <a:lnTo>
                  <a:pt x="160" y="95"/>
                </a:lnTo>
                <a:lnTo>
                  <a:pt x="231" y="183"/>
                </a:lnTo>
                <a:lnTo>
                  <a:pt x="251" y="184"/>
                </a:lnTo>
                <a:lnTo>
                  <a:pt x="272" y="184"/>
                </a:lnTo>
                <a:lnTo>
                  <a:pt x="272" y="214"/>
                </a:lnTo>
                <a:lnTo>
                  <a:pt x="268" y="214"/>
                </a:lnTo>
                <a:cubicBezTo>
                  <a:pt x="263" y="213"/>
                  <a:pt x="245" y="212"/>
                  <a:pt x="215" y="212"/>
                </a:cubicBezTo>
                <a:cubicBezTo>
                  <a:pt x="182" y="212"/>
                  <a:pt x="162" y="213"/>
                  <a:pt x="156" y="214"/>
                </a:cubicBezTo>
                <a:lnTo>
                  <a:pt x="152" y="214"/>
                </a:lnTo>
                <a:lnTo>
                  <a:pt x="152" y="184"/>
                </a:lnTo>
                <a:lnTo>
                  <a:pt x="165" y="184"/>
                </a:lnTo>
                <a:cubicBezTo>
                  <a:pt x="165" y="184"/>
                  <a:pt x="159" y="175"/>
                  <a:pt x="146" y="159"/>
                </a:cubicBezTo>
                <a:cubicBezTo>
                  <a:pt x="134" y="143"/>
                  <a:pt x="127" y="135"/>
                  <a:pt x="127" y="135"/>
                </a:cubicBezTo>
                <a:lnTo>
                  <a:pt x="85" y="183"/>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2" name=""/>
          <p:cNvSpPr/>
          <p:nvPr/>
        </p:nvSpPr>
        <p:spPr>
          <a:xfrm>
            <a:off x="4149720" y="1597680"/>
            <a:ext cx="51480" cy="84240"/>
          </a:xfrm>
          <a:custGeom>
            <a:avLst/>
            <a:gdLst/>
            <a:ahLst/>
            <a:rect l="0" t="0" r="r" b="b"/>
            <a:pathLst>
              <a:path w="143" h="234">
                <a:moveTo>
                  <a:pt x="19" y="28"/>
                </a:moveTo>
                <a:cubicBezTo>
                  <a:pt x="32" y="9"/>
                  <a:pt x="50" y="0"/>
                  <a:pt x="72" y="0"/>
                </a:cubicBezTo>
                <a:cubicBezTo>
                  <a:pt x="83" y="0"/>
                  <a:pt x="93" y="3"/>
                  <a:pt x="104" y="9"/>
                </a:cubicBezTo>
                <a:cubicBezTo>
                  <a:pt x="115" y="15"/>
                  <a:pt x="124" y="25"/>
                  <a:pt x="131" y="40"/>
                </a:cubicBezTo>
                <a:cubicBezTo>
                  <a:pt x="139" y="59"/>
                  <a:pt x="143" y="84"/>
                  <a:pt x="143" y="118"/>
                </a:cubicBezTo>
                <a:cubicBezTo>
                  <a:pt x="143" y="153"/>
                  <a:pt x="138" y="180"/>
                  <a:pt x="129" y="198"/>
                </a:cubicBezTo>
                <a:cubicBezTo>
                  <a:pt x="124" y="208"/>
                  <a:pt x="118" y="215"/>
                  <a:pt x="110" y="221"/>
                </a:cubicBezTo>
                <a:cubicBezTo>
                  <a:pt x="102" y="227"/>
                  <a:pt x="95" y="230"/>
                  <a:pt x="89" y="231"/>
                </a:cubicBezTo>
                <a:cubicBezTo>
                  <a:pt x="83" y="233"/>
                  <a:pt x="78" y="234"/>
                  <a:pt x="72" y="234"/>
                </a:cubicBezTo>
                <a:cubicBezTo>
                  <a:pt x="66" y="234"/>
                  <a:pt x="60" y="233"/>
                  <a:pt x="54" y="232"/>
                </a:cubicBezTo>
                <a:cubicBezTo>
                  <a:pt x="49" y="230"/>
                  <a:pt x="41" y="227"/>
                  <a:pt x="33" y="221"/>
                </a:cubicBezTo>
                <a:cubicBezTo>
                  <a:pt x="25" y="215"/>
                  <a:pt x="19" y="208"/>
                  <a:pt x="14" y="198"/>
                </a:cubicBezTo>
                <a:cubicBezTo>
                  <a:pt x="5" y="180"/>
                  <a:pt x="0" y="153"/>
                  <a:pt x="0" y="118"/>
                </a:cubicBezTo>
                <a:cubicBezTo>
                  <a:pt x="0" y="78"/>
                  <a:pt x="6" y="48"/>
                  <a:pt x="19" y="28"/>
                </a:cubicBezTo>
                <a:moveTo>
                  <a:pt x="96" y="23"/>
                </a:moveTo>
                <a:cubicBezTo>
                  <a:pt x="89" y="16"/>
                  <a:pt x="81" y="13"/>
                  <a:pt x="72" y="13"/>
                </a:cubicBezTo>
                <a:cubicBezTo>
                  <a:pt x="63" y="13"/>
                  <a:pt x="54" y="16"/>
                  <a:pt x="48" y="23"/>
                </a:cubicBezTo>
                <a:cubicBezTo>
                  <a:pt x="41" y="29"/>
                  <a:pt x="37" y="37"/>
                  <a:pt x="36" y="48"/>
                </a:cubicBezTo>
                <a:cubicBezTo>
                  <a:pt x="34" y="58"/>
                  <a:pt x="33" y="80"/>
                  <a:pt x="33" y="114"/>
                </a:cubicBezTo>
                <a:cubicBezTo>
                  <a:pt x="33" y="149"/>
                  <a:pt x="34" y="173"/>
                  <a:pt x="36" y="184"/>
                </a:cubicBezTo>
                <a:cubicBezTo>
                  <a:pt x="37" y="195"/>
                  <a:pt x="41" y="204"/>
                  <a:pt x="49" y="211"/>
                </a:cubicBezTo>
                <a:cubicBezTo>
                  <a:pt x="55" y="218"/>
                  <a:pt x="63" y="221"/>
                  <a:pt x="72" y="221"/>
                </a:cubicBezTo>
                <a:cubicBezTo>
                  <a:pt x="81" y="221"/>
                  <a:pt x="89" y="218"/>
                  <a:pt x="95" y="211"/>
                </a:cubicBezTo>
                <a:cubicBezTo>
                  <a:pt x="102" y="204"/>
                  <a:pt x="106" y="195"/>
                  <a:pt x="107" y="182"/>
                </a:cubicBezTo>
                <a:cubicBezTo>
                  <a:pt x="109" y="170"/>
                  <a:pt x="110" y="147"/>
                  <a:pt x="110" y="114"/>
                </a:cubicBezTo>
                <a:cubicBezTo>
                  <a:pt x="110" y="80"/>
                  <a:pt x="109" y="59"/>
                  <a:pt x="107" y="48"/>
                </a:cubicBezTo>
                <a:cubicBezTo>
                  <a:pt x="105" y="38"/>
                  <a:pt x="102" y="30"/>
                  <a:pt x="96" y="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3" name=""/>
          <p:cNvSpPr/>
          <p:nvPr/>
        </p:nvSpPr>
        <p:spPr>
          <a:xfrm>
            <a:off x="4223880" y="1523880"/>
            <a:ext cx="41400" cy="172440"/>
          </a:xfrm>
          <a:custGeom>
            <a:avLst/>
            <a:gdLst/>
            <a:ahLst/>
            <a:rect l="0" t="0" r="r" b="b"/>
            <a:pathLst>
              <a:path w="115" h="479">
                <a:moveTo>
                  <a:pt x="2" y="0"/>
                </a:moveTo>
                <a:lnTo>
                  <a:pt x="4" y="0"/>
                </a:lnTo>
                <a:cubicBezTo>
                  <a:pt x="6" y="0"/>
                  <a:pt x="7" y="0"/>
                  <a:pt x="9" y="0"/>
                </a:cubicBezTo>
                <a:lnTo>
                  <a:pt x="15" y="0"/>
                </a:lnTo>
                <a:lnTo>
                  <a:pt x="28" y="11"/>
                </a:lnTo>
                <a:cubicBezTo>
                  <a:pt x="58" y="38"/>
                  <a:pt x="81" y="72"/>
                  <a:pt x="95" y="113"/>
                </a:cubicBezTo>
                <a:cubicBezTo>
                  <a:pt x="108" y="153"/>
                  <a:pt x="115" y="195"/>
                  <a:pt x="115" y="239"/>
                </a:cubicBezTo>
                <a:cubicBezTo>
                  <a:pt x="115" y="261"/>
                  <a:pt x="114" y="282"/>
                  <a:pt x="110" y="302"/>
                </a:cubicBezTo>
                <a:cubicBezTo>
                  <a:pt x="107" y="323"/>
                  <a:pt x="104" y="340"/>
                  <a:pt x="99" y="354"/>
                </a:cubicBezTo>
                <a:cubicBezTo>
                  <a:pt x="95" y="368"/>
                  <a:pt x="89" y="382"/>
                  <a:pt x="82" y="396"/>
                </a:cubicBezTo>
                <a:cubicBezTo>
                  <a:pt x="74" y="410"/>
                  <a:pt x="68" y="421"/>
                  <a:pt x="63" y="428"/>
                </a:cubicBezTo>
                <a:cubicBezTo>
                  <a:pt x="58" y="435"/>
                  <a:pt x="52" y="443"/>
                  <a:pt x="43" y="452"/>
                </a:cubicBezTo>
                <a:cubicBezTo>
                  <a:pt x="34" y="461"/>
                  <a:pt x="29" y="467"/>
                  <a:pt x="28" y="468"/>
                </a:cubicBezTo>
                <a:cubicBezTo>
                  <a:pt x="26" y="470"/>
                  <a:pt x="22" y="473"/>
                  <a:pt x="17" y="477"/>
                </a:cubicBezTo>
                <a:cubicBezTo>
                  <a:pt x="16" y="478"/>
                  <a:pt x="15" y="479"/>
                  <a:pt x="15" y="479"/>
                </a:cubicBezTo>
                <a:lnTo>
                  <a:pt x="9" y="479"/>
                </a:lnTo>
                <a:cubicBezTo>
                  <a:pt x="6" y="479"/>
                  <a:pt x="5" y="479"/>
                  <a:pt x="4" y="479"/>
                </a:cubicBezTo>
                <a:cubicBezTo>
                  <a:pt x="3" y="479"/>
                  <a:pt x="2" y="479"/>
                  <a:pt x="1" y="478"/>
                </a:cubicBezTo>
                <a:cubicBezTo>
                  <a:pt x="1" y="477"/>
                  <a:pt x="0" y="475"/>
                  <a:pt x="0" y="473"/>
                </a:cubicBezTo>
                <a:cubicBezTo>
                  <a:pt x="0" y="473"/>
                  <a:pt x="2" y="471"/>
                  <a:pt x="5" y="467"/>
                </a:cubicBezTo>
                <a:cubicBezTo>
                  <a:pt x="55" y="416"/>
                  <a:pt x="80" y="340"/>
                  <a:pt x="80" y="239"/>
                </a:cubicBezTo>
                <a:cubicBezTo>
                  <a:pt x="80" y="139"/>
                  <a:pt x="55" y="63"/>
                  <a:pt x="5" y="12"/>
                </a:cubicBezTo>
                <a:cubicBezTo>
                  <a:pt x="2" y="8"/>
                  <a:pt x="0" y="6"/>
                  <a:pt x="0" y="6"/>
                </a:cubicBezTo>
                <a:cubicBezTo>
                  <a:pt x="0" y="3"/>
                  <a:pt x="1" y="1"/>
                  <a:pt x="2"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4" name=""/>
          <p:cNvSpPr/>
          <p:nvPr/>
        </p:nvSpPr>
        <p:spPr>
          <a:xfrm>
            <a:off x="3120840" y="1792800"/>
            <a:ext cx="73800" cy="110160"/>
          </a:xfrm>
          <a:custGeom>
            <a:avLst/>
            <a:gdLst/>
            <a:ahLst/>
            <a:rect l="0" t="0" r="r" b="b"/>
            <a:pathLst>
              <a:path w="205" h="306">
                <a:moveTo>
                  <a:pt x="0" y="138"/>
                </a:moveTo>
                <a:cubicBezTo>
                  <a:pt x="0" y="105"/>
                  <a:pt x="13" y="75"/>
                  <a:pt x="38" y="46"/>
                </a:cubicBezTo>
                <a:cubicBezTo>
                  <a:pt x="62" y="16"/>
                  <a:pt x="89" y="1"/>
                  <a:pt x="119" y="1"/>
                </a:cubicBezTo>
                <a:cubicBezTo>
                  <a:pt x="138" y="1"/>
                  <a:pt x="153" y="9"/>
                  <a:pt x="163" y="26"/>
                </a:cubicBezTo>
                <a:cubicBezTo>
                  <a:pt x="164" y="25"/>
                  <a:pt x="164" y="24"/>
                  <a:pt x="166" y="23"/>
                </a:cubicBezTo>
                <a:cubicBezTo>
                  <a:pt x="167" y="21"/>
                  <a:pt x="169" y="20"/>
                  <a:pt x="171" y="18"/>
                </a:cubicBezTo>
                <a:cubicBezTo>
                  <a:pt x="173" y="16"/>
                  <a:pt x="176" y="14"/>
                  <a:pt x="179" y="12"/>
                </a:cubicBezTo>
                <a:cubicBezTo>
                  <a:pt x="189" y="4"/>
                  <a:pt x="197" y="0"/>
                  <a:pt x="201" y="0"/>
                </a:cubicBezTo>
                <a:cubicBezTo>
                  <a:pt x="202" y="0"/>
                  <a:pt x="203" y="1"/>
                  <a:pt x="204" y="2"/>
                </a:cubicBezTo>
                <a:cubicBezTo>
                  <a:pt x="205" y="3"/>
                  <a:pt x="205" y="4"/>
                  <a:pt x="205" y="4"/>
                </a:cubicBezTo>
                <a:cubicBezTo>
                  <a:pt x="205" y="7"/>
                  <a:pt x="194" y="54"/>
                  <a:pt x="172" y="142"/>
                </a:cubicBezTo>
                <a:cubicBezTo>
                  <a:pt x="150" y="232"/>
                  <a:pt x="138" y="278"/>
                  <a:pt x="138" y="279"/>
                </a:cubicBezTo>
                <a:cubicBezTo>
                  <a:pt x="138" y="282"/>
                  <a:pt x="146" y="283"/>
                  <a:pt x="160" y="284"/>
                </a:cubicBezTo>
                <a:lnTo>
                  <a:pt x="172" y="284"/>
                </a:lnTo>
                <a:cubicBezTo>
                  <a:pt x="174" y="286"/>
                  <a:pt x="175" y="288"/>
                  <a:pt x="175" y="288"/>
                </a:cubicBezTo>
                <a:cubicBezTo>
                  <a:pt x="175" y="288"/>
                  <a:pt x="174" y="291"/>
                  <a:pt x="173" y="296"/>
                </a:cubicBezTo>
                <a:cubicBezTo>
                  <a:pt x="172" y="301"/>
                  <a:pt x="171" y="304"/>
                  <a:pt x="169" y="306"/>
                </a:cubicBezTo>
                <a:lnTo>
                  <a:pt x="162" y="306"/>
                </a:lnTo>
                <a:cubicBezTo>
                  <a:pt x="152" y="305"/>
                  <a:pt x="135" y="305"/>
                  <a:pt x="111" y="305"/>
                </a:cubicBezTo>
                <a:cubicBezTo>
                  <a:pt x="102" y="305"/>
                  <a:pt x="94" y="305"/>
                  <a:pt x="86" y="305"/>
                </a:cubicBezTo>
                <a:cubicBezTo>
                  <a:pt x="79" y="305"/>
                  <a:pt x="73" y="305"/>
                  <a:pt x="69" y="305"/>
                </a:cubicBezTo>
                <a:cubicBezTo>
                  <a:pt x="64" y="305"/>
                  <a:pt x="61" y="305"/>
                  <a:pt x="60" y="305"/>
                </a:cubicBezTo>
                <a:cubicBezTo>
                  <a:pt x="56" y="305"/>
                  <a:pt x="54" y="304"/>
                  <a:pt x="54" y="301"/>
                </a:cubicBezTo>
                <a:cubicBezTo>
                  <a:pt x="54" y="300"/>
                  <a:pt x="54" y="298"/>
                  <a:pt x="55" y="294"/>
                </a:cubicBezTo>
                <a:cubicBezTo>
                  <a:pt x="56" y="289"/>
                  <a:pt x="57" y="286"/>
                  <a:pt x="58" y="285"/>
                </a:cubicBezTo>
                <a:cubicBezTo>
                  <a:pt x="59" y="284"/>
                  <a:pt x="62" y="284"/>
                  <a:pt x="68" y="284"/>
                </a:cubicBezTo>
                <a:cubicBezTo>
                  <a:pt x="83" y="284"/>
                  <a:pt x="92" y="282"/>
                  <a:pt x="95" y="280"/>
                </a:cubicBezTo>
                <a:cubicBezTo>
                  <a:pt x="98" y="279"/>
                  <a:pt x="102" y="265"/>
                  <a:pt x="109" y="238"/>
                </a:cubicBezTo>
                <a:cubicBezTo>
                  <a:pt x="115" y="212"/>
                  <a:pt x="119" y="198"/>
                  <a:pt x="119" y="197"/>
                </a:cubicBezTo>
                <a:cubicBezTo>
                  <a:pt x="119" y="197"/>
                  <a:pt x="118" y="198"/>
                  <a:pt x="116" y="199"/>
                </a:cubicBezTo>
                <a:cubicBezTo>
                  <a:pt x="100" y="211"/>
                  <a:pt x="84" y="218"/>
                  <a:pt x="68" y="218"/>
                </a:cubicBezTo>
                <a:cubicBezTo>
                  <a:pt x="50" y="218"/>
                  <a:pt x="35" y="211"/>
                  <a:pt x="21" y="198"/>
                </a:cubicBezTo>
                <a:cubicBezTo>
                  <a:pt x="8" y="186"/>
                  <a:pt x="0" y="165"/>
                  <a:pt x="0" y="138"/>
                </a:cubicBezTo>
                <a:moveTo>
                  <a:pt x="154" y="57"/>
                </a:moveTo>
                <a:cubicBezTo>
                  <a:pt x="146" y="31"/>
                  <a:pt x="134" y="18"/>
                  <a:pt x="118" y="18"/>
                </a:cubicBezTo>
                <a:cubicBezTo>
                  <a:pt x="107" y="18"/>
                  <a:pt x="96" y="23"/>
                  <a:pt x="86" y="33"/>
                </a:cubicBezTo>
                <a:cubicBezTo>
                  <a:pt x="76" y="44"/>
                  <a:pt x="68" y="57"/>
                  <a:pt x="62" y="73"/>
                </a:cubicBezTo>
                <a:cubicBezTo>
                  <a:pt x="53" y="98"/>
                  <a:pt x="46" y="124"/>
                  <a:pt x="42" y="151"/>
                </a:cubicBezTo>
                <a:cubicBezTo>
                  <a:pt x="42" y="152"/>
                  <a:pt x="42" y="154"/>
                  <a:pt x="42" y="156"/>
                </a:cubicBezTo>
                <a:cubicBezTo>
                  <a:pt x="42" y="159"/>
                  <a:pt x="42" y="161"/>
                  <a:pt x="42" y="162"/>
                </a:cubicBezTo>
                <a:cubicBezTo>
                  <a:pt x="42" y="176"/>
                  <a:pt x="45" y="186"/>
                  <a:pt x="50" y="192"/>
                </a:cubicBezTo>
                <a:cubicBezTo>
                  <a:pt x="56" y="197"/>
                  <a:pt x="63" y="200"/>
                  <a:pt x="71" y="200"/>
                </a:cubicBezTo>
                <a:cubicBezTo>
                  <a:pt x="88" y="200"/>
                  <a:pt x="106" y="189"/>
                  <a:pt x="124" y="166"/>
                </a:cubicBezTo>
                <a:lnTo>
                  <a:pt x="128" y="161"/>
                </a:lnTo>
                <a:lnTo>
                  <a:pt x="154" y="5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5" name=""/>
          <p:cNvSpPr/>
          <p:nvPr/>
        </p:nvSpPr>
        <p:spPr>
          <a:xfrm>
            <a:off x="3210480" y="1739880"/>
            <a:ext cx="41760" cy="172440"/>
          </a:xfrm>
          <a:custGeom>
            <a:avLst/>
            <a:gdLst/>
            <a:ahLst/>
            <a:rect l="0" t="0" r="r" b="b"/>
            <a:pathLst>
              <a:path w="116" h="479">
                <a:moveTo>
                  <a:pt x="0" y="240"/>
                </a:moveTo>
                <a:cubicBezTo>
                  <a:pt x="0" y="218"/>
                  <a:pt x="2" y="197"/>
                  <a:pt x="5" y="177"/>
                </a:cubicBezTo>
                <a:cubicBezTo>
                  <a:pt x="8" y="157"/>
                  <a:pt x="12" y="140"/>
                  <a:pt x="16" y="125"/>
                </a:cubicBezTo>
                <a:cubicBezTo>
                  <a:pt x="20" y="111"/>
                  <a:pt x="26" y="97"/>
                  <a:pt x="35" y="83"/>
                </a:cubicBezTo>
                <a:cubicBezTo>
                  <a:pt x="43" y="70"/>
                  <a:pt x="49" y="59"/>
                  <a:pt x="53" y="51"/>
                </a:cubicBezTo>
                <a:cubicBezTo>
                  <a:pt x="58" y="44"/>
                  <a:pt x="64" y="35"/>
                  <a:pt x="73" y="26"/>
                </a:cubicBezTo>
                <a:cubicBezTo>
                  <a:pt x="82" y="17"/>
                  <a:pt x="87" y="12"/>
                  <a:pt x="89" y="10"/>
                </a:cubicBezTo>
                <a:cubicBezTo>
                  <a:pt x="91" y="8"/>
                  <a:pt x="95" y="5"/>
                  <a:pt x="101" y="0"/>
                </a:cubicBezTo>
                <a:lnTo>
                  <a:pt x="107" y="0"/>
                </a:lnTo>
                <a:lnTo>
                  <a:pt x="109" y="0"/>
                </a:lnTo>
                <a:cubicBezTo>
                  <a:pt x="113" y="0"/>
                  <a:pt x="116" y="1"/>
                  <a:pt x="116" y="4"/>
                </a:cubicBezTo>
                <a:cubicBezTo>
                  <a:pt x="116" y="5"/>
                  <a:pt x="113" y="9"/>
                  <a:pt x="108" y="14"/>
                </a:cubicBezTo>
                <a:cubicBezTo>
                  <a:pt x="102" y="20"/>
                  <a:pt x="96" y="29"/>
                  <a:pt x="88" y="40"/>
                </a:cubicBezTo>
                <a:cubicBezTo>
                  <a:pt x="80" y="51"/>
                  <a:pt x="73" y="65"/>
                  <a:pt x="65" y="81"/>
                </a:cubicBezTo>
                <a:cubicBezTo>
                  <a:pt x="57" y="97"/>
                  <a:pt x="50" y="119"/>
                  <a:pt x="44" y="147"/>
                </a:cubicBezTo>
                <a:cubicBezTo>
                  <a:pt x="39" y="175"/>
                  <a:pt x="36" y="206"/>
                  <a:pt x="36" y="240"/>
                </a:cubicBezTo>
                <a:cubicBezTo>
                  <a:pt x="36" y="274"/>
                  <a:pt x="39" y="305"/>
                  <a:pt x="44" y="332"/>
                </a:cubicBezTo>
                <a:cubicBezTo>
                  <a:pt x="50" y="359"/>
                  <a:pt x="56" y="382"/>
                  <a:pt x="64" y="399"/>
                </a:cubicBezTo>
                <a:cubicBezTo>
                  <a:pt x="72" y="415"/>
                  <a:pt x="80" y="429"/>
                  <a:pt x="87" y="440"/>
                </a:cubicBezTo>
                <a:cubicBezTo>
                  <a:pt x="95" y="450"/>
                  <a:pt x="102" y="459"/>
                  <a:pt x="108" y="465"/>
                </a:cubicBezTo>
                <a:cubicBezTo>
                  <a:pt x="113" y="471"/>
                  <a:pt x="116" y="475"/>
                  <a:pt x="116" y="475"/>
                </a:cubicBezTo>
                <a:cubicBezTo>
                  <a:pt x="116" y="478"/>
                  <a:pt x="113" y="479"/>
                  <a:pt x="109" y="479"/>
                </a:cubicBezTo>
                <a:lnTo>
                  <a:pt x="107" y="479"/>
                </a:lnTo>
                <a:lnTo>
                  <a:pt x="101" y="479"/>
                </a:lnTo>
                <a:lnTo>
                  <a:pt x="87" y="468"/>
                </a:lnTo>
                <a:cubicBezTo>
                  <a:pt x="58" y="441"/>
                  <a:pt x="36" y="407"/>
                  <a:pt x="21" y="366"/>
                </a:cubicBezTo>
                <a:cubicBezTo>
                  <a:pt x="7" y="326"/>
                  <a:pt x="0" y="284"/>
                  <a:pt x="0"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6" name=""/>
          <p:cNvSpPr/>
          <p:nvPr/>
        </p:nvSpPr>
        <p:spPr>
          <a:xfrm>
            <a:off x="3265200" y="1792440"/>
            <a:ext cx="97560" cy="77040"/>
          </a:xfrm>
          <a:custGeom>
            <a:avLst/>
            <a:gdLst/>
            <a:ahLst/>
            <a:rect l="0" t="0" r="r" b="b"/>
            <a:pathLst>
              <a:path w="271" h="214">
                <a:moveTo>
                  <a:pt x="98" y="214"/>
                </a:moveTo>
                <a:cubicBezTo>
                  <a:pt x="93" y="213"/>
                  <a:pt x="76" y="212"/>
                  <a:pt x="47" y="212"/>
                </a:cubicBezTo>
                <a:cubicBezTo>
                  <a:pt x="22" y="212"/>
                  <a:pt x="7" y="213"/>
                  <a:pt x="3" y="214"/>
                </a:cubicBezTo>
                <a:lnTo>
                  <a:pt x="0" y="214"/>
                </a:lnTo>
                <a:lnTo>
                  <a:pt x="0" y="184"/>
                </a:lnTo>
                <a:lnTo>
                  <a:pt x="45" y="184"/>
                </a:lnTo>
                <a:lnTo>
                  <a:pt x="107" y="112"/>
                </a:lnTo>
                <a:lnTo>
                  <a:pt x="42" y="31"/>
                </a:lnTo>
                <a:lnTo>
                  <a:pt x="2" y="31"/>
                </a:lnTo>
                <a:lnTo>
                  <a:pt x="2" y="0"/>
                </a:lnTo>
                <a:lnTo>
                  <a:pt x="6" y="0"/>
                </a:lnTo>
                <a:cubicBezTo>
                  <a:pt x="11" y="1"/>
                  <a:pt x="28" y="2"/>
                  <a:pt x="58" y="2"/>
                </a:cubicBezTo>
                <a:cubicBezTo>
                  <a:pt x="91" y="2"/>
                  <a:pt x="111" y="1"/>
                  <a:pt x="116" y="0"/>
                </a:cubicBezTo>
                <a:lnTo>
                  <a:pt x="121" y="0"/>
                </a:lnTo>
                <a:lnTo>
                  <a:pt x="121" y="31"/>
                </a:lnTo>
                <a:lnTo>
                  <a:pt x="107" y="31"/>
                </a:lnTo>
                <a:lnTo>
                  <a:pt x="124" y="52"/>
                </a:lnTo>
                <a:cubicBezTo>
                  <a:pt x="135" y="65"/>
                  <a:pt x="140" y="72"/>
                  <a:pt x="141" y="72"/>
                </a:cubicBezTo>
                <a:cubicBezTo>
                  <a:pt x="142" y="72"/>
                  <a:pt x="148" y="65"/>
                  <a:pt x="159" y="51"/>
                </a:cubicBezTo>
                <a:lnTo>
                  <a:pt x="176" y="31"/>
                </a:lnTo>
                <a:lnTo>
                  <a:pt x="158" y="31"/>
                </a:lnTo>
                <a:lnTo>
                  <a:pt x="158" y="0"/>
                </a:lnTo>
                <a:lnTo>
                  <a:pt x="162" y="0"/>
                </a:lnTo>
                <a:cubicBezTo>
                  <a:pt x="166" y="1"/>
                  <a:pt x="183" y="2"/>
                  <a:pt x="212" y="2"/>
                </a:cubicBezTo>
                <a:cubicBezTo>
                  <a:pt x="238" y="2"/>
                  <a:pt x="254" y="1"/>
                  <a:pt x="258" y="0"/>
                </a:cubicBezTo>
                <a:lnTo>
                  <a:pt x="261" y="0"/>
                </a:lnTo>
                <a:lnTo>
                  <a:pt x="261" y="31"/>
                </a:lnTo>
                <a:lnTo>
                  <a:pt x="215" y="31"/>
                </a:lnTo>
                <a:lnTo>
                  <a:pt x="159" y="96"/>
                </a:lnTo>
                <a:lnTo>
                  <a:pt x="231" y="184"/>
                </a:lnTo>
                <a:lnTo>
                  <a:pt x="251" y="184"/>
                </a:lnTo>
                <a:lnTo>
                  <a:pt x="271" y="184"/>
                </a:lnTo>
                <a:lnTo>
                  <a:pt x="271" y="214"/>
                </a:lnTo>
                <a:lnTo>
                  <a:pt x="267" y="214"/>
                </a:lnTo>
                <a:cubicBezTo>
                  <a:pt x="262" y="213"/>
                  <a:pt x="244" y="212"/>
                  <a:pt x="214" y="212"/>
                </a:cubicBezTo>
                <a:cubicBezTo>
                  <a:pt x="181" y="212"/>
                  <a:pt x="161" y="213"/>
                  <a:pt x="155" y="214"/>
                </a:cubicBezTo>
                <a:lnTo>
                  <a:pt x="151" y="214"/>
                </a:lnTo>
                <a:lnTo>
                  <a:pt x="151" y="184"/>
                </a:lnTo>
                <a:lnTo>
                  <a:pt x="165" y="184"/>
                </a:lnTo>
                <a:cubicBezTo>
                  <a:pt x="165" y="184"/>
                  <a:pt x="158" y="176"/>
                  <a:pt x="145" y="160"/>
                </a:cubicBezTo>
                <a:cubicBezTo>
                  <a:pt x="133" y="145"/>
                  <a:pt x="126" y="136"/>
                  <a:pt x="126" y="136"/>
                </a:cubicBezTo>
                <a:lnTo>
                  <a:pt x="84" y="184"/>
                </a:lnTo>
                <a:lnTo>
                  <a:pt x="93" y="184"/>
                </a:lnTo>
                <a:lnTo>
                  <a:pt x="102" y="184"/>
                </a:lnTo>
                <a:lnTo>
                  <a:pt x="102" y="214"/>
                </a:lnTo>
                <a:lnTo>
                  <a:pt x="98"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7" name=""/>
          <p:cNvSpPr/>
          <p:nvPr/>
        </p:nvSpPr>
        <p:spPr>
          <a:xfrm>
            <a:off x="3373920" y="1818720"/>
            <a:ext cx="38160" cy="77760"/>
          </a:xfrm>
          <a:custGeom>
            <a:avLst/>
            <a:gdLst/>
            <a:ahLst/>
            <a:rect l="0" t="0" r="r" b="b"/>
            <a:pathLst>
              <a:path w="106" h="216">
                <a:moveTo>
                  <a:pt x="2" y="82"/>
                </a:moveTo>
                <a:cubicBezTo>
                  <a:pt x="1" y="81"/>
                  <a:pt x="0" y="80"/>
                  <a:pt x="0" y="79"/>
                </a:cubicBezTo>
                <a:cubicBezTo>
                  <a:pt x="0" y="78"/>
                  <a:pt x="0" y="76"/>
                  <a:pt x="1" y="74"/>
                </a:cubicBezTo>
                <a:cubicBezTo>
                  <a:pt x="2" y="71"/>
                  <a:pt x="2" y="69"/>
                  <a:pt x="3" y="69"/>
                </a:cubicBezTo>
                <a:cubicBezTo>
                  <a:pt x="3" y="68"/>
                  <a:pt x="4" y="67"/>
                  <a:pt x="6" y="67"/>
                </a:cubicBezTo>
                <a:cubicBezTo>
                  <a:pt x="7" y="67"/>
                  <a:pt x="13" y="67"/>
                  <a:pt x="23" y="67"/>
                </a:cubicBezTo>
                <a:lnTo>
                  <a:pt x="42" y="67"/>
                </a:lnTo>
                <a:lnTo>
                  <a:pt x="48" y="40"/>
                </a:lnTo>
                <a:cubicBezTo>
                  <a:pt x="49" y="37"/>
                  <a:pt x="50" y="34"/>
                  <a:pt x="51" y="30"/>
                </a:cubicBezTo>
                <a:cubicBezTo>
                  <a:pt x="52" y="26"/>
                  <a:pt x="52" y="23"/>
                  <a:pt x="53" y="21"/>
                </a:cubicBezTo>
                <a:cubicBezTo>
                  <a:pt x="54" y="19"/>
                  <a:pt x="54" y="17"/>
                  <a:pt x="55" y="14"/>
                </a:cubicBezTo>
                <a:cubicBezTo>
                  <a:pt x="56" y="12"/>
                  <a:pt x="57" y="10"/>
                  <a:pt x="58" y="9"/>
                </a:cubicBezTo>
                <a:cubicBezTo>
                  <a:pt x="59" y="7"/>
                  <a:pt x="60" y="6"/>
                  <a:pt x="61" y="5"/>
                </a:cubicBezTo>
                <a:cubicBezTo>
                  <a:pt x="62" y="3"/>
                  <a:pt x="64" y="2"/>
                  <a:pt x="66" y="2"/>
                </a:cubicBezTo>
                <a:cubicBezTo>
                  <a:pt x="68" y="0"/>
                  <a:pt x="70" y="0"/>
                  <a:pt x="72" y="0"/>
                </a:cubicBezTo>
                <a:cubicBezTo>
                  <a:pt x="76" y="0"/>
                  <a:pt x="79" y="2"/>
                  <a:pt x="81" y="5"/>
                </a:cubicBezTo>
                <a:cubicBezTo>
                  <a:pt x="82" y="7"/>
                  <a:pt x="83" y="9"/>
                  <a:pt x="83" y="11"/>
                </a:cubicBezTo>
                <a:cubicBezTo>
                  <a:pt x="83" y="13"/>
                  <a:pt x="82" y="18"/>
                  <a:pt x="80" y="27"/>
                </a:cubicBezTo>
                <a:cubicBezTo>
                  <a:pt x="78" y="36"/>
                  <a:pt x="76" y="45"/>
                  <a:pt x="73" y="54"/>
                </a:cubicBezTo>
                <a:lnTo>
                  <a:pt x="70" y="66"/>
                </a:lnTo>
                <a:cubicBezTo>
                  <a:pt x="70" y="67"/>
                  <a:pt x="75" y="67"/>
                  <a:pt x="87" y="67"/>
                </a:cubicBezTo>
                <a:lnTo>
                  <a:pt x="104" y="67"/>
                </a:lnTo>
                <a:cubicBezTo>
                  <a:pt x="105" y="68"/>
                  <a:pt x="106" y="70"/>
                  <a:pt x="106" y="71"/>
                </a:cubicBezTo>
                <a:cubicBezTo>
                  <a:pt x="106" y="75"/>
                  <a:pt x="105" y="79"/>
                  <a:pt x="102" y="82"/>
                </a:cubicBezTo>
                <a:lnTo>
                  <a:pt x="66" y="82"/>
                </a:lnTo>
                <a:lnTo>
                  <a:pt x="53" y="131"/>
                </a:lnTo>
                <a:cubicBezTo>
                  <a:pt x="45" y="167"/>
                  <a:pt x="40" y="187"/>
                  <a:pt x="40" y="190"/>
                </a:cubicBezTo>
                <a:cubicBezTo>
                  <a:pt x="40" y="199"/>
                  <a:pt x="43" y="204"/>
                  <a:pt x="49" y="204"/>
                </a:cubicBezTo>
                <a:cubicBezTo>
                  <a:pt x="57" y="204"/>
                  <a:pt x="65" y="200"/>
                  <a:pt x="72" y="192"/>
                </a:cubicBezTo>
                <a:cubicBezTo>
                  <a:pt x="80" y="185"/>
                  <a:pt x="86" y="175"/>
                  <a:pt x="90" y="164"/>
                </a:cubicBezTo>
                <a:cubicBezTo>
                  <a:pt x="91" y="162"/>
                  <a:pt x="91" y="162"/>
                  <a:pt x="92" y="161"/>
                </a:cubicBezTo>
                <a:cubicBezTo>
                  <a:pt x="93" y="161"/>
                  <a:pt x="94" y="161"/>
                  <a:pt x="97" y="161"/>
                </a:cubicBezTo>
                <a:lnTo>
                  <a:pt x="98" y="161"/>
                </a:lnTo>
                <a:cubicBezTo>
                  <a:pt x="102" y="161"/>
                  <a:pt x="104" y="162"/>
                  <a:pt x="104" y="164"/>
                </a:cubicBezTo>
                <a:cubicBezTo>
                  <a:pt x="104" y="164"/>
                  <a:pt x="103" y="166"/>
                  <a:pt x="102" y="168"/>
                </a:cubicBezTo>
                <a:cubicBezTo>
                  <a:pt x="101" y="171"/>
                  <a:pt x="99" y="175"/>
                  <a:pt x="96" y="180"/>
                </a:cubicBezTo>
                <a:cubicBezTo>
                  <a:pt x="93" y="185"/>
                  <a:pt x="90" y="191"/>
                  <a:pt x="85" y="196"/>
                </a:cubicBezTo>
                <a:cubicBezTo>
                  <a:pt x="80" y="202"/>
                  <a:pt x="74" y="207"/>
                  <a:pt x="68" y="211"/>
                </a:cubicBezTo>
                <a:cubicBezTo>
                  <a:pt x="61" y="214"/>
                  <a:pt x="54" y="216"/>
                  <a:pt x="47" y="216"/>
                </a:cubicBezTo>
                <a:cubicBezTo>
                  <a:pt x="40" y="216"/>
                  <a:pt x="34" y="215"/>
                  <a:pt x="28" y="211"/>
                </a:cubicBezTo>
                <a:cubicBezTo>
                  <a:pt x="21" y="208"/>
                  <a:pt x="16" y="202"/>
                  <a:pt x="14" y="194"/>
                </a:cubicBezTo>
                <a:cubicBezTo>
                  <a:pt x="13" y="192"/>
                  <a:pt x="13" y="189"/>
                  <a:pt x="13" y="184"/>
                </a:cubicBezTo>
                <a:lnTo>
                  <a:pt x="13" y="178"/>
                </a:lnTo>
                <a:lnTo>
                  <a:pt x="25" y="131"/>
                </a:lnTo>
                <a:cubicBezTo>
                  <a:pt x="34" y="99"/>
                  <a:pt x="38" y="83"/>
                  <a:pt x="38" y="83"/>
                </a:cubicBezTo>
                <a:cubicBezTo>
                  <a:pt x="38" y="83"/>
                  <a:pt x="32" y="82"/>
                  <a:pt x="20" y="82"/>
                </a:cubicBezTo>
                <a:lnTo>
                  <a:pt x="2"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8" name=""/>
          <p:cNvSpPr/>
          <p:nvPr/>
        </p:nvSpPr>
        <p:spPr>
          <a:xfrm>
            <a:off x="3444840" y="1739880"/>
            <a:ext cx="7200" cy="172440"/>
          </a:xfrm>
          <a:custGeom>
            <a:avLst/>
            <a:gdLst/>
            <a:ahLst/>
            <a:rect l="0" t="0" r="r" b="b"/>
            <a:pathLst>
              <a:path w="20" h="479">
                <a:moveTo>
                  <a:pt x="9" y="479"/>
                </a:moveTo>
                <a:lnTo>
                  <a:pt x="8" y="479"/>
                </a:lnTo>
                <a:cubicBezTo>
                  <a:pt x="4" y="479"/>
                  <a:pt x="1" y="477"/>
                  <a:pt x="0" y="472"/>
                </a:cubicBezTo>
                <a:lnTo>
                  <a:pt x="0" y="240"/>
                </a:lnTo>
                <a:lnTo>
                  <a:pt x="0" y="7"/>
                </a:lnTo>
                <a:cubicBezTo>
                  <a:pt x="3" y="2"/>
                  <a:pt x="6" y="0"/>
                  <a:pt x="9" y="0"/>
                </a:cubicBezTo>
                <a:cubicBezTo>
                  <a:pt x="13" y="0"/>
                  <a:pt x="16" y="3"/>
                  <a:pt x="20" y="7"/>
                </a:cubicBezTo>
                <a:lnTo>
                  <a:pt x="20" y="472"/>
                </a:lnTo>
                <a:cubicBezTo>
                  <a:pt x="16" y="477"/>
                  <a:pt x="13" y="479"/>
                  <a:pt x="10" y="479"/>
                </a:cubicBezTo>
                <a:lnTo>
                  <a:pt x="9" y="4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19" name=""/>
          <p:cNvSpPr/>
          <p:nvPr/>
        </p:nvSpPr>
        <p:spPr>
          <a:xfrm>
            <a:off x="3475800" y="1792440"/>
            <a:ext cx="97560" cy="77040"/>
          </a:xfrm>
          <a:custGeom>
            <a:avLst/>
            <a:gdLst/>
            <a:ahLst/>
            <a:rect l="0" t="0" r="r" b="b"/>
            <a:pathLst>
              <a:path w="271" h="214">
                <a:moveTo>
                  <a:pt x="98" y="214"/>
                </a:moveTo>
                <a:cubicBezTo>
                  <a:pt x="93" y="213"/>
                  <a:pt x="77" y="212"/>
                  <a:pt x="48" y="212"/>
                </a:cubicBezTo>
                <a:cubicBezTo>
                  <a:pt x="22" y="212"/>
                  <a:pt x="7" y="213"/>
                  <a:pt x="3" y="214"/>
                </a:cubicBezTo>
                <a:lnTo>
                  <a:pt x="0" y="214"/>
                </a:lnTo>
                <a:lnTo>
                  <a:pt x="0" y="184"/>
                </a:lnTo>
                <a:lnTo>
                  <a:pt x="46" y="184"/>
                </a:lnTo>
                <a:lnTo>
                  <a:pt x="107" y="112"/>
                </a:lnTo>
                <a:lnTo>
                  <a:pt x="42" y="31"/>
                </a:lnTo>
                <a:lnTo>
                  <a:pt x="2" y="31"/>
                </a:lnTo>
                <a:lnTo>
                  <a:pt x="2" y="0"/>
                </a:lnTo>
                <a:lnTo>
                  <a:pt x="6" y="0"/>
                </a:lnTo>
                <a:cubicBezTo>
                  <a:pt x="11" y="1"/>
                  <a:pt x="28" y="2"/>
                  <a:pt x="58" y="2"/>
                </a:cubicBezTo>
                <a:cubicBezTo>
                  <a:pt x="91" y="2"/>
                  <a:pt x="111" y="1"/>
                  <a:pt x="116" y="0"/>
                </a:cubicBezTo>
                <a:lnTo>
                  <a:pt x="121" y="0"/>
                </a:lnTo>
                <a:lnTo>
                  <a:pt x="121" y="31"/>
                </a:lnTo>
                <a:lnTo>
                  <a:pt x="107" y="31"/>
                </a:lnTo>
                <a:lnTo>
                  <a:pt x="124" y="52"/>
                </a:lnTo>
                <a:cubicBezTo>
                  <a:pt x="135" y="65"/>
                  <a:pt x="140" y="72"/>
                  <a:pt x="141" y="72"/>
                </a:cubicBezTo>
                <a:cubicBezTo>
                  <a:pt x="142" y="72"/>
                  <a:pt x="148" y="65"/>
                  <a:pt x="159" y="51"/>
                </a:cubicBezTo>
                <a:lnTo>
                  <a:pt x="176" y="31"/>
                </a:lnTo>
                <a:lnTo>
                  <a:pt x="158" y="31"/>
                </a:lnTo>
                <a:lnTo>
                  <a:pt x="158" y="0"/>
                </a:lnTo>
                <a:lnTo>
                  <a:pt x="162" y="0"/>
                </a:lnTo>
                <a:cubicBezTo>
                  <a:pt x="167" y="1"/>
                  <a:pt x="184" y="2"/>
                  <a:pt x="214" y="2"/>
                </a:cubicBezTo>
                <a:cubicBezTo>
                  <a:pt x="239" y="2"/>
                  <a:pt x="254" y="1"/>
                  <a:pt x="258" y="0"/>
                </a:cubicBezTo>
                <a:lnTo>
                  <a:pt x="261" y="0"/>
                </a:lnTo>
                <a:lnTo>
                  <a:pt x="261" y="31"/>
                </a:lnTo>
                <a:lnTo>
                  <a:pt x="216" y="31"/>
                </a:lnTo>
                <a:lnTo>
                  <a:pt x="159" y="96"/>
                </a:lnTo>
                <a:lnTo>
                  <a:pt x="232" y="184"/>
                </a:lnTo>
                <a:lnTo>
                  <a:pt x="251" y="184"/>
                </a:lnTo>
                <a:lnTo>
                  <a:pt x="271" y="184"/>
                </a:lnTo>
                <a:lnTo>
                  <a:pt x="271" y="214"/>
                </a:lnTo>
                <a:lnTo>
                  <a:pt x="267" y="214"/>
                </a:lnTo>
                <a:cubicBezTo>
                  <a:pt x="262" y="213"/>
                  <a:pt x="245" y="212"/>
                  <a:pt x="215" y="212"/>
                </a:cubicBezTo>
                <a:cubicBezTo>
                  <a:pt x="181" y="212"/>
                  <a:pt x="161" y="213"/>
                  <a:pt x="156" y="214"/>
                </a:cubicBezTo>
                <a:lnTo>
                  <a:pt x="151" y="214"/>
                </a:lnTo>
                <a:lnTo>
                  <a:pt x="151" y="184"/>
                </a:lnTo>
                <a:lnTo>
                  <a:pt x="165" y="184"/>
                </a:lnTo>
                <a:cubicBezTo>
                  <a:pt x="165" y="184"/>
                  <a:pt x="158" y="176"/>
                  <a:pt x="146" y="160"/>
                </a:cubicBezTo>
                <a:cubicBezTo>
                  <a:pt x="133" y="145"/>
                  <a:pt x="126" y="136"/>
                  <a:pt x="126" y="136"/>
                </a:cubicBezTo>
                <a:lnTo>
                  <a:pt x="84" y="184"/>
                </a:lnTo>
                <a:lnTo>
                  <a:pt x="93" y="184"/>
                </a:lnTo>
                <a:lnTo>
                  <a:pt x="102" y="184"/>
                </a:lnTo>
                <a:lnTo>
                  <a:pt x="102" y="214"/>
                </a:lnTo>
                <a:lnTo>
                  <a:pt x="98"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0" name=""/>
          <p:cNvSpPr/>
          <p:nvPr/>
        </p:nvSpPr>
        <p:spPr>
          <a:xfrm>
            <a:off x="3587040" y="1813680"/>
            <a:ext cx="51480" cy="84240"/>
          </a:xfrm>
          <a:custGeom>
            <a:avLst/>
            <a:gdLst/>
            <a:ahLst/>
            <a:rect l="0" t="0" r="r" b="b"/>
            <a:pathLst>
              <a:path w="143" h="234">
                <a:moveTo>
                  <a:pt x="19" y="28"/>
                </a:moveTo>
                <a:cubicBezTo>
                  <a:pt x="32" y="9"/>
                  <a:pt x="50" y="0"/>
                  <a:pt x="72" y="0"/>
                </a:cubicBezTo>
                <a:cubicBezTo>
                  <a:pt x="83" y="0"/>
                  <a:pt x="94" y="3"/>
                  <a:pt x="104" y="9"/>
                </a:cubicBezTo>
                <a:cubicBezTo>
                  <a:pt x="115" y="15"/>
                  <a:pt x="124" y="25"/>
                  <a:pt x="131" y="40"/>
                </a:cubicBezTo>
                <a:cubicBezTo>
                  <a:pt x="139" y="59"/>
                  <a:pt x="143" y="85"/>
                  <a:pt x="143" y="117"/>
                </a:cubicBezTo>
                <a:cubicBezTo>
                  <a:pt x="143" y="152"/>
                  <a:pt x="138" y="179"/>
                  <a:pt x="129" y="198"/>
                </a:cubicBezTo>
                <a:cubicBezTo>
                  <a:pt x="124" y="208"/>
                  <a:pt x="118" y="215"/>
                  <a:pt x="110" y="221"/>
                </a:cubicBezTo>
                <a:cubicBezTo>
                  <a:pt x="102" y="227"/>
                  <a:pt x="95" y="230"/>
                  <a:pt x="90" y="232"/>
                </a:cubicBezTo>
                <a:cubicBezTo>
                  <a:pt x="84" y="233"/>
                  <a:pt x="78" y="234"/>
                  <a:pt x="72" y="234"/>
                </a:cubicBezTo>
                <a:cubicBezTo>
                  <a:pt x="66" y="234"/>
                  <a:pt x="61" y="233"/>
                  <a:pt x="55" y="232"/>
                </a:cubicBezTo>
                <a:cubicBezTo>
                  <a:pt x="49" y="231"/>
                  <a:pt x="41" y="227"/>
                  <a:pt x="33" y="221"/>
                </a:cubicBezTo>
                <a:cubicBezTo>
                  <a:pt x="25" y="215"/>
                  <a:pt x="19" y="208"/>
                  <a:pt x="14" y="198"/>
                </a:cubicBezTo>
                <a:cubicBezTo>
                  <a:pt x="5" y="179"/>
                  <a:pt x="0" y="152"/>
                  <a:pt x="0" y="117"/>
                </a:cubicBezTo>
                <a:cubicBezTo>
                  <a:pt x="0" y="78"/>
                  <a:pt x="6" y="48"/>
                  <a:pt x="19" y="28"/>
                </a:cubicBezTo>
                <a:moveTo>
                  <a:pt x="96" y="24"/>
                </a:moveTo>
                <a:cubicBezTo>
                  <a:pt x="90" y="16"/>
                  <a:pt x="82" y="13"/>
                  <a:pt x="72" y="13"/>
                </a:cubicBezTo>
                <a:cubicBezTo>
                  <a:pt x="63" y="13"/>
                  <a:pt x="55" y="16"/>
                  <a:pt x="48" y="24"/>
                </a:cubicBezTo>
                <a:cubicBezTo>
                  <a:pt x="41" y="30"/>
                  <a:pt x="38" y="38"/>
                  <a:pt x="36" y="48"/>
                </a:cubicBezTo>
                <a:cubicBezTo>
                  <a:pt x="34" y="58"/>
                  <a:pt x="33" y="80"/>
                  <a:pt x="33" y="113"/>
                </a:cubicBezTo>
                <a:cubicBezTo>
                  <a:pt x="33" y="149"/>
                  <a:pt x="34" y="172"/>
                  <a:pt x="36" y="184"/>
                </a:cubicBezTo>
                <a:cubicBezTo>
                  <a:pt x="38" y="196"/>
                  <a:pt x="42" y="204"/>
                  <a:pt x="49" y="211"/>
                </a:cubicBezTo>
                <a:cubicBezTo>
                  <a:pt x="55" y="218"/>
                  <a:pt x="63" y="221"/>
                  <a:pt x="72" y="221"/>
                </a:cubicBezTo>
                <a:cubicBezTo>
                  <a:pt x="81" y="221"/>
                  <a:pt x="89" y="218"/>
                  <a:pt x="95" y="211"/>
                </a:cubicBezTo>
                <a:cubicBezTo>
                  <a:pt x="102" y="204"/>
                  <a:pt x="106" y="195"/>
                  <a:pt x="107" y="183"/>
                </a:cubicBezTo>
                <a:cubicBezTo>
                  <a:pt x="109" y="169"/>
                  <a:pt x="110" y="147"/>
                  <a:pt x="110" y="113"/>
                </a:cubicBezTo>
                <a:cubicBezTo>
                  <a:pt x="110" y="80"/>
                  <a:pt x="109" y="59"/>
                  <a:pt x="107" y="48"/>
                </a:cubicBezTo>
                <a:cubicBezTo>
                  <a:pt x="106" y="38"/>
                  <a:pt x="102" y="30"/>
                  <a:pt x="96" y="2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1" name=""/>
          <p:cNvSpPr/>
          <p:nvPr/>
        </p:nvSpPr>
        <p:spPr>
          <a:xfrm>
            <a:off x="3661200" y="1739880"/>
            <a:ext cx="41400" cy="172440"/>
          </a:xfrm>
          <a:custGeom>
            <a:avLst/>
            <a:gdLst/>
            <a:ahLst/>
            <a:rect l="0" t="0" r="r" b="b"/>
            <a:pathLst>
              <a:path w="115" h="479">
                <a:moveTo>
                  <a:pt x="2" y="1"/>
                </a:moveTo>
                <a:lnTo>
                  <a:pt x="4" y="0"/>
                </a:lnTo>
                <a:cubicBezTo>
                  <a:pt x="6" y="0"/>
                  <a:pt x="8" y="0"/>
                  <a:pt x="9" y="0"/>
                </a:cubicBezTo>
                <a:lnTo>
                  <a:pt x="15" y="0"/>
                </a:lnTo>
                <a:lnTo>
                  <a:pt x="28" y="12"/>
                </a:lnTo>
                <a:cubicBezTo>
                  <a:pt x="59" y="39"/>
                  <a:pt x="81" y="72"/>
                  <a:pt x="95" y="113"/>
                </a:cubicBezTo>
                <a:cubicBezTo>
                  <a:pt x="109" y="153"/>
                  <a:pt x="115" y="197"/>
                  <a:pt x="115" y="240"/>
                </a:cubicBezTo>
                <a:cubicBezTo>
                  <a:pt x="115" y="262"/>
                  <a:pt x="114" y="283"/>
                  <a:pt x="111" y="303"/>
                </a:cubicBezTo>
                <a:cubicBezTo>
                  <a:pt x="107" y="323"/>
                  <a:pt x="104" y="340"/>
                  <a:pt x="100" y="354"/>
                </a:cubicBezTo>
                <a:cubicBezTo>
                  <a:pt x="95" y="368"/>
                  <a:pt x="90" y="382"/>
                  <a:pt x="82" y="396"/>
                </a:cubicBezTo>
                <a:cubicBezTo>
                  <a:pt x="74" y="410"/>
                  <a:pt x="68" y="421"/>
                  <a:pt x="64" y="428"/>
                </a:cubicBezTo>
                <a:cubicBezTo>
                  <a:pt x="59" y="436"/>
                  <a:pt x="53" y="444"/>
                  <a:pt x="44" y="453"/>
                </a:cubicBezTo>
                <a:cubicBezTo>
                  <a:pt x="36" y="462"/>
                  <a:pt x="29" y="467"/>
                  <a:pt x="28" y="468"/>
                </a:cubicBezTo>
                <a:cubicBezTo>
                  <a:pt x="26" y="470"/>
                  <a:pt x="23" y="473"/>
                  <a:pt x="17" y="477"/>
                </a:cubicBezTo>
                <a:cubicBezTo>
                  <a:pt x="16" y="478"/>
                  <a:pt x="15" y="479"/>
                  <a:pt x="15" y="479"/>
                </a:cubicBezTo>
                <a:lnTo>
                  <a:pt x="9" y="479"/>
                </a:lnTo>
                <a:cubicBezTo>
                  <a:pt x="7" y="479"/>
                  <a:pt x="5" y="479"/>
                  <a:pt x="4" y="479"/>
                </a:cubicBezTo>
                <a:cubicBezTo>
                  <a:pt x="3" y="479"/>
                  <a:pt x="2" y="479"/>
                  <a:pt x="1" y="478"/>
                </a:cubicBezTo>
                <a:cubicBezTo>
                  <a:pt x="1" y="477"/>
                  <a:pt x="0" y="476"/>
                  <a:pt x="0" y="474"/>
                </a:cubicBezTo>
                <a:cubicBezTo>
                  <a:pt x="0" y="473"/>
                  <a:pt x="2" y="471"/>
                  <a:pt x="5" y="467"/>
                </a:cubicBezTo>
                <a:cubicBezTo>
                  <a:pt x="56" y="416"/>
                  <a:pt x="80" y="340"/>
                  <a:pt x="80" y="240"/>
                </a:cubicBezTo>
                <a:cubicBezTo>
                  <a:pt x="80" y="139"/>
                  <a:pt x="56" y="63"/>
                  <a:pt x="5" y="12"/>
                </a:cubicBezTo>
                <a:cubicBezTo>
                  <a:pt x="2" y="8"/>
                  <a:pt x="0" y="6"/>
                  <a:pt x="0" y="6"/>
                </a:cubicBezTo>
                <a:cubicBezTo>
                  <a:pt x="0" y="3"/>
                  <a:pt x="1" y="1"/>
                  <a:pt x="2"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2" name=""/>
          <p:cNvSpPr/>
          <p:nvPr/>
        </p:nvSpPr>
        <p:spPr>
          <a:xfrm>
            <a:off x="2528280" y="1710720"/>
            <a:ext cx="1778040" cy="14760"/>
          </a:xfrm>
          <a:custGeom>
            <a:avLst/>
            <a:gdLst/>
            <a:ahLst/>
            <a:rect l="0" t="0" r="r" b="b"/>
            <a:pathLst>
              <a:path w="4939" h="41">
                <a:moveTo>
                  <a:pt x="0" y="0"/>
                </a:moveTo>
                <a:lnTo>
                  <a:pt x="4939" y="0"/>
                </a:lnTo>
                <a:lnTo>
                  <a:pt x="4939"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3" name=""/>
          <p:cNvSpPr txBox="1"/>
          <p:nvPr/>
        </p:nvSpPr>
        <p:spPr>
          <a:xfrm>
            <a:off x="1912320" y="1297080"/>
            <a:ext cx="70340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を（訓練データとして）観測している前提で条件付けを行うと、ベイズの定理</a:t>
            </a:r>
            <a:endParaRPr b="0" lang="en-US" sz="1560" strike="noStrike" u="none">
              <a:solidFill>
                <a:srgbClr val="000000"/>
              </a:solidFill>
              <a:effectLst/>
              <a:uFillTx/>
              <a:latin typeface="Times New Roman"/>
            </a:endParaRPr>
          </a:p>
        </p:txBody>
      </p:sp>
      <p:sp>
        <p:nvSpPr>
          <p:cNvPr id="1424" name=""/>
          <p:cNvSpPr/>
          <p:nvPr/>
        </p:nvSpPr>
        <p:spPr>
          <a:xfrm>
            <a:off x="542880" y="207612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5" name=""/>
          <p:cNvSpPr txBox="1"/>
          <p:nvPr/>
        </p:nvSpPr>
        <p:spPr>
          <a:xfrm>
            <a:off x="4335480" y="1599840"/>
            <a:ext cx="892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が使える</a:t>
            </a:r>
            <a:endParaRPr b="0" lang="en-US" sz="1560" strike="noStrike" u="none">
              <a:solidFill>
                <a:srgbClr val="000000"/>
              </a:solidFill>
              <a:effectLst/>
              <a:uFillTx/>
              <a:latin typeface="Times New Roman"/>
            </a:endParaRPr>
          </a:p>
        </p:txBody>
      </p:sp>
      <p:sp>
        <p:nvSpPr>
          <p:cNvPr id="1426" name=""/>
          <p:cNvSpPr/>
          <p:nvPr/>
        </p:nvSpPr>
        <p:spPr>
          <a:xfrm>
            <a:off x="5580000" y="2084760"/>
            <a:ext cx="104400" cy="155160"/>
          </a:xfrm>
          <a:custGeom>
            <a:avLst/>
            <a:gdLst/>
            <a:ahLst/>
            <a:rect l="0" t="0" r="r" b="b"/>
            <a:pathLst>
              <a:path w="290" h="431">
                <a:moveTo>
                  <a:pt x="0" y="193"/>
                </a:moveTo>
                <a:cubicBezTo>
                  <a:pt x="0" y="148"/>
                  <a:pt x="18" y="104"/>
                  <a:pt x="52" y="63"/>
                </a:cubicBezTo>
                <a:cubicBezTo>
                  <a:pt x="86" y="22"/>
                  <a:pt x="125" y="1"/>
                  <a:pt x="168" y="0"/>
                </a:cubicBezTo>
                <a:cubicBezTo>
                  <a:pt x="195" y="0"/>
                  <a:pt x="216" y="12"/>
                  <a:pt x="231" y="36"/>
                </a:cubicBezTo>
                <a:cubicBezTo>
                  <a:pt x="231" y="36"/>
                  <a:pt x="232" y="35"/>
                  <a:pt x="234" y="32"/>
                </a:cubicBezTo>
                <a:cubicBezTo>
                  <a:pt x="236" y="30"/>
                  <a:pt x="238" y="28"/>
                  <a:pt x="242" y="25"/>
                </a:cubicBezTo>
                <a:cubicBezTo>
                  <a:pt x="245" y="22"/>
                  <a:pt x="248" y="19"/>
                  <a:pt x="252" y="17"/>
                </a:cubicBezTo>
                <a:cubicBezTo>
                  <a:pt x="268" y="5"/>
                  <a:pt x="278" y="0"/>
                  <a:pt x="283" y="0"/>
                </a:cubicBezTo>
                <a:cubicBezTo>
                  <a:pt x="285" y="0"/>
                  <a:pt x="287" y="0"/>
                  <a:pt x="288" y="2"/>
                </a:cubicBezTo>
                <a:cubicBezTo>
                  <a:pt x="290" y="3"/>
                  <a:pt x="290" y="4"/>
                  <a:pt x="290" y="5"/>
                </a:cubicBezTo>
                <a:cubicBezTo>
                  <a:pt x="290" y="9"/>
                  <a:pt x="275" y="74"/>
                  <a:pt x="244" y="199"/>
                </a:cubicBezTo>
                <a:cubicBezTo>
                  <a:pt x="212" y="327"/>
                  <a:pt x="195" y="392"/>
                  <a:pt x="195" y="393"/>
                </a:cubicBezTo>
                <a:cubicBezTo>
                  <a:pt x="195" y="397"/>
                  <a:pt x="206" y="399"/>
                  <a:pt x="226" y="400"/>
                </a:cubicBezTo>
                <a:lnTo>
                  <a:pt x="243" y="400"/>
                </a:lnTo>
                <a:cubicBezTo>
                  <a:pt x="246" y="403"/>
                  <a:pt x="247" y="405"/>
                  <a:pt x="247" y="406"/>
                </a:cubicBezTo>
                <a:cubicBezTo>
                  <a:pt x="247" y="406"/>
                  <a:pt x="246" y="410"/>
                  <a:pt x="245" y="418"/>
                </a:cubicBezTo>
                <a:cubicBezTo>
                  <a:pt x="243" y="424"/>
                  <a:pt x="241" y="428"/>
                  <a:pt x="238" y="431"/>
                </a:cubicBezTo>
                <a:lnTo>
                  <a:pt x="229" y="431"/>
                </a:lnTo>
                <a:cubicBezTo>
                  <a:pt x="215" y="430"/>
                  <a:pt x="190" y="429"/>
                  <a:pt x="155" y="429"/>
                </a:cubicBezTo>
                <a:cubicBezTo>
                  <a:pt x="143" y="429"/>
                  <a:pt x="131" y="429"/>
                  <a:pt x="121" y="429"/>
                </a:cubicBezTo>
                <a:cubicBezTo>
                  <a:pt x="110" y="429"/>
                  <a:pt x="102" y="429"/>
                  <a:pt x="96" y="429"/>
                </a:cubicBezTo>
                <a:cubicBezTo>
                  <a:pt x="90" y="429"/>
                  <a:pt x="86" y="430"/>
                  <a:pt x="84" y="430"/>
                </a:cubicBezTo>
                <a:cubicBezTo>
                  <a:pt x="78" y="430"/>
                  <a:pt x="75" y="428"/>
                  <a:pt x="75" y="425"/>
                </a:cubicBezTo>
                <a:cubicBezTo>
                  <a:pt x="75" y="423"/>
                  <a:pt x="75" y="420"/>
                  <a:pt x="76" y="414"/>
                </a:cubicBezTo>
                <a:cubicBezTo>
                  <a:pt x="78" y="407"/>
                  <a:pt x="80" y="403"/>
                  <a:pt x="81" y="402"/>
                </a:cubicBezTo>
                <a:cubicBezTo>
                  <a:pt x="82" y="400"/>
                  <a:pt x="87" y="400"/>
                  <a:pt x="94" y="400"/>
                </a:cubicBezTo>
                <a:cubicBezTo>
                  <a:pt x="116" y="400"/>
                  <a:pt x="129" y="398"/>
                  <a:pt x="134" y="395"/>
                </a:cubicBezTo>
                <a:cubicBezTo>
                  <a:pt x="137" y="393"/>
                  <a:pt x="144" y="373"/>
                  <a:pt x="153" y="335"/>
                </a:cubicBezTo>
                <a:cubicBezTo>
                  <a:pt x="162" y="298"/>
                  <a:pt x="166" y="279"/>
                  <a:pt x="167" y="278"/>
                </a:cubicBezTo>
                <a:cubicBezTo>
                  <a:pt x="167" y="277"/>
                  <a:pt x="165" y="278"/>
                  <a:pt x="162" y="280"/>
                </a:cubicBezTo>
                <a:cubicBezTo>
                  <a:pt x="140" y="297"/>
                  <a:pt x="118" y="306"/>
                  <a:pt x="94" y="306"/>
                </a:cubicBezTo>
                <a:cubicBezTo>
                  <a:pt x="70" y="306"/>
                  <a:pt x="48" y="297"/>
                  <a:pt x="29" y="279"/>
                </a:cubicBezTo>
                <a:cubicBezTo>
                  <a:pt x="10" y="261"/>
                  <a:pt x="0" y="233"/>
                  <a:pt x="0" y="193"/>
                </a:cubicBezTo>
                <a:moveTo>
                  <a:pt x="217" y="79"/>
                </a:moveTo>
                <a:cubicBezTo>
                  <a:pt x="207" y="43"/>
                  <a:pt x="189" y="26"/>
                  <a:pt x="165" y="26"/>
                </a:cubicBezTo>
                <a:cubicBezTo>
                  <a:pt x="150" y="26"/>
                  <a:pt x="135" y="33"/>
                  <a:pt x="120" y="47"/>
                </a:cubicBezTo>
                <a:cubicBezTo>
                  <a:pt x="106" y="60"/>
                  <a:pt x="94" y="79"/>
                  <a:pt x="86" y="101"/>
                </a:cubicBezTo>
                <a:cubicBezTo>
                  <a:pt x="73" y="137"/>
                  <a:pt x="64" y="174"/>
                  <a:pt x="59" y="212"/>
                </a:cubicBezTo>
                <a:cubicBezTo>
                  <a:pt x="59" y="214"/>
                  <a:pt x="59" y="216"/>
                  <a:pt x="59" y="220"/>
                </a:cubicBezTo>
                <a:cubicBezTo>
                  <a:pt x="59" y="223"/>
                  <a:pt x="58" y="226"/>
                  <a:pt x="58" y="228"/>
                </a:cubicBezTo>
                <a:cubicBezTo>
                  <a:pt x="58" y="248"/>
                  <a:pt x="62" y="262"/>
                  <a:pt x="70" y="270"/>
                </a:cubicBezTo>
                <a:cubicBezTo>
                  <a:pt x="78" y="277"/>
                  <a:pt x="88" y="281"/>
                  <a:pt x="99" y="282"/>
                </a:cubicBezTo>
                <a:cubicBezTo>
                  <a:pt x="124" y="282"/>
                  <a:pt x="149" y="266"/>
                  <a:pt x="174" y="233"/>
                </a:cubicBezTo>
                <a:lnTo>
                  <a:pt x="180"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7" name=""/>
          <p:cNvSpPr/>
          <p:nvPr/>
        </p:nvSpPr>
        <p:spPr>
          <a:xfrm>
            <a:off x="5707080" y="2009520"/>
            <a:ext cx="58320" cy="244080"/>
          </a:xfrm>
          <a:custGeom>
            <a:avLst/>
            <a:gdLst/>
            <a:ahLst/>
            <a:rect l="0" t="0" r="r" b="b"/>
            <a:pathLst>
              <a:path w="162" h="678">
                <a:moveTo>
                  <a:pt x="0" y="339"/>
                </a:moveTo>
                <a:cubicBezTo>
                  <a:pt x="0" y="308"/>
                  <a:pt x="2" y="279"/>
                  <a:pt x="8" y="251"/>
                </a:cubicBezTo>
                <a:cubicBezTo>
                  <a:pt x="12" y="223"/>
                  <a:pt x="17" y="199"/>
                  <a:pt x="23" y="178"/>
                </a:cubicBezTo>
                <a:cubicBezTo>
                  <a:pt x="29" y="157"/>
                  <a:pt x="37" y="137"/>
                  <a:pt x="48" y="118"/>
                </a:cubicBezTo>
                <a:cubicBezTo>
                  <a:pt x="59" y="99"/>
                  <a:pt x="68" y="83"/>
                  <a:pt x="74" y="73"/>
                </a:cubicBezTo>
                <a:cubicBezTo>
                  <a:pt x="80" y="62"/>
                  <a:pt x="90" y="50"/>
                  <a:pt x="102" y="37"/>
                </a:cubicBezTo>
                <a:cubicBezTo>
                  <a:pt x="115" y="25"/>
                  <a:pt x="122" y="17"/>
                  <a:pt x="125" y="14"/>
                </a:cubicBezTo>
                <a:cubicBezTo>
                  <a:pt x="127" y="12"/>
                  <a:pt x="132" y="7"/>
                  <a:pt x="142" y="0"/>
                </a:cubicBezTo>
                <a:lnTo>
                  <a:pt x="150" y="0"/>
                </a:lnTo>
                <a:lnTo>
                  <a:pt x="153" y="0"/>
                </a:lnTo>
                <a:cubicBezTo>
                  <a:pt x="159" y="0"/>
                  <a:pt x="162" y="2"/>
                  <a:pt x="162" y="6"/>
                </a:cubicBezTo>
                <a:cubicBezTo>
                  <a:pt x="162" y="8"/>
                  <a:pt x="159" y="12"/>
                  <a:pt x="151" y="20"/>
                </a:cubicBezTo>
                <a:cubicBezTo>
                  <a:pt x="143" y="29"/>
                  <a:pt x="134" y="41"/>
                  <a:pt x="123" y="56"/>
                </a:cubicBezTo>
                <a:cubicBezTo>
                  <a:pt x="112" y="72"/>
                  <a:pt x="101" y="92"/>
                  <a:pt x="90" y="115"/>
                </a:cubicBezTo>
                <a:cubicBezTo>
                  <a:pt x="79" y="138"/>
                  <a:pt x="69" y="170"/>
                  <a:pt x="62" y="209"/>
                </a:cubicBezTo>
                <a:cubicBezTo>
                  <a:pt x="54" y="248"/>
                  <a:pt x="50" y="292"/>
                  <a:pt x="50" y="339"/>
                </a:cubicBezTo>
                <a:cubicBezTo>
                  <a:pt x="50" y="387"/>
                  <a:pt x="54" y="430"/>
                  <a:pt x="62" y="469"/>
                </a:cubicBezTo>
                <a:cubicBezTo>
                  <a:pt x="69" y="508"/>
                  <a:pt x="79" y="539"/>
                  <a:pt x="89" y="563"/>
                </a:cubicBezTo>
                <a:cubicBezTo>
                  <a:pt x="100" y="587"/>
                  <a:pt x="111" y="607"/>
                  <a:pt x="123" y="621"/>
                </a:cubicBezTo>
                <a:cubicBezTo>
                  <a:pt x="134" y="636"/>
                  <a:pt x="143" y="648"/>
                  <a:pt x="151" y="657"/>
                </a:cubicBezTo>
                <a:cubicBezTo>
                  <a:pt x="159" y="666"/>
                  <a:pt x="162" y="671"/>
                  <a:pt x="162" y="671"/>
                </a:cubicBezTo>
                <a:cubicBezTo>
                  <a:pt x="162" y="676"/>
                  <a:pt x="159" y="678"/>
                  <a:pt x="152" y="678"/>
                </a:cubicBezTo>
                <a:lnTo>
                  <a:pt x="150" y="678"/>
                </a:lnTo>
                <a:lnTo>
                  <a:pt x="142" y="678"/>
                </a:lnTo>
                <a:lnTo>
                  <a:pt x="123" y="661"/>
                </a:lnTo>
                <a:cubicBezTo>
                  <a:pt x="80" y="623"/>
                  <a:pt x="49" y="575"/>
                  <a:pt x="30" y="518"/>
                </a:cubicBezTo>
                <a:cubicBezTo>
                  <a:pt x="11"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8" name=""/>
          <p:cNvSpPr/>
          <p:nvPr/>
        </p:nvSpPr>
        <p:spPr>
          <a:xfrm>
            <a:off x="5784120" y="2084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4" y="260"/>
                </a:lnTo>
                <a:lnTo>
                  <a:pt x="151" y="157"/>
                </a:lnTo>
                <a:lnTo>
                  <a:pt x="59" y="42"/>
                </a:lnTo>
                <a:lnTo>
                  <a:pt x="3" y="42"/>
                </a:lnTo>
                <a:lnTo>
                  <a:pt x="3" y="0"/>
                </a:lnTo>
                <a:lnTo>
                  <a:pt x="8" y="0"/>
                </a:lnTo>
                <a:cubicBezTo>
                  <a:pt x="15" y="2"/>
                  <a:pt x="40" y="2"/>
                  <a:pt x="82" y="2"/>
                </a:cubicBezTo>
                <a:cubicBezTo>
                  <a:pt x="129" y="2"/>
                  <a:pt x="156" y="2"/>
                  <a:pt x="165" y="0"/>
                </a:cubicBezTo>
                <a:lnTo>
                  <a:pt x="172" y="0"/>
                </a:lnTo>
                <a:lnTo>
                  <a:pt x="172" y="42"/>
                </a:lnTo>
                <a:lnTo>
                  <a:pt x="152" y="42"/>
                </a:lnTo>
                <a:lnTo>
                  <a:pt x="176" y="72"/>
                </a:lnTo>
                <a:cubicBezTo>
                  <a:pt x="192" y="91"/>
                  <a:pt x="200" y="101"/>
                  <a:pt x="200" y="101"/>
                </a:cubicBezTo>
                <a:cubicBezTo>
                  <a:pt x="202" y="101"/>
                  <a:pt x="210" y="91"/>
                  <a:pt x="226" y="71"/>
                </a:cubicBezTo>
                <a:lnTo>
                  <a:pt x="249" y="42"/>
                </a:lnTo>
                <a:lnTo>
                  <a:pt x="224" y="42"/>
                </a:lnTo>
                <a:lnTo>
                  <a:pt x="224" y="0"/>
                </a:lnTo>
                <a:lnTo>
                  <a:pt x="230" y="0"/>
                </a:lnTo>
                <a:cubicBezTo>
                  <a:pt x="237" y="2"/>
                  <a:pt x="261" y="2"/>
                  <a:pt x="302" y="2"/>
                </a:cubicBezTo>
                <a:cubicBezTo>
                  <a:pt x="338" y="2"/>
                  <a:pt x="359" y="2"/>
                  <a:pt x="364" y="0"/>
                </a:cubicBezTo>
                <a:lnTo>
                  <a:pt x="369" y="0"/>
                </a:lnTo>
                <a:lnTo>
                  <a:pt x="369" y="42"/>
                </a:lnTo>
                <a:lnTo>
                  <a:pt x="305" y="42"/>
                </a:lnTo>
                <a:lnTo>
                  <a:pt x="226" y="135"/>
                </a:lnTo>
                <a:lnTo>
                  <a:pt x="327" y="259"/>
                </a:lnTo>
                <a:lnTo>
                  <a:pt x="355" y="260"/>
                </a:lnTo>
                <a:lnTo>
                  <a:pt x="383" y="260"/>
                </a:lnTo>
                <a:lnTo>
                  <a:pt x="383" y="301"/>
                </a:lnTo>
                <a:lnTo>
                  <a:pt x="377" y="301"/>
                </a:lnTo>
                <a:cubicBezTo>
                  <a:pt x="371" y="300"/>
                  <a:pt x="346" y="299"/>
                  <a:pt x="304" y="299"/>
                </a:cubicBezTo>
                <a:cubicBezTo>
                  <a:pt x="257" y="299"/>
                  <a:pt x="229" y="300"/>
                  <a:pt x="221" y="301"/>
                </a:cubicBezTo>
                <a:lnTo>
                  <a:pt x="215" y="301"/>
                </a:lnTo>
                <a:lnTo>
                  <a:pt x="215" y="260"/>
                </a:lnTo>
                <a:lnTo>
                  <a:pt x="234" y="260"/>
                </a:lnTo>
                <a:cubicBezTo>
                  <a:pt x="234" y="259"/>
                  <a:pt x="225" y="248"/>
                  <a:pt x="207" y="226"/>
                </a:cubicBezTo>
                <a:cubicBezTo>
                  <a:pt x="189" y="204"/>
                  <a:pt x="180" y="192"/>
                  <a:pt x="179" y="191"/>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9" name=""/>
          <p:cNvSpPr/>
          <p:nvPr/>
        </p:nvSpPr>
        <p:spPr>
          <a:xfrm>
            <a:off x="5937840" y="212112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3" y="97"/>
                  <a:pt x="4" y="97"/>
                </a:cubicBezTo>
                <a:cubicBezTo>
                  <a:pt x="5" y="95"/>
                  <a:pt x="6" y="94"/>
                  <a:pt x="9" y="94"/>
                </a:cubicBezTo>
                <a:cubicBezTo>
                  <a:pt x="12" y="94"/>
                  <a:pt x="20" y="94"/>
                  <a:pt x="34" y="94"/>
                </a:cubicBezTo>
                <a:lnTo>
                  <a:pt x="59" y="94"/>
                </a:lnTo>
                <a:lnTo>
                  <a:pt x="68" y="56"/>
                </a:lnTo>
                <a:cubicBezTo>
                  <a:pt x="69" y="52"/>
                  <a:pt x="70" y="47"/>
                  <a:pt x="72" y="42"/>
                </a:cubicBezTo>
                <a:cubicBezTo>
                  <a:pt x="73" y="35"/>
                  <a:pt x="74" y="31"/>
                  <a:pt x="75" y="28"/>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7"/>
                </a:cubicBezTo>
                <a:cubicBezTo>
                  <a:pt x="110" y="50"/>
                  <a:pt x="107" y="63"/>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5"/>
                </a:lnTo>
                <a:cubicBezTo>
                  <a:pt x="63" y="236"/>
                  <a:pt x="57" y="264"/>
                  <a:pt x="57" y="267"/>
                </a:cubicBezTo>
                <a:cubicBezTo>
                  <a:pt x="57" y="281"/>
                  <a:pt x="61" y="287"/>
                  <a:pt x="70" y="287"/>
                </a:cubicBezTo>
                <a:cubicBezTo>
                  <a:pt x="81" y="287"/>
                  <a:pt x="92" y="282"/>
                  <a:pt x="102" y="271"/>
                </a:cubicBezTo>
                <a:cubicBezTo>
                  <a:pt x="113" y="260"/>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4"/>
                </a:cubicBezTo>
                <a:cubicBezTo>
                  <a:pt x="132" y="262"/>
                  <a:pt x="127" y="269"/>
                  <a:pt x="120" y="277"/>
                </a:cubicBezTo>
                <a:cubicBezTo>
                  <a:pt x="113" y="285"/>
                  <a:pt x="105" y="292"/>
                  <a:pt x="96" y="297"/>
                </a:cubicBezTo>
                <a:cubicBezTo>
                  <a:pt x="86" y="302"/>
                  <a:pt x="76" y="305"/>
                  <a:pt x="66" y="305"/>
                </a:cubicBezTo>
                <a:cubicBezTo>
                  <a:pt x="57" y="305"/>
                  <a:pt x="48" y="303"/>
                  <a:pt x="39" y="298"/>
                </a:cubicBezTo>
                <a:cubicBezTo>
                  <a:pt x="30" y="293"/>
                  <a:pt x="24" y="285"/>
                  <a:pt x="20" y="273"/>
                </a:cubicBezTo>
                <a:cubicBezTo>
                  <a:pt x="20" y="271"/>
                  <a:pt x="19" y="266"/>
                  <a:pt x="19" y="260"/>
                </a:cubicBezTo>
                <a:lnTo>
                  <a:pt x="19" y="252"/>
                </a:lnTo>
                <a:lnTo>
                  <a:pt x="36" y="185"/>
                </a:lnTo>
                <a:cubicBezTo>
                  <a:pt x="47" y="140"/>
                  <a:pt x="53" y="117"/>
                  <a:pt x="53" y="117"/>
                </a:cubicBezTo>
                <a:cubicBezTo>
                  <a:pt x="53"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0" name=""/>
          <p:cNvSpPr/>
          <p:nvPr/>
        </p:nvSpPr>
        <p:spPr>
          <a:xfrm>
            <a:off x="6037920" y="2009880"/>
            <a:ext cx="10080" cy="243360"/>
          </a:xfrm>
          <a:custGeom>
            <a:avLst/>
            <a:gdLst/>
            <a:ahLst/>
            <a:rect l="0" t="0" r="r" b="b"/>
            <a:pathLst>
              <a:path w="28" h="676">
                <a:moveTo>
                  <a:pt x="15" y="676"/>
                </a:moveTo>
                <a:lnTo>
                  <a:pt x="13" y="676"/>
                </a:lnTo>
                <a:cubicBezTo>
                  <a:pt x="7" y="676"/>
                  <a:pt x="3" y="673"/>
                  <a:pt x="0" y="667"/>
                </a:cubicBezTo>
                <a:lnTo>
                  <a:pt x="0" y="338"/>
                </a:lnTo>
                <a:lnTo>
                  <a:pt x="1" y="8"/>
                </a:lnTo>
                <a:cubicBezTo>
                  <a:pt x="5" y="2"/>
                  <a:pt x="11" y="0"/>
                  <a:pt x="15" y="0"/>
                </a:cubicBezTo>
                <a:cubicBezTo>
                  <a:pt x="21" y="0"/>
                  <a:pt x="25" y="3"/>
                  <a:pt x="28" y="10"/>
                </a:cubicBezTo>
                <a:lnTo>
                  <a:pt x="28" y="667"/>
                </a:lnTo>
                <a:cubicBezTo>
                  <a:pt x="25" y="673"/>
                  <a:pt x="21" y="676"/>
                  <a:pt x="16" y="676"/>
                </a:cubicBezTo>
                <a:lnTo>
                  <a:pt x="15"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1" name=""/>
          <p:cNvSpPr/>
          <p:nvPr/>
        </p:nvSpPr>
        <p:spPr>
          <a:xfrm>
            <a:off x="6081840" y="2084040"/>
            <a:ext cx="137880" cy="108360"/>
          </a:xfrm>
          <a:custGeom>
            <a:avLst/>
            <a:gdLst/>
            <a:ahLst/>
            <a:rect l="0" t="0" r="r" b="b"/>
            <a:pathLst>
              <a:path w="383" h="301">
                <a:moveTo>
                  <a:pt x="140" y="301"/>
                </a:moveTo>
                <a:cubicBezTo>
                  <a:pt x="133" y="300"/>
                  <a:pt x="110" y="299"/>
                  <a:pt x="68" y="299"/>
                </a:cubicBezTo>
                <a:cubicBezTo>
                  <a:pt x="31" y="299"/>
                  <a:pt x="10" y="300"/>
                  <a:pt x="5" y="301"/>
                </a:cubicBezTo>
                <a:lnTo>
                  <a:pt x="0" y="301"/>
                </a:lnTo>
                <a:lnTo>
                  <a:pt x="0" y="260"/>
                </a:lnTo>
                <a:lnTo>
                  <a:pt x="65" y="260"/>
                </a:lnTo>
                <a:lnTo>
                  <a:pt x="152" y="157"/>
                </a:lnTo>
                <a:lnTo>
                  <a:pt x="59" y="42"/>
                </a:lnTo>
                <a:lnTo>
                  <a:pt x="3" y="42"/>
                </a:lnTo>
                <a:lnTo>
                  <a:pt x="3" y="0"/>
                </a:lnTo>
                <a:lnTo>
                  <a:pt x="9" y="0"/>
                </a:lnTo>
                <a:cubicBezTo>
                  <a:pt x="15" y="2"/>
                  <a:pt x="40" y="2"/>
                  <a:pt x="82" y="2"/>
                </a:cubicBezTo>
                <a:cubicBezTo>
                  <a:pt x="130" y="2"/>
                  <a:pt x="158" y="2"/>
                  <a:pt x="166" y="0"/>
                </a:cubicBezTo>
                <a:lnTo>
                  <a:pt x="172" y="0"/>
                </a:lnTo>
                <a:lnTo>
                  <a:pt x="172" y="42"/>
                </a:lnTo>
                <a:lnTo>
                  <a:pt x="153" y="42"/>
                </a:lnTo>
                <a:lnTo>
                  <a:pt x="177" y="72"/>
                </a:lnTo>
                <a:cubicBezTo>
                  <a:pt x="192" y="91"/>
                  <a:pt x="200" y="101"/>
                  <a:pt x="200" y="101"/>
                </a:cubicBezTo>
                <a:cubicBezTo>
                  <a:pt x="202" y="101"/>
                  <a:pt x="211" y="91"/>
                  <a:pt x="226" y="71"/>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5"/>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79" y="191"/>
                </a:cubicBezTo>
                <a:lnTo>
                  <a:pt x="121" y="259"/>
                </a:lnTo>
                <a:lnTo>
                  <a:pt x="133"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2" name=""/>
          <p:cNvSpPr/>
          <p:nvPr/>
        </p:nvSpPr>
        <p:spPr>
          <a:xfrm>
            <a:off x="6235920" y="2121120"/>
            <a:ext cx="53640" cy="109800"/>
          </a:xfrm>
          <a:custGeom>
            <a:avLst/>
            <a:gdLst/>
            <a:ahLst/>
            <a:rect l="0" t="0" r="r" b="b"/>
            <a:pathLst>
              <a:path w="149" h="305">
                <a:moveTo>
                  <a:pt x="3" y="116"/>
                </a:moveTo>
                <a:cubicBezTo>
                  <a:pt x="1" y="114"/>
                  <a:pt x="0" y="112"/>
                  <a:pt x="0" y="111"/>
                </a:cubicBezTo>
                <a:cubicBezTo>
                  <a:pt x="0" y="110"/>
                  <a:pt x="0" y="107"/>
                  <a:pt x="1" y="103"/>
                </a:cubicBezTo>
                <a:cubicBezTo>
                  <a:pt x="2" y="100"/>
                  <a:pt x="3" y="97"/>
                  <a:pt x="3" y="97"/>
                </a:cubicBezTo>
                <a:cubicBezTo>
                  <a:pt x="4" y="95"/>
                  <a:pt x="6" y="94"/>
                  <a:pt x="8" y="94"/>
                </a:cubicBezTo>
                <a:cubicBezTo>
                  <a:pt x="10" y="94"/>
                  <a:pt x="18" y="94"/>
                  <a:pt x="32" y="94"/>
                </a:cubicBezTo>
                <a:lnTo>
                  <a:pt x="58" y="94"/>
                </a:lnTo>
                <a:lnTo>
                  <a:pt x="67" y="56"/>
                </a:lnTo>
                <a:cubicBezTo>
                  <a:pt x="69" y="52"/>
                  <a:pt x="70" y="47"/>
                  <a:pt x="71" y="42"/>
                </a:cubicBezTo>
                <a:cubicBezTo>
                  <a:pt x="72" y="35"/>
                  <a:pt x="73" y="31"/>
                  <a:pt x="74" y="28"/>
                </a:cubicBezTo>
                <a:cubicBezTo>
                  <a:pt x="75" y="26"/>
                  <a:pt x="76" y="23"/>
                  <a:pt x="77" y="19"/>
                </a:cubicBezTo>
                <a:cubicBezTo>
                  <a:pt x="78" y="15"/>
                  <a:pt x="79" y="12"/>
                  <a:pt x="81" y="11"/>
                </a:cubicBezTo>
                <a:cubicBezTo>
                  <a:pt x="83" y="9"/>
                  <a:pt x="84" y="7"/>
                  <a:pt x="86" y="5"/>
                </a:cubicBezTo>
                <a:cubicBezTo>
                  <a:pt x="87" y="3"/>
                  <a:pt x="90"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50"/>
                  <a:pt x="106" y="63"/>
                  <a:pt x="103" y="75"/>
                </a:cubicBezTo>
                <a:lnTo>
                  <a:pt x="98" y="93"/>
                </a:lnTo>
                <a:cubicBezTo>
                  <a:pt x="98" y="94"/>
                  <a:pt x="106" y="94"/>
                  <a:pt x="122" y="94"/>
                </a:cubicBezTo>
                <a:lnTo>
                  <a:pt x="146" y="94"/>
                </a:lnTo>
                <a:cubicBezTo>
                  <a:pt x="148" y="96"/>
                  <a:pt x="149" y="98"/>
                  <a:pt x="149" y="99"/>
                </a:cubicBezTo>
                <a:cubicBezTo>
                  <a:pt x="149" y="106"/>
                  <a:pt x="147" y="112"/>
                  <a:pt x="143" y="116"/>
                </a:cubicBezTo>
                <a:lnTo>
                  <a:pt x="92" y="116"/>
                </a:lnTo>
                <a:lnTo>
                  <a:pt x="75" y="185"/>
                </a:lnTo>
                <a:cubicBezTo>
                  <a:pt x="61" y="236"/>
                  <a:pt x="55" y="264"/>
                  <a:pt x="55" y="267"/>
                </a:cubicBezTo>
                <a:cubicBezTo>
                  <a:pt x="55" y="281"/>
                  <a:pt x="59" y="287"/>
                  <a:pt x="69" y="287"/>
                </a:cubicBezTo>
                <a:cubicBezTo>
                  <a:pt x="80" y="287"/>
                  <a:pt x="91" y="282"/>
                  <a:pt x="102" y="271"/>
                </a:cubicBezTo>
                <a:cubicBezTo>
                  <a:pt x="112" y="260"/>
                  <a:pt x="121" y="247"/>
                  <a:pt x="127" y="231"/>
                </a:cubicBezTo>
                <a:cubicBezTo>
                  <a:pt x="128" y="229"/>
                  <a:pt x="128" y="228"/>
                  <a:pt x="129" y="228"/>
                </a:cubicBezTo>
                <a:cubicBezTo>
                  <a:pt x="130" y="227"/>
                  <a:pt x="133" y="227"/>
                  <a:pt x="136" y="227"/>
                </a:cubicBezTo>
                <a:lnTo>
                  <a:pt x="138" y="227"/>
                </a:lnTo>
                <a:cubicBezTo>
                  <a:pt x="143" y="227"/>
                  <a:pt x="146" y="228"/>
                  <a:pt x="146" y="231"/>
                </a:cubicBezTo>
                <a:cubicBezTo>
                  <a:pt x="146" y="232"/>
                  <a:pt x="145" y="233"/>
                  <a:pt x="144" y="236"/>
                </a:cubicBezTo>
                <a:cubicBezTo>
                  <a:pt x="143" y="241"/>
                  <a:pt x="140" y="247"/>
                  <a:pt x="136" y="254"/>
                </a:cubicBezTo>
                <a:cubicBezTo>
                  <a:pt x="131" y="262"/>
                  <a:pt x="126" y="269"/>
                  <a:pt x="119" y="277"/>
                </a:cubicBezTo>
                <a:cubicBezTo>
                  <a:pt x="113" y="285"/>
                  <a:pt x="104" y="292"/>
                  <a:pt x="95" y="297"/>
                </a:cubicBezTo>
                <a:cubicBezTo>
                  <a:pt x="85" y="302"/>
                  <a:pt x="76" y="305"/>
                  <a:pt x="65" y="305"/>
                </a:cubicBezTo>
                <a:cubicBezTo>
                  <a:pt x="55" y="305"/>
                  <a:pt x="46" y="303"/>
                  <a:pt x="37" y="298"/>
                </a:cubicBezTo>
                <a:cubicBezTo>
                  <a:pt x="29" y="293"/>
                  <a:pt x="23" y="285"/>
                  <a:pt x="19" y="273"/>
                </a:cubicBezTo>
                <a:cubicBezTo>
                  <a:pt x="18" y="271"/>
                  <a:pt x="18" y="266"/>
                  <a:pt x="18" y="260"/>
                </a:cubicBezTo>
                <a:lnTo>
                  <a:pt x="18" y="252"/>
                </a:lnTo>
                <a:lnTo>
                  <a:pt x="35" y="185"/>
                </a:lnTo>
                <a:cubicBezTo>
                  <a:pt x="46" y="140"/>
                  <a:pt x="51"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3" name=""/>
          <p:cNvSpPr/>
          <p:nvPr/>
        </p:nvSpPr>
        <p:spPr>
          <a:xfrm>
            <a:off x="6309000" y="2182320"/>
            <a:ext cx="105480" cy="7200"/>
          </a:xfrm>
          <a:custGeom>
            <a:avLst/>
            <a:gdLst/>
            <a:ahLst/>
            <a:rect l="0" t="0" r="r" b="b"/>
            <a:pathLst>
              <a:path w="293" h="20">
                <a:moveTo>
                  <a:pt x="7" y="0"/>
                </a:moveTo>
                <a:lnTo>
                  <a:pt x="286" y="0"/>
                </a:lnTo>
                <a:cubicBezTo>
                  <a:pt x="291" y="2"/>
                  <a:pt x="293" y="6"/>
                  <a:pt x="293" y="10"/>
                </a:cubicBezTo>
                <a:cubicBezTo>
                  <a:pt x="293" y="14"/>
                  <a:pt x="291" y="17"/>
                  <a:pt x="286" y="20"/>
                </a:cubicBezTo>
                <a:lnTo>
                  <a:pt x="7" y="20"/>
                </a:lnTo>
                <a:cubicBezTo>
                  <a:pt x="3" y="18"/>
                  <a:pt x="0" y="15"/>
                  <a:pt x="0" y="10"/>
                </a:cubicBezTo>
                <a:cubicBezTo>
                  <a:pt x="0" y="5"/>
                  <a:pt x="3"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4" name=""/>
          <p:cNvSpPr/>
          <p:nvPr/>
        </p:nvSpPr>
        <p:spPr>
          <a:xfrm>
            <a:off x="6442920" y="2113920"/>
            <a:ext cx="59400" cy="115200"/>
          </a:xfrm>
          <a:custGeom>
            <a:avLst/>
            <a:gdLst/>
            <a:ahLst/>
            <a:rect l="0" t="0" r="r" b="b"/>
            <a:pathLst>
              <a:path w="165" h="320">
                <a:moveTo>
                  <a:pt x="63" y="44"/>
                </a:moveTo>
                <a:lnTo>
                  <a:pt x="56" y="46"/>
                </a:lnTo>
                <a:cubicBezTo>
                  <a:pt x="51" y="48"/>
                  <a:pt x="45" y="49"/>
                  <a:pt x="37" y="51"/>
                </a:cubicBezTo>
                <a:cubicBezTo>
                  <a:pt x="28" y="52"/>
                  <a:pt x="19" y="53"/>
                  <a:pt x="9" y="54"/>
                </a:cubicBezTo>
                <a:lnTo>
                  <a:pt x="0" y="54"/>
                </a:lnTo>
                <a:lnTo>
                  <a:pt x="0" y="32"/>
                </a:lnTo>
                <a:lnTo>
                  <a:pt x="9" y="32"/>
                </a:lnTo>
                <a:cubicBezTo>
                  <a:pt x="24" y="31"/>
                  <a:pt x="38" y="29"/>
                  <a:pt x="51" y="25"/>
                </a:cubicBezTo>
                <a:cubicBezTo>
                  <a:pt x="64" y="21"/>
                  <a:pt x="73" y="17"/>
                  <a:pt x="78" y="13"/>
                </a:cubicBezTo>
                <a:cubicBezTo>
                  <a:pt x="83" y="9"/>
                  <a:pt x="88" y="5"/>
                  <a:pt x="92" y="2"/>
                </a:cubicBezTo>
                <a:cubicBezTo>
                  <a:pt x="92" y="1"/>
                  <a:pt x="94" y="0"/>
                  <a:pt x="98" y="0"/>
                </a:cubicBezTo>
                <a:cubicBezTo>
                  <a:pt x="100" y="0"/>
                  <a:pt x="103" y="1"/>
                  <a:pt x="106" y="3"/>
                </a:cubicBezTo>
                <a:lnTo>
                  <a:pt x="106" y="147"/>
                </a:lnTo>
                <a:lnTo>
                  <a:pt x="106" y="291"/>
                </a:lnTo>
                <a:cubicBezTo>
                  <a:pt x="108" y="293"/>
                  <a:pt x="110" y="294"/>
                  <a:pt x="112" y="295"/>
                </a:cubicBezTo>
                <a:cubicBezTo>
                  <a:pt x="113" y="296"/>
                  <a:pt x="117" y="296"/>
                  <a:pt x="123" y="297"/>
                </a:cubicBezTo>
                <a:cubicBezTo>
                  <a:pt x="129" y="298"/>
                  <a:pt x="139" y="298"/>
                  <a:pt x="153" y="298"/>
                </a:cubicBezTo>
                <a:lnTo>
                  <a:pt x="165" y="298"/>
                </a:lnTo>
                <a:lnTo>
                  <a:pt x="165" y="320"/>
                </a:lnTo>
                <a:lnTo>
                  <a:pt x="160" y="320"/>
                </a:lnTo>
                <a:cubicBezTo>
                  <a:pt x="153" y="319"/>
                  <a:pt x="128" y="318"/>
                  <a:pt x="84" y="318"/>
                </a:cubicBezTo>
                <a:cubicBezTo>
                  <a:pt x="40" y="318"/>
                  <a:pt x="15" y="319"/>
                  <a:pt x="8" y="320"/>
                </a:cubicBezTo>
                <a:lnTo>
                  <a:pt x="2" y="320"/>
                </a:lnTo>
                <a:lnTo>
                  <a:pt x="2" y="298"/>
                </a:lnTo>
                <a:lnTo>
                  <a:pt x="15" y="298"/>
                </a:lnTo>
                <a:cubicBezTo>
                  <a:pt x="22" y="298"/>
                  <a:pt x="28" y="298"/>
                  <a:pt x="33" y="298"/>
                </a:cubicBezTo>
                <a:cubicBezTo>
                  <a:pt x="38" y="298"/>
                  <a:pt x="42" y="298"/>
                  <a:pt x="45" y="297"/>
                </a:cubicBezTo>
                <a:cubicBezTo>
                  <a:pt x="48" y="297"/>
                  <a:pt x="50" y="297"/>
                  <a:pt x="53" y="296"/>
                </a:cubicBezTo>
                <a:cubicBezTo>
                  <a:pt x="55" y="295"/>
                  <a:pt x="56" y="295"/>
                  <a:pt x="56" y="295"/>
                </a:cubicBezTo>
                <a:cubicBezTo>
                  <a:pt x="57" y="295"/>
                  <a:pt x="58" y="294"/>
                  <a:pt x="59" y="293"/>
                </a:cubicBezTo>
                <a:cubicBezTo>
                  <a:pt x="62" y="291"/>
                  <a:pt x="63" y="290"/>
                  <a:pt x="63" y="291"/>
                </a:cubicBezTo>
                <a:lnTo>
                  <a:pt x="63" y="4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5" name=""/>
          <p:cNvSpPr/>
          <p:nvPr/>
        </p:nvSpPr>
        <p:spPr>
          <a:xfrm>
            <a:off x="6540120" y="2009520"/>
            <a:ext cx="58680" cy="244080"/>
          </a:xfrm>
          <a:custGeom>
            <a:avLst/>
            <a:gdLst/>
            <a:ahLst/>
            <a:rect l="0" t="0" r="r" b="b"/>
            <a:pathLst>
              <a:path w="163" h="678">
                <a:moveTo>
                  <a:pt x="4" y="1"/>
                </a:moveTo>
                <a:lnTo>
                  <a:pt x="6" y="0"/>
                </a:lnTo>
                <a:cubicBezTo>
                  <a:pt x="9" y="0"/>
                  <a:pt x="11" y="0"/>
                  <a:pt x="13" y="0"/>
                </a:cubicBezTo>
                <a:lnTo>
                  <a:pt x="21" y="0"/>
                </a:lnTo>
                <a:lnTo>
                  <a:pt x="40" y="16"/>
                </a:lnTo>
                <a:cubicBezTo>
                  <a:pt x="83" y="55"/>
                  <a:pt x="115" y="103"/>
                  <a:pt x="134" y="160"/>
                </a:cubicBezTo>
                <a:cubicBezTo>
                  <a:pt x="153" y="218"/>
                  <a:pt x="163" y="278"/>
                  <a:pt x="163" y="339"/>
                </a:cubicBezTo>
                <a:cubicBezTo>
                  <a:pt x="163" y="370"/>
                  <a:pt x="161" y="400"/>
                  <a:pt x="156" y="428"/>
                </a:cubicBezTo>
                <a:cubicBezTo>
                  <a:pt x="152" y="456"/>
                  <a:pt x="147" y="481"/>
                  <a:pt x="141" y="500"/>
                </a:cubicBezTo>
                <a:cubicBezTo>
                  <a:pt x="135" y="520"/>
                  <a:pt x="127" y="540"/>
                  <a:pt x="116" y="560"/>
                </a:cubicBezTo>
                <a:cubicBezTo>
                  <a:pt x="104" y="580"/>
                  <a:pt x="95" y="595"/>
                  <a:pt x="89" y="605"/>
                </a:cubicBezTo>
                <a:cubicBezTo>
                  <a:pt x="83" y="616"/>
                  <a:pt x="73" y="627"/>
                  <a:pt x="61" y="640"/>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4" y="678"/>
                  <a:pt x="3" y="677"/>
                  <a:pt x="2" y="676"/>
                </a:cubicBezTo>
                <a:cubicBezTo>
                  <a:pt x="2" y="674"/>
                  <a:pt x="1" y="672"/>
                  <a:pt x="0" y="669"/>
                </a:cubicBezTo>
                <a:cubicBezTo>
                  <a:pt x="1" y="669"/>
                  <a:pt x="3" y="666"/>
                  <a:pt x="8" y="661"/>
                </a:cubicBezTo>
                <a:cubicBezTo>
                  <a:pt x="78" y="588"/>
                  <a:pt x="114" y="481"/>
                  <a:pt x="114" y="339"/>
                </a:cubicBezTo>
                <a:cubicBezTo>
                  <a:pt x="114" y="198"/>
                  <a:pt x="78"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6" name=""/>
          <p:cNvSpPr txBox="1"/>
          <p:nvPr/>
        </p:nvSpPr>
        <p:spPr>
          <a:xfrm>
            <a:off x="762120" y="2011320"/>
            <a:ext cx="46090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Forward Process</a:t>
            </a:r>
            <a:r>
              <a:rPr b="0" lang="zh-CN" sz="1560" strike="noStrike" u="none">
                <a:solidFill>
                  <a:srgbClr val="333333"/>
                </a:solidFill>
                <a:effectLst/>
                <a:uFillTx/>
                <a:latin typeface="NotoSansJP-Thin_"/>
                <a:ea typeface="NotoSansJP-Thin_"/>
              </a:rPr>
              <a:t>の定義により、右辺の</a:t>
            </a:r>
            <a:r>
              <a:rPr b="0" lang="en-US" sz="1560" strike="noStrike" u="none">
                <a:solidFill>
                  <a:srgbClr val="333333"/>
                </a:solidFill>
                <a:effectLst/>
                <a:uFillTx/>
                <a:latin typeface="NotoSansJP-Thin_"/>
                <a:ea typeface="NotoSansJP-Thin_"/>
              </a:rPr>
              <a:t>3</a:t>
            </a:r>
            <a:r>
              <a:rPr b="0" lang="zh-CN" sz="1560" strike="noStrike" u="none">
                <a:solidFill>
                  <a:srgbClr val="333333"/>
                </a:solidFill>
                <a:effectLst/>
                <a:uFillTx/>
                <a:latin typeface="NotoSansJP-Thin_"/>
                <a:ea typeface="NotoSansJP-Thin_"/>
              </a:rPr>
              <a:t>つの項（ </a:t>
            </a:r>
            <a:endParaRPr b="0" lang="en-US" sz="1560" strike="noStrike" u="none">
              <a:solidFill>
                <a:srgbClr val="000000"/>
              </a:solidFill>
              <a:effectLst/>
              <a:uFillTx/>
              <a:latin typeface="Times New Roman"/>
            </a:endParaRPr>
          </a:p>
        </p:txBody>
      </p:sp>
      <p:sp>
        <p:nvSpPr>
          <p:cNvPr id="1437" name=""/>
          <p:cNvSpPr/>
          <p:nvPr/>
        </p:nvSpPr>
        <p:spPr>
          <a:xfrm>
            <a:off x="6808680" y="2084760"/>
            <a:ext cx="104400" cy="155160"/>
          </a:xfrm>
          <a:custGeom>
            <a:avLst/>
            <a:gdLst/>
            <a:ahLst/>
            <a:rect l="0" t="0" r="r" b="b"/>
            <a:pathLst>
              <a:path w="290" h="431">
                <a:moveTo>
                  <a:pt x="0" y="193"/>
                </a:moveTo>
                <a:cubicBezTo>
                  <a:pt x="0" y="148"/>
                  <a:pt x="18" y="104"/>
                  <a:pt x="52" y="63"/>
                </a:cubicBezTo>
                <a:cubicBezTo>
                  <a:pt x="86" y="22"/>
                  <a:pt x="125" y="1"/>
                  <a:pt x="167" y="0"/>
                </a:cubicBezTo>
                <a:cubicBezTo>
                  <a:pt x="195" y="0"/>
                  <a:pt x="215" y="12"/>
                  <a:pt x="230" y="36"/>
                </a:cubicBezTo>
                <a:cubicBezTo>
                  <a:pt x="230" y="36"/>
                  <a:pt x="231" y="35"/>
                  <a:pt x="233" y="32"/>
                </a:cubicBezTo>
                <a:cubicBezTo>
                  <a:pt x="235" y="30"/>
                  <a:pt x="237" y="28"/>
                  <a:pt x="242" y="25"/>
                </a:cubicBezTo>
                <a:cubicBezTo>
                  <a:pt x="245" y="22"/>
                  <a:pt x="248" y="19"/>
                  <a:pt x="252" y="17"/>
                </a:cubicBezTo>
                <a:cubicBezTo>
                  <a:pt x="268" y="5"/>
                  <a:pt x="278" y="0"/>
                  <a:pt x="283" y="0"/>
                </a:cubicBezTo>
                <a:cubicBezTo>
                  <a:pt x="285" y="0"/>
                  <a:pt x="287" y="0"/>
                  <a:pt x="288" y="2"/>
                </a:cubicBezTo>
                <a:cubicBezTo>
                  <a:pt x="290" y="3"/>
                  <a:pt x="290" y="4"/>
                  <a:pt x="290" y="5"/>
                </a:cubicBezTo>
                <a:cubicBezTo>
                  <a:pt x="290" y="9"/>
                  <a:pt x="275" y="74"/>
                  <a:pt x="244" y="199"/>
                </a:cubicBezTo>
                <a:cubicBezTo>
                  <a:pt x="211" y="327"/>
                  <a:pt x="195" y="392"/>
                  <a:pt x="195" y="393"/>
                </a:cubicBezTo>
                <a:cubicBezTo>
                  <a:pt x="195" y="397"/>
                  <a:pt x="205" y="399"/>
                  <a:pt x="225" y="400"/>
                </a:cubicBezTo>
                <a:lnTo>
                  <a:pt x="243" y="400"/>
                </a:lnTo>
                <a:cubicBezTo>
                  <a:pt x="246" y="403"/>
                  <a:pt x="247" y="405"/>
                  <a:pt x="247" y="406"/>
                </a:cubicBezTo>
                <a:cubicBezTo>
                  <a:pt x="247" y="406"/>
                  <a:pt x="246" y="410"/>
                  <a:pt x="245" y="418"/>
                </a:cubicBezTo>
                <a:cubicBezTo>
                  <a:pt x="243" y="424"/>
                  <a:pt x="241" y="428"/>
                  <a:pt x="237" y="431"/>
                </a:cubicBezTo>
                <a:lnTo>
                  <a:pt x="228" y="431"/>
                </a:lnTo>
                <a:cubicBezTo>
                  <a:pt x="214" y="430"/>
                  <a:pt x="190" y="429"/>
                  <a:pt x="155" y="429"/>
                </a:cubicBezTo>
                <a:cubicBezTo>
                  <a:pt x="143" y="429"/>
                  <a:pt x="131" y="429"/>
                  <a:pt x="121" y="429"/>
                </a:cubicBezTo>
                <a:cubicBezTo>
                  <a:pt x="110" y="429"/>
                  <a:pt x="102" y="429"/>
                  <a:pt x="96" y="429"/>
                </a:cubicBezTo>
                <a:cubicBezTo>
                  <a:pt x="89" y="429"/>
                  <a:pt x="86" y="430"/>
                  <a:pt x="84" y="430"/>
                </a:cubicBezTo>
                <a:cubicBezTo>
                  <a:pt x="78" y="430"/>
                  <a:pt x="75" y="428"/>
                  <a:pt x="75" y="425"/>
                </a:cubicBezTo>
                <a:cubicBezTo>
                  <a:pt x="75" y="423"/>
                  <a:pt x="75" y="420"/>
                  <a:pt x="76" y="414"/>
                </a:cubicBezTo>
                <a:cubicBezTo>
                  <a:pt x="78" y="407"/>
                  <a:pt x="80" y="403"/>
                  <a:pt x="81" y="402"/>
                </a:cubicBezTo>
                <a:cubicBezTo>
                  <a:pt x="82" y="400"/>
                  <a:pt x="87" y="400"/>
                  <a:pt x="94" y="400"/>
                </a:cubicBezTo>
                <a:cubicBezTo>
                  <a:pt x="116" y="400"/>
                  <a:pt x="129" y="398"/>
                  <a:pt x="134" y="395"/>
                </a:cubicBezTo>
                <a:cubicBezTo>
                  <a:pt x="137" y="393"/>
                  <a:pt x="144" y="373"/>
                  <a:pt x="153" y="335"/>
                </a:cubicBezTo>
                <a:cubicBezTo>
                  <a:pt x="162" y="298"/>
                  <a:pt x="166" y="279"/>
                  <a:pt x="167" y="278"/>
                </a:cubicBezTo>
                <a:cubicBezTo>
                  <a:pt x="167" y="277"/>
                  <a:pt x="165" y="278"/>
                  <a:pt x="162" y="280"/>
                </a:cubicBezTo>
                <a:cubicBezTo>
                  <a:pt x="140" y="297"/>
                  <a:pt x="118" y="306"/>
                  <a:pt x="94" y="306"/>
                </a:cubicBezTo>
                <a:cubicBezTo>
                  <a:pt x="70" y="306"/>
                  <a:pt x="48" y="297"/>
                  <a:pt x="29" y="279"/>
                </a:cubicBezTo>
                <a:cubicBezTo>
                  <a:pt x="10" y="261"/>
                  <a:pt x="0" y="233"/>
                  <a:pt x="0" y="193"/>
                </a:cubicBezTo>
                <a:moveTo>
                  <a:pt x="216" y="79"/>
                </a:moveTo>
                <a:cubicBezTo>
                  <a:pt x="206" y="43"/>
                  <a:pt x="189" y="26"/>
                  <a:pt x="165" y="26"/>
                </a:cubicBezTo>
                <a:cubicBezTo>
                  <a:pt x="150" y="26"/>
                  <a:pt x="135" y="33"/>
                  <a:pt x="120" y="47"/>
                </a:cubicBezTo>
                <a:cubicBezTo>
                  <a:pt x="106" y="60"/>
                  <a:pt x="94" y="79"/>
                  <a:pt x="86" y="101"/>
                </a:cubicBezTo>
                <a:cubicBezTo>
                  <a:pt x="73" y="137"/>
                  <a:pt x="64" y="174"/>
                  <a:pt x="59" y="212"/>
                </a:cubicBezTo>
                <a:cubicBezTo>
                  <a:pt x="59" y="214"/>
                  <a:pt x="59" y="216"/>
                  <a:pt x="59" y="220"/>
                </a:cubicBezTo>
                <a:cubicBezTo>
                  <a:pt x="59" y="223"/>
                  <a:pt x="58" y="226"/>
                  <a:pt x="58" y="228"/>
                </a:cubicBezTo>
                <a:cubicBezTo>
                  <a:pt x="58" y="248"/>
                  <a:pt x="62" y="262"/>
                  <a:pt x="70" y="270"/>
                </a:cubicBezTo>
                <a:cubicBezTo>
                  <a:pt x="78" y="277"/>
                  <a:pt x="88" y="281"/>
                  <a:pt x="99" y="282"/>
                </a:cubicBezTo>
                <a:cubicBezTo>
                  <a:pt x="124" y="282"/>
                  <a:pt x="149" y="266"/>
                  <a:pt x="174" y="233"/>
                </a:cubicBezTo>
                <a:lnTo>
                  <a:pt x="180" y="226"/>
                </a:lnTo>
                <a:lnTo>
                  <a:pt x="216"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8" name=""/>
          <p:cNvSpPr/>
          <p:nvPr/>
        </p:nvSpPr>
        <p:spPr>
          <a:xfrm>
            <a:off x="6935760" y="2009520"/>
            <a:ext cx="58320" cy="244080"/>
          </a:xfrm>
          <a:custGeom>
            <a:avLst/>
            <a:gdLst/>
            <a:ahLst/>
            <a:rect l="0" t="0" r="r" b="b"/>
            <a:pathLst>
              <a:path w="162" h="678">
                <a:moveTo>
                  <a:pt x="0" y="339"/>
                </a:moveTo>
                <a:cubicBezTo>
                  <a:pt x="0" y="308"/>
                  <a:pt x="2" y="279"/>
                  <a:pt x="7" y="251"/>
                </a:cubicBezTo>
                <a:cubicBezTo>
                  <a:pt x="11" y="223"/>
                  <a:pt x="16" y="199"/>
                  <a:pt x="22" y="178"/>
                </a:cubicBezTo>
                <a:cubicBezTo>
                  <a:pt x="28" y="157"/>
                  <a:pt x="36" y="137"/>
                  <a:pt x="47" y="118"/>
                </a:cubicBezTo>
                <a:cubicBezTo>
                  <a:pt x="58" y="99"/>
                  <a:pt x="67" y="83"/>
                  <a:pt x="73" y="73"/>
                </a:cubicBezTo>
                <a:cubicBezTo>
                  <a:pt x="79" y="62"/>
                  <a:pt x="89" y="50"/>
                  <a:pt x="101" y="37"/>
                </a:cubicBezTo>
                <a:cubicBezTo>
                  <a:pt x="114" y="25"/>
                  <a:pt x="121" y="17"/>
                  <a:pt x="124" y="14"/>
                </a:cubicBezTo>
                <a:cubicBezTo>
                  <a:pt x="126" y="12"/>
                  <a:pt x="131" y="7"/>
                  <a:pt x="141" y="0"/>
                </a:cubicBezTo>
                <a:lnTo>
                  <a:pt x="150" y="0"/>
                </a:lnTo>
                <a:lnTo>
                  <a:pt x="153" y="0"/>
                </a:lnTo>
                <a:cubicBezTo>
                  <a:pt x="159" y="0"/>
                  <a:pt x="162" y="2"/>
                  <a:pt x="162" y="6"/>
                </a:cubicBezTo>
                <a:cubicBezTo>
                  <a:pt x="162" y="8"/>
                  <a:pt x="159" y="12"/>
                  <a:pt x="151" y="20"/>
                </a:cubicBezTo>
                <a:cubicBezTo>
                  <a:pt x="143" y="29"/>
                  <a:pt x="133" y="41"/>
                  <a:pt x="122" y="56"/>
                </a:cubicBezTo>
                <a:cubicBezTo>
                  <a:pt x="111" y="72"/>
                  <a:pt x="100" y="92"/>
                  <a:pt x="89" y="115"/>
                </a:cubicBezTo>
                <a:cubicBezTo>
                  <a:pt x="78" y="138"/>
                  <a:pt x="68" y="170"/>
                  <a:pt x="61" y="209"/>
                </a:cubicBezTo>
                <a:cubicBezTo>
                  <a:pt x="53" y="248"/>
                  <a:pt x="49" y="292"/>
                  <a:pt x="49" y="339"/>
                </a:cubicBezTo>
                <a:cubicBezTo>
                  <a:pt x="49" y="387"/>
                  <a:pt x="53" y="430"/>
                  <a:pt x="61" y="469"/>
                </a:cubicBezTo>
                <a:cubicBezTo>
                  <a:pt x="68" y="508"/>
                  <a:pt x="78" y="539"/>
                  <a:pt x="88" y="563"/>
                </a:cubicBezTo>
                <a:cubicBezTo>
                  <a:pt x="99" y="587"/>
                  <a:pt x="110" y="607"/>
                  <a:pt x="122" y="621"/>
                </a:cubicBezTo>
                <a:cubicBezTo>
                  <a:pt x="133" y="636"/>
                  <a:pt x="143" y="648"/>
                  <a:pt x="151" y="657"/>
                </a:cubicBezTo>
                <a:cubicBezTo>
                  <a:pt x="159" y="666"/>
                  <a:pt x="162" y="671"/>
                  <a:pt x="162" y="671"/>
                </a:cubicBezTo>
                <a:cubicBezTo>
                  <a:pt x="162" y="676"/>
                  <a:pt x="159" y="678"/>
                  <a:pt x="152" y="678"/>
                </a:cubicBezTo>
                <a:lnTo>
                  <a:pt x="150" y="678"/>
                </a:lnTo>
                <a:lnTo>
                  <a:pt x="141" y="678"/>
                </a:lnTo>
                <a:lnTo>
                  <a:pt x="122" y="661"/>
                </a:lnTo>
                <a:cubicBezTo>
                  <a:pt x="79" y="623"/>
                  <a:pt x="48"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39" name=""/>
          <p:cNvSpPr/>
          <p:nvPr/>
        </p:nvSpPr>
        <p:spPr>
          <a:xfrm>
            <a:off x="7012800" y="20840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60"/>
                </a:lnTo>
                <a:lnTo>
                  <a:pt x="64" y="260"/>
                </a:lnTo>
                <a:lnTo>
                  <a:pt x="151" y="157"/>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2"/>
                </a:lnTo>
                <a:cubicBezTo>
                  <a:pt x="191" y="91"/>
                  <a:pt x="200" y="101"/>
                  <a:pt x="200" y="101"/>
                </a:cubicBezTo>
                <a:cubicBezTo>
                  <a:pt x="202" y="101"/>
                  <a:pt x="210" y="91"/>
                  <a:pt x="226" y="71"/>
                </a:cubicBezTo>
                <a:lnTo>
                  <a:pt x="249" y="42"/>
                </a:lnTo>
                <a:lnTo>
                  <a:pt x="224" y="42"/>
                </a:lnTo>
                <a:lnTo>
                  <a:pt x="224" y="0"/>
                </a:lnTo>
                <a:lnTo>
                  <a:pt x="230" y="0"/>
                </a:lnTo>
                <a:cubicBezTo>
                  <a:pt x="237" y="2"/>
                  <a:pt x="260" y="2"/>
                  <a:pt x="301" y="2"/>
                </a:cubicBezTo>
                <a:cubicBezTo>
                  <a:pt x="338" y="2"/>
                  <a:pt x="359" y="2"/>
                  <a:pt x="364" y="0"/>
                </a:cubicBezTo>
                <a:lnTo>
                  <a:pt x="369" y="0"/>
                </a:lnTo>
                <a:lnTo>
                  <a:pt x="369" y="42"/>
                </a:lnTo>
                <a:lnTo>
                  <a:pt x="305" y="42"/>
                </a:lnTo>
                <a:lnTo>
                  <a:pt x="226" y="135"/>
                </a:lnTo>
                <a:lnTo>
                  <a:pt x="327" y="259"/>
                </a:lnTo>
                <a:lnTo>
                  <a:pt x="355" y="260"/>
                </a:lnTo>
                <a:lnTo>
                  <a:pt x="383" y="260"/>
                </a:lnTo>
                <a:lnTo>
                  <a:pt x="383" y="301"/>
                </a:lnTo>
                <a:lnTo>
                  <a:pt x="377" y="301"/>
                </a:lnTo>
                <a:cubicBezTo>
                  <a:pt x="370" y="300"/>
                  <a:pt x="346" y="299"/>
                  <a:pt x="304" y="299"/>
                </a:cubicBezTo>
                <a:cubicBezTo>
                  <a:pt x="257" y="299"/>
                  <a:pt x="229" y="300"/>
                  <a:pt x="221" y="301"/>
                </a:cubicBezTo>
                <a:lnTo>
                  <a:pt x="215" y="301"/>
                </a:lnTo>
                <a:lnTo>
                  <a:pt x="215" y="260"/>
                </a:lnTo>
                <a:lnTo>
                  <a:pt x="234" y="260"/>
                </a:lnTo>
                <a:cubicBezTo>
                  <a:pt x="234" y="259"/>
                  <a:pt x="225" y="248"/>
                  <a:pt x="207" y="226"/>
                </a:cubicBezTo>
                <a:cubicBezTo>
                  <a:pt x="188" y="204"/>
                  <a:pt x="179" y="192"/>
                  <a:pt x="178" y="191"/>
                </a:cubicBezTo>
                <a:lnTo>
                  <a:pt x="119" y="259"/>
                </a:lnTo>
                <a:lnTo>
                  <a:pt x="132" y="260"/>
                </a:lnTo>
                <a:lnTo>
                  <a:pt x="144" y="260"/>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0" name=""/>
          <p:cNvSpPr/>
          <p:nvPr/>
        </p:nvSpPr>
        <p:spPr>
          <a:xfrm>
            <a:off x="7166520" y="212112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3" y="97"/>
                  <a:pt x="4" y="97"/>
                </a:cubicBezTo>
                <a:cubicBezTo>
                  <a:pt x="5" y="95"/>
                  <a:pt x="6" y="94"/>
                  <a:pt x="8" y="94"/>
                </a:cubicBezTo>
                <a:cubicBezTo>
                  <a:pt x="11" y="94"/>
                  <a:pt x="19" y="94"/>
                  <a:pt x="33" y="94"/>
                </a:cubicBezTo>
                <a:lnTo>
                  <a:pt x="58" y="94"/>
                </a:lnTo>
                <a:lnTo>
                  <a:pt x="67" y="56"/>
                </a:lnTo>
                <a:cubicBezTo>
                  <a:pt x="68" y="52"/>
                  <a:pt x="69" y="47"/>
                  <a:pt x="71" y="42"/>
                </a:cubicBezTo>
                <a:cubicBezTo>
                  <a:pt x="72" y="35"/>
                  <a:pt x="73" y="31"/>
                  <a:pt x="74" y="28"/>
                </a:cubicBezTo>
                <a:cubicBezTo>
                  <a:pt x="75" y="26"/>
                  <a:pt x="76" y="23"/>
                  <a:pt x="77" y="19"/>
                </a:cubicBezTo>
                <a:cubicBezTo>
                  <a:pt x="78" y="15"/>
                  <a:pt x="79" y="12"/>
                  <a:pt x="81" y="11"/>
                </a:cubicBezTo>
                <a:cubicBezTo>
                  <a:pt x="82" y="9"/>
                  <a:pt x="84" y="7"/>
                  <a:pt x="85" y="5"/>
                </a:cubicBezTo>
                <a:cubicBezTo>
                  <a:pt x="87" y="3"/>
                  <a:pt x="89" y="1"/>
                  <a:pt x="92" y="1"/>
                </a:cubicBezTo>
                <a:cubicBezTo>
                  <a:pt x="95" y="0"/>
                  <a:pt x="98" y="0"/>
                  <a:pt x="101" y="0"/>
                </a:cubicBezTo>
                <a:cubicBezTo>
                  <a:pt x="106" y="0"/>
                  <a:pt x="110" y="2"/>
                  <a:pt x="113" y="5"/>
                </a:cubicBezTo>
                <a:cubicBezTo>
                  <a:pt x="115" y="8"/>
                  <a:pt x="116" y="11"/>
                  <a:pt x="116" y="14"/>
                </a:cubicBezTo>
                <a:cubicBezTo>
                  <a:pt x="116" y="16"/>
                  <a:pt x="115" y="24"/>
                  <a:pt x="112" y="37"/>
                </a:cubicBezTo>
                <a:cubicBezTo>
                  <a:pt x="109" y="50"/>
                  <a:pt x="106" y="63"/>
                  <a:pt x="102" y="75"/>
                </a:cubicBezTo>
                <a:lnTo>
                  <a:pt x="97" y="93"/>
                </a:lnTo>
                <a:cubicBezTo>
                  <a:pt x="97" y="94"/>
                  <a:pt x="105" y="94"/>
                  <a:pt x="121" y="94"/>
                </a:cubicBezTo>
                <a:lnTo>
                  <a:pt x="146" y="94"/>
                </a:lnTo>
                <a:cubicBezTo>
                  <a:pt x="149" y="96"/>
                  <a:pt x="150" y="98"/>
                  <a:pt x="150" y="99"/>
                </a:cubicBezTo>
                <a:cubicBezTo>
                  <a:pt x="150" y="106"/>
                  <a:pt x="148" y="112"/>
                  <a:pt x="143" y="116"/>
                </a:cubicBezTo>
                <a:lnTo>
                  <a:pt x="92" y="116"/>
                </a:lnTo>
                <a:lnTo>
                  <a:pt x="74" y="185"/>
                </a:lnTo>
                <a:cubicBezTo>
                  <a:pt x="62" y="236"/>
                  <a:pt x="56" y="264"/>
                  <a:pt x="56" y="267"/>
                </a:cubicBezTo>
                <a:cubicBezTo>
                  <a:pt x="56" y="281"/>
                  <a:pt x="60" y="287"/>
                  <a:pt x="69" y="287"/>
                </a:cubicBezTo>
                <a:cubicBezTo>
                  <a:pt x="80" y="287"/>
                  <a:pt x="91" y="282"/>
                  <a:pt x="101" y="271"/>
                </a:cubicBezTo>
                <a:cubicBezTo>
                  <a:pt x="112" y="260"/>
                  <a:pt x="120" y="247"/>
                  <a:pt x="126" y="231"/>
                </a:cubicBezTo>
                <a:cubicBezTo>
                  <a:pt x="127" y="229"/>
                  <a:pt x="128" y="228"/>
                  <a:pt x="129" y="228"/>
                </a:cubicBezTo>
                <a:cubicBezTo>
                  <a:pt x="130" y="227"/>
                  <a:pt x="132" y="227"/>
                  <a:pt x="136" y="227"/>
                </a:cubicBezTo>
                <a:lnTo>
                  <a:pt x="138" y="227"/>
                </a:lnTo>
                <a:cubicBezTo>
                  <a:pt x="143" y="227"/>
                  <a:pt x="145" y="228"/>
                  <a:pt x="145" y="231"/>
                </a:cubicBezTo>
                <a:cubicBezTo>
                  <a:pt x="145" y="232"/>
                  <a:pt x="145" y="233"/>
                  <a:pt x="144" y="236"/>
                </a:cubicBezTo>
                <a:cubicBezTo>
                  <a:pt x="142" y="241"/>
                  <a:pt x="139" y="247"/>
                  <a:pt x="135" y="254"/>
                </a:cubicBezTo>
                <a:cubicBezTo>
                  <a:pt x="131" y="262"/>
                  <a:pt x="126" y="269"/>
                  <a:pt x="119" y="277"/>
                </a:cubicBezTo>
                <a:cubicBezTo>
                  <a:pt x="112" y="285"/>
                  <a:pt x="104" y="292"/>
                  <a:pt x="94" y="297"/>
                </a:cubicBezTo>
                <a:cubicBezTo>
                  <a:pt x="85" y="302"/>
                  <a:pt x="75" y="305"/>
                  <a:pt x="65"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1" name=""/>
          <p:cNvSpPr/>
          <p:nvPr/>
        </p:nvSpPr>
        <p:spPr>
          <a:xfrm>
            <a:off x="7239960" y="2182320"/>
            <a:ext cx="105480" cy="7200"/>
          </a:xfrm>
          <a:custGeom>
            <a:avLst/>
            <a:gdLst/>
            <a:ahLst/>
            <a:rect l="0" t="0" r="r" b="b"/>
            <a:pathLst>
              <a:path w="293" h="20">
                <a:moveTo>
                  <a:pt x="7" y="0"/>
                </a:moveTo>
                <a:lnTo>
                  <a:pt x="285" y="0"/>
                </a:lnTo>
                <a:cubicBezTo>
                  <a:pt x="290" y="2"/>
                  <a:pt x="293" y="6"/>
                  <a:pt x="293" y="10"/>
                </a:cubicBezTo>
                <a:cubicBezTo>
                  <a:pt x="293" y="14"/>
                  <a:pt x="290" y="17"/>
                  <a:pt x="285" y="20"/>
                </a:cubicBezTo>
                <a:lnTo>
                  <a:pt x="7" y="20"/>
                </a:lnTo>
                <a:cubicBezTo>
                  <a:pt x="2" y="18"/>
                  <a:pt x="0" y="15"/>
                  <a:pt x="0" y="10"/>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2" name=""/>
          <p:cNvSpPr/>
          <p:nvPr/>
        </p:nvSpPr>
        <p:spPr>
          <a:xfrm>
            <a:off x="7373520" y="2113920"/>
            <a:ext cx="59760" cy="115200"/>
          </a:xfrm>
          <a:custGeom>
            <a:avLst/>
            <a:gdLst/>
            <a:ahLst/>
            <a:rect l="0" t="0" r="r" b="b"/>
            <a:pathLst>
              <a:path w="166" h="320">
                <a:moveTo>
                  <a:pt x="63" y="44"/>
                </a:moveTo>
                <a:lnTo>
                  <a:pt x="56" y="46"/>
                </a:lnTo>
                <a:cubicBezTo>
                  <a:pt x="52" y="48"/>
                  <a:pt x="46" y="49"/>
                  <a:pt x="37" y="51"/>
                </a:cubicBezTo>
                <a:cubicBezTo>
                  <a:pt x="29" y="52"/>
                  <a:pt x="20" y="53"/>
                  <a:pt x="10" y="54"/>
                </a:cubicBezTo>
                <a:lnTo>
                  <a:pt x="0" y="54"/>
                </a:lnTo>
                <a:lnTo>
                  <a:pt x="0" y="32"/>
                </a:lnTo>
                <a:lnTo>
                  <a:pt x="10" y="32"/>
                </a:lnTo>
                <a:cubicBezTo>
                  <a:pt x="25" y="31"/>
                  <a:pt x="38" y="29"/>
                  <a:pt x="51" y="25"/>
                </a:cubicBezTo>
                <a:cubicBezTo>
                  <a:pt x="64" y="21"/>
                  <a:pt x="73" y="17"/>
                  <a:pt x="78" y="13"/>
                </a:cubicBezTo>
                <a:cubicBezTo>
                  <a:pt x="83" y="9"/>
                  <a:pt x="88" y="5"/>
                  <a:pt x="91" y="2"/>
                </a:cubicBezTo>
                <a:cubicBezTo>
                  <a:pt x="92" y="1"/>
                  <a:pt x="94" y="0"/>
                  <a:pt x="97" y="0"/>
                </a:cubicBezTo>
                <a:cubicBezTo>
                  <a:pt x="101" y="0"/>
                  <a:pt x="104" y="1"/>
                  <a:pt x="106" y="3"/>
                </a:cubicBezTo>
                <a:lnTo>
                  <a:pt x="106" y="147"/>
                </a:lnTo>
                <a:lnTo>
                  <a:pt x="107" y="291"/>
                </a:lnTo>
                <a:cubicBezTo>
                  <a:pt x="109" y="293"/>
                  <a:pt x="111" y="294"/>
                  <a:pt x="112" y="295"/>
                </a:cubicBezTo>
                <a:cubicBezTo>
                  <a:pt x="114" y="296"/>
                  <a:pt x="118" y="296"/>
                  <a:pt x="124" y="297"/>
                </a:cubicBezTo>
                <a:cubicBezTo>
                  <a:pt x="130" y="298"/>
                  <a:pt x="140" y="298"/>
                  <a:pt x="154" y="298"/>
                </a:cubicBezTo>
                <a:lnTo>
                  <a:pt x="166" y="298"/>
                </a:lnTo>
                <a:lnTo>
                  <a:pt x="166" y="320"/>
                </a:lnTo>
                <a:lnTo>
                  <a:pt x="161" y="320"/>
                </a:lnTo>
                <a:cubicBezTo>
                  <a:pt x="154" y="319"/>
                  <a:pt x="129" y="318"/>
                  <a:pt x="84" y="318"/>
                </a:cubicBezTo>
                <a:cubicBezTo>
                  <a:pt x="40" y="318"/>
                  <a:pt x="15" y="319"/>
                  <a:pt x="9" y="320"/>
                </a:cubicBezTo>
                <a:lnTo>
                  <a:pt x="3" y="320"/>
                </a:lnTo>
                <a:lnTo>
                  <a:pt x="3" y="298"/>
                </a:lnTo>
                <a:lnTo>
                  <a:pt x="15" y="298"/>
                </a:lnTo>
                <a:cubicBezTo>
                  <a:pt x="22" y="298"/>
                  <a:pt x="28" y="298"/>
                  <a:pt x="33" y="298"/>
                </a:cubicBezTo>
                <a:cubicBezTo>
                  <a:pt x="39" y="298"/>
                  <a:pt x="43" y="298"/>
                  <a:pt x="45" y="297"/>
                </a:cubicBezTo>
                <a:cubicBezTo>
                  <a:pt x="48" y="297"/>
                  <a:pt x="51" y="297"/>
                  <a:pt x="53" y="296"/>
                </a:cubicBezTo>
                <a:cubicBezTo>
                  <a:pt x="55" y="295"/>
                  <a:pt x="57" y="295"/>
                  <a:pt x="57" y="295"/>
                </a:cubicBezTo>
                <a:cubicBezTo>
                  <a:pt x="57" y="295"/>
                  <a:pt x="58" y="294"/>
                  <a:pt x="60" y="293"/>
                </a:cubicBezTo>
                <a:cubicBezTo>
                  <a:pt x="61" y="291"/>
                  <a:pt x="62" y="290"/>
                  <a:pt x="63" y="291"/>
                </a:cubicBezTo>
                <a:lnTo>
                  <a:pt x="63" y="4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3" name=""/>
          <p:cNvSpPr/>
          <p:nvPr/>
        </p:nvSpPr>
        <p:spPr>
          <a:xfrm>
            <a:off x="7486560" y="2009880"/>
            <a:ext cx="10080" cy="243360"/>
          </a:xfrm>
          <a:custGeom>
            <a:avLst/>
            <a:gdLst/>
            <a:ahLst/>
            <a:rect l="0" t="0" r="r" b="b"/>
            <a:pathLst>
              <a:path w="28" h="676">
                <a:moveTo>
                  <a:pt x="15" y="676"/>
                </a:moveTo>
                <a:lnTo>
                  <a:pt x="13" y="676"/>
                </a:lnTo>
                <a:cubicBezTo>
                  <a:pt x="7" y="676"/>
                  <a:pt x="3" y="673"/>
                  <a:pt x="0" y="667"/>
                </a:cubicBezTo>
                <a:lnTo>
                  <a:pt x="0" y="338"/>
                </a:lnTo>
                <a:lnTo>
                  <a:pt x="1" y="8"/>
                </a:lnTo>
                <a:cubicBezTo>
                  <a:pt x="5" y="2"/>
                  <a:pt x="11" y="0"/>
                  <a:pt x="15" y="0"/>
                </a:cubicBezTo>
                <a:cubicBezTo>
                  <a:pt x="21" y="0"/>
                  <a:pt x="25" y="3"/>
                  <a:pt x="28" y="10"/>
                </a:cubicBezTo>
                <a:lnTo>
                  <a:pt x="28" y="667"/>
                </a:lnTo>
                <a:cubicBezTo>
                  <a:pt x="25" y="673"/>
                  <a:pt x="21" y="676"/>
                  <a:pt x="16" y="676"/>
                </a:cubicBezTo>
                <a:lnTo>
                  <a:pt x="15"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4" name=""/>
          <p:cNvSpPr/>
          <p:nvPr/>
        </p:nvSpPr>
        <p:spPr>
          <a:xfrm>
            <a:off x="7530480" y="208404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60"/>
                </a:lnTo>
                <a:lnTo>
                  <a:pt x="65" y="260"/>
                </a:lnTo>
                <a:lnTo>
                  <a:pt x="152" y="157"/>
                </a:lnTo>
                <a:lnTo>
                  <a:pt x="60" y="42"/>
                </a:lnTo>
                <a:lnTo>
                  <a:pt x="3" y="42"/>
                </a:lnTo>
                <a:lnTo>
                  <a:pt x="3" y="0"/>
                </a:lnTo>
                <a:lnTo>
                  <a:pt x="9" y="0"/>
                </a:lnTo>
                <a:cubicBezTo>
                  <a:pt x="16" y="2"/>
                  <a:pt x="40" y="2"/>
                  <a:pt x="83" y="2"/>
                </a:cubicBezTo>
                <a:cubicBezTo>
                  <a:pt x="129" y="2"/>
                  <a:pt x="157" y="2"/>
                  <a:pt x="165" y="0"/>
                </a:cubicBezTo>
                <a:lnTo>
                  <a:pt x="171" y="0"/>
                </a:lnTo>
                <a:lnTo>
                  <a:pt x="171" y="42"/>
                </a:lnTo>
                <a:lnTo>
                  <a:pt x="152" y="42"/>
                </a:lnTo>
                <a:lnTo>
                  <a:pt x="176" y="72"/>
                </a:lnTo>
                <a:cubicBezTo>
                  <a:pt x="191" y="91"/>
                  <a:pt x="199" y="101"/>
                  <a:pt x="200" y="101"/>
                </a:cubicBezTo>
                <a:cubicBezTo>
                  <a:pt x="201" y="101"/>
                  <a:pt x="210" y="91"/>
                  <a:pt x="225" y="71"/>
                </a:cubicBezTo>
                <a:lnTo>
                  <a:pt x="249" y="42"/>
                </a:lnTo>
                <a:lnTo>
                  <a:pt x="224" y="42"/>
                </a:lnTo>
                <a:lnTo>
                  <a:pt x="224" y="0"/>
                </a:lnTo>
                <a:lnTo>
                  <a:pt x="229" y="0"/>
                </a:lnTo>
                <a:cubicBezTo>
                  <a:pt x="236" y="2"/>
                  <a:pt x="260" y="2"/>
                  <a:pt x="302" y="2"/>
                </a:cubicBezTo>
                <a:cubicBezTo>
                  <a:pt x="339" y="2"/>
                  <a:pt x="359" y="2"/>
                  <a:pt x="365" y="0"/>
                </a:cubicBezTo>
                <a:lnTo>
                  <a:pt x="370" y="0"/>
                </a:lnTo>
                <a:lnTo>
                  <a:pt x="370" y="42"/>
                </a:lnTo>
                <a:lnTo>
                  <a:pt x="305" y="42"/>
                </a:lnTo>
                <a:lnTo>
                  <a:pt x="226" y="135"/>
                </a:lnTo>
                <a:lnTo>
                  <a:pt x="328" y="259"/>
                </a:lnTo>
                <a:lnTo>
                  <a:pt x="355" y="260"/>
                </a:lnTo>
                <a:lnTo>
                  <a:pt x="383" y="260"/>
                </a:lnTo>
                <a:lnTo>
                  <a:pt x="383" y="301"/>
                </a:lnTo>
                <a:lnTo>
                  <a:pt x="378" y="301"/>
                </a:lnTo>
                <a:cubicBezTo>
                  <a:pt x="371" y="300"/>
                  <a:pt x="346" y="299"/>
                  <a:pt x="304" y="299"/>
                </a:cubicBezTo>
                <a:cubicBezTo>
                  <a:pt x="256" y="299"/>
                  <a:pt x="229" y="300"/>
                  <a:pt x="221" y="301"/>
                </a:cubicBezTo>
                <a:lnTo>
                  <a:pt x="214" y="301"/>
                </a:lnTo>
                <a:lnTo>
                  <a:pt x="214" y="260"/>
                </a:lnTo>
                <a:lnTo>
                  <a:pt x="233" y="260"/>
                </a:lnTo>
                <a:cubicBezTo>
                  <a:pt x="233" y="259"/>
                  <a:pt x="224" y="248"/>
                  <a:pt x="206" y="226"/>
                </a:cubicBezTo>
                <a:cubicBezTo>
                  <a:pt x="188" y="204"/>
                  <a:pt x="179" y="192"/>
                  <a:pt x="179" y="191"/>
                </a:cubicBezTo>
                <a:lnTo>
                  <a:pt x="120" y="259"/>
                </a:lnTo>
                <a:lnTo>
                  <a:pt x="133"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5" name=""/>
          <p:cNvSpPr/>
          <p:nvPr/>
        </p:nvSpPr>
        <p:spPr>
          <a:xfrm>
            <a:off x="7687800" y="2113920"/>
            <a:ext cx="73080" cy="118800"/>
          </a:xfrm>
          <a:custGeom>
            <a:avLst/>
            <a:gdLst/>
            <a:ahLst/>
            <a:rect l="0" t="0" r="r" b="b"/>
            <a:pathLst>
              <a:path w="203" h="330">
                <a:moveTo>
                  <a:pt x="28" y="39"/>
                </a:moveTo>
                <a:cubicBezTo>
                  <a:pt x="45" y="13"/>
                  <a:pt x="71" y="0"/>
                  <a:pt x="102" y="0"/>
                </a:cubicBezTo>
                <a:cubicBezTo>
                  <a:pt x="117" y="0"/>
                  <a:pt x="132" y="5"/>
                  <a:pt x="148" y="13"/>
                </a:cubicBezTo>
                <a:cubicBezTo>
                  <a:pt x="163" y="21"/>
                  <a:pt x="175" y="36"/>
                  <a:pt x="185" y="57"/>
                </a:cubicBezTo>
                <a:cubicBezTo>
                  <a:pt x="197" y="83"/>
                  <a:pt x="203" y="120"/>
                  <a:pt x="203" y="166"/>
                </a:cubicBezTo>
                <a:cubicBezTo>
                  <a:pt x="203" y="216"/>
                  <a:pt x="196" y="254"/>
                  <a:pt x="182" y="280"/>
                </a:cubicBezTo>
                <a:cubicBezTo>
                  <a:pt x="176" y="294"/>
                  <a:pt x="167" y="304"/>
                  <a:pt x="156" y="312"/>
                </a:cubicBezTo>
                <a:cubicBezTo>
                  <a:pt x="145" y="320"/>
                  <a:pt x="135" y="325"/>
                  <a:pt x="127" y="327"/>
                </a:cubicBezTo>
                <a:cubicBezTo>
                  <a:pt x="118" y="329"/>
                  <a:pt x="110" y="330"/>
                  <a:pt x="102" y="330"/>
                </a:cubicBezTo>
                <a:cubicBezTo>
                  <a:pt x="94" y="330"/>
                  <a:pt x="86" y="329"/>
                  <a:pt x="77" y="328"/>
                </a:cubicBezTo>
                <a:cubicBezTo>
                  <a:pt x="69" y="326"/>
                  <a:pt x="59" y="321"/>
                  <a:pt x="47" y="312"/>
                </a:cubicBezTo>
                <a:cubicBezTo>
                  <a:pt x="36" y="304"/>
                  <a:pt x="27" y="293"/>
                  <a:pt x="21" y="280"/>
                </a:cubicBezTo>
                <a:cubicBezTo>
                  <a:pt x="7" y="254"/>
                  <a:pt x="0" y="216"/>
                  <a:pt x="0" y="166"/>
                </a:cubicBezTo>
                <a:cubicBezTo>
                  <a:pt x="0" y="110"/>
                  <a:pt x="9" y="68"/>
                  <a:pt x="28" y="39"/>
                </a:cubicBezTo>
                <a:moveTo>
                  <a:pt x="136" y="33"/>
                </a:moveTo>
                <a:cubicBezTo>
                  <a:pt x="127" y="23"/>
                  <a:pt x="115" y="18"/>
                  <a:pt x="102" y="18"/>
                </a:cubicBezTo>
                <a:cubicBezTo>
                  <a:pt x="89" y="18"/>
                  <a:pt x="77" y="23"/>
                  <a:pt x="68" y="33"/>
                </a:cubicBezTo>
                <a:cubicBezTo>
                  <a:pt x="60" y="42"/>
                  <a:pt x="55" y="53"/>
                  <a:pt x="51" y="68"/>
                </a:cubicBezTo>
                <a:cubicBezTo>
                  <a:pt x="48" y="83"/>
                  <a:pt x="47" y="113"/>
                  <a:pt x="47" y="160"/>
                </a:cubicBezTo>
                <a:cubicBezTo>
                  <a:pt x="47" y="211"/>
                  <a:pt x="48" y="244"/>
                  <a:pt x="51" y="260"/>
                </a:cubicBezTo>
                <a:cubicBezTo>
                  <a:pt x="55" y="276"/>
                  <a:pt x="60" y="289"/>
                  <a:pt x="69" y="298"/>
                </a:cubicBezTo>
                <a:cubicBezTo>
                  <a:pt x="78" y="307"/>
                  <a:pt x="89" y="312"/>
                  <a:pt x="102" y="312"/>
                </a:cubicBezTo>
                <a:cubicBezTo>
                  <a:pt x="115" y="312"/>
                  <a:pt x="126" y="307"/>
                  <a:pt x="135" y="298"/>
                </a:cubicBezTo>
                <a:cubicBezTo>
                  <a:pt x="144" y="288"/>
                  <a:pt x="150" y="275"/>
                  <a:pt x="152" y="258"/>
                </a:cubicBezTo>
                <a:cubicBezTo>
                  <a:pt x="154" y="241"/>
                  <a:pt x="155" y="208"/>
                  <a:pt x="156" y="160"/>
                </a:cubicBezTo>
                <a:cubicBezTo>
                  <a:pt x="156" y="113"/>
                  <a:pt x="155" y="83"/>
                  <a:pt x="152"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6" name=""/>
          <p:cNvSpPr/>
          <p:nvPr/>
        </p:nvSpPr>
        <p:spPr>
          <a:xfrm>
            <a:off x="7792920" y="2009520"/>
            <a:ext cx="58320" cy="244080"/>
          </a:xfrm>
          <a:custGeom>
            <a:avLst/>
            <a:gdLst/>
            <a:ahLst/>
            <a:rect l="0" t="0" r="r" b="b"/>
            <a:pathLst>
              <a:path w="162" h="678">
                <a:moveTo>
                  <a:pt x="3" y="1"/>
                </a:moveTo>
                <a:lnTo>
                  <a:pt x="6" y="0"/>
                </a:lnTo>
                <a:cubicBezTo>
                  <a:pt x="9" y="0"/>
                  <a:pt x="11" y="0"/>
                  <a:pt x="14" y="0"/>
                </a:cubicBezTo>
                <a:lnTo>
                  <a:pt x="22" y="0"/>
                </a:lnTo>
                <a:lnTo>
                  <a:pt x="41" y="16"/>
                </a:lnTo>
                <a:cubicBezTo>
                  <a:pt x="83" y="55"/>
                  <a:pt x="114" y="103"/>
                  <a:pt x="133" y="160"/>
                </a:cubicBezTo>
                <a:cubicBezTo>
                  <a:pt x="153" y="218"/>
                  <a:pt x="162" y="278"/>
                  <a:pt x="162" y="339"/>
                </a:cubicBezTo>
                <a:cubicBezTo>
                  <a:pt x="162" y="370"/>
                  <a:pt x="160" y="400"/>
                  <a:pt x="156" y="428"/>
                </a:cubicBezTo>
                <a:cubicBezTo>
                  <a:pt x="151" y="456"/>
                  <a:pt x="146" y="481"/>
                  <a:pt x="140" y="500"/>
                </a:cubicBezTo>
                <a:cubicBezTo>
                  <a:pt x="134" y="520"/>
                  <a:pt x="126" y="540"/>
                  <a:pt x="115" y="560"/>
                </a:cubicBezTo>
                <a:cubicBezTo>
                  <a:pt x="104" y="580"/>
                  <a:pt x="96" y="595"/>
                  <a:pt x="89" y="605"/>
                </a:cubicBezTo>
                <a:cubicBezTo>
                  <a:pt x="83" y="616"/>
                  <a:pt x="74" y="627"/>
                  <a:pt x="62" y="640"/>
                </a:cubicBezTo>
                <a:cubicBezTo>
                  <a:pt x="50" y="652"/>
                  <a:pt x="42" y="660"/>
                  <a:pt x="40" y="662"/>
                </a:cubicBezTo>
                <a:cubicBezTo>
                  <a:pt x="38" y="664"/>
                  <a:pt x="33" y="669"/>
                  <a:pt x="25" y="675"/>
                </a:cubicBezTo>
                <a:cubicBezTo>
                  <a:pt x="23" y="676"/>
                  <a:pt x="22" y="677"/>
                  <a:pt x="22" y="678"/>
                </a:cubicBezTo>
                <a:lnTo>
                  <a:pt x="14" y="678"/>
                </a:lnTo>
                <a:cubicBezTo>
                  <a:pt x="10" y="678"/>
                  <a:pt x="7" y="678"/>
                  <a:pt x="5" y="678"/>
                </a:cubicBezTo>
                <a:cubicBezTo>
                  <a:pt x="4" y="678"/>
                  <a:pt x="3" y="677"/>
                  <a:pt x="2" y="676"/>
                </a:cubicBezTo>
                <a:cubicBezTo>
                  <a:pt x="1" y="674"/>
                  <a:pt x="0" y="672"/>
                  <a:pt x="0" y="669"/>
                </a:cubicBezTo>
                <a:cubicBezTo>
                  <a:pt x="0" y="669"/>
                  <a:pt x="3" y="666"/>
                  <a:pt x="7" y="661"/>
                </a:cubicBezTo>
                <a:cubicBezTo>
                  <a:pt x="78" y="588"/>
                  <a:pt x="113" y="481"/>
                  <a:pt x="113" y="339"/>
                </a:cubicBezTo>
                <a:cubicBezTo>
                  <a:pt x="113" y="198"/>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7" name=""/>
          <p:cNvSpPr txBox="1"/>
          <p:nvPr/>
        </p:nvSpPr>
        <p:spPr>
          <a:xfrm>
            <a:off x="6622560" y="201132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 </a:t>
            </a:r>
            <a:endParaRPr b="0" lang="en-US" sz="1560" strike="noStrike" u="none">
              <a:solidFill>
                <a:srgbClr val="000000"/>
              </a:solidFill>
              <a:effectLst/>
              <a:uFillTx/>
              <a:latin typeface="Times New Roman"/>
            </a:endParaRPr>
          </a:p>
        </p:txBody>
      </p:sp>
      <p:sp>
        <p:nvSpPr>
          <p:cNvPr id="1448" name=""/>
          <p:cNvSpPr/>
          <p:nvPr/>
        </p:nvSpPr>
        <p:spPr>
          <a:xfrm>
            <a:off x="8066160" y="2084760"/>
            <a:ext cx="104400" cy="155160"/>
          </a:xfrm>
          <a:custGeom>
            <a:avLst/>
            <a:gdLst/>
            <a:ahLst/>
            <a:rect l="0" t="0" r="r" b="b"/>
            <a:pathLst>
              <a:path w="290" h="431">
                <a:moveTo>
                  <a:pt x="0" y="193"/>
                </a:moveTo>
                <a:cubicBezTo>
                  <a:pt x="0" y="148"/>
                  <a:pt x="17" y="104"/>
                  <a:pt x="51" y="63"/>
                </a:cubicBezTo>
                <a:cubicBezTo>
                  <a:pt x="85" y="22"/>
                  <a:pt x="124" y="1"/>
                  <a:pt x="167" y="0"/>
                </a:cubicBezTo>
                <a:cubicBezTo>
                  <a:pt x="194" y="0"/>
                  <a:pt x="216" y="12"/>
                  <a:pt x="230" y="36"/>
                </a:cubicBezTo>
                <a:cubicBezTo>
                  <a:pt x="231" y="36"/>
                  <a:pt x="232" y="35"/>
                  <a:pt x="233" y="32"/>
                </a:cubicBezTo>
                <a:cubicBezTo>
                  <a:pt x="235" y="30"/>
                  <a:pt x="238" y="28"/>
                  <a:pt x="241" y="25"/>
                </a:cubicBezTo>
                <a:cubicBezTo>
                  <a:pt x="244" y="22"/>
                  <a:pt x="248" y="19"/>
                  <a:pt x="252" y="17"/>
                </a:cubicBezTo>
                <a:cubicBezTo>
                  <a:pt x="267" y="5"/>
                  <a:pt x="277" y="0"/>
                  <a:pt x="283" y="0"/>
                </a:cubicBezTo>
                <a:cubicBezTo>
                  <a:pt x="285" y="0"/>
                  <a:pt x="286" y="0"/>
                  <a:pt x="288" y="2"/>
                </a:cubicBezTo>
                <a:cubicBezTo>
                  <a:pt x="289" y="3"/>
                  <a:pt x="290" y="4"/>
                  <a:pt x="290" y="5"/>
                </a:cubicBezTo>
                <a:cubicBezTo>
                  <a:pt x="290" y="9"/>
                  <a:pt x="274" y="74"/>
                  <a:pt x="243" y="199"/>
                </a:cubicBezTo>
                <a:cubicBezTo>
                  <a:pt x="211" y="327"/>
                  <a:pt x="194" y="392"/>
                  <a:pt x="194" y="393"/>
                </a:cubicBezTo>
                <a:cubicBezTo>
                  <a:pt x="194" y="397"/>
                  <a:pt x="205" y="399"/>
                  <a:pt x="225" y="400"/>
                </a:cubicBezTo>
                <a:lnTo>
                  <a:pt x="242" y="400"/>
                </a:lnTo>
                <a:cubicBezTo>
                  <a:pt x="245" y="403"/>
                  <a:pt x="246" y="405"/>
                  <a:pt x="246" y="406"/>
                </a:cubicBezTo>
                <a:cubicBezTo>
                  <a:pt x="246" y="406"/>
                  <a:pt x="246" y="410"/>
                  <a:pt x="244" y="418"/>
                </a:cubicBezTo>
                <a:cubicBezTo>
                  <a:pt x="242" y="424"/>
                  <a:pt x="240" y="428"/>
                  <a:pt x="238" y="431"/>
                </a:cubicBezTo>
                <a:lnTo>
                  <a:pt x="229" y="431"/>
                </a:lnTo>
                <a:cubicBezTo>
                  <a:pt x="215" y="430"/>
                  <a:pt x="189" y="429"/>
                  <a:pt x="155" y="429"/>
                </a:cubicBezTo>
                <a:cubicBezTo>
                  <a:pt x="142" y="429"/>
                  <a:pt x="131" y="429"/>
                  <a:pt x="120" y="429"/>
                </a:cubicBezTo>
                <a:cubicBezTo>
                  <a:pt x="110" y="429"/>
                  <a:pt x="101" y="429"/>
                  <a:pt x="95" y="429"/>
                </a:cubicBezTo>
                <a:cubicBezTo>
                  <a:pt x="89" y="429"/>
                  <a:pt x="85" y="430"/>
                  <a:pt x="84" y="430"/>
                </a:cubicBezTo>
                <a:cubicBezTo>
                  <a:pt x="77" y="430"/>
                  <a:pt x="74" y="428"/>
                  <a:pt x="74" y="425"/>
                </a:cubicBezTo>
                <a:cubicBezTo>
                  <a:pt x="74" y="423"/>
                  <a:pt x="75" y="420"/>
                  <a:pt x="76" y="414"/>
                </a:cubicBezTo>
                <a:cubicBezTo>
                  <a:pt x="77" y="407"/>
                  <a:pt x="79" y="403"/>
                  <a:pt x="80" y="402"/>
                </a:cubicBezTo>
                <a:cubicBezTo>
                  <a:pt x="82" y="400"/>
                  <a:pt x="86" y="400"/>
                  <a:pt x="94" y="400"/>
                </a:cubicBezTo>
                <a:cubicBezTo>
                  <a:pt x="115" y="400"/>
                  <a:pt x="129" y="398"/>
                  <a:pt x="133" y="395"/>
                </a:cubicBezTo>
                <a:cubicBezTo>
                  <a:pt x="137" y="393"/>
                  <a:pt x="143" y="373"/>
                  <a:pt x="152" y="335"/>
                </a:cubicBezTo>
                <a:cubicBezTo>
                  <a:pt x="161" y="298"/>
                  <a:pt x="166" y="279"/>
                  <a:pt x="166" y="278"/>
                </a:cubicBezTo>
                <a:cubicBezTo>
                  <a:pt x="166" y="277"/>
                  <a:pt x="165" y="278"/>
                  <a:pt x="161" y="280"/>
                </a:cubicBezTo>
                <a:cubicBezTo>
                  <a:pt x="140" y="297"/>
                  <a:pt x="117" y="306"/>
                  <a:pt x="94" y="306"/>
                </a:cubicBezTo>
                <a:cubicBezTo>
                  <a:pt x="69" y="306"/>
                  <a:pt x="47" y="297"/>
                  <a:pt x="28" y="279"/>
                </a:cubicBezTo>
                <a:cubicBezTo>
                  <a:pt x="9" y="261"/>
                  <a:pt x="0" y="233"/>
                  <a:pt x="0" y="193"/>
                </a:cubicBezTo>
                <a:moveTo>
                  <a:pt x="217" y="79"/>
                </a:moveTo>
                <a:cubicBezTo>
                  <a:pt x="206" y="43"/>
                  <a:pt x="188" y="26"/>
                  <a:pt x="165" y="26"/>
                </a:cubicBezTo>
                <a:cubicBezTo>
                  <a:pt x="149" y="26"/>
                  <a:pt x="134" y="33"/>
                  <a:pt x="120" y="47"/>
                </a:cubicBezTo>
                <a:cubicBezTo>
                  <a:pt x="105" y="60"/>
                  <a:pt x="94" y="79"/>
                  <a:pt x="86" y="101"/>
                </a:cubicBezTo>
                <a:cubicBezTo>
                  <a:pt x="73" y="137"/>
                  <a:pt x="63" y="174"/>
                  <a:pt x="58" y="212"/>
                </a:cubicBezTo>
                <a:cubicBezTo>
                  <a:pt x="58" y="214"/>
                  <a:pt x="58" y="216"/>
                  <a:pt x="58" y="220"/>
                </a:cubicBezTo>
                <a:cubicBezTo>
                  <a:pt x="58" y="223"/>
                  <a:pt x="58" y="226"/>
                  <a:pt x="57" y="228"/>
                </a:cubicBezTo>
                <a:cubicBezTo>
                  <a:pt x="57" y="248"/>
                  <a:pt x="61" y="262"/>
                  <a:pt x="69" y="270"/>
                </a:cubicBezTo>
                <a:cubicBezTo>
                  <a:pt x="78" y="277"/>
                  <a:pt x="87" y="281"/>
                  <a:pt x="99" y="282"/>
                </a:cubicBezTo>
                <a:cubicBezTo>
                  <a:pt x="123" y="282"/>
                  <a:pt x="148" y="266"/>
                  <a:pt x="174" y="233"/>
                </a:cubicBezTo>
                <a:lnTo>
                  <a:pt x="179"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9" name=""/>
          <p:cNvSpPr/>
          <p:nvPr/>
        </p:nvSpPr>
        <p:spPr>
          <a:xfrm>
            <a:off x="8192880" y="2009520"/>
            <a:ext cx="58680" cy="244080"/>
          </a:xfrm>
          <a:custGeom>
            <a:avLst/>
            <a:gdLst/>
            <a:ahLst/>
            <a:rect l="0" t="0" r="r" b="b"/>
            <a:pathLst>
              <a:path w="163" h="678">
                <a:moveTo>
                  <a:pt x="0" y="339"/>
                </a:moveTo>
                <a:cubicBezTo>
                  <a:pt x="0" y="308"/>
                  <a:pt x="2" y="279"/>
                  <a:pt x="7" y="251"/>
                </a:cubicBezTo>
                <a:cubicBezTo>
                  <a:pt x="11" y="223"/>
                  <a:pt x="17" y="199"/>
                  <a:pt x="22" y="178"/>
                </a:cubicBezTo>
                <a:cubicBezTo>
                  <a:pt x="29" y="157"/>
                  <a:pt x="38" y="137"/>
                  <a:pt x="49" y="118"/>
                </a:cubicBezTo>
                <a:cubicBezTo>
                  <a:pt x="59" y="99"/>
                  <a:pt x="68" y="83"/>
                  <a:pt x="74" y="73"/>
                </a:cubicBezTo>
                <a:cubicBezTo>
                  <a:pt x="81" y="62"/>
                  <a:pt x="90"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1"/>
                  <a:pt x="124" y="56"/>
                </a:cubicBezTo>
                <a:cubicBezTo>
                  <a:pt x="113" y="72"/>
                  <a:pt x="102" y="92"/>
                  <a:pt x="90" y="115"/>
                </a:cubicBezTo>
                <a:cubicBezTo>
                  <a:pt x="79" y="138"/>
                  <a:pt x="70" y="170"/>
                  <a:pt x="62" y="209"/>
                </a:cubicBezTo>
                <a:cubicBezTo>
                  <a:pt x="54" y="248"/>
                  <a:pt x="51" y="292"/>
                  <a:pt x="51" y="339"/>
                </a:cubicBezTo>
                <a:cubicBezTo>
                  <a:pt x="51" y="387"/>
                  <a:pt x="54" y="430"/>
                  <a:pt x="62" y="469"/>
                </a:cubicBezTo>
                <a:cubicBezTo>
                  <a:pt x="70" y="508"/>
                  <a:pt x="79" y="539"/>
                  <a:pt x="90" y="563"/>
                </a:cubicBezTo>
                <a:cubicBezTo>
                  <a:pt x="101" y="587"/>
                  <a:pt x="112" y="607"/>
                  <a:pt x="123" y="621"/>
                </a:cubicBezTo>
                <a:cubicBezTo>
                  <a:pt x="134" y="636"/>
                  <a:pt x="144" y="648"/>
                  <a:pt x="151" y="657"/>
                </a:cubicBezTo>
                <a:cubicBezTo>
                  <a:pt x="159" y="666"/>
                  <a:pt x="163" y="671"/>
                  <a:pt x="163" y="671"/>
                </a:cubicBezTo>
                <a:cubicBezTo>
                  <a:pt x="163" y="676"/>
                  <a:pt x="159" y="678"/>
                  <a:pt x="153" y="678"/>
                </a:cubicBezTo>
                <a:lnTo>
                  <a:pt x="151" y="678"/>
                </a:lnTo>
                <a:lnTo>
                  <a:pt x="142" y="678"/>
                </a:lnTo>
                <a:lnTo>
                  <a:pt x="123" y="661"/>
                </a:lnTo>
                <a:cubicBezTo>
                  <a:pt x="81" y="623"/>
                  <a:pt x="50" y="575"/>
                  <a:pt x="30"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0" name=""/>
          <p:cNvSpPr/>
          <p:nvPr/>
        </p:nvSpPr>
        <p:spPr>
          <a:xfrm>
            <a:off x="8269920" y="2084040"/>
            <a:ext cx="137880" cy="108360"/>
          </a:xfrm>
          <a:custGeom>
            <a:avLst/>
            <a:gdLst/>
            <a:ahLst/>
            <a:rect l="0" t="0" r="r" b="b"/>
            <a:pathLst>
              <a:path w="383" h="301">
                <a:moveTo>
                  <a:pt x="140" y="301"/>
                </a:moveTo>
                <a:cubicBezTo>
                  <a:pt x="132" y="300"/>
                  <a:pt x="109" y="299"/>
                  <a:pt x="68" y="299"/>
                </a:cubicBezTo>
                <a:cubicBezTo>
                  <a:pt x="31" y="299"/>
                  <a:pt x="10" y="300"/>
                  <a:pt x="5" y="301"/>
                </a:cubicBezTo>
                <a:lnTo>
                  <a:pt x="0" y="301"/>
                </a:lnTo>
                <a:lnTo>
                  <a:pt x="0" y="260"/>
                </a:lnTo>
                <a:lnTo>
                  <a:pt x="65" y="260"/>
                </a:lnTo>
                <a:lnTo>
                  <a:pt x="152" y="157"/>
                </a:lnTo>
                <a:lnTo>
                  <a:pt x="59" y="42"/>
                </a:lnTo>
                <a:lnTo>
                  <a:pt x="3" y="42"/>
                </a:lnTo>
                <a:lnTo>
                  <a:pt x="3" y="0"/>
                </a:lnTo>
                <a:lnTo>
                  <a:pt x="9" y="0"/>
                </a:lnTo>
                <a:cubicBezTo>
                  <a:pt x="15" y="2"/>
                  <a:pt x="40" y="2"/>
                  <a:pt x="82" y="2"/>
                </a:cubicBezTo>
                <a:cubicBezTo>
                  <a:pt x="129" y="2"/>
                  <a:pt x="158" y="2"/>
                  <a:pt x="166" y="0"/>
                </a:cubicBezTo>
                <a:lnTo>
                  <a:pt x="172" y="0"/>
                </a:lnTo>
                <a:lnTo>
                  <a:pt x="172" y="42"/>
                </a:lnTo>
                <a:lnTo>
                  <a:pt x="153" y="42"/>
                </a:lnTo>
                <a:lnTo>
                  <a:pt x="177" y="72"/>
                </a:lnTo>
                <a:cubicBezTo>
                  <a:pt x="192" y="91"/>
                  <a:pt x="200" y="101"/>
                  <a:pt x="200" y="101"/>
                </a:cubicBezTo>
                <a:cubicBezTo>
                  <a:pt x="202" y="101"/>
                  <a:pt x="211" y="91"/>
                  <a:pt x="226" y="71"/>
                </a:cubicBezTo>
                <a:lnTo>
                  <a:pt x="250" y="42"/>
                </a:lnTo>
                <a:lnTo>
                  <a:pt x="225" y="42"/>
                </a:lnTo>
                <a:lnTo>
                  <a:pt x="225" y="0"/>
                </a:lnTo>
                <a:lnTo>
                  <a:pt x="230" y="0"/>
                </a:lnTo>
                <a:cubicBezTo>
                  <a:pt x="237" y="2"/>
                  <a:pt x="261" y="2"/>
                  <a:pt x="302" y="2"/>
                </a:cubicBezTo>
                <a:cubicBezTo>
                  <a:pt x="338" y="2"/>
                  <a:pt x="359" y="2"/>
                  <a:pt x="365" y="0"/>
                </a:cubicBezTo>
                <a:lnTo>
                  <a:pt x="370" y="0"/>
                </a:lnTo>
                <a:lnTo>
                  <a:pt x="370" y="42"/>
                </a:lnTo>
                <a:lnTo>
                  <a:pt x="305" y="42"/>
                </a:lnTo>
                <a:lnTo>
                  <a:pt x="227" y="135"/>
                </a:lnTo>
                <a:lnTo>
                  <a:pt x="328" y="259"/>
                </a:lnTo>
                <a:lnTo>
                  <a:pt x="355" y="260"/>
                </a:lnTo>
                <a:lnTo>
                  <a:pt x="383" y="260"/>
                </a:lnTo>
                <a:lnTo>
                  <a:pt x="383" y="301"/>
                </a:lnTo>
                <a:lnTo>
                  <a:pt x="378" y="301"/>
                </a:lnTo>
                <a:cubicBezTo>
                  <a:pt x="371" y="300"/>
                  <a:pt x="346" y="299"/>
                  <a:pt x="304" y="299"/>
                </a:cubicBezTo>
                <a:cubicBezTo>
                  <a:pt x="257" y="299"/>
                  <a:pt x="230" y="300"/>
                  <a:pt x="221" y="301"/>
                </a:cubicBezTo>
                <a:lnTo>
                  <a:pt x="215" y="301"/>
                </a:lnTo>
                <a:lnTo>
                  <a:pt x="215" y="260"/>
                </a:lnTo>
                <a:lnTo>
                  <a:pt x="234" y="260"/>
                </a:lnTo>
                <a:cubicBezTo>
                  <a:pt x="234" y="259"/>
                  <a:pt x="225" y="248"/>
                  <a:pt x="207" y="226"/>
                </a:cubicBezTo>
                <a:cubicBezTo>
                  <a:pt x="189" y="204"/>
                  <a:pt x="180" y="192"/>
                  <a:pt x="179" y="191"/>
                </a:cubicBezTo>
                <a:lnTo>
                  <a:pt x="120" y="259"/>
                </a:lnTo>
                <a:lnTo>
                  <a:pt x="132" y="260"/>
                </a:lnTo>
                <a:lnTo>
                  <a:pt x="146" y="260"/>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1" name=""/>
          <p:cNvSpPr/>
          <p:nvPr/>
        </p:nvSpPr>
        <p:spPr>
          <a:xfrm>
            <a:off x="8424000" y="2121120"/>
            <a:ext cx="53640" cy="109800"/>
          </a:xfrm>
          <a:custGeom>
            <a:avLst/>
            <a:gdLst/>
            <a:ahLst/>
            <a:rect l="0" t="0" r="r" b="b"/>
            <a:pathLst>
              <a:path w="149" h="305">
                <a:moveTo>
                  <a:pt x="3" y="116"/>
                </a:moveTo>
                <a:cubicBezTo>
                  <a:pt x="1" y="114"/>
                  <a:pt x="0" y="112"/>
                  <a:pt x="0" y="111"/>
                </a:cubicBezTo>
                <a:cubicBezTo>
                  <a:pt x="0" y="110"/>
                  <a:pt x="0" y="107"/>
                  <a:pt x="1" y="103"/>
                </a:cubicBezTo>
                <a:cubicBezTo>
                  <a:pt x="2" y="100"/>
                  <a:pt x="3" y="97"/>
                  <a:pt x="3" y="97"/>
                </a:cubicBezTo>
                <a:cubicBezTo>
                  <a:pt x="4" y="95"/>
                  <a:pt x="6" y="94"/>
                  <a:pt x="8" y="94"/>
                </a:cubicBezTo>
                <a:cubicBezTo>
                  <a:pt x="10" y="94"/>
                  <a:pt x="18" y="94"/>
                  <a:pt x="32" y="94"/>
                </a:cubicBezTo>
                <a:lnTo>
                  <a:pt x="59" y="94"/>
                </a:lnTo>
                <a:lnTo>
                  <a:pt x="68" y="56"/>
                </a:lnTo>
                <a:cubicBezTo>
                  <a:pt x="69" y="52"/>
                  <a:pt x="70" y="47"/>
                  <a:pt x="71" y="42"/>
                </a:cubicBezTo>
                <a:cubicBezTo>
                  <a:pt x="72" y="35"/>
                  <a:pt x="73" y="31"/>
                  <a:pt x="74" y="28"/>
                </a:cubicBezTo>
                <a:cubicBezTo>
                  <a:pt x="75" y="26"/>
                  <a:pt x="76" y="23"/>
                  <a:pt x="77" y="19"/>
                </a:cubicBezTo>
                <a:cubicBezTo>
                  <a:pt x="78" y="15"/>
                  <a:pt x="79" y="12"/>
                  <a:pt x="81" y="11"/>
                </a:cubicBezTo>
                <a:cubicBezTo>
                  <a:pt x="83" y="9"/>
                  <a:pt x="84" y="7"/>
                  <a:pt x="86" y="5"/>
                </a:cubicBezTo>
                <a:cubicBezTo>
                  <a:pt x="87" y="3"/>
                  <a:pt x="90"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50"/>
                  <a:pt x="106" y="63"/>
                  <a:pt x="102" y="75"/>
                </a:cubicBezTo>
                <a:lnTo>
                  <a:pt x="98" y="93"/>
                </a:lnTo>
                <a:cubicBezTo>
                  <a:pt x="98" y="94"/>
                  <a:pt x="106" y="94"/>
                  <a:pt x="122" y="94"/>
                </a:cubicBezTo>
                <a:lnTo>
                  <a:pt x="146" y="94"/>
                </a:lnTo>
                <a:cubicBezTo>
                  <a:pt x="148" y="96"/>
                  <a:pt x="149" y="98"/>
                  <a:pt x="149" y="99"/>
                </a:cubicBezTo>
                <a:cubicBezTo>
                  <a:pt x="149" y="106"/>
                  <a:pt x="147" y="112"/>
                  <a:pt x="143" y="116"/>
                </a:cubicBezTo>
                <a:lnTo>
                  <a:pt x="92" y="116"/>
                </a:lnTo>
                <a:lnTo>
                  <a:pt x="75" y="185"/>
                </a:lnTo>
                <a:cubicBezTo>
                  <a:pt x="62" y="236"/>
                  <a:pt x="55" y="264"/>
                  <a:pt x="55" y="267"/>
                </a:cubicBezTo>
                <a:cubicBezTo>
                  <a:pt x="55" y="281"/>
                  <a:pt x="60" y="287"/>
                  <a:pt x="69" y="287"/>
                </a:cubicBezTo>
                <a:cubicBezTo>
                  <a:pt x="80" y="287"/>
                  <a:pt x="91" y="282"/>
                  <a:pt x="102" y="271"/>
                </a:cubicBezTo>
                <a:cubicBezTo>
                  <a:pt x="112" y="260"/>
                  <a:pt x="121" y="247"/>
                  <a:pt x="127" y="231"/>
                </a:cubicBezTo>
                <a:cubicBezTo>
                  <a:pt x="128" y="229"/>
                  <a:pt x="128" y="228"/>
                  <a:pt x="129" y="228"/>
                </a:cubicBezTo>
                <a:cubicBezTo>
                  <a:pt x="130" y="227"/>
                  <a:pt x="133" y="227"/>
                  <a:pt x="136" y="227"/>
                </a:cubicBezTo>
                <a:lnTo>
                  <a:pt x="138" y="227"/>
                </a:lnTo>
                <a:cubicBezTo>
                  <a:pt x="143" y="227"/>
                  <a:pt x="146" y="228"/>
                  <a:pt x="146" y="231"/>
                </a:cubicBezTo>
                <a:cubicBezTo>
                  <a:pt x="146" y="232"/>
                  <a:pt x="145" y="233"/>
                  <a:pt x="144" y="236"/>
                </a:cubicBezTo>
                <a:cubicBezTo>
                  <a:pt x="143" y="241"/>
                  <a:pt x="140" y="247"/>
                  <a:pt x="135" y="254"/>
                </a:cubicBezTo>
                <a:cubicBezTo>
                  <a:pt x="131" y="262"/>
                  <a:pt x="126" y="269"/>
                  <a:pt x="119" y="277"/>
                </a:cubicBezTo>
                <a:cubicBezTo>
                  <a:pt x="113" y="285"/>
                  <a:pt x="104" y="292"/>
                  <a:pt x="95" y="297"/>
                </a:cubicBezTo>
                <a:cubicBezTo>
                  <a:pt x="85" y="302"/>
                  <a:pt x="76" y="305"/>
                  <a:pt x="66" y="305"/>
                </a:cubicBezTo>
                <a:cubicBezTo>
                  <a:pt x="55" y="305"/>
                  <a:pt x="46" y="303"/>
                  <a:pt x="37" y="298"/>
                </a:cubicBezTo>
                <a:cubicBezTo>
                  <a:pt x="29" y="293"/>
                  <a:pt x="23" y="285"/>
                  <a:pt x="19" y="273"/>
                </a:cubicBezTo>
                <a:cubicBezTo>
                  <a:pt x="18" y="271"/>
                  <a:pt x="18" y="266"/>
                  <a:pt x="18" y="260"/>
                </a:cubicBezTo>
                <a:lnTo>
                  <a:pt x="18" y="252"/>
                </a:lnTo>
                <a:lnTo>
                  <a:pt x="35" y="185"/>
                </a:lnTo>
                <a:cubicBezTo>
                  <a:pt x="46" y="140"/>
                  <a:pt x="51"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2" name=""/>
          <p:cNvSpPr/>
          <p:nvPr/>
        </p:nvSpPr>
        <p:spPr>
          <a:xfrm>
            <a:off x="8524080" y="2009880"/>
            <a:ext cx="10080" cy="243360"/>
          </a:xfrm>
          <a:custGeom>
            <a:avLst/>
            <a:gdLst/>
            <a:ahLst/>
            <a:rect l="0" t="0" r="r" b="b"/>
            <a:pathLst>
              <a:path w="28" h="676">
                <a:moveTo>
                  <a:pt x="13" y="676"/>
                </a:moveTo>
                <a:lnTo>
                  <a:pt x="12" y="676"/>
                </a:lnTo>
                <a:cubicBezTo>
                  <a:pt x="6" y="676"/>
                  <a:pt x="2" y="673"/>
                  <a:pt x="0" y="667"/>
                </a:cubicBezTo>
                <a:lnTo>
                  <a:pt x="0" y="338"/>
                </a:lnTo>
                <a:lnTo>
                  <a:pt x="0" y="8"/>
                </a:lnTo>
                <a:cubicBezTo>
                  <a:pt x="5" y="2"/>
                  <a:pt x="9" y="0"/>
                  <a:pt x="13" y="0"/>
                </a:cubicBezTo>
                <a:cubicBezTo>
                  <a:pt x="20" y="0"/>
                  <a:pt x="24" y="3"/>
                  <a:pt x="28" y="10"/>
                </a:cubicBezTo>
                <a:lnTo>
                  <a:pt x="28" y="667"/>
                </a:lnTo>
                <a:cubicBezTo>
                  <a:pt x="24" y="673"/>
                  <a:pt x="20" y="676"/>
                  <a:pt x="14" y="676"/>
                </a:cubicBezTo>
                <a:lnTo>
                  <a:pt x="13"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3" name=""/>
          <p:cNvSpPr/>
          <p:nvPr/>
        </p:nvSpPr>
        <p:spPr>
          <a:xfrm>
            <a:off x="8567640" y="2084040"/>
            <a:ext cx="137880" cy="108360"/>
          </a:xfrm>
          <a:custGeom>
            <a:avLst/>
            <a:gdLst/>
            <a:ahLst/>
            <a:rect l="0" t="0" r="r" b="b"/>
            <a:pathLst>
              <a:path w="383" h="301">
                <a:moveTo>
                  <a:pt x="141" y="301"/>
                </a:moveTo>
                <a:cubicBezTo>
                  <a:pt x="134" y="300"/>
                  <a:pt x="110" y="299"/>
                  <a:pt x="68" y="299"/>
                </a:cubicBezTo>
                <a:cubicBezTo>
                  <a:pt x="31" y="299"/>
                  <a:pt x="10" y="300"/>
                  <a:pt x="5" y="301"/>
                </a:cubicBezTo>
                <a:lnTo>
                  <a:pt x="0" y="301"/>
                </a:lnTo>
                <a:lnTo>
                  <a:pt x="0" y="260"/>
                </a:lnTo>
                <a:lnTo>
                  <a:pt x="65" y="260"/>
                </a:lnTo>
                <a:lnTo>
                  <a:pt x="153" y="157"/>
                </a:lnTo>
                <a:lnTo>
                  <a:pt x="60" y="42"/>
                </a:lnTo>
                <a:lnTo>
                  <a:pt x="4" y="42"/>
                </a:lnTo>
                <a:lnTo>
                  <a:pt x="4" y="0"/>
                </a:lnTo>
                <a:lnTo>
                  <a:pt x="9" y="0"/>
                </a:lnTo>
                <a:cubicBezTo>
                  <a:pt x="16" y="2"/>
                  <a:pt x="40" y="2"/>
                  <a:pt x="84" y="2"/>
                </a:cubicBezTo>
                <a:cubicBezTo>
                  <a:pt x="131" y="2"/>
                  <a:pt x="158" y="2"/>
                  <a:pt x="166" y="0"/>
                </a:cubicBezTo>
                <a:lnTo>
                  <a:pt x="172" y="0"/>
                </a:lnTo>
                <a:lnTo>
                  <a:pt x="172" y="42"/>
                </a:lnTo>
                <a:lnTo>
                  <a:pt x="153" y="42"/>
                </a:lnTo>
                <a:lnTo>
                  <a:pt x="177" y="72"/>
                </a:lnTo>
                <a:cubicBezTo>
                  <a:pt x="192" y="91"/>
                  <a:pt x="200" y="101"/>
                  <a:pt x="201" y="101"/>
                </a:cubicBezTo>
                <a:cubicBezTo>
                  <a:pt x="203" y="101"/>
                  <a:pt x="211" y="91"/>
                  <a:pt x="226" y="71"/>
                </a:cubicBezTo>
                <a:lnTo>
                  <a:pt x="250" y="42"/>
                </a:lnTo>
                <a:lnTo>
                  <a:pt x="225" y="42"/>
                </a:lnTo>
                <a:lnTo>
                  <a:pt x="225" y="0"/>
                </a:lnTo>
                <a:lnTo>
                  <a:pt x="231" y="0"/>
                </a:lnTo>
                <a:cubicBezTo>
                  <a:pt x="237" y="2"/>
                  <a:pt x="261" y="2"/>
                  <a:pt x="302" y="2"/>
                </a:cubicBezTo>
                <a:cubicBezTo>
                  <a:pt x="339" y="2"/>
                  <a:pt x="360" y="2"/>
                  <a:pt x="365" y="0"/>
                </a:cubicBezTo>
                <a:lnTo>
                  <a:pt x="370" y="0"/>
                </a:lnTo>
                <a:lnTo>
                  <a:pt x="370" y="42"/>
                </a:lnTo>
                <a:lnTo>
                  <a:pt x="306" y="42"/>
                </a:lnTo>
                <a:lnTo>
                  <a:pt x="227" y="135"/>
                </a:lnTo>
                <a:lnTo>
                  <a:pt x="328" y="259"/>
                </a:lnTo>
                <a:lnTo>
                  <a:pt x="356" y="260"/>
                </a:lnTo>
                <a:lnTo>
                  <a:pt x="383" y="260"/>
                </a:lnTo>
                <a:lnTo>
                  <a:pt x="383" y="301"/>
                </a:lnTo>
                <a:lnTo>
                  <a:pt x="378" y="301"/>
                </a:lnTo>
                <a:cubicBezTo>
                  <a:pt x="371" y="300"/>
                  <a:pt x="347" y="299"/>
                  <a:pt x="304" y="299"/>
                </a:cubicBezTo>
                <a:cubicBezTo>
                  <a:pt x="257" y="299"/>
                  <a:pt x="230" y="300"/>
                  <a:pt x="222" y="301"/>
                </a:cubicBezTo>
                <a:lnTo>
                  <a:pt x="216" y="301"/>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4" name=""/>
          <p:cNvSpPr/>
          <p:nvPr/>
        </p:nvSpPr>
        <p:spPr>
          <a:xfrm>
            <a:off x="8725320" y="2113920"/>
            <a:ext cx="72720" cy="118800"/>
          </a:xfrm>
          <a:custGeom>
            <a:avLst/>
            <a:gdLst/>
            <a:ahLst/>
            <a:rect l="0" t="0" r="r" b="b"/>
            <a:pathLst>
              <a:path w="202" h="330">
                <a:moveTo>
                  <a:pt x="27" y="39"/>
                </a:moveTo>
                <a:cubicBezTo>
                  <a:pt x="45" y="13"/>
                  <a:pt x="69" y="0"/>
                  <a:pt x="100" y="0"/>
                </a:cubicBezTo>
                <a:cubicBezTo>
                  <a:pt x="115" y="0"/>
                  <a:pt x="131" y="5"/>
                  <a:pt x="146" y="13"/>
                </a:cubicBezTo>
                <a:cubicBezTo>
                  <a:pt x="161" y="21"/>
                  <a:pt x="174" y="36"/>
                  <a:pt x="183" y="57"/>
                </a:cubicBezTo>
                <a:cubicBezTo>
                  <a:pt x="196" y="83"/>
                  <a:pt x="202" y="120"/>
                  <a:pt x="202" y="166"/>
                </a:cubicBezTo>
                <a:cubicBezTo>
                  <a:pt x="202" y="216"/>
                  <a:pt x="195" y="254"/>
                  <a:pt x="180" y="280"/>
                </a:cubicBezTo>
                <a:cubicBezTo>
                  <a:pt x="174" y="294"/>
                  <a:pt x="165" y="304"/>
                  <a:pt x="154" y="312"/>
                </a:cubicBezTo>
                <a:cubicBezTo>
                  <a:pt x="143" y="320"/>
                  <a:pt x="133" y="325"/>
                  <a:pt x="125" y="327"/>
                </a:cubicBezTo>
                <a:cubicBezTo>
                  <a:pt x="117" y="329"/>
                  <a:pt x="108" y="330"/>
                  <a:pt x="100" y="330"/>
                </a:cubicBezTo>
                <a:cubicBezTo>
                  <a:pt x="92" y="330"/>
                  <a:pt x="84" y="329"/>
                  <a:pt x="76" y="328"/>
                </a:cubicBezTo>
                <a:cubicBezTo>
                  <a:pt x="67" y="326"/>
                  <a:pt x="58" y="321"/>
                  <a:pt x="46" y="312"/>
                </a:cubicBezTo>
                <a:cubicBezTo>
                  <a:pt x="35" y="304"/>
                  <a:pt x="27" y="293"/>
                  <a:pt x="20" y="280"/>
                </a:cubicBezTo>
                <a:cubicBezTo>
                  <a:pt x="6" y="254"/>
                  <a:pt x="0" y="216"/>
                  <a:pt x="0" y="166"/>
                </a:cubicBezTo>
                <a:cubicBezTo>
                  <a:pt x="0" y="110"/>
                  <a:pt x="9" y="68"/>
                  <a:pt x="27" y="39"/>
                </a:cubicBezTo>
                <a:moveTo>
                  <a:pt x="134" y="33"/>
                </a:moveTo>
                <a:cubicBezTo>
                  <a:pt x="125" y="23"/>
                  <a:pt x="114" y="18"/>
                  <a:pt x="100" y="18"/>
                </a:cubicBezTo>
                <a:cubicBezTo>
                  <a:pt x="87" y="18"/>
                  <a:pt x="76" y="23"/>
                  <a:pt x="66" y="33"/>
                </a:cubicBezTo>
                <a:cubicBezTo>
                  <a:pt x="58" y="42"/>
                  <a:pt x="53" y="53"/>
                  <a:pt x="50" y="68"/>
                </a:cubicBezTo>
                <a:cubicBezTo>
                  <a:pt x="48" y="83"/>
                  <a:pt x="46" y="113"/>
                  <a:pt x="46" y="160"/>
                </a:cubicBezTo>
                <a:cubicBezTo>
                  <a:pt x="46" y="211"/>
                  <a:pt x="48" y="244"/>
                  <a:pt x="50" y="260"/>
                </a:cubicBezTo>
                <a:cubicBezTo>
                  <a:pt x="53" y="276"/>
                  <a:pt x="59" y="289"/>
                  <a:pt x="67" y="298"/>
                </a:cubicBezTo>
                <a:cubicBezTo>
                  <a:pt x="76" y="307"/>
                  <a:pt x="87" y="312"/>
                  <a:pt x="100" y="312"/>
                </a:cubicBezTo>
                <a:cubicBezTo>
                  <a:pt x="113" y="312"/>
                  <a:pt x="124" y="307"/>
                  <a:pt x="133" y="298"/>
                </a:cubicBezTo>
                <a:cubicBezTo>
                  <a:pt x="142" y="288"/>
                  <a:pt x="148" y="275"/>
                  <a:pt x="150" y="258"/>
                </a:cubicBezTo>
                <a:cubicBezTo>
                  <a:pt x="152" y="241"/>
                  <a:pt x="154" y="208"/>
                  <a:pt x="154" y="160"/>
                </a:cubicBezTo>
                <a:cubicBezTo>
                  <a:pt x="154" y="113"/>
                  <a:pt x="153" y="83"/>
                  <a:pt x="150" y="68"/>
                </a:cubicBezTo>
                <a:cubicBezTo>
                  <a:pt x="148" y="54"/>
                  <a:pt x="142" y="42"/>
                  <a:pt x="134"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5" name=""/>
          <p:cNvSpPr/>
          <p:nvPr/>
        </p:nvSpPr>
        <p:spPr>
          <a:xfrm>
            <a:off x="8830080" y="2009520"/>
            <a:ext cx="58680" cy="244080"/>
          </a:xfrm>
          <a:custGeom>
            <a:avLst/>
            <a:gdLst/>
            <a:ahLst/>
            <a:rect l="0" t="0" r="r" b="b"/>
            <a:pathLst>
              <a:path w="163" h="678">
                <a:moveTo>
                  <a:pt x="3" y="1"/>
                </a:moveTo>
                <a:lnTo>
                  <a:pt x="6" y="0"/>
                </a:lnTo>
                <a:cubicBezTo>
                  <a:pt x="8" y="0"/>
                  <a:pt x="11" y="0"/>
                  <a:pt x="13" y="0"/>
                </a:cubicBezTo>
                <a:lnTo>
                  <a:pt x="21" y="0"/>
                </a:lnTo>
                <a:lnTo>
                  <a:pt x="41" y="16"/>
                </a:lnTo>
                <a:cubicBezTo>
                  <a:pt x="83" y="55"/>
                  <a:pt x="114" y="103"/>
                  <a:pt x="134" y="160"/>
                </a:cubicBezTo>
                <a:cubicBezTo>
                  <a:pt x="153" y="218"/>
                  <a:pt x="163" y="278"/>
                  <a:pt x="163" y="339"/>
                </a:cubicBezTo>
                <a:cubicBezTo>
                  <a:pt x="163" y="370"/>
                  <a:pt x="160" y="400"/>
                  <a:pt x="156" y="428"/>
                </a:cubicBezTo>
                <a:cubicBezTo>
                  <a:pt x="151" y="456"/>
                  <a:pt x="146" y="481"/>
                  <a:pt x="140" y="500"/>
                </a:cubicBezTo>
                <a:cubicBezTo>
                  <a:pt x="134" y="520"/>
                  <a:pt x="126" y="540"/>
                  <a:pt x="115" y="560"/>
                </a:cubicBezTo>
                <a:cubicBezTo>
                  <a:pt x="105" y="580"/>
                  <a:pt x="96" y="595"/>
                  <a:pt x="90" y="605"/>
                </a:cubicBezTo>
                <a:cubicBezTo>
                  <a:pt x="83" y="616"/>
                  <a:pt x="74" y="627"/>
                  <a:pt x="62" y="640"/>
                </a:cubicBezTo>
                <a:cubicBezTo>
                  <a:pt x="50" y="652"/>
                  <a:pt x="43" y="660"/>
                  <a:pt x="40" y="662"/>
                </a:cubicBezTo>
                <a:cubicBezTo>
                  <a:pt x="38" y="664"/>
                  <a:pt x="33"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69"/>
                </a:cubicBezTo>
                <a:cubicBezTo>
                  <a:pt x="0" y="669"/>
                  <a:pt x="3" y="666"/>
                  <a:pt x="7" y="661"/>
                </a:cubicBezTo>
                <a:cubicBezTo>
                  <a:pt x="78" y="588"/>
                  <a:pt x="113" y="481"/>
                  <a:pt x="113" y="339"/>
                </a:cubicBezTo>
                <a:cubicBezTo>
                  <a:pt x="113" y="198"/>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6" name=""/>
          <p:cNvSpPr txBox="1"/>
          <p:nvPr/>
        </p:nvSpPr>
        <p:spPr>
          <a:xfrm>
            <a:off x="7875360" y="2011320"/>
            <a:ext cx="197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 </a:t>
            </a:r>
            <a:endParaRPr b="0" lang="en-US" sz="1560" strike="noStrike" u="none">
              <a:solidFill>
                <a:srgbClr val="000000"/>
              </a:solidFill>
              <a:effectLst/>
              <a:uFillTx/>
              <a:latin typeface="Times New Roman"/>
            </a:endParaRPr>
          </a:p>
        </p:txBody>
      </p:sp>
      <p:sp>
        <p:nvSpPr>
          <p:cNvPr id="1457" name=""/>
          <p:cNvSpPr/>
          <p:nvPr/>
        </p:nvSpPr>
        <p:spPr>
          <a:xfrm>
            <a:off x="542880" y="2438280"/>
            <a:ext cx="76320" cy="76320"/>
          </a:xfrm>
          <a:custGeom>
            <a:avLst/>
            <a:gdLst/>
            <a:ahLst/>
            <a:rect l="0" t="0" r="r" b="b"/>
            <a:pathLst>
              <a:path w="212" h="212">
                <a:moveTo>
                  <a:pt x="212" y="107"/>
                </a:moveTo>
                <a:cubicBezTo>
                  <a:pt x="212" y="121"/>
                  <a:pt x="210" y="134"/>
                  <a:pt x="204" y="147"/>
                </a:cubicBezTo>
                <a:cubicBezTo>
                  <a:pt x="199" y="160"/>
                  <a:pt x="191" y="172"/>
                  <a:pt x="181" y="182"/>
                </a:cubicBezTo>
                <a:cubicBezTo>
                  <a:pt x="171" y="191"/>
                  <a:pt x="160" y="199"/>
                  <a:pt x="147" y="204"/>
                </a:cubicBezTo>
                <a:cubicBezTo>
                  <a:pt x="134" y="210"/>
                  <a:pt x="120" y="212"/>
                  <a:pt x="106" y="212"/>
                </a:cubicBezTo>
                <a:cubicBezTo>
                  <a:pt x="92" y="212"/>
                  <a:pt x="79" y="210"/>
                  <a:pt x="65" y="204"/>
                </a:cubicBezTo>
                <a:cubicBezTo>
                  <a:pt x="52" y="199"/>
                  <a:pt x="41" y="191"/>
                  <a:pt x="31" y="182"/>
                </a:cubicBezTo>
                <a:cubicBezTo>
                  <a:pt x="21" y="172"/>
                  <a:pt x="13" y="160"/>
                  <a:pt x="8" y="147"/>
                </a:cubicBezTo>
                <a:cubicBezTo>
                  <a:pt x="2" y="134"/>
                  <a:pt x="0" y="121"/>
                  <a:pt x="0" y="107"/>
                </a:cubicBezTo>
                <a:cubicBezTo>
                  <a:pt x="0" y="93"/>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8" name=""/>
          <p:cNvSpPr txBox="1"/>
          <p:nvPr/>
        </p:nvSpPr>
        <p:spPr>
          <a:xfrm>
            <a:off x="8908560" y="2011320"/>
            <a:ext cx="2477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）は全て既知のガウス分布</a:t>
            </a:r>
            <a:endParaRPr b="0" lang="en-US" sz="1560" strike="noStrike" u="none">
              <a:solidFill>
                <a:srgbClr val="000000"/>
              </a:solidFill>
              <a:effectLst/>
              <a:uFillTx/>
              <a:latin typeface="Times New Roman"/>
            </a:endParaRPr>
          </a:p>
        </p:txBody>
      </p:sp>
      <p:sp>
        <p:nvSpPr>
          <p:cNvPr id="1459" name=""/>
          <p:cNvSpPr/>
          <p:nvPr/>
        </p:nvSpPr>
        <p:spPr>
          <a:xfrm>
            <a:off x="6485040" y="2446560"/>
            <a:ext cx="104400" cy="155160"/>
          </a:xfrm>
          <a:custGeom>
            <a:avLst/>
            <a:gdLst/>
            <a:ahLst/>
            <a:rect l="0" t="0" r="r" b="b"/>
            <a:pathLst>
              <a:path w="290" h="431">
                <a:moveTo>
                  <a:pt x="0" y="193"/>
                </a:moveTo>
                <a:cubicBezTo>
                  <a:pt x="0" y="147"/>
                  <a:pt x="17" y="104"/>
                  <a:pt x="51" y="63"/>
                </a:cubicBezTo>
                <a:cubicBezTo>
                  <a:pt x="86" y="22"/>
                  <a:pt x="124" y="1"/>
                  <a:pt x="167" y="1"/>
                </a:cubicBezTo>
                <a:cubicBezTo>
                  <a:pt x="194" y="1"/>
                  <a:pt x="215" y="12"/>
                  <a:pt x="229" y="36"/>
                </a:cubicBezTo>
                <a:cubicBezTo>
                  <a:pt x="230" y="35"/>
                  <a:pt x="231" y="34"/>
                  <a:pt x="233" y="32"/>
                </a:cubicBezTo>
                <a:cubicBezTo>
                  <a:pt x="235" y="29"/>
                  <a:pt x="237" y="27"/>
                  <a:pt x="240" y="24"/>
                </a:cubicBezTo>
                <a:cubicBezTo>
                  <a:pt x="243" y="22"/>
                  <a:pt x="247" y="19"/>
                  <a:pt x="251" y="16"/>
                </a:cubicBezTo>
                <a:cubicBezTo>
                  <a:pt x="266" y="5"/>
                  <a:pt x="278" y="0"/>
                  <a:pt x="283" y="0"/>
                </a:cubicBezTo>
                <a:cubicBezTo>
                  <a:pt x="285" y="0"/>
                  <a:pt x="286" y="1"/>
                  <a:pt x="288" y="2"/>
                </a:cubicBezTo>
                <a:cubicBezTo>
                  <a:pt x="289" y="3"/>
                  <a:pt x="290" y="4"/>
                  <a:pt x="290" y="5"/>
                </a:cubicBezTo>
                <a:cubicBezTo>
                  <a:pt x="290" y="9"/>
                  <a:pt x="273" y="74"/>
                  <a:pt x="242" y="198"/>
                </a:cubicBezTo>
                <a:cubicBezTo>
                  <a:pt x="210" y="327"/>
                  <a:pt x="194" y="392"/>
                  <a:pt x="194" y="394"/>
                </a:cubicBezTo>
                <a:cubicBezTo>
                  <a:pt x="194" y="397"/>
                  <a:pt x="204" y="400"/>
                  <a:pt x="225" y="400"/>
                </a:cubicBezTo>
                <a:lnTo>
                  <a:pt x="242" y="400"/>
                </a:lnTo>
                <a:cubicBezTo>
                  <a:pt x="244" y="404"/>
                  <a:pt x="246" y="406"/>
                  <a:pt x="246" y="406"/>
                </a:cubicBezTo>
                <a:cubicBezTo>
                  <a:pt x="246" y="407"/>
                  <a:pt x="245" y="411"/>
                  <a:pt x="244" y="418"/>
                </a:cubicBezTo>
                <a:cubicBezTo>
                  <a:pt x="242" y="424"/>
                  <a:pt x="239" y="428"/>
                  <a:pt x="237" y="431"/>
                </a:cubicBezTo>
                <a:lnTo>
                  <a:pt x="228" y="431"/>
                </a:lnTo>
                <a:cubicBezTo>
                  <a:pt x="214" y="430"/>
                  <a:pt x="190" y="430"/>
                  <a:pt x="155" y="430"/>
                </a:cubicBezTo>
                <a:cubicBezTo>
                  <a:pt x="142" y="430"/>
                  <a:pt x="131" y="430"/>
                  <a:pt x="120" y="430"/>
                </a:cubicBezTo>
                <a:cubicBezTo>
                  <a:pt x="110" y="430"/>
                  <a:pt x="102" y="430"/>
                  <a:pt x="95" y="430"/>
                </a:cubicBezTo>
                <a:cubicBezTo>
                  <a:pt x="89" y="430"/>
                  <a:pt x="85" y="430"/>
                  <a:pt x="84" y="430"/>
                </a:cubicBezTo>
                <a:cubicBezTo>
                  <a:pt x="78" y="430"/>
                  <a:pt x="74" y="429"/>
                  <a:pt x="74" y="425"/>
                </a:cubicBezTo>
                <a:cubicBezTo>
                  <a:pt x="74" y="424"/>
                  <a:pt x="75" y="420"/>
                  <a:pt x="76" y="415"/>
                </a:cubicBezTo>
                <a:cubicBezTo>
                  <a:pt x="78" y="408"/>
                  <a:pt x="79" y="403"/>
                  <a:pt x="81" y="402"/>
                </a:cubicBezTo>
                <a:cubicBezTo>
                  <a:pt x="82" y="401"/>
                  <a:pt x="86" y="400"/>
                  <a:pt x="94" y="400"/>
                </a:cubicBezTo>
                <a:cubicBezTo>
                  <a:pt x="116" y="400"/>
                  <a:pt x="129" y="398"/>
                  <a:pt x="133" y="395"/>
                </a:cubicBezTo>
                <a:cubicBezTo>
                  <a:pt x="137" y="393"/>
                  <a:pt x="143" y="373"/>
                  <a:pt x="152" y="336"/>
                </a:cubicBezTo>
                <a:cubicBezTo>
                  <a:pt x="161" y="297"/>
                  <a:pt x="166" y="278"/>
                  <a:pt x="166" y="277"/>
                </a:cubicBezTo>
                <a:cubicBezTo>
                  <a:pt x="166" y="277"/>
                  <a:pt x="165" y="277"/>
                  <a:pt x="162" y="279"/>
                </a:cubicBezTo>
                <a:cubicBezTo>
                  <a:pt x="140" y="297"/>
                  <a:pt x="118" y="307"/>
                  <a:pt x="94" y="307"/>
                </a:cubicBezTo>
                <a:cubicBezTo>
                  <a:pt x="69" y="307"/>
                  <a:pt x="47" y="297"/>
                  <a:pt x="28" y="279"/>
                </a:cubicBezTo>
                <a:cubicBezTo>
                  <a:pt x="10" y="261"/>
                  <a:pt x="0" y="232"/>
                  <a:pt x="0" y="193"/>
                </a:cubicBezTo>
                <a:moveTo>
                  <a:pt x="216" y="78"/>
                </a:moveTo>
                <a:cubicBezTo>
                  <a:pt x="205" y="43"/>
                  <a:pt x="189" y="25"/>
                  <a:pt x="165" y="25"/>
                </a:cubicBezTo>
                <a:cubicBezTo>
                  <a:pt x="149" y="25"/>
                  <a:pt x="134" y="32"/>
                  <a:pt x="120" y="46"/>
                </a:cubicBezTo>
                <a:cubicBezTo>
                  <a:pt x="105" y="60"/>
                  <a:pt x="94" y="78"/>
                  <a:pt x="86" y="101"/>
                </a:cubicBezTo>
                <a:cubicBezTo>
                  <a:pt x="73" y="136"/>
                  <a:pt x="64" y="173"/>
                  <a:pt x="58" y="212"/>
                </a:cubicBezTo>
                <a:cubicBezTo>
                  <a:pt x="58" y="213"/>
                  <a:pt x="58" y="215"/>
                  <a:pt x="58" y="219"/>
                </a:cubicBezTo>
                <a:cubicBezTo>
                  <a:pt x="58" y="223"/>
                  <a:pt x="58" y="225"/>
                  <a:pt x="58" y="227"/>
                </a:cubicBezTo>
                <a:cubicBezTo>
                  <a:pt x="58" y="247"/>
                  <a:pt x="62" y="261"/>
                  <a:pt x="70" y="269"/>
                </a:cubicBezTo>
                <a:cubicBezTo>
                  <a:pt x="78" y="277"/>
                  <a:pt x="88" y="281"/>
                  <a:pt x="99" y="281"/>
                </a:cubicBezTo>
                <a:cubicBezTo>
                  <a:pt x="123" y="281"/>
                  <a:pt x="148" y="265"/>
                  <a:pt x="174" y="233"/>
                </a:cubicBezTo>
                <a:lnTo>
                  <a:pt x="179" y="225"/>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0" name=""/>
          <p:cNvSpPr/>
          <p:nvPr/>
        </p:nvSpPr>
        <p:spPr>
          <a:xfrm>
            <a:off x="6611760" y="237168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8" y="117"/>
                </a:cubicBezTo>
                <a:cubicBezTo>
                  <a:pt x="59" y="98"/>
                  <a:pt x="67" y="83"/>
                  <a:pt x="74" y="72"/>
                </a:cubicBezTo>
                <a:cubicBezTo>
                  <a:pt x="81" y="61"/>
                  <a:pt x="90" y="49"/>
                  <a:pt x="103" y="37"/>
                </a:cubicBezTo>
                <a:cubicBezTo>
                  <a:pt x="116" y="24"/>
                  <a:pt x="123" y="17"/>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1" y="207"/>
                </a:cubicBezTo>
                <a:cubicBezTo>
                  <a:pt x="54" y="246"/>
                  <a:pt x="50" y="290"/>
                  <a:pt x="50" y="338"/>
                </a:cubicBezTo>
                <a:cubicBezTo>
                  <a:pt x="50" y="386"/>
                  <a:pt x="54" y="429"/>
                  <a:pt x="61" y="468"/>
                </a:cubicBezTo>
                <a:cubicBezTo>
                  <a:pt x="70" y="506"/>
                  <a:pt x="79" y="539"/>
                  <a:pt x="90" y="563"/>
                </a:cubicBezTo>
                <a:cubicBezTo>
                  <a:pt x="101" y="587"/>
                  <a:pt x="112" y="606"/>
                  <a:pt x="123" y="621"/>
                </a:cubicBezTo>
                <a:cubicBezTo>
                  <a:pt x="134" y="636"/>
                  <a:pt x="144" y="648"/>
                  <a:pt x="152" y="657"/>
                </a:cubicBezTo>
                <a:cubicBezTo>
                  <a:pt x="159" y="666"/>
                  <a:pt x="163" y="670"/>
                  <a:pt x="163" y="671"/>
                </a:cubicBezTo>
                <a:cubicBezTo>
                  <a:pt x="163" y="675"/>
                  <a:pt x="160" y="677"/>
                  <a:pt x="153" y="677"/>
                </a:cubicBezTo>
                <a:lnTo>
                  <a:pt x="151" y="677"/>
                </a:lnTo>
                <a:lnTo>
                  <a:pt x="142" y="677"/>
                </a:lnTo>
                <a:lnTo>
                  <a:pt x="123" y="661"/>
                </a:lnTo>
                <a:cubicBezTo>
                  <a:pt x="81" y="622"/>
                  <a:pt x="49" y="575"/>
                  <a:pt x="30"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1" name=""/>
          <p:cNvSpPr/>
          <p:nvPr/>
        </p:nvSpPr>
        <p:spPr>
          <a:xfrm>
            <a:off x="6688800" y="244620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6"/>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1" y="2"/>
                </a:cubicBezTo>
                <a:cubicBezTo>
                  <a:pt x="339" y="2"/>
                  <a:pt x="360" y="1"/>
                  <a:pt x="365" y="0"/>
                </a:cubicBezTo>
                <a:lnTo>
                  <a:pt x="370" y="0"/>
                </a:lnTo>
                <a:lnTo>
                  <a:pt x="370" y="42"/>
                </a:lnTo>
                <a:lnTo>
                  <a:pt x="305" y="42"/>
                </a:lnTo>
                <a:lnTo>
                  <a:pt x="226" y="134"/>
                </a:lnTo>
                <a:lnTo>
                  <a:pt x="327" y="258"/>
                </a:lnTo>
                <a:lnTo>
                  <a:pt x="356" y="259"/>
                </a:lnTo>
                <a:lnTo>
                  <a:pt x="383" y="259"/>
                </a:lnTo>
                <a:lnTo>
                  <a:pt x="383" y="301"/>
                </a:lnTo>
                <a:lnTo>
                  <a:pt x="378" y="301"/>
                </a:lnTo>
                <a:cubicBezTo>
                  <a:pt x="371" y="300"/>
                  <a:pt x="347" y="299"/>
                  <a:pt x="303" y="299"/>
                </a:cubicBezTo>
                <a:cubicBezTo>
                  <a:pt x="256" y="299"/>
                  <a:pt x="229" y="300"/>
                  <a:pt x="221" y="301"/>
                </a:cubicBezTo>
                <a:lnTo>
                  <a:pt x="215" y="301"/>
                </a:lnTo>
                <a:lnTo>
                  <a:pt x="215" y="259"/>
                </a:lnTo>
                <a:lnTo>
                  <a:pt x="234" y="259"/>
                </a:lnTo>
                <a:cubicBezTo>
                  <a:pt x="234" y="258"/>
                  <a:pt x="224" y="246"/>
                  <a:pt x="206" y="224"/>
                </a:cubicBezTo>
                <a:cubicBezTo>
                  <a:pt x="188" y="202"/>
                  <a:pt x="179" y="191"/>
                  <a:pt x="179" y="190"/>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2" name=""/>
          <p:cNvSpPr/>
          <p:nvPr/>
        </p:nvSpPr>
        <p:spPr>
          <a:xfrm>
            <a:off x="6842880" y="2482920"/>
            <a:ext cx="54000" cy="110160"/>
          </a:xfrm>
          <a:custGeom>
            <a:avLst/>
            <a:gdLst/>
            <a:ahLst/>
            <a:rect l="0" t="0" r="r" b="b"/>
            <a:pathLst>
              <a:path w="150" h="306">
                <a:moveTo>
                  <a:pt x="3" y="115"/>
                </a:moveTo>
                <a:cubicBezTo>
                  <a:pt x="1" y="113"/>
                  <a:pt x="0" y="111"/>
                  <a:pt x="0" y="110"/>
                </a:cubicBezTo>
                <a:cubicBezTo>
                  <a:pt x="0" y="109"/>
                  <a:pt x="0" y="107"/>
                  <a:pt x="1" y="103"/>
                </a:cubicBezTo>
                <a:cubicBezTo>
                  <a:pt x="2" y="99"/>
                  <a:pt x="3" y="97"/>
                  <a:pt x="4" y="96"/>
                </a:cubicBezTo>
                <a:cubicBezTo>
                  <a:pt x="4" y="95"/>
                  <a:pt x="6" y="94"/>
                  <a:pt x="8" y="94"/>
                </a:cubicBezTo>
                <a:cubicBezTo>
                  <a:pt x="11" y="94"/>
                  <a:pt x="19" y="94"/>
                  <a:pt x="33" y="93"/>
                </a:cubicBezTo>
                <a:lnTo>
                  <a:pt x="59" y="93"/>
                </a:lnTo>
                <a:lnTo>
                  <a:pt x="68" y="55"/>
                </a:lnTo>
                <a:cubicBezTo>
                  <a:pt x="69" y="51"/>
                  <a:pt x="70" y="47"/>
                  <a:pt x="71" y="41"/>
                </a:cubicBezTo>
                <a:cubicBezTo>
                  <a:pt x="72" y="35"/>
                  <a:pt x="74" y="31"/>
                  <a:pt x="75" y="29"/>
                </a:cubicBezTo>
                <a:cubicBezTo>
                  <a:pt x="76" y="26"/>
                  <a:pt x="76" y="23"/>
                  <a:pt x="77" y="19"/>
                </a:cubicBezTo>
                <a:cubicBezTo>
                  <a:pt x="78" y="15"/>
                  <a:pt x="80" y="13"/>
                  <a:pt x="81" y="11"/>
                </a:cubicBezTo>
                <a:cubicBezTo>
                  <a:pt x="83" y="9"/>
                  <a:pt x="84" y="7"/>
                  <a:pt x="86" y="5"/>
                </a:cubicBezTo>
                <a:cubicBezTo>
                  <a:pt x="88" y="3"/>
                  <a:pt x="90" y="2"/>
                  <a:pt x="93" y="1"/>
                </a:cubicBezTo>
                <a:cubicBezTo>
                  <a:pt x="96" y="0"/>
                  <a:pt x="98" y="0"/>
                  <a:pt x="101" y="0"/>
                </a:cubicBezTo>
                <a:cubicBezTo>
                  <a:pt x="107" y="0"/>
                  <a:pt x="111" y="2"/>
                  <a:pt x="113" y="5"/>
                </a:cubicBezTo>
                <a:cubicBezTo>
                  <a:pt x="116" y="8"/>
                  <a:pt x="117" y="11"/>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5"/>
                  <a:pt x="150" y="97"/>
                  <a:pt x="150" y="98"/>
                </a:cubicBezTo>
                <a:cubicBezTo>
                  <a:pt x="150" y="106"/>
                  <a:pt x="148" y="111"/>
                  <a:pt x="143" y="115"/>
                </a:cubicBezTo>
                <a:lnTo>
                  <a:pt x="92" y="115"/>
                </a:lnTo>
                <a:lnTo>
                  <a:pt x="75" y="185"/>
                </a:lnTo>
                <a:cubicBezTo>
                  <a:pt x="63" y="236"/>
                  <a:pt x="56" y="264"/>
                  <a:pt x="56" y="268"/>
                </a:cubicBezTo>
                <a:cubicBezTo>
                  <a:pt x="56" y="281"/>
                  <a:pt x="61" y="288"/>
                  <a:pt x="69" y="288"/>
                </a:cubicBezTo>
                <a:cubicBezTo>
                  <a:pt x="80" y="288"/>
                  <a:pt x="91" y="282"/>
                  <a:pt x="102" y="272"/>
                </a:cubicBezTo>
                <a:cubicBezTo>
                  <a:pt x="112" y="261"/>
                  <a:pt x="121" y="246"/>
                  <a:pt x="127" y="230"/>
                </a:cubicBezTo>
                <a:cubicBezTo>
                  <a:pt x="128" y="229"/>
                  <a:pt x="129" y="227"/>
                  <a:pt x="130" y="227"/>
                </a:cubicBezTo>
                <a:cubicBezTo>
                  <a:pt x="130" y="227"/>
                  <a:pt x="133" y="226"/>
                  <a:pt x="137" y="226"/>
                </a:cubicBezTo>
                <a:lnTo>
                  <a:pt x="139" y="226"/>
                </a:lnTo>
                <a:cubicBezTo>
                  <a:pt x="143" y="226"/>
                  <a:pt x="146" y="227"/>
                  <a:pt x="146" y="230"/>
                </a:cubicBezTo>
                <a:cubicBezTo>
                  <a:pt x="146" y="231"/>
                  <a:pt x="145" y="233"/>
                  <a:pt x="144" y="236"/>
                </a:cubicBezTo>
                <a:cubicBezTo>
                  <a:pt x="143" y="241"/>
                  <a:pt x="140" y="248"/>
                  <a:pt x="136" y="255"/>
                </a:cubicBezTo>
                <a:cubicBezTo>
                  <a:pt x="132" y="262"/>
                  <a:pt x="126" y="269"/>
                  <a:pt x="119" y="277"/>
                </a:cubicBezTo>
                <a:cubicBezTo>
                  <a:pt x="113" y="285"/>
                  <a:pt x="105" y="292"/>
                  <a:pt x="95" y="297"/>
                </a:cubicBezTo>
                <a:cubicBezTo>
                  <a:pt x="86" y="303"/>
                  <a:pt x="76" y="306"/>
                  <a:pt x="66" y="306"/>
                </a:cubicBezTo>
                <a:cubicBezTo>
                  <a:pt x="56" y="306"/>
                  <a:pt x="47" y="303"/>
                  <a:pt x="39" y="298"/>
                </a:cubicBezTo>
                <a:cubicBezTo>
                  <a:pt x="30" y="294"/>
                  <a:pt x="24" y="285"/>
                  <a:pt x="20" y="274"/>
                </a:cubicBezTo>
                <a:cubicBezTo>
                  <a:pt x="19" y="271"/>
                  <a:pt x="19" y="267"/>
                  <a:pt x="19" y="261"/>
                </a:cubicBezTo>
                <a:lnTo>
                  <a:pt x="19" y="252"/>
                </a:lnTo>
                <a:lnTo>
                  <a:pt x="36" y="184"/>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3" name=""/>
          <p:cNvSpPr/>
          <p:nvPr/>
        </p:nvSpPr>
        <p:spPr>
          <a:xfrm>
            <a:off x="6916320" y="2544120"/>
            <a:ext cx="105120" cy="7200"/>
          </a:xfrm>
          <a:custGeom>
            <a:avLst/>
            <a:gdLst/>
            <a:ahLst/>
            <a:rect l="0" t="0" r="r" b="b"/>
            <a:pathLst>
              <a:path w="292" h="20">
                <a:moveTo>
                  <a:pt x="6" y="0"/>
                </a:moveTo>
                <a:lnTo>
                  <a:pt x="285" y="0"/>
                </a:lnTo>
                <a:cubicBezTo>
                  <a:pt x="290" y="3"/>
                  <a:pt x="292" y="6"/>
                  <a:pt x="292" y="10"/>
                </a:cubicBezTo>
                <a:cubicBezTo>
                  <a:pt x="292" y="15"/>
                  <a:pt x="290" y="18"/>
                  <a:pt x="285" y="20"/>
                </a:cubicBezTo>
                <a:lnTo>
                  <a:pt x="6" y="20"/>
                </a:lnTo>
                <a:cubicBezTo>
                  <a:pt x="2" y="18"/>
                  <a:pt x="0" y="15"/>
                  <a:pt x="0" y="10"/>
                </a:cubicBezTo>
                <a:cubicBezTo>
                  <a:pt x="0" y="6"/>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4" name=""/>
          <p:cNvSpPr/>
          <p:nvPr/>
        </p:nvSpPr>
        <p:spPr>
          <a:xfrm>
            <a:off x="7049880" y="2476080"/>
            <a:ext cx="59760" cy="114840"/>
          </a:xfrm>
          <a:custGeom>
            <a:avLst/>
            <a:gdLst/>
            <a:ahLst/>
            <a:rect l="0" t="0" r="r" b="b"/>
            <a:pathLst>
              <a:path w="166" h="319">
                <a:moveTo>
                  <a:pt x="63" y="42"/>
                </a:moveTo>
                <a:lnTo>
                  <a:pt x="57" y="44"/>
                </a:lnTo>
                <a:cubicBezTo>
                  <a:pt x="53" y="46"/>
                  <a:pt x="46" y="48"/>
                  <a:pt x="38" y="49"/>
                </a:cubicBezTo>
                <a:cubicBezTo>
                  <a:pt x="30" y="51"/>
                  <a:pt x="20" y="52"/>
                  <a:pt x="9" y="52"/>
                </a:cubicBezTo>
                <a:lnTo>
                  <a:pt x="0" y="52"/>
                </a:lnTo>
                <a:lnTo>
                  <a:pt x="0" y="30"/>
                </a:lnTo>
                <a:lnTo>
                  <a:pt x="9" y="30"/>
                </a:lnTo>
                <a:cubicBezTo>
                  <a:pt x="25" y="30"/>
                  <a:pt x="39" y="27"/>
                  <a:pt x="52" y="23"/>
                </a:cubicBezTo>
                <a:cubicBezTo>
                  <a:pt x="65" y="19"/>
                  <a:pt x="74" y="15"/>
                  <a:pt x="79" y="12"/>
                </a:cubicBezTo>
                <a:cubicBezTo>
                  <a:pt x="84" y="8"/>
                  <a:pt x="88" y="5"/>
                  <a:pt x="92" y="1"/>
                </a:cubicBezTo>
                <a:cubicBezTo>
                  <a:pt x="93" y="0"/>
                  <a:pt x="95" y="0"/>
                  <a:pt x="98" y="0"/>
                </a:cubicBezTo>
                <a:cubicBezTo>
                  <a:pt x="101" y="0"/>
                  <a:pt x="103" y="1"/>
                  <a:pt x="106" y="3"/>
                </a:cubicBezTo>
                <a:lnTo>
                  <a:pt x="106" y="146"/>
                </a:lnTo>
                <a:lnTo>
                  <a:pt x="106" y="290"/>
                </a:lnTo>
                <a:cubicBezTo>
                  <a:pt x="109" y="292"/>
                  <a:pt x="110" y="294"/>
                  <a:pt x="112" y="294"/>
                </a:cubicBezTo>
                <a:cubicBezTo>
                  <a:pt x="114" y="295"/>
                  <a:pt x="118" y="296"/>
                  <a:pt x="124" y="296"/>
                </a:cubicBezTo>
                <a:cubicBezTo>
                  <a:pt x="130" y="297"/>
                  <a:pt x="139" y="297"/>
                  <a:pt x="153" y="297"/>
                </a:cubicBezTo>
                <a:lnTo>
                  <a:pt x="166" y="297"/>
                </a:lnTo>
                <a:lnTo>
                  <a:pt x="166" y="319"/>
                </a:lnTo>
                <a:lnTo>
                  <a:pt x="160" y="319"/>
                </a:lnTo>
                <a:cubicBezTo>
                  <a:pt x="154" y="318"/>
                  <a:pt x="128" y="318"/>
                  <a:pt x="84" y="318"/>
                </a:cubicBezTo>
                <a:cubicBezTo>
                  <a:pt x="41" y="318"/>
                  <a:pt x="16" y="318"/>
                  <a:pt x="8" y="319"/>
                </a:cubicBezTo>
                <a:lnTo>
                  <a:pt x="3" y="319"/>
                </a:lnTo>
                <a:lnTo>
                  <a:pt x="3" y="297"/>
                </a:lnTo>
                <a:lnTo>
                  <a:pt x="16" y="297"/>
                </a:lnTo>
                <a:cubicBezTo>
                  <a:pt x="23" y="297"/>
                  <a:pt x="29" y="297"/>
                  <a:pt x="34" y="297"/>
                </a:cubicBezTo>
                <a:cubicBezTo>
                  <a:pt x="39" y="297"/>
                  <a:pt x="43" y="297"/>
                  <a:pt x="46" y="297"/>
                </a:cubicBezTo>
                <a:cubicBezTo>
                  <a:pt x="49" y="297"/>
                  <a:pt x="52" y="296"/>
                  <a:pt x="54" y="295"/>
                </a:cubicBezTo>
                <a:cubicBezTo>
                  <a:pt x="56" y="295"/>
                  <a:pt x="57" y="294"/>
                  <a:pt x="58" y="294"/>
                </a:cubicBezTo>
                <a:cubicBezTo>
                  <a:pt x="58" y="294"/>
                  <a:pt x="59"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5" name=""/>
          <p:cNvSpPr/>
          <p:nvPr/>
        </p:nvSpPr>
        <p:spPr>
          <a:xfrm>
            <a:off x="7162920" y="2371680"/>
            <a:ext cx="10080" cy="243720"/>
          </a:xfrm>
          <a:custGeom>
            <a:avLst/>
            <a:gdLst/>
            <a:ahLst/>
            <a:rect l="0" t="0" r="r" b="b"/>
            <a:pathLst>
              <a:path w="28" h="677">
                <a:moveTo>
                  <a:pt x="13" y="677"/>
                </a:moveTo>
                <a:lnTo>
                  <a:pt x="12" y="677"/>
                </a:lnTo>
                <a:cubicBezTo>
                  <a:pt x="7" y="677"/>
                  <a:pt x="3" y="673"/>
                  <a:pt x="0" y="667"/>
                </a:cubicBezTo>
                <a:lnTo>
                  <a:pt x="0" y="337"/>
                </a:lnTo>
                <a:lnTo>
                  <a:pt x="1" y="9"/>
                </a:lnTo>
                <a:cubicBezTo>
                  <a:pt x="5" y="3"/>
                  <a:pt x="9" y="0"/>
                  <a:pt x="13" y="0"/>
                </a:cubicBezTo>
                <a:cubicBezTo>
                  <a:pt x="20" y="0"/>
                  <a:pt x="25" y="3"/>
                  <a:pt x="28" y="10"/>
                </a:cubicBezTo>
                <a:lnTo>
                  <a:pt x="28" y="667"/>
                </a:lnTo>
                <a:cubicBezTo>
                  <a:pt x="24" y="673"/>
                  <a:pt x="20"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6" name=""/>
          <p:cNvSpPr/>
          <p:nvPr/>
        </p:nvSpPr>
        <p:spPr>
          <a:xfrm>
            <a:off x="7206840" y="244620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9"/>
                </a:lnTo>
                <a:lnTo>
                  <a:pt x="66" y="259"/>
                </a:lnTo>
                <a:lnTo>
                  <a:pt x="152" y="156"/>
                </a:lnTo>
                <a:lnTo>
                  <a:pt x="60" y="42"/>
                </a:lnTo>
                <a:lnTo>
                  <a:pt x="3" y="42"/>
                </a:lnTo>
                <a:lnTo>
                  <a:pt x="3" y="0"/>
                </a:lnTo>
                <a:lnTo>
                  <a:pt x="8" y="0"/>
                </a:lnTo>
                <a:cubicBezTo>
                  <a:pt x="15" y="1"/>
                  <a:pt x="41" y="2"/>
                  <a:pt x="83" y="2"/>
                </a:cubicBezTo>
                <a:cubicBezTo>
                  <a:pt x="130" y="2"/>
                  <a:pt x="158" y="1"/>
                  <a:pt x="166" y="0"/>
                </a:cubicBezTo>
                <a:lnTo>
                  <a:pt x="172" y="0"/>
                </a:lnTo>
                <a:lnTo>
                  <a:pt x="172" y="42"/>
                </a:lnTo>
                <a:lnTo>
                  <a:pt x="153"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4"/>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8"/>
                  <a:pt x="225" y="246"/>
                  <a:pt x="207" y="224"/>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7" name=""/>
          <p:cNvSpPr/>
          <p:nvPr/>
        </p:nvSpPr>
        <p:spPr>
          <a:xfrm>
            <a:off x="7360560" y="2482920"/>
            <a:ext cx="54000" cy="110160"/>
          </a:xfrm>
          <a:custGeom>
            <a:avLst/>
            <a:gdLst/>
            <a:ahLst/>
            <a:rect l="0" t="0" r="r" b="b"/>
            <a:pathLst>
              <a:path w="150" h="306">
                <a:moveTo>
                  <a:pt x="4" y="115"/>
                </a:moveTo>
                <a:cubicBezTo>
                  <a:pt x="2" y="113"/>
                  <a:pt x="0" y="111"/>
                  <a:pt x="0" y="110"/>
                </a:cubicBezTo>
                <a:cubicBezTo>
                  <a:pt x="0" y="109"/>
                  <a:pt x="1" y="107"/>
                  <a:pt x="2" y="103"/>
                </a:cubicBezTo>
                <a:cubicBezTo>
                  <a:pt x="3" y="99"/>
                  <a:pt x="4" y="97"/>
                  <a:pt x="4" y="96"/>
                </a:cubicBezTo>
                <a:cubicBezTo>
                  <a:pt x="5" y="95"/>
                  <a:pt x="6" y="94"/>
                  <a:pt x="9" y="94"/>
                </a:cubicBezTo>
                <a:cubicBezTo>
                  <a:pt x="11" y="94"/>
                  <a:pt x="19" y="94"/>
                  <a:pt x="33" y="93"/>
                </a:cubicBezTo>
                <a:lnTo>
                  <a:pt x="59" y="93"/>
                </a:lnTo>
                <a:lnTo>
                  <a:pt x="68" y="55"/>
                </a:lnTo>
                <a:cubicBezTo>
                  <a:pt x="69" y="51"/>
                  <a:pt x="70" y="47"/>
                  <a:pt x="72" y="41"/>
                </a:cubicBezTo>
                <a:cubicBezTo>
                  <a:pt x="73" y="35"/>
                  <a:pt x="74" y="31"/>
                  <a:pt x="75" y="29"/>
                </a:cubicBezTo>
                <a:cubicBezTo>
                  <a:pt x="76" y="26"/>
                  <a:pt x="77" y="23"/>
                  <a:pt x="78" y="19"/>
                </a:cubicBezTo>
                <a:cubicBezTo>
                  <a:pt x="79" y="15"/>
                  <a:pt x="80" y="13"/>
                  <a:pt x="82" y="11"/>
                </a:cubicBezTo>
                <a:cubicBezTo>
                  <a:pt x="83" y="9"/>
                  <a:pt x="85" y="7"/>
                  <a:pt x="87" y="5"/>
                </a:cubicBezTo>
                <a:cubicBezTo>
                  <a:pt x="88" y="3"/>
                  <a:pt x="90" y="2"/>
                  <a:pt x="93" y="1"/>
                </a:cubicBezTo>
                <a:cubicBezTo>
                  <a:pt x="96" y="0"/>
                  <a:pt x="99" y="0"/>
                  <a:pt x="102" y="0"/>
                </a:cubicBezTo>
                <a:cubicBezTo>
                  <a:pt x="108" y="0"/>
                  <a:pt x="112" y="2"/>
                  <a:pt x="114" y="5"/>
                </a:cubicBezTo>
                <a:cubicBezTo>
                  <a:pt x="116" y="8"/>
                  <a:pt x="117" y="11"/>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5"/>
                  <a:pt x="150" y="97"/>
                  <a:pt x="150" y="98"/>
                </a:cubicBezTo>
                <a:cubicBezTo>
                  <a:pt x="150" y="106"/>
                  <a:pt x="148" y="111"/>
                  <a:pt x="144" y="115"/>
                </a:cubicBezTo>
                <a:lnTo>
                  <a:pt x="93" y="115"/>
                </a:lnTo>
                <a:lnTo>
                  <a:pt x="76" y="185"/>
                </a:lnTo>
                <a:cubicBezTo>
                  <a:pt x="63" y="236"/>
                  <a:pt x="57" y="264"/>
                  <a:pt x="57" y="268"/>
                </a:cubicBezTo>
                <a:cubicBezTo>
                  <a:pt x="57" y="281"/>
                  <a:pt x="61" y="288"/>
                  <a:pt x="70" y="288"/>
                </a:cubicBezTo>
                <a:cubicBezTo>
                  <a:pt x="81" y="288"/>
                  <a:pt x="92" y="282"/>
                  <a:pt x="102" y="272"/>
                </a:cubicBezTo>
                <a:cubicBezTo>
                  <a:pt x="113" y="261"/>
                  <a:pt x="121" y="246"/>
                  <a:pt x="128" y="230"/>
                </a:cubicBezTo>
                <a:cubicBezTo>
                  <a:pt x="128" y="229"/>
                  <a:pt x="129" y="227"/>
                  <a:pt x="130" y="227"/>
                </a:cubicBezTo>
                <a:cubicBezTo>
                  <a:pt x="131" y="227"/>
                  <a:pt x="133" y="226"/>
                  <a:pt x="137" y="226"/>
                </a:cubicBezTo>
                <a:lnTo>
                  <a:pt x="139" y="226"/>
                </a:lnTo>
                <a:cubicBezTo>
                  <a:pt x="144" y="226"/>
                  <a:pt x="146" y="227"/>
                  <a:pt x="146" y="230"/>
                </a:cubicBezTo>
                <a:cubicBezTo>
                  <a:pt x="146" y="231"/>
                  <a:pt x="146" y="233"/>
                  <a:pt x="145" y="236"/>
                </a:cubicBezTo>
                <a:cubicBezTo>
                  <a:pt x="143" y="241"/>
                  <a:pt x="140" y="248"/>
                  <a:pt x="136" y="255"/>
                </a:cubicBezTo>
                <a:cubicBezTo>
                  <a:pt x="132" y="262"/>
                  <a:pt x="127" y="269"/>
                  <a:pt x="120" y="277"/>
                </a:cubicBezTo>
                <a:cubicBezTo>
                  <a:pt x="113" y="285"/>
                  <a:pt x="105" y="292"/>
                  <a:pt x="96" y="297"/>
                </a:cubicBezTo>
                <a:cubicBezTo>
                  <a:pt x="86" y="303"/>
                  <a:pt x="76" y="306"/>
                  <a:pt x="66" y="306"/>
                </a:cubicBezTo>
                <a:cubicBezTo>
                  <a:pt x="57" y="306"/>
                  <a:pt x="47" y="303"/>
                  <a:pt x="38" y="298"/>
                </a:cubicBezTo>
                <a:cubicBezTo>
                  <a:pt x="30" y="294"/>
                  <a:pt x="23" y="285"/>
                  <a:pt x="20" y="274"/>
                </a:cubicBezTo>
                <a:cubicBezTo>
                  <a:pt x="19" y="271"/>
                  <a:pt x="19" y="267"/>
                  <a:pt x="19" y="261"/>
                </a:cubicBezTo>
                <a:lnTo>
                  <a:pt x="19" y="252"/>
                </a:lnTo>
                <a:lnTo>
                  <a:pt x="35" y="184"/>
                </a:lnTo>
                <a:cubicBezTo>
                  <a:pt x="46" y="139"/>
                  <a:pt x="53" y="117"/>
                  <a:pt x="54" y="116"/>
                </a:cubicBezTo>
                <a:cubicBezTo>
                  <a:pt x="54"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8" name=""/>
          <p:cNvSpPr/>
          <p:nvPr/>
        </p:nvSpPr>
        <p:spPr>
          <a:xfrm>
            <a:off x="7450920" y="2524680"/>
            <a:ext cx="32400" cy="77040"/>
          </a:xfrm>
          <a:custGeom>
            <a:avLst/>
            <a:gdLst/>
            <a:ahLst/>
            <a:rect l="0" t="0" r="r" b="b"/>
            <a:pathLst>
              <a:path w="90" h="214">
                <a:moveTo>
                  <a:pt x="0" y="58"/>
                </a:moveTo>
                <a:cubicBezTo>
                  <a:pt x="0" y="58"/>
                  <a:pt x="0" y="53"/>
                  <a:pt x="0" y="41"/>
                </a:cubicBezTo>
                <a:cubicBezTo>
                  <a:pt x="0" y="30"/>
                  <a:pt x="3" y="20"/>
                  <a:pt x="10" y="12"/>
                </a:cubicBezTo>
                <a:cubicBezTo>
                  <a:pt x="18" y="4"/>
                  <a:pt x="27" y="0"/>
                  <a:pt x="39" y="0"/>
                </a:cubicBezTo>
                <a:cubicBezTo>
                  <a:pt x="52" y="0"/>
                  <a:pt x="63" y="6"/>
                  <a:pt x="73" y="17"/>
                </a:cubicBezTo>
                <a:cubicBezTo>
                  <a:pt x="83" y="28"/>
                  <a:pt x="89" y="48"/>
                  <a:pt x="90" y="76"/>
                </a:cubicBezTo>
                <a:cubicBezTo>
                  <a:pt x="90" y="92"/>
                  <a:pt x="88" y="108"/>
                  <a:pt x="83" y="122"/>
                </a:cubicBezTo>
                <a:cubicBezTo>
                  <a:pt x="79" y="138"/>
                  <a:pt x="74" y="151"/>
                  <a:pt x="69" y="162"/>
                </a:cubicBezTo>
                <a:cubicBezTo>
                  <a:pt x="63" y="173"/>
                  <a:pt x="57" y="182"/>
                  <a:pt x="51" y="190"/>
                </a:cubicBezTo>
                <a:cubicBezTo>
                  <a:pt x="45" y="197"/>
                  <a:pt x="39" y="203"/>
                  <a:pt x="35" y="208"/>
                </a:cubicBezTo>
                <a:cubicBezTo>
                  <a:pt x="30" y="213"/>
                  <a:pt x="27" y="215"/>
                  <a:pt x="26" y="214"/>
                </a:cubicBezTo>
                <a:cubicBezTo>
                  <a:pt x="24" y="214"/>
                  <a:pt x="21" y="212"/>
                  <a:pt x="17" y="208"/>
                </a:cubicBezTo>
                <a:cubicBezTo>
                  <a:pt x="13" y="204"/>
                  <a:pt x="11" y="201"/>
                  <a:pt x="11" y="199"/>
                </a:cubicBezTo>
                <a:cubicBezTo>
                  <a:pt x="11" y="197"/>
                  <a:pt x="14" y="194"/>
                  <a:pt x="19" y="188"/>
                </a:cubicBezTo>
                <a:cubicBezTo>
                  <a:pt x="23" y="183"/>
                  <a:pt x="29" y="176"/>
                  <a:pt x="35" y="168"/>
                </a:cubicBezTo>
                <a:cubicBezTo>
                  <a:pt x="42" y="160"/>
                  <a:pt x="48" y="149"/>
                  <a:pt x="53" y="134"/>
                </a:cubicBezTo>
                <a:cubicBezTo>
                  <a:pt x="58" y="119"/>
                  <a:pt x="62" y="102"/>
                  <a:pt x="64" y="84"/>
                </a:cubicBezTo>
                <a:lnTo>
                  <a:pt x="64" y="76"/>
                </a:lnTo>
                <a:lnTo>
                  <a:pt x="63" y="76"/>
                </a:lnTo>
                <a:cubicBezTo>
                  <a:pt x="62" y="77"/>
                  <a:pt x="61" y="77"/>
                  <a:pt x="60" y="78"/>
                </a:cubicBezTo>
                <a:cubicBezTo>
                  <a:pt x="58" y="78"/>
                  <a:pt x="57" y="79"/>
                  <a:pt x="56" y="80"/>
                </a:cubicBezTo>
                <a:cubicBezTo>
                  <a:pt x="54" y="81"/>
                  <a:pt x="52" y="81"/>
                  <a:pt x="50" y="81"/>
                </a:cubicBezTo>
                <a:cubicBezTo>
                  <a:pt x="47" y="81"/>
                  <a:pt x="44" y="81"/>
                  <a:pt x="42" y="82"/>
                </a:cubicBezTo>
                <a:cubicBezTo>
                  <a:pt x="29" y="82"/>
                  <a:pt x="19" y="78"/>
                  <a:pt x="12"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9" name=""/>
          <p:cNvSpPr/>
          <p:nvPr/>
        </p:nvSpPr>
        <p:spPr>
          <a:xfrm>
            <a:off x="7545240" y="2446200"/>
            <a:ext cx="137880" cy="108360"/>
          </a:xfrm>
          <a:custGeom>
            <a:avLst/>
            <a:gdLst/>
            <a:ahLst/>
            <a:rect l="0" t="0" r="r" b="b"/>
            <a:pathLst>
              <a:path w="383" h="301">
                <a:moveTo>
                  <a:pt x="139" y="301"/>
                </a:moveTo>
                <a:cubicBezTo>
                  <a:pt x="132" y="300"/>
                  <a:pt x="108" y="299"/>
                  <a:pt x="67" y="299"/>
                </a:cubicBezTo>
                <a:cubicBezTo>
                  <a:pt x="31" y="299"/>
                  <a:pt x="10" y="300"/>
                  <a:pt x="5" y="301"/>
                </a:cubicBezTo>
                <a:lnTo>
                  <a:pt x="0" y="301"/>
                </a:lnTo>
                <a:lnTo>
                  <a:pt x="0" y="259"/>
                </a:lnTo>
                <a:lnTo>
                  <a:pt x="65" y="259"/>
                </a:lnTo>
                <a:lnTo>
                  <a:pt x="151" y="156"/>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69"/>
                </a:cubicBezTo>
                <a:lnTo>
                  <a:pt x="250" y="42"/>
                </a:lnTo>
                <a:lnTo>
                  <a:pt x="224" y="42"/>
                </a:lnTo>
                <a:lnTo>
                  <a:pt x="224" y="0"/>
                </a:lnTo>
                <a:lnTo>
                  <a:pt x="229" y="0"/>
                </a:lnTo>
                <a:cubicBezTo>
                  <a:pt x="236" y="1"/>
                  <a:pt x="261" y="2"/>
                  <a:pt x="302" y="2"/>
                </a:cubicBezTo>
                <a:cubicBezTo>
                  <a:pt x="338" y="2"/>
                  <a:pt x="359" y="1"/>
                  <a:pt x="365" y="0"/>
                </a:cubicBezTo>
                <a:lnTo>
                  <a:pt x="369" y="0"/>
                </a:lnTo>
                <a:lnTo>
                  <a:pt x="369" y="42"/>
                </a:lnTo>
                <a:lnTo>
                  <a:pt x="305" y="42"/>
                </a:lnTo>
                <a:lnTo>
                  <a:pt x="226" y="134"/>
                </a:lnTo>
                <a:lnTo>
                  <a:pt x="327" y="258"/>
                </a:lnTo>
                <a:lnTo>
                  <a:pt x="355" y="259"/>
                </a:lnTo>
                <a:lnTo>
                  <a:pt x="383" y="259"/>
                </a:lnTo>
                <a:lnTo>
                  <a:pt x="383" y="301"/>
                </a:lnTo>
                <a:lnTo>
                  <a:pt x="378" y="301"/>
                </a:lnTo>
                <a:cubicBezTo>
                  <a:pt x="371" y="300"/>
                  <a:pt x="346" y="299"/>
                  <a:pt x="304" y="299"/>
                </a:cubicBezTo>
                <a:cubicBezTo>
                  <a:pt x="257" y="299"/>
                  <a:pt x="228" y="300"/>
                  <a:pt x="220" y="301"/>
                </a:cubicBezTo>
                <a:lnTo>
                  <a:pt x="214" y="301"/>
                </a:lnTo>
                <a:lnTo>
                  <a:pt x="214" y="259"/>
                </a:lnTo>
                <a:lnTo>
                  <a:pt x="233" y="259"/>
                </a:lnTo>
                <a:cubicBezTo>
                  <a:pt x="233" y="258"/>
                  <a:pt x="224" y="246"/>
                  <a:pt x="206" y="224"/>
                </a:cubicBezTo>
                <a:cubicBezTo>
                  <a:pt x="188" y="202"/>
                  <a:pt x="179" y="191"/>
                  <a:pt x="178" y="190"/>
                </a:cubicBezTo>
                <a:lnTo>
                  <a:pt x="120" y="258"/>
                </a:lnTo>
                <a:lnTo>
                  <a:pt x="132"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0" name=""/>
          <p:cNvSpPr/>
          <p:nvPr/>
        </p:nvSpPr>
        <p:spPr>
          <a:xfrm>
            <a:off x="7702560" y="2476080"/>
            <a:ext cx="72720" cy="118800"/>
          </a:xfrm>
          <a:custGeom>
            <a:avLst/>
            <a:gdLst/>
            <a:ahLst/>
            <a:rect l="0" t="0" r="r" b="b"/>
            <a:pathLst>
              <a:path w="202" h="330">
                <a:moveTo>
                  <a:pt x="28" y="39"/>
                </a:moveTo>
                <a:cubicBezTo>
                  <a:pt x="46" y="13"/>
                  <a:pt x="71" y="0"/>
                  <a:pt x="102" y="0"/>
                </a:cubicBezTo>
                <a:cubicBezTo>
                  <a:pt x="117" y="0"/>
                  <a:pt x="132" y="4"/>
                  <a:pt x="147" y="12"/>
                </a:cubicBezTo>
                <a:cubicBezTo>
                  <a:pt x="163" y="21"/>
                  <a:pt x="175" y="35"/>
                  <a:pt x="185" y="56"/>
                </a:cubicBezTo>
                <a:cubicBezTo>
                  <a:pt x="197" y="83"/>
                  <a:pt x="202" y="119"/>
                  <a:pt x="202" y="165"/>
                </a:cubicBezTo>
                <a:cubicBezTo>
                  <a:pt x="202" y="216"/>
                  <a:pt x="196" y="254"/>
                  <a:pt x="182" y="280"/>
                </a:cubicBezTo>
                <a:cubicBezTo>
                  <a:pt x="175" y="293"/>
                  <a:pt x="167" y="304"/>
                  <a:pt x="156" y="312"/>
                </a:cubicBezTo>
                <a:cubicBezTo>
                  <a:pt x="144" y="320"/>
                  <a:pt x="135" y="325"/>
                  <a:pt x="126" y="327"/>
                </a:cubicBezTo>
                <a:cubicBezTo>
                  <a:pt x="118" y="328"/>
                  <a:pt x="110" y="330"/>
                  <a:pt x="102" y="330"/>
                </a:cubicBezTo>
                <a:cubicBezTo>
                  <a:pt x="94" y="330"/>
                  <a:pt x="85" y="329"/>
                  <a:pt x="77" y="327"/>
                </a:cubicBezTo>
                <a:cubicBezTo>
                  <a:pt x="69" y="325"/>
                  <a:pt x="59" y="320"/>
                  <a:pt x="48" y="312"/>
                </a:cubicBezTo>
                <a:cubicBezTo>
                  <a:pt x="37" y="303"/>
                  <a:pt x="28" y="293"/>
                  <a:pt x="22" y="280"/>
                </a:cubicBezTo>
                <a:cubicBezTo>
                  <a:pt x="7" y="254"/>
                  <a:pt x="0" y="216"/>
                  <a:pt x="0" y="165"/>
                </a:cubicBezTo>
                <a:cubicBezTo>
                  <a:pt x="0" y="110"/>
                  <a:pt x="9" y="68"/>
                  <a:pt x="28" y="39"/>
                </a:cubicBezTo>
                <a:moveTo>
                  <a:pt x="136" y="33"/>
                </a:moveTo>
                <a:cubicBezTo>
                  <a:pt x="126" y="23"/>
                  <a:pt x="115" y="18"/>
                  <a:pt x="102" y="18"/>
                </a:cubicBezTo>
                <a:cubicBezTo>
                  <a:pt x="89" y="18"/>
                  <a:pt x="77" y="23"/>
                  <a:pt x="68" y="33"/>
                </a:cubicBezTo>
                <a:cubicBezTo>
                  <a:pt x="60" y="41"/>
                  <a:pt x="54" y="53"/>
                  <a:pt x="52" y="67"/>
                </a:cubicBezTo>
                <a:cubicBezTo>
                  <a:pt x="49" y="82"/>
                  <a:pt x="48" y="113"/>
                  <a:pt x="48" y="159"/>
                </a:cubicBezTo>
                <a:cubicBezTo>
                  <a:pt x="48" y="210"/>
                  <a:pt x="49" y="244"/>
                  <a:pt x="52" y="260"/>
                </a:cubicBezTo>
                <a:cubicBezTo>
                  <a:pt x="54" y="275"/>
                  <a:pt x="60" y="288"/>
                  <a:pt x="69" y="297"/>
                </a:cubicBezTo>
                <a:cubicBezTo>
                  <a:pt x="78" y="307"/>
                  <a:pt x="89" y="312"/>
                  <a:pt x="102" y="312"/>
                </a:cubicBezTo>
                <a:cubicBezTo>
                  <a:pt x="115" y="312"/>
                  <a:pt x="126" y="307"/>
                  <a:pt x="135" y="297"/>
                </a:cubicBezTo>
                <a:cubicBezTo>
                  <a:pt x="144" y="288"/>
                  <a:pt x="149" y="274"/>
                  <a:pt x="152" y="257"/>
                </a:cubicBezTo>
                <a:cubicBezTo>
                  <a:pt x="154" y="240"/>
                  <a:pt x="155" y="208"/>
                  <a:pt x="156" y="159"/>
                </a:cubicBezTo>
                <a:cubicBezTo>
                  <a:pt x="156" y="113"/>
                  <a:pt x="154"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1" name=""/>
          <p:cNvSpPr/>
          <p:nvPr/>
        </p:nvSpPr>
        <p:spPr>
          <a:xfrm>
            <a:off x="7807680" y="2371680"/>
            <a:ext cx="58320" cy="243720"/>
          </a:xfrm>
          <a:custGeom>
            <a:avLst/>
            <a:gdLst/>
            <a:ahLst/>
            <a:rect l="0" t="0" r="r" b="b"/>
            <a:pathLst>
              <a:path w="162" h="677">
                <a:moveTo>
                  <a:pt x="3" y="0"/>
                </a:moveTo>
                <a:lnTo>
                  <a:pt x="6" y="0"/>
                </a:lnTo>
                <a:cubicBezTo>
                  <a:pt x="8" y="0"/>
                  <a:pt x="10" y="0"/>
                  <a:pt x="12" y="0"/>
                </a:cubicBezTo>
                <a:lnTo>
                  <a:pt x="21" y="0"/>
                </a:lnTo>
                <a:lnTo>
                  <a:pt x="39" y="16"/>
                </a:lnTo>
                <a:cubicBezTo>
                  <a:pt x="82" y="54"/>
                  <a:pt x="113" y="102"/>
                  <a:pt x="133" y="159"/>
                </a:cubicBezTo>
                <a:cubicBezTo>
                  <a:pt x="152" y="217"/>
                  <a:pt x="162" y="276"/>
                  <a:pt x="162" y="338"/>
                </a:cubicBezTo>
                <a:cubicBezTo>
                  <a:pt x="162" y="368"/>
                  <a:pt x="160" y="398"/>
                  <a:pt x="155" y="426"/>
                </a:cubicBezTo>
                <a:cubicBezTo>
                  <a:pt x="151" y="455"/>
                  <a:pt x="146" y="479"/>
                  <a:pt x="140" y="499"/>
                </a:cubicBezTo>
                <a:cubicBezTo>
                  <a:pt x="134" y="520"/>
                  <a:pt x="125" y="539"/>
                  <a:pt x="114" y="559"/>
                </a:cubicBezTo>
                <a:cubicBezTo>
                  <a:pt x="103" y="579"/>
                  <a:pt x="94" y="594"/>
                  <a:pt x="88" y="605"/>
                </a:cubicBezTo>
                <a:cubicBezTo>
                  <a:pt x="82" y="615"/>
                  <a:pt x="73" y="626"/>
                  <a:pt x="60" y="639"/>
                </a:cubicBezTo>
                <a:cubicBezTo>
                  <a:pt x="48" y="652"/>
                  <a:pt x="41" y="659"/>
                  <a:pt x="39" y="661"/>
                </a:cubicBezTo>
                <a:cubicBezTo>
                  <a:pt x="37" y="664"/>
                  <a:pt x="31" y="668"/>
                  <a:pt x="23" y="674"/>
                </a:cubicBezTo>
                <a:cubicBezTo>
                  <a:pt x="22" y="676"/>
                  <a:pt x="21" y="677"/>
                  <a:pt x="21" y="677"/>
                </a:cubicBezTo>
                <a:lnTo>
                  <a:pt x="12" y="677"/>
                </a:lnTo>
                <a:cubicBezTo>
                  <a:pt x="9" y="677"/>
                  <a:pt x="6" y="677"/>
                  <a:pt x="5" y="677"/>
                </a:cubicBezTo>
                <a:cubicBezTo>
                  <a:pt x="4" y="677"/>
                  <a:pt x="2" y="676"/>
                  <a:pt x="2" y="675"/>
                </a:cubicBezTo>
                <a:cubicBezTo>
                  <a:pt x="1" y="674"/>
                  <a:pt x="0" y="672"/>
                  <a:pt x="0" y="669"/>
                </a:cubicBezTo>
                <a:cubicBezTo>
                  <a:pt x="0" y="668"/>
                  <a:pt x="2" y="665"/>
                  <a:pt x="7" y="660"/>
                </a:cubicBezTo>
                <a:cubicBezTo>
                  <a:pt x="77" y="587"/>
                  <a:pt x="112" y="479"/>
                  <a:pt x="112" y="338"/>
                </a:cubicBezTo>
                <a:cubicBezTo>
                  <a:pt x="112" y="196"/>
                  <a:pt x="77" y="89"/>
                  <a:pt x="7" y="17"/>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2" name=""/>
          <p:cNvSpPr txBox="1"/>
          <p:nvPr/>
        </p:nvSpPr>
        <p:spPr>
          <a:xfrm>
            <a:off x="762120" y="2381760"/>
            <a:ext cx="53132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ガウス分布の積‧商は解析的に計算可能であり、結果として </a:t>
            </a:r>
            <a:endParaRPr b="0" lang="en-US" sz="1560" strike="noStrike" u="none">
              <a:solidFill>
                <a:srgbClr val="000000"/>
              </a:solidFill>
              <a:effectLst/>
              <a:uFillTx/>
              <a:latin typeface="Times New Roman"/>
            </a:endParaRPr>
          </a:p>
        </p:txBody>
      </p:sp>
      <p:sp>
        <p:nvSpPr>
          <p:cNvPr id="1473" name=""/>
          <p:cNvSpPr/>
          <p:nvPr/>
        </p:nvSpPr>
        <p:spPr>
          <a:xfrm>
            <a:off x="9671040" y="2368800"/>
            <a:ext cx="245160" cy="204840"/>
          </a:xfrm>
          <a:custGeom>
            <a:avLst/>
            <a:gdLst/>
            <a:ahLst/>
            <a:rect l="0" t="0" r="r" b="b"/>
            <a:pathLst>
              <a:path w="681" h="569">
                <a:moveTo>
                  <a:pt x="250" y="57"/>
                </a:moveTo>
                <a:cubicBezTo>
                  <a:pt x="257" y="57"/>
                  <a:pt x="260" y="59"/>
                  <a:pt x="260" y="62"/>
                </a:cubicBezTo>
                <a:cubicBezTo>
                  <a:pt x="261" y="63"/>
                  <a:pt x="264" y="72"/>
                  <a:pt x="268" y="89"/>
                </a:cubicBezTo>
                <a:cubicBezTo>
                  <a:pt x="273" y="106"/>
                  <a:pt x="282" y="136"/>
                  <a:pt x="296" y="180"/>
                </a:cubicBezTo>
                <a:cubicBezTo>
                  <a:pt x="310" y="223"/>
                  <a:pt x="327" y="269"/>
                  <a:pt x="345" y="318"/>
                </a:cubicBezTo>
                <a:cubicBezTo>
                  <a:pt x="369" y="384"/>
                  <a:pt x="393" y="437"/>
                  <a:pt x="417" y="478"/>
                </a:cubicBezTo>
                <a:lnTo>
                  <a:pt x="421" y="485"/>
                </a:lnTo>
                <a:lnTo>
                  <a:pt x="434" y="431"/>
                </a:lnTo>
                <a:cubicBezTo>
                  <a:pt x="448" y="376"/>
                  <a:pt x="463" y="319"/>
                  <a:pt x="480" y="259"/>
                </a:cubicBezTo>
                <a:cubicBezTo>
                  <a:pt x="501" y="185"/>
                  <a:pt x="516" y="133"/>
                  <a:pt x="527" y="103"/>
                </a:cubicBezTo>
                <a:cubicBezTo>
                  <a:pt x="537" y="73"/>
                  <a:pt x="548" y="53"/>
                  <a:pt x="558" y="42"/>
                </a:cubicBezTo>
                <a:cubicBezTo>
                  <a:pt x="582" y="18"/>
                  <a:pt x="613" y="5"/>
                  <a:pt x="652" y="1"/>
                </a:cubicBezTo>
                <a:cubicBezTo>
                  <a:pt x="653" y="1"/>
                  <a:pt x="655" y="1"/>
                  <a:pt x="659" y="1"/>
                </a:cubicBezTo>
                <a:cubicBezTo>
                  <a:pt x="662" y="1"/>
                  <a:pt x="665" y="1"/>
                  <a:pt x="666" y="0"/>
                </a:cubicBezTo>
                <a:lnTo>
                  <a:pt x="669" y="0"/>
                </a:lnTo>
                <a:cubicBezTo>
                  <a:pt x="677" y="0"/>
                  <a:pt x="681" y="6"/>
                  <a:pt x="681" y="17"/>
                </a:cubicBezTo>
                <a:cubicBezTo>
                  <a:pt x="681" y="36"/>
                  <a:pt x="674" y="52"/>
                  <a:pt x="661" y="66"/>
                </a:cubicBezTo>
                <a:cubicBezTo>
                  <a:pt x="657" y="70"/>
                  <a:pt x="651" y="72"/>
                  <a:pt x="643" y="72"/>
                </a:cubicBezTo>
                <a:cubicBezTo>
                  <a:pt x="627" y="73"/>
                  <a:pt x="612" y="75"/>
                  <a:pt x="599" y="79"/>
                </a:cubicBezTo>
                <a:cubicBezTo>
                  <a:pt x="586" y="84"/>
                  <a:pt x="577" y="88"/>
                  <a:pt x="571" y="92"/>
                </a:cubicBezTo>
                <a:cubicBezTo>
                  <a:pt x="566" y="96"/>
                  <a:pt x="563" y="99"/>
                  <a:pt x="561" y="102"/>
                </a:cubicBezTo>
                <a:cubicBezTo>
                  <a:pt x="553" y="116"/>
                  <a:pt x="531" y="187"/>
                  <a:pt x="497" y="316"/>
                </a:cubicBezTo>
                <a:cubicBezTo>
                  <a:pt x="463" y="445"/>
                  <a:pt x="445" y="515"/>
                  <a:pt x="445" y="525"/>
                </a:cubicBezTo>
                <a:lnTo>
                  <a:pt x="444" y="525"/>
                </a:lnTo>
                <a:cubicBezTo>
                  <a:pt x="444" y="524"/>
                  <a:pt x="444" y="524"/>
                  <a:pt x="444" y="525"/>
                </a:cubicBezTo>
                <a:cubicBezTo>
                  <a:pt x="443" y="525"/>
                  <a:pt x="443" y="526"/>
                  <a:pt x="443" y="527"/>
                </a:cubicBezTo>
                <a:cubicBezTo>
                  <a:pt x="440" y="534"/>
                  <a:pt x="434" y="541"/>
                  <a:pt x="425" y="546"/>
                </a:cubicBezTo>
                <a:cubicBezTo>
                  <a:pt x="416" y="552"/>
                  <a:pt x="406" y="555"/>
                  <a:pt x="397" y="556"/>
                </a:cubicBezTo>
                <a:cubicBezTo>
                  <a:pt x="392" y="556"/>
                  <a:pt x="389" y="555"/>
                  <a:pt x="387" y="554"/>
                </a:cubicBezTo>
                <a:cubicBezTo>
                  <a:pt x="386" y="553"/>
                  <a:pt x="382" y="548"/>
                  <a:pt x="377" y="540"/>
                </a:cubicBezTo>
                <a:cubicBezTo>
                  <a:pt x="356" y="505"/>
                  <a:pt x="340" y="476"/>
                  <a:pt x="328" y="451"/>
                </a:cubicBezTo>
                <a:cubicBezTo>
                  <a:pt x="316" y="425"/>
                  <a:pt x="303" y="392"/>
                  <a:pt x="287" y="350"/>
                </a:cubicBezTo>
                <a:cubicBezTo>
                  <a:pt x="267" y="296"/>
                  <a:pt x="248" y="241"/>
                  <a:pt x="231" y="186"/>
                </a:cubicBezTo>
                <a:lnTo>
                  <a:pt x="225" y="172"/>
                </a:lnTo>
                <a:lnTo>
                  <a:pt x="225" y="173"/>
                </a:lnTo>
                <a:cubicBezTo>
                  <a:pt x="225" y="173"/>
                  <a:pt x="223" y="184"/>
                  <a:pt x="218" y="204"/>
                </a:cubicBezTo>
                <a:cubicBezTo>
                  <a:pt x="214" y="224"/>
                  <a:pt x="208" y="249"/>
                  <a:pt x="202" y="278"/>
                </a:cubicBezTo>
                <a:cubicBezTo>
                  <a:pt x="196" y="306"/>
                  <a:pt x="187" y="338"/>
                  <a:pt x="176" y="372"/>
                </a:cubicBezTo>
                <a:cubicBezTo>
                  <a:pt x="166" y="407"/>
                  <a:pt x="155" y="438"/>
                  <a:pt x="143" y="466"/>
                </a:cubicBezTo>
                <a:cubicBezTo>
                  <a:pt x="132" y="495"/>
                  <a:pt x="119" y="520"/>
                  <a:pt x="104" y="540"/>
                </a:cubicBezTo>
                <a:cubicBezTo>
                  <a:pt x="89" y="559"/>
                  <a:pt x="74" y="569"/>
                  <a:pt x="59" y="569"/>
                </a:cubicBezTo>
                <a:cubicBezTo>
                  <a:pt x="47" y="569"/>
                  <a:pt x="34" y="565"/>
                  <a:pt x="21" y="558"/>
                </a:cubicBezTo>
                <a:cubicBezTo>
                  <a:pt x="7" y="551"/>
                  <a:pt x="0" y="541"/>
                  <a:pt x="0" y="530"/>
                </a:cubicBezTo>
                <a:cubicBezTo>
                  <a:pt x="0" y="518"/>
                  <a:pt x="3" y="505"/>
                  <a:pt x="10" y="493"/>
                </a:cubicBezTo>
                <a:cubicBezTo>
                  <a:pt x="17" y="480"/>
                  <a:pt x="24" y="474"/>
                  <a:pt x="30" y="473"/>
                </a:cubicBezTo>
                <a:cubicBezTo>
                  <a:pt x="32" y="473"/>
                  <a:pt x="36" y="476"/>
                  <a:pt x="43" y="482"/>
                </a:cubicBezTo>
                <a:cubicBezTo>
                  <a:pt x="49" y="488"/>
                  <a:pt x="61" y="492"/>
                  <a:pt x="77" y="495"/>
                </a:cubicBezTo>
                <a:lnTo>
                  <a:pt x="80" y="495"/>
                </a:lnTo>
                <a:cubicBezTo>
                  <a:pt x="88" y="495"/>
                  <a:pt x="95" y="491"/>
                  <a:pt x="101" y="481"/>
                </a:cubicBezTo>
                <a:cubicBezTo>
                  <a:pt x="108" y="472"/>
                  <a:pt x="116" y="450"/>
                  <a:pt x="128" y="417"/>
                </a:cubicBezTo>
                <a:cubicBezTo>
                  <a:pt x="148" y="360"/>
                  <a:pt x="163" y="305"/>
                  <a:pt x="175" y="252"/>
                </a:cubicBezTo>
                <a:cubicBezTo>
                  <a:pt x="187" y="199"/>
                  <a:pt x="194" y="158"/>
                  <a:pt x="197" y="129"/>
                </a:cubicBezTo>
                <a:cubicBezTo>
                  <a:pt x="201" y="100"/>
                  <a:pt x="203" y="85"/>
                  <a:pt x="205" y="83"/>
                </a:cubicBezTo>
                <a:cubicBezTo>
                  <a:pt x="208" y="77"/>
                  <a:pt x="215" y="71"/>
                  <a:pt x="224" y="65"/>
                </a:cubicBezTo>
                <a:cubicBezTo>
                  <a:pt x="233" y="60"/>
                  <a:pt x="242" y="57"/>
                  <a:pt x="250"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4" name=""/>
          <p:cNvSpPr/>
          <p:nvPr/>
        </p:nvSpPr>
        <p:spPr>
          <a:xfrm>
            <a:off x="9938880" y="2378520"/>
            <a:ext cx="58320" cy="243720"/>
          </a:xfrm>
          <a:custGeom>
            <a:avLst/>
            <a:gdLst/>
            <a:ahLst/>
            <a:rect l="0" t="0" r="r" b="b"/>
            <a:pathLst>
              <a:path w="162" h="677">
                <a:moveTo>
                  <a:pt x="0" y="338"/>
                </a:moveTo>
                <a:cubicBezTo>
                  <a:pt x="0" y="307"/>
                  <a:pt x="2" y="277"/>
                  <a:pt x="8" y="249"/>
                </a:cubicBezTo>
                <a:cubicBezTo>
                  <a:pt x="12" y="221"/>
                  <a:pt x="17" y="197"/>
                  <a:pt x="23" y="177"/>
                </a:cubicBezTo>
                <a:cubicBezTo>
                  <a:pt x="29" y="157"/>
                  <a:pt x="37" y="137"/>
                  <a:pt x="48" y="117"/>
                </a:cubicBezTo>
                <a:cubicBezTo>
                  <a:pt x="59" y="98"/>
                  <a:pt x="68" y="83"/>
                  <a:pt x="74" y="72"/>
                </a:cubicBezTo>
                <a:cubicBezTo>
                  <a:pt x="80" y="61"/>
                  <a:pt x="90" y="50"/>
                  <a:pt x="102" y="37"/>
                </a:cubicBezTo>
                <a:cubicBezTo>
                  <a:pt x="115" y="24"/>
                  <a:pt x="122" y="17"/>
                  <a:pt x="125"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29"/>
                  <a:pt x="62" y="468"/>
                </a:cubicBezTo>
                <a:cubicBezTo>
                  <a:pt x="69" y="507"/>
                  <a:pt x="79" y="539"/>
                  <a:pt x="89" y="563"/>
                </a:cubicBezTo>
                <a:cubicBezTo>
                  <a:pt x="100" y="587"/>
                  <a:pt x="111" y="606"/>
                  <a:pt x="123" y="621"/>
                </a:cubicBezTo>
                <a:cubicBezTo>
                  <a:pt x="134" y="636"/>
                  <a:pt x="143" y="648"/>
                  <a:pt x="151" y="657"/>
                </a:cubicBezTo>
                <a:cubicBezTo>
                  <a:pt x="159" y="666"/>
                  <a:pt x="162" y="670"/>
                  <a:pt x="162" y="671"/>
                </a:cubicBezTo>
                <a:cubicBezTo>
                  <a:pt x="162" y="675"/>
                  <a:pt x="159" y="677"/>
                  <a:pt x="152" y="677"/>
                </a:cubicBezTo>
                <a:lnTo>
                  <a:pt x="150" y="677"/>
                </a:lnTo>
                <a:lnTo>
                  <a:pt x="141" y="677"/>
                </a:lnTo>
                <a:lnTo>
                  <a:pt x="123" y="661"/>
                </a:lnTo>
                <a:cubicBezTo>
                  <a:pt x="80" y="622"/>
                  <a:pt x="49" y="575"/>
                  <a:pt x="30"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5" name=""/>
          <p:cNvSpPr/>
          <p:nvPr/>
        </p:nvSpPr>
        <p:spPr>
          <a:xfrm>
            <a:off x="10015560" y="245304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5" y="0"/>
                </a:cubicBezTo>
                <a:lnTo>
                  <a:pt x="172" y="0"/>
                </a:lnTo>
                <a:lnTo>
                  <a:pt x="172" y="42"/>
                </a:lnTo>
                <a:lnTo>
                  <a:pt x="153" y="42"/>
                </a:lnTo>
                <a:lnTo>
                  <a:pt x="176" y="71"/>
                </a:lnTo>
                <a:cubicBezTo>
                  <a:pt x="192" y="90"/>
                  <a:pt x="200" y="99"/>
                  <a:pt x="200" y="99"/>
                </a:cubicBezTo>
                <a:cubicBezTo>
                  <a:pt x="202" y="99"/>
                  <a:pt x="210" y="89"/>
                  <a:pt x="226" y="69"/>
                </a:cubicBezTo>
                <a:lnTo>
                  <a:pt x="249" y="42"/>
                </a:lnTo>
                <a:lnTo>
                  <a:pt x="224" y="42"/>
                </a:lnTo>
                <a:lnTo>
                  <a:pt x="224" y="0"/>
                </a:lnTo>
                <a:lnTo>
                  <a:pt x="230" y="0"/>
                </a:lnTo>
                <a:cubicBezTo>
                  <a:pt x="236" y="1"/>
                  <a:pt x="261" y="2"/>
                  <a:pt x="302" y="2"/>
                </a:cubicBezTo>
                <a:cubicBezTo>
                  <a:pt x="339" y="2"/>
                  <a:pt x="360" y="1"/>
                  <a:pt x="365" y="0"/>
                </a:cubicBezTo>
                <a:lnTo>
                  <a:pt x="370" y="0"/>
                </a:lnTo>
                <a:lnTo>
                  <a:pt x="370" y="42"/>
                </a:lnTo>
                <a:lnTo>
                  <a:pt x="306" y="42"/>
                </a:lnTo>
                <a:lnTo>
                  <a:pt x="226" y="134"/>
                </a:lnTo>
                <a:lnTo>
                  <a:pt x="328" y="258"/>
                </a:lnTo>
                <a:lnTo>
                  <a:pt x="356" y="259"/>
                </a:lnTo>
                <a:lnTo>
                  <a:pt x="384" y="259"/>
                </a:lnTo>
                <a:lnTo>
                  <a:pt x="384" y="301"/>
                </a:lnTo>
                <a:lnTo>
                  <a:pt x="378" y="301"/>
                </a:lnTo>
                <a:cubicBezTo>
                  <a:pt x="371" y="300"/>
                  <a:pt x="347" y="299"/>
                  <a:pt x="304" y="299"/>
                </a:cubicBezTo>
                <a:cubicBezTo>
                  <a:pt x="258" y="299"/>
                  <a:pt x="229" y="300"/>
                  <a:pt x="221" y="301"/>
                </a:cubicBezTo>
                <a:lnTo>
                  <a:pt x="215" y="301"/>
                </a:lnTo>
                <a:lnTo>
                  <a:pt x="215" y="259"/>
                </a:lnTo>
                <a:lnTo>
                  <a:pt x="234" y="259"/>
                </a:lnTo>
                <a:cubicBezTo>
                  <a:pt x="234" y="259"/>
                  <a:pt x="225" y="247"/>
                  <a:pt x="207" y="224"/>
                </a:cubicBezTo>
                <a:cubicBezTo>
                  <a:pt x="189" y="202"/>
                  <a:pt x="179"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6" name=""/>
          <p:cNvSpPr/>
          <p:nvPr/>
        </p:nvSpPr>
        <p:spPr>
          <a:xfrm>
            <a:off x="10169640" y="2489760"/>
            <a:ext cx="54000" cy="110160"/>
          </a:xfrm>
          <a:custGeom>
            <a:avLst/>
            <a:gdLst/>
            <a:ahLst/>
            <a:rect l="0" t="0" r="r" b="b"/>
            <a:pathLst>
              <a:path w="150" h="306">
                <a:moveTo>
                  <a:pt x="4" y="115"/>
                </a:moveTo>
                <a:cubicBezTo>
                  <a:pt x="1" y="113"/>
                  <a:pt x="0" y="111"/>
                  <a:pt x="0" y="111"/>
                </a:cubicBezTo>
                <a:cubicBezTo>
                  <a:pt x="0" y="109"/>
                  <a:pt x="1" y="107"/>
                  <a:pt x="2" y="103"/>
                </a:cubicBezTo>
                <a:cubicBezTo>
                  <a:pt x="3" y="99"/>
                  <a:pt x="3" y="97"/>
                  <a:pt x="4" y="96"/>
                </a:cubicBezTo>
                <a:cubicBezTo>
                  <a:pt x="5" y="95"/>
                  <a:pt x="6" y="94"/>
                  <a:pt x="8" y="94"/>
                </a:cubicBezTo>
                <a:cubicBezTo>
                  <a:pt x="11" y="94"/>
                  <a:pt x="19" y="94"/>
                  <a:pt x="33" y="93"/>
                </a:cubicBezTo>
                <a:lnTo>
                  <a:pt x="58" y="93"/>
                </a:lnTo>
                <a:lnTo>
                  <a:pt x="67" y="55"/>
                </a:lnTo>
                <a:cubicBezTo>
                  <a:pt x="68" y="52"/>
                  <a:pt x="69" y="47"/>
                  <a:pt x="70" y="41"/>
                </a:cubicBezTo>
                <a:cubicBezTo>
                  <a:pt x="72" y="35"/>
                  <a:pt x="73" y="31"/>
                  <a:pt x="74" y="29"/>
                </a:cubicBezTo>
                <a:cubicBezTo>
                  <a:pt x="75" y="26"/>
                  <a:pt x="76" y="23"/>
                  <a:pt x="77" y="19"/>
                </a:cubicBezTo>
                <a:cubicBezTo>
                  <a:pt x="78" y="15"/>
                  <a:pt x="79" y="13"/>
                  <a:pt x="80" y="11"/>
                </a:cubicBezTo>
                <a:cubicBezTo>
                  <a:pt x="82" y="9"/>
                  <a:pt x="84" y="8"/>
                  <a:pt x="85" y="5"/>
                </a:cubicBezTo>
                <a:cubicBezTo>
                  <a:pt x="87" y="3"/>
                  <a:pt x="89" y="2"/>
                  <a:pt x="92" y="1"/>
                </a:cubicBezTo>
                <a:cubicBezTo>
                  <a:pt x="96" y="0"/>
                  <a:pt x="99" y="0"/>
                  <a:pt x="102" y="0"/>
                </a:cubicBezTo>
                <a:cubicBezTo>
                  <a:pt x="107" y="0"/>
                  <a:pt x="111" y="2"/>
                  <a:pt x="114" y="5"/>
                </a:cubicBezTo>
                <a:cubicBezTo>
                  <a:pt x="116" y="9"/>
                  <a:pt x="117" y="12"/>
                  <a:pt x="117" y="14"/>
                </a:cubicBezTo>
                <a:cubicBezTo>
                  <a:pt x="117" y="17"/>
                  <a:pt x="115"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1" y="115"/>
                </a:lnTo>
                <a:lnTo>
                  <a:pt x="74" y="185"/>
                </a:lnTo>
                <a:cubicBezTo>
                  <a:pt x="62" y="237"/>
                  <a:pt x="56" y="264"/>
                  <a:pt x="56" y="268"/>
                </a:cubicBezTo>
                <a:cubicBezTo>
                  <a:pt x="56" y="281"/>
                  <a:pt x="60" y="288"/>
                  <a:pt x="69" y="288"/>
                </a:cubicBezTo>
                <a:cubicBezTo>
                  <a:pt x="80" y="288"/>
                  <a:pt x="91" y="283"/>
                  <a:pt x="102" y="272"/>
                </a:cubicBezTo>
                <a:cubicBezTo>
                  <a:pt x="113" y="261"/>
                  <a:pt x="121" y="247"/>
                  <a:pt x="127" y="232"/>
                </a:cubicBezTo>
                <a:cubicBezTo>
                  <a:pt x="128" y="230"/>
                  <a:pt x="129" y="227"/>
                  <a:pt x="130" y="227"/>
                </a:cubicBezTo>
                <a:cubicBezTo>
                  <a:pt x="131" y="227"/>
                  <a:pt x="133" y="227"/>
                  <a:pt x="137" y="226"/>
                </a:cubicBezTo>
                <a:lnTo>
                  <a:pt x="139" y="226"/>
                </a:lnTo>
                <a:cubicBezTo>
                  <a:pt x="144" y="226"/>
                  <a:pt x="146" y="227"/>
                  <a:pt x="146" y="231"/>
                </a:cubicBezTo>
                <a:cubicBezTo>
                  <a:pt x="146" y="232"/>
                  <a:pt x="146" y="234"/>
                  <a:pt x="145" y="237"/>
                </a:cubicBezTo>
                <a:cubicBezTo>
                  <a:pt x="143" y="242"/>
                  <a:pt x="140" y="248"/>
                  <a:pt x="136" y="255"/>
                </a:cubicBezTo>
                <a:cubicBezTo>
                  <a:pt x="132" y="262"/>
                  <a:pt x="126" y="269"/>
                  <a:pt x="120" y="277"/>
                </a:cubicBezTo>
                <a:cubicBezTo>
                  <a:pt x="113" y="285"/>
                  <a:pt x="105" y="292"/>
                  <a:pt x="95" y="297"/>
                </a:cubicBezTo>
                <a:cubicBezTo>
                  <a:pt x="85" y="303"/>
                  <a:pt x="75" y="306"/>
                  <a:pt x="65" y="306"/>
                </a:cubicBezTo>
                <a:cubicBezTo>
                  <a:pt x="56" y="306"/>
                  <a:pt x="47" y="303"/>
                  <a:pt x="38" y="298"/>
                </a:cubicBezTo>
                <a:cubicBezTo>
                  <a:pt x="29" y="294"/>
                  <a:pt x="23" y="285"/>
                  <a:pt x="19" y="274"/>
                </a:cubicBezTo>
                <a:cubicBezTo>
                  <a:pt x="19" y="271"/>
                  <a:pt x="18" y="267"/>
                  <a:pt x="18" y="261"/>
                </a:cubicBezTo>
                <a:lnTo>
                  <a:pt x="18" y="252"/>
                </a:lnTo>
                <a:lnTo>
                  <a:pt x="35" y="184"/>
                </a:lnTo>
                <a:cubicBezTo>
                  <a:pt x="46" y="139"/>
                  <a:pt x="52" y="117"/>
                  <a:pt x="52" y="116"/>
                </a:cubicBezTo>
                <a:cubicBezTo>
                  <a:pt x="52"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7" name=""/>
          <p:cNvSpPr/>
          <p:nvPr/>
        </p:nvSpPr>
        <p:spPr>
          <a:xfrm>
            <a:off x="10243080" y="2550960"/>
            <a:ext cx="105120" cy="7200"/>
          </a:xfrm>
          <a:custGeom>
            <a:avLst/>
            <a:gdLst/>
            <a:ahLst/>
            <a:rect l="0" t="0" r="r" b="b"/>
            <a:pathLst>
              <a:path w="292" h="20">
                <a:moveTo>
                  <a:pt x="7" y="0"/>
                </a:moveTo>
                <a:lnTo>
                  <a:pt x="285" y="0"/>
                </a:lnTo>
                <a:cubicBezTo>
                  <a:pt x="290" y="3"/>
                  <a:pt x="292" y="6"/>
                  <a:pt x="292" y="10"/>
                </a:cubicBezTo>
                <a:cubicBezTo>
                  <a:pt x="292" y="15"/>
                  <a:pt x="290" y="18"/>
                  <a:pt x="285" y="20"/>
                </a:cubicBezTo>
                <a:lnTo>
                  <a:pt x="7" y="20"/>
                </a:lnTo>
                <a:cubicBezTo>
                  <a:pt x="2" y="18"/>
                  <a:pt x="0" y="15"/>
                  <a:pt x="0" y="10"/>
                </a:cubicBezTo>
                <a:cubicBezTo>
                  <a:pt x="0" y="6"/>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8" name=""/>
          <p:cNvSpPr/>
          <p:nvPr/>
        </p:nvSpPr>
        <p:spPr>
          <a:xfrm>
            <a:off x="10376640" y="2482920"/>
            <a:ext cx="59760" cy="114840"/>
          </a:xfrm>
          <a:custGeom>
            <a:avLst/>
            <a:gdLst/>
            <a:ahLst/>
            <a:rect l="0" t="0" r="r" b="b"/>
            <a:pathLst>
              <a:path w="166" h="319">
                <a:moveTo>
                  <a:pt x="62" y="42"/>
                </a:moveTo>
                <a:lnTo>
                  <a:pt x="56" y="44"/>
                </a:lnTo>
                <a:cubicBezTo>
                  <a:pt x="52" y="46"/>
                  <a:pt x="45" y="48"/>
                  <a:pt x="37" y="49"/>
                </a:cubicBezTo>
                <a:cubicBezTo>
                  <a:pt x="29" y="51"/>
                  <a:pt x="20" y="52"/>
                  <a:pt x="9" y="53"/>
                </a:cubicBezTo>
                <a:lnTo>
                  <a:pt x="0" y="53"/>
                </a:lnTo>
                <a:lnTo>
                  <a:pt x="0" y="31"/>
                </a:lnTo>
                <a:lnTo>
                  <a:pt x="9" y="31"/>
                </a:lnTo>
                <a:cubicBezTo>
                  <a:pt x="24" y="30"/>
                  <a:pt x="38" y="28"/>
                  <a:pt x="51" y="23"/>
                </a:cubicBezTo>
                <a:cubicBezTo>
                  <a:pt x="64" y="19"/>
                  <a:pt x="73" y="15"/>
                  <a:pt x="78" y="12"/>
                </a:cubicBezTo>
                <a:cubicBezTo>
                  <a:pt x="83" y="8"/>
                  <a:pt x="87" y="5"/>
                  <a:pt x="91" y="1"/>
                </a:cubicBezTo>
                <a:cubicBezTo>
                  <a:pt x="92" y="0"/>
                  <a:pt x="94" y="0"/>
                  <a:pt x="97" y="0"/>
                </a:cubicBezTo>
                <a:cubicBezTo>
                  <a:pt x="100" y="0"/>
                  <a:pt x="102" y="1"/>
                  <a:pt x="105" y="3"/>
                </a:cubicBezTo>
                <a:lnTo>
                  <a:pt x="105" y="146"/>
                </a:lnTo>
                <a:lnTo>
                  <a:pt x="106" y="290"/>
                </a:lnTo>
                <a:cubicBezTo>
                  <a:pt x="108" y="292"/>
                  <a:pt x="110" y="294"/>
                  <a:pt x="111" y="294"/>
                </a:cubicBezTo>
                <a:cubicBezTo>
                  <a:pt x="113" y="295"/>
                  <a:pt x="117" y="296"/>
                  <a:pt x="124" y="296"/>
                </a:cubicBezTo>
                <a:cubicBezTo>
                  <a:pt x="130" y="297"/>
                  <a:pt x="140" y="297"/>
                  <a:pt x="153" y="297"/>
                </a:cubicBezTo>
                <a:lnTo>
                  <a:pt x="166" y="297"/>
                </a:lnTo>
                <a:lnTo>
                  <a:pt x="166" y="319"/>
                </a:lnTo>
                <a:lnTo>
                  <a:pt x="161" y="319"/>
                </a:lnTo>
                <a:cubicBezTo>
                  <a:pt x="154" y="318"/>
                  <a:pt x="129" y="318"/>
                  <a:pt x="84" y="318"/>
                </a:cubicBezTo>
                <a:cubicBezTo>
                  <a:pt x="40" y="318"/>
                  <a:pt x="15" y="318"/>
                  <a:pt x="8" y="319"/>
                </a:cubicBezTo>
                <a:lnTo>
                  <a:pt x="3" y="319"/>
                </a:lnTo>
                <a:lnTo>
                  <a:pt x="3" y="297"/>
                </a:lnTo>
                <a:lnTo>
                  <a:pt x="15" y="297"/>
                </a:lnTo>
                <a:cubicBezTo>
                  <a:pt x="22" y="297"/>
                  <a:pt x="28" y="297"/>
                  <a:pt x="33" y="297"/>
                </a:cubicBezTo>
                <a:cubicBezTo>
                  <a:pt x="38" y="297"/>
                  <a:pt x="42" y="297"/>
                  <a:pt x="45" y="297"/>
                </a:cubicBezTo>
                <a:cubicBezTo>
                  <a:pt x="48" y="297"/>
                  <a:pt x="51" y="296"/>
                  <a:pt x="53" y="295"/>
                </a:cubicBezTo>
                <a:cubicBezTo>
                  <a:pt x="55" y="295"/>
                  <a:pt x="56" y="294"/>
                  <a:pt x="57" y="294"/>
                </a:cubicBezTo>
                <a:cubicBezTo>
                  <a:pt x="57" y="294"/>
                  <a:pt x="58" y="294"/>
                  <a:pt x="60"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9" name=""/>
          <p:cNvSpPr/>
          <p:nvPr/>
        </p:nvSpPr>
        <p:spPr>
          <a:xfrm>
            <a:off x="10479600" y="2456280"/>
            <a:ext cx="30600" cy="152280"/>
          </a:xfrm>
          <a:custGeom>
            <a:avLst/>
            <a:gdLst/>
            <a:ahLst/>
            <a:rect l="0" t="0" r="r" b="b"/>
            <a:pathLst>
              <a:path w="85" h="423">
                <a:moveTo>
                  <a:pt x="0" y="41"/>
                </a:moveTo>
                <a:cubicBezTo>
                  <a:pt x="0" y="30"/>
                  <a:pt x="4" y="20"/>
                  <a:pt x="12" y="12"/>
                </a:cubicBezTo>
                <a:cubicBezTo>
                  <a:pt x="20" y="4"/>
                  <a:pt x="29" y="0"/>
                  <a:pt x="41" y="0"/>
                </a:cubicBezTo>
                <a:cubicBezTo>
                  <a:pt x="52" y="0"/>
                  <a:pt x="61" y="4"/>
                  <a:pt x="70" y="11"/>
                </a:cubicBezTo>
                <a:cubicBezTo>
                  <a:pt x="78" y="18"/>
                  <a:pt x="83" y="28"/>
                  <a:pt x="83" y="40"/>
                </a:cubicBezTo>
                <a:cubicBezTo>
                  <a:pt x="83" y="51"/>
                  <a:pt x="79" y="61"/>
                  <a:pt x="72" y="69"/>
                </a:cubicBezTo>
                <a:cubicBezTo>
                  <a:pt x="63" y="77"/>
                  <a:pt x="53" y="81"/>
                  <a:pt x="42" y="81"/>
                </a:cubicBezTo>
                <a:cubicBezTo>
                  <a:pt x="30" y="81"/>
                  <a:pt x="20" y="77"/>
                  <a:pt x="13" y="70"/>
                </a:cubicBezTo>
                <a:cubicBezTo>
                  <a:pt x="5" y="62"/>
                  <a:pt x="1" y="52"/>
                  <a:pt x="0" y="41"/>
                </a:cubicBezTo>
                <a:moveTo>
                  <a:pt x="0" y="251"/>
                </a:moveTo>
                <a:cubicBezTo>
                  <a:pt x="0" y="240"/>
                  <a:pt x="4" y="230"/>
                  <a:pt x="11" y="222"/>
                </a:cubicBezTo>
                <a:cubicBezTo>
                  <a:pt x="18" y="214"/>
                  <a:pt x="28" y="210"/>
                  <a:pt x="40" y="210"/>
                </a:cubicBezTo>
                <a:cubicBezTo>
                  <a:pt x="71" y="210"/>
                  <a:pt x="85" y="236"/>
                  <a:pt x="85" y="287"/>
                </a:cubicBezTo>
                <a:cubicBezTo>
                  <a:pt x="85" y="310"/>
                  <a:pt x="81" y="333"/>
                  <a:pt x="72" y="355"/>
                </a:cubicBezTo>
                <a:cubicBezTo>
                  <a:pt x="63" y="378"/>
                  <a:pt x="54" y="395"/>
                  <a:pt x="45" y="406"/>
                </a:cubicBezTo>
                <a:cubicBezTo>
                  <a:pt x="36" y="417"/>
                  <a:pt x="30" y="423"/>
                  <a:pt x="27" y="423"/>
                </a:cubicBezTo>
                <a:cubicBezTo>
                  <a:pt x="26" y="423"/>
                  <a:pt x="23" y="421"/>
                  <a:pt x="19" y="418"/>
                </a:cubicBezTo>
                <a:cubicBezTo>
                  <a:pt x="15" y="414"/>
                  <a:pt x="13" y="411"/>
                  <a:pt x="12" y="410"/>
                </a:cubicBezTo>
                <a:cubicBezTo>
                  <a:pt x="11" y="408"/>
                  <a:pt x="14" y="404"/>
                  <a:pt x="20" y="397"/>
                </a:cubicBezTo>
                <a:cubicBezTo>
                  <a:pt x="26" y="390"/>
                  <a:pt x="33" y="379"/>
                  <a:pt x="40" y="364"/>
                </a:cubicBezTo>
                <a:cubicBezTo>
                  <a:pt x="48" y="350"/>
                  <a:pt x="53" y="334"/>
                  <a:pt x="56" y="318"/>
                </a:cubicBezTo>
                <a:cubicBezTo>
                  <a:pt x="56" y="315"/>
                  <a:pt x="57" y="311"/>
                  <a:pt x="57" y="307"/>
                </a:cubicBezTo>
                <a:cubicBezTo>
                  <a:pt x="58" y="302"/>
                  <a:pt x="58" y="298"/>
                  <a:pt x="59" y="295"/>
                </a:cubicBezTo>
                <a:cubicBezTo>
                  <a:pt x="60" y="291"/>
                  <a:pt x="60" y="289"/>
                  <a:pt x="59" y="289"/>
                </a:cubicBezTo>
                <a:cubicBezTo>
                  <a:pt x="59" y="289"/>
                  <a:pt x="58" y="289"/>
                  <a:pt x="56" y="289"/>
                </a:cubicBezTo>
                <a:cubicBezTo>
                  <a:pt x="55" y="290"/>
                  <a:pt x="50" y="291"/>
                  <a:pt x="44" y="292"/>
                </a:cubicBezTo>
                <a:cubicBezTo>
                  <a:pt x="29" y="292"/>
                  <a:pt x="18" y="288"/>
                  <a:pt x="11" y="280"/>
                </a:cubicBezTo>
                <a:cubicBezTo>
                  <a:pt x="4" y="272"/>
                  <a:pt x="0" y="262"/>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0" name=""/>
          <p:cNvSpPr/>
          <p:nvPr/>
        </p:nvSpPr>
        <p:spPr>
          <a:xfrm>
            <a:off x="10577160" y="2450880"/>
            <a:ext cx="158400" cy="162000"/>
          </a:xfrm>
          <a:custGeom>
            <a:avLst/>
            <a:gdLst/>
            <a:ahLst/>
            <a:rect l="0" t="0" r="r" b="b"/>
            <a:pathLst>
              <a:path w="440" h="450">
                <a:moveTo>
                  <a:pt x="176" y="312"/>
                </a:moveTo>
                <a:cubicBezTo>
                  <a:pt x="163" y="312"/>
                  <a:pt x="152" y="312"/>
                  <a:pt x="142" y="310"/>
                </a:cubicBezTo>
                <a:cubicBezTo>
                  <a:pt x="133" y="309"/>
                  <a:pt x="126" y="308"/>
                  <a:pt x="121" y="306"/>
                </a:cubicBezTo>
                <a:cubicBezTo>
                  <a:pt x="117" y="305"/>
                  <a:pt x="114" y="304"/>
                  <a:pt x="113" y="304"/>
                </a:cubicBezTo>
                <a:cubicBezTo>
                  <a:pt x="113" y="304"/>
                  <a:pt x="111" y="312"/>
                  <a:pt x="107" y="329"/>
                </a:cubicBezTo>
                <a:cubicBezTo>
                  <a:pt x="104" y="345"/>
                  <a:pt x="99" y="363"/>
                  <a:pt x="94" y="382"/>
                </a:cubicBezTo>
                <a:cubicBezTo>
                  <a:pt x="88" y="401"/>
                  <a:pt x="84" y="414"/>
                  <a:pt x="82" y="421"/>
                </a:cubicBezTo>
                <a:cubicBezTo>
                  <a:pt x="73" y="440"/>
                  <a:pt x="57" y="450"/>
                  <a:pt x="35" y="450"/>
                </a:cubicBezTo>
                <a:cubicBezTo>
                  <a:pt x="25" y="450"/>
                  <a:pt x="16" y="446"/>
                  <a:pt x="10" y="439"/>
                </a:cubicBezTo>
                <a:cubicBezTo>
                  <a:pt x="3" y="433"/>
                  <a:pt x="0" y="424"/>
                  <a:pt x="0" y="414"/>
                </a:cubicBezTo>
                <a:cubicBezTo>
                  <a:pt x="2" y="407"/>
                  <a:pt x="17" y="344"/>
                  <a:pt x="47" y="224"/>
                </a:cubicBezTo>
                <a:cubicBezTo>
                  <a:pt x="77" y="102"/>
                  <a:pt x="93" y="39"/>
                  <a:pt x="95" y="33"/>
                </a:cubicBezTo>
                <a:cubicBezTo>
                  <a:pt x="99" y="24"/>
                  <a:pt x="105" y="16"/>
                  <a:pt x="113" y="10"/>
                </a:cubicBezTo>
                <a:cubicBezTo>
                  <a:pt x="122" y="3"/>
                  <a:pt x="132" y="0"/>
                  <a:pt x="142" y="0"/>
                </a:cubicBezTo>
                <a:cubicBezTo>
                  <a:pt x="155" y="0"/>
                  <a:pt x="164" y="4"/>
                  <a:pt x="169" y="11"/>
                </a:cubicBezTo>
                <a:cubicBezTo>
                  <a:pt x="175" y="18"/>
                  <a:pt x="178" y="25"/>
                  <a:pt x="179" y="33"/>
                </a:cubicBezTo>
                <a:cubicBezTo>
                  <a:pt x="179" y="38"/>
                  <a:pt x="172" y="69"/>
                  <a:pt x="158" y="124"/>
                </a:cubicBezTo>
                <a:cubicBezTo>
                  <a:pt x="144" y="180"/>
                  <a:pt x="137" y="215"/>
                  <a:pt x="136" y="230"/>
                </a:cubicBezTo>
                <a:cubicBezTo>
                  <a:pt x="136" y="262"/>
                  <a:pt x="152" y="278"/>
                  <a:pt x="185" y="278"/>
                </a:cubicBezTo>
                <a:cubicBezTo>
                  <a:pt x="201" y="278"/>
                  <a:pt x="217" y="272"/>
                  <a:pt x="232" y="261"/>
                </a:cubicBezTo>
                <a:cubicBezTo>
                  <a:pt x="247" y="250"/>
                  <a:pt x="256" y="240"/>
                  <a:pt x="261" y="233"/>
                </a:cubicBezTo>
                <a:cubicBezTo>
                  <a:pt x="262" y="232"/>
                  <a:pt x="270" y="199"/>
                  <a:pt x="286" y="135"/>
                </a:cubicBezTo>
                <a:cubicBezTo>
                  <a:pt x="302" y="71"/>
                  <a:pt x="310" y="39"/>
                  <a:pt x="311" y="37"/>
                </a:cubicBezTo>
                <a:cubicBezTo>
                  <a:pt x="321" y="16"/>
                  <a:pt x="337" y="6"/>
                  <a:pt x="358" y="6"/>
                </a:cubicBezTo>
                <a:cubicBezTo>
                  <a:pt x="370" y="6"/>
                  <a:pt x="378" y="9"/>
                  <a:pt x="385" y="16"/>
                </a:cubicBezTo>
                <a:cubicBezTo>
                  <a:pt x="391" y="23"/>
                  <a:pt x="394" y="30"/>
                  <a:pt x="394" y="37"/>
                </a:cubicBezTo>
                <a:cubicBezTo>
                  <a:pt x="394" y="42"/>
                  <a:pt x="391" y="59"/>
                  <a:pt x="383" y="90"/>
                </a:cubicBezTo>
                <a:cubicBezTo>
                  <a:pt x="376" y="120"/>
                  <a:pt x="368" y="153"/>
                  <a:pt x="359" y="187"/>
                </a:cubicBezTo>
                <a:cubicBezTo>
                  <a:pt x="350" y="220"/>
                  <a:pt x="345" y="240"/>
                  <a:pt x="345" y="244"/>
                </a:cubicBezTo>
                <a:cubicBezTo>
                  <a:pt x="344" y="249"/>
                  <a:pt x="344" y="254"/>
                  <a:pt x="344" y="258"/>
                </a:cubicBezTo>
                <a:cubicBezTo>
                  <a:pt x="344" y="272"/>
                  <a:pt x="348" y="279"/>
                  <a:pt x="356" y="279"/>
                </a:cubicBezTo>
                <a:cubicBezTo>
                  <a:pt x="366" y="279"/>
                  <a:pt x="374" y="271"/>
                  <a:pt x="381" y="256"/>
                </a:cubicBezTo>
                <a:cubicBezTo>
                  <a:pt x="386" y="248"/>
                  <a:pt x="390" y="234"/>
                  <a:pt x="395" y="216"/>
                </a:cubicBezTo>
                <a:cubicBezTo>
                  <a:pt x="397" y="207"/>
                  <a:pt x="399" y="201"/>
                  <a:pt x="400" y="200"/>
                </a:cubicBezTo>
                <a:cubicBezTo>
                  <a:pt x="402" y="199"/>
                  <a:pt x="407" y="198"/>
                  <a:pt x="415" y="197"/>
                </a:cubicBezTo>
                <a:lnTo>
                  <a:pt x="419" y="197"/>
                </a:lnTo>
                <a:lnTo>
                  <a:pt x="426" y="197"/>
                </a:lnTo>
                <a:cubicBezTo>
                  <a:pt x="435" y="197"/>
                  <a:pt x="440" y="201"/>
                  <a:pt x="440" y="207"/>
                </a:cubicBezTo>
                <a:cubicBezTo>
                  <a:pt x="439" y="210"/>
                  <a:pt x="438" y="213"/>
                  <a:pt x="438" y="218"/>
                </a:cubicBezTo>
                <a:cubicBezTo>
                  <a:pt x="437" y="222"/>
                  <a:pt x="433" y="231"/>
                  <a:pt x="428" y="243"/>
                </a:cubicBezTo>
                <a:cubicBezTo>
                  <a:pt x="423" y="256"/>
                  <a:pt x="417" y="267"/>
                  <a:pt x="412" y="275"/>
                </a:cubicBezTo>
                <a:cubicBezTo>
                  <a:pt x="406" y="284"/>
                  <a:pt x="398" y="292"/>
                  <a:pt x="385" y="301"/>
                </a:cubicBezTo>
                <a:cubicBezTo>
                  <a:pt x="373" y="309"/>
                  <a:pt x="361" y="313"/>
                  <a:pt x="349" y="312"/>
                </a:cubicBezTo>
                <a:cubicBezTo>
                  <a:pt x="338" y="312"/>
                  <a:pt x="327" y="311"/>
                  <a:pt x="318" y="309"/>
                </a:cubicBezTo>
                <a:cubicBezTo>
                  <a:pt x="308" y="307"/>
                  <a:pt x="301" y="304"/>
                  <a:pt x="295" y="299"/>
                </a:cubicBezTo>
                <a:cubicBezTo>
                  <a:pt x="289" y="295"/>
                  <a:pt x="284" y="292"/>
                  <a:pt x="280" y="289"/>
                </a:cubicBezTo>
                <a:cubicBezTo>
                  <a:pt x="276" y="286"/>
                  <a:pt x="273" y="283"/>
                  <a:pt x="270" y="280"/>
                </a:cubicBezTo>
                <a:lnTo>
                  <a:pt x="268" y="276"/>
                </a:lnTo>
                <a:cubicBezTo>
                  <a:pt x="240" y="300"/>
                  <a:pt x="210"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1" name=""/>
          <p:cNvSpPr/>
          <p:nvPr/>
        </p:nvSpPr>
        <p:spPr>
          <a:xfrm>
            <a:off x="10622160" y="2400480"/>
            <a:ext cx="81720" cy="25200"/>
          </a:xfrm>
          <a:custGeom>
            <a:avLst/>
            <a:gdLst/>
            <a:ahLst/>
            <a:rect l="0" t="0" r="r" b="b"/>
            <a:pathLst>
              <a:path w="227" h="70">
                <a:moveTo>
                  <a:pt x="65" y="45"/>
                </a:moveTo>
                <a:cubicBezTo>
                  <a:pt x="59" y="45"/>
                  <a:pt x="52" y="46"/>
                  <a:pt x="46" y="49"/>
                </a:cubicBezTo>
                <a:cubicBezTo>
                  <a:pt x="40" y="52"/>
                  <a:pt x="36" y="54"/>
                  <a:pt x="33" y="56"/>
                </a:cubicBezTo>
                <a:cubicBezTo>
                  <a:pt x="30" y="59"/>
                  <a:pt x="25" y="64"/>
                  <a:pt x="19" y="70"/>
                </a:cubicBezTo>
                <a:lnTo>
                  <a:pt x="10" y="62"/>
                </a:lnTo>
                <a:lnTo>
                  <a:pt x="0" y="54"/>
                </a:lnTo>
                <a:cubicBezTo>
                  <a:pt x="0" y="53"/>
                  <a:pt x="3" y="50"/>
                  <a:pt x="8" y="44"/>
                </a:cubicBezTo>
                <a:cubicBezTo>
                  <a:pt x="14" y="37"/>
                  <a:pt x="20" y="30"/>
                  <a:pt x="26" y="23"/>
                </a:cubicBezTo>
                <a:cubicBezTo>
                  <a:pt x="32" y="16"/>
                  <a:pt x="37" y="11"/>
                  <a:pt x="40" y="9"/>
                </a:cubicBezTo>
                <a:cubicBezTo>
                  <a:pt x="51" y="3"/>
                  <a:pt x="61" y="0"/>
                  <a:pt x="71" y="0"/>
                </a:cubicBezTo>
                <a:cubicBezTo>
                  <a:pt x="81" y="0"/>
                  <a:pt x="96" y="4"/>
                  <a:pt x="116" y="12"/>
                </a:cubicBezTo>
                <a:cubicBezTo>
                  <a:pt x="136" y="20"/>
                  <a:pt x="151" y="24"/>
                  <a:pt x="162" y="24"/>
                </a:cubicBezTo>
                <a:cubicBezTo>
                  <a:pt x="168" y="24"/>
                  <a:pt x="175" y="23"/>
                  <a:pt x="181" y="20"/>
                </a:cubicBezTo>
                <a:cubicBezTo>
                  <a:pt x="186" y="17"/>
                  <a:pt x="191" y="15"/>
                  <a:pt x="194" y="12"/>
                </a:cubicBezTo>
                <a:cubicBezTo>
                  <a:pt x="197" y="10"/>
                  <a:pt x="202" y="6"/>
                  <a:pt x="208" y="0"/>
                </a:cubicBezTo>
                <a:lnTo>
                  <a:pt x="217" y="8"/>
                </a:lnTo>
                <a:lnTo>
                  <a:pt x="227" y="15"/>
                </a:lnTo>
                <a:cubicBezTo>
                  <a:pt x="208" y="42"/>
                  <a:pt x="192" y="58"/>
                  <a:pt x="178" y="66"/>
                </a:cubicBezTo>
                <a:cubicBezTo>
                  <a:pt x="172" y="69"/>
                  <a:pt x="165" y="70"/>
                  <a:pt x="157" y="70"/>
                </a:cubicBezTo>
                <a:cubicBezTo>
                  <a:pt x="147" y="70"/>
                  <a:pt x="133" y="66"/>
                  <a:pt x="113" y="57"/>
                </a:cubicBezTo>
                <a:cubicBezTo>
                  <a:pt x="93" y="49"/>
                  <a:pt x="77" y="45"/>
                  <a:pt x="65" y="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2" name=""/>
          <p:cNvSpPr/>
          <p:nvPr/>
        </p:nvSpPr>
        <p:spPr>
          <a:xfrm>
            <a:off x="10752840" y="2489760"/>
            <a:ext cx="53640" cy="110160"/>
          </a:xfrm>
          <a:custGeom>
            <a:avLst/>
            <a:gdLst/>
            <a:ahLst/>
            <a:rect l="0" t="0" r="r" b="b"/>
            <a:pathLst>
              <a:path w="149" h="306">
                <a:moveTo>
                  <a:pt x="3" y="115"/>
                </a:moveTo>
                <a:cubicBezTo>
                  <a:pt x="1" y="113"/>
                  <a:pt x="0" y="111"/>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6" y="55"/>
                </a:lnTo>
                <a:cubicBezTo>
                  <a:pt x="67" y="52"/>
                  <a:pt x="69" y="47"/>
                  <a:pt x="70" y="41"/>
                </a:cubicBezTo>
                <a:cubicBezTo>
                  <a:pt x="71" y="35"/>
                  <a:pt x="72" y="31"/>
                  <a:pt x="73" y="29"/>
                </a:cubicBezTo>
                <a:cubicBezTo>
                  <a:pt x="74" y="26"/>
                  <a:pt x="75" y="23"/>
                  <a:pt x="76" y="19"/>
                </a:cubicBezTo>
                <a:cubicBezTo>
                  <a:pt x="77" y="15"/>
                  <a:pt x="78" y="13"/>
                  <a:pt x="80" y="11"/>
                </a:cubicBezTo>
                <a:cubicBezTo>
                  <a:pt x="81" y="9"/>
                  <a:pt x="83" y="8"/>
                  <a:pt x="85" y="5"/>
                </a:cubicBezTo>
                <a:cubicBezTo>
                  <a:pt x="86" y="3"/>
                  <a:pt x="88" y="2"/>
                  <a:pt x="91" y="1"/>
                </a:cubicBezTo>
                <a:cubicBezTo>
                  <a:pt x="94" y="0"/>
                  <a:pt x="97" y="0"/>
                  <a:pt x="100" y="0"/>
                </a:cubicBezTo>
                <a:cubicBezTo>
                  <a:pt x="107" y="0"/>
                  <a:pt x="111" y="2"/>
                  <a:pt x="113" y="5"/>
                </a:cubicBezTo>
                <a:cubicBezTo>
                  <a:pt x="115" y="9"/>
                  <a:pt x="116" y="12"/>
                  <a:pt x="116" y="14"/>
                </a:cubicBezTo>
                <a:cubicBezTo>
                  <a:pt x="116" y="17"/>
                  <a:pt x="115" y="24"/>
                  <a:pt x="112" y="37"/>
                </a:cubicBezTo>
                <a:cubicBezTo>
                  <a:pt x="109" y="50"/>
                  <a:pt x="106" y="62"/>
                  <a:pt x="102" y="75"/>
                </a:cubicBezTo>
                <a:lnTo>
                  <a:pt x="97" y="92"/>
                </a:lnTo>
                <a:cubicBezTo>
                  <a:pt x="97" y="93"/>
                  <a:pt x="106" y="93"/>
                  <a:pt x="121" y="93"/>
                </a:cubicBezTo>
                <a:lnTo>
                  <a:pt x="146" y="93"/>
                </a:lnTo>
                <a:cubicBezTo>
                  <a:pt x="148" y="96"/>
                  <a:pt x="149" y="97"/>
                  <a:pt x="149" y="99"/>
                </a:cubicBezTo>
                <a:cubicBezTo>
                  <a:pt x="149" y="106"/>
                  <a:pt x="147" y="111"/>
                  <a:pt x="143" y="115"/>
                </a:cubicBezTo>
                <a:lnTo>
                  <a:pt x="91" y="115"/>
                </a:lnTo>
                <a:lnTo>
                  <a:pt x="74" y="185"/>
                </a:lnTo>
                <a:cubicBezTo>
                  <a:pt x="61" y="237"/>
                  <a:pt x="55" y="264"/>
                  <a:pt x="55" y="268"/>
                </a:cubicBezTo>
                <a:cubicBezTo>
                  <a:pt x="55" y="281"/>
                  <a:pt x="59" y="288"/>
                  <a:pt x="68" y="288"/>
                </a:cubicBezTo>
                <a:cubicBezTo>
                  <a:pt x="79" y="288"/>
                  <a:pt x="90" y="283"/>
                  <a:pt x="100" y="272"/>
                </a:cubicBezTo>
                <a:cubicBezTo>
                  <a:pt x="112" y="261"/>
                  <a:pt x="120" y="247"/>
                  <a:pt x="127" y="232"/>
                </a:cubicBezTo>
                <a:cubicBezTo>
                  <a:pt x="127" y="230"/>
                  <a:pt x="128" y="227"/>
                  <a:pt x="129" y="227"/>
                </a:cubicBezTo>
                <a:cubicBezTo>
                  <a:pt x="130" y="227"/>
                  <a:pt x="132" y="227"/>
                  <a:pt x="136" y="226"/>
                </a:cubicBezTo>
                <a:lnTo>
                  <a:pt x="138" y="226"/>
                </a:lnTo>
                <a:cubicBezTo>
                  <a:pt x="143" y="226"/>
                  <a:pt x="145" y="227"/>
                  <a:pt x="145" y="231"/>
                </a:cubicBezTo>
                <a:cubicBezTo>
                  <a:pt x="145" y="232"/>
                  <a:pt x="145" y="234"/>
                  <a:pt x="144" y="237"/>
                </a:cubicBezTo>
                <a:cubicBezTo>
                  <a:pt x="142" y="242"/>
                  <a:pt x="139" y="248"/>
                  <a:pt x="135" y="255"/>
                </a:cubicBezTo>
                <a:cubicBezTo>
                  <a:pt x="131" y="262"/>
                  <a:pt x="126" y="269"/>
                  <a:pt x="119" y="277"/>
                </a:cubicBezTo>
                <a:cubicBezTo>
                  <a:pt x="112" y="285"/>
                  <a:pt x="104" y="292"/>
                  <a:pt x="94" y="297"/>
                </a:cubicBezTo>
                <a:cubicBezTo>
                  <a:pt x="84" y="303"/>
                  <a:pt x="74" y="306"/>
                  <a:pt x="65" y="306"/>
                </a:cubicBezTo>
                <a:cubicBezTo>
                  <a:pt x="55" y="306"/>
                  <a:pt x="46" y="303"/>
                  <a:pt x="37" y="298"/>
                </a:cubicBezTo>
                <a:cubicBezTo>
                  <a:pt x="29" y="294"/>
                  <a:pt x="22" y="285"/>
                  <a:pt x="19" y="274"/>
                </a:cubicBezTo>
                <a:cubicBezTo>
                  <a:pt x="18" y="271"/>
                  <a:pt x="18" y="267"/>
                  <a:pt x="18" y="261"/>
                </a:cubicBezTo>
                <a:lnTo>
                  <a:pt x="18" y="252"/>
                </a:lnTo>
                <a:lnTo>
                  <a:pt x="34"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3" name=""/>
          <p:cNvSpPr/>
          <p:nvPr/>
        </p:nvSpPr>
        <p:spPr>
          <a:xfrm>
            <a:off x="10842840" y="2531520"/>
            <a:ext cx="32400" cy="77040"/>
          </a:xfrm>
          <a:custGeom>
            <a:avLst/>
            <a:gdLst/>
            <a:ahLst/>
            <a:rect l="0" t="0" r="r" b="b"/>
            <a:pathLst>
              <a:path w="90" h="214">
                <a:moveTo>
                  <a:pt x="0" y="58"/>
                </a:moveTo>
                <a:cubicBezTo>
                  <a:pt x="0" y="58"/>
                  <a:pt x="0" y="53"/>
                  <a:pt x="0" y="41"/>
                </a:cubicBezTo>
                <a:cubicBezTo>
                  <a:pt x="0" y="30"/>
                  <a:pt x="3" y="20"/>
                  <a:pt x="11" y="12"/>
                </a:cubicBezTo>
                <a:cubicBezTo>
                  <a:pt x="19" y="4"/>
                  <a:pt x="28" y="0"/>
                  <a:pt x="41" y="0"/>
                </a:cubicBezTo>
                <a:cubicBezTo>
                  <a:pt x="53" y="0"/>
                  <a:pt x="64" y="6"/>
                  <a:pt x="74" y="17"/>
                </a:cubicBezTo>
                <a:cubicBezTo>
                  <a:pt x="84" y="28"/>
                  <a:pt x="89" y="48"/>
                  <a:pt x="90" y="77"/>
                </a:cubicBezTo>
                <a:cubicBezTo>
                  <a:pt x="90" y="92"/>
                  <a:pt x="88" y="109"/>
                  <a:pt x="84" y="123"/>
                </a:cubicBezTo>
                <a:cubicBezTo>
                  <a:pt x="80" y="138"/>
                  <a:pt x="75" y="151"/>
                  <a:pt x="70" y="162"/>
                </a:cubicBezTo>
                <a:cubicBezTo>
                  <a:pt x="64" y="173"/>
                  <a:pt x="58" y="182"/>
                  <a:pt x="52" y="190"/>
                </a:cubicBezTo>
                <a:cubicBezTo>
                  <a:pt x="46" y="197"/>
                  <a:pt x="40" y="204"/>
                  <a:pt x="36" y="208"/>
                </a:cubicBezTo>
                <a:cubicBezTo>
                  <a:pt x="31" y="213"/>
                  <a:pt x="28" y="215"/>
                  <a:pt x="27" y="214"/>
                </a:cubicBezTo>
                <a:cubicBezTo>
                  <a:pt x="25" y="214"/>
                  <a:pt x="22" y="212"/>
                  <a:pt x="18" y="208"/>
                </a:cubicBezTo>
                <a:cubicBezTo>
                  <a:pt x="14" y="204"/>
                  <a:pt x="12" y="201"/>
                  <a:pt x="12" y="199"/>
                </a:cubicBezTo>
                <a:cubicBezTo>
                  <a:pt x="12" y="197"/>
                  <a:pt x="15" y="194"/>
                  <a:pt x="20" y="188"/>
                </a:cubicBezTo>
                <a:cubicBezTo>
                  <a:pt x="25" y="183"/>
                  <a:pt x="30" y="176"/>
                  <a:pt x="36" y="168"/>
                </a:cubicBezTo>
                <a:cubicBezTo>
                  <a:pt x="43" y="160"/>
                  <a:pt x="49" y="149"/>
                  <a:pt x="54" y="134"/>
                </a:cubicBezTo>
                <a:cubicBezTo>
                  <a:pt x="59" y="120"/>
                  <a:pt x="63" y="102"/>
                  <a:pt x="65" y="84"/>
                </a:cubicBezTo>
                <a:lnTo>
                  <a:pt x="65" y="76"/>
                </a:lnTo>
                <a:lnTo>
                  <a:pt x="64" y="77"/>
                </a:lnTo>
                <a:cubicBezTo>
                  <a:pt x="63" y="77"/>
                  <a:pt x="62" y="77"/>
                  <a:pt x="61" y="78"/>
                </a:cubicBezTo>
                <a:cubicBezTo>
                  <a:pt x="59" y="78"/>
                  <a:pt x="58" y="79"/>
                  <a:pt x="57" y="80"/>
                </a:cubicBezTo>
                <a:cubicBezTo>
                  <a:pt x="55" y="81"/>
                  <a:pt x="53" y="81"/>
                  <a:pt x="51" y="81"/>
                </a:cubicBezTo>
                <a:cubicBezTo>
                  <a:pt x="48" y="81"/>
                  <a:pt x="45" y="81"/>
                  <a:pt x="43" y="82"/>
                </a:cubicBezTo>
                <a:cubicBezTo>
                  <a:pt x="30" y="82"/>
                  <a:pt x="20"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4" name=""/>
          <p:cNvSpPr/>
          <p:nvPr/>
        </p:nvSpPr>
        <p:spPr>
          <a:xfrm>
            <a:off x="10937520" y="2389320"/>
            <a:ext cx="134280" cy="219240"/>
          </a:xfrm>
          <a:custGeom>
            <a:avLst/>
            <a:gdLst/>
            <a:ahLst/>
            <a:rect l="0" t="0" r="r" b="b"/>
            <a:pathLst>
              <a:path w="373" h="609">
                <a:moveTo>
                  <a:pt x="4" y="609"/>
                </a:moveTo>
                <a:cubicBezTo>
                  <a:pt x="1" y="606"/>
                  <a:pt x="0" y="605"/>
                  <a:pt x="0" y="604"/>
                </a:cubicBezTo>
                <a:cubicBezTo>
                  <a:pt x="0" y="602"/>
                  <a:pt x="18" y="530"/>
                  <a:pt x="54" y="387"/>
                </a:cubicBezTo>
                <a:cubicBezTo>
                  <a:pt x="89" y="243"/>
                  <a:pt x="108" y="169"/>
                  <a:pt x="110" y="162"/>
                </a:cubicBezTo>
                <a:cubicBezTo>
                  <a:pt x="120" y="132"/>
                  <a:pt x="133" y="105"/>
                  <a:pt x="149" y="82"/>
                </a:cubicBezTo>
                <a:cubicBezTo>
                  <a:pt x="165" y="59"/>
                  <a:pt x="180" y="42"/>
                  <a:pt x="194" y="32"/>
                </a:cubicBezTo>
                <a:cubicBezTo>
                  <a:pt x="219" y="11"/>
                  <a:pt x="247" y="0"/>
                  <a:pt x="276" y="0"/>
                </a:cubicBezTo>
                <a:lnTo>
                  <a:pt x="277" y="0"/>
                </a:lnTo>
                <a:cubicBezTo>
                  <a:pt x="305" y="0"/>
                  <a:pt x="328" y="9"/>
                  <a:pt x="346" y="26"/>
                </a:cubicBezTo>
                <a:cubicBezTo>
                  <a:pt x="364" y="43"/>
                  <a:pt x="373" y="65"/>
                  <a:pt x="373" y="91"/>
                </a:cubicBezTo>
                <a:cubicBezTo>
                  <a:pt x="373" y="139"/>
                  <a:pt x="350" y="178"/>
                  <a:pt x="303" y="209"/>
                </a:cubicBezTo>
                <a:lnTo>
                  <a:pt x="312" y="218"/>
                </a:lnTo>
                <a:cubicBezTo>
                  <a:pt x="335" y="241"/>
                  <a:pt x="346" y="270"/>
                  <a:pt x="346" y="307"/>
                </a:cubicBezTo>
                <a:cubicBezTo>
                  <a:pt x="346" y="358"/>
                  <a:pt x="327" y="401"/>
                  <a:pt x="289" y="434"/>
                </a:cubicBezTo>
                <a:cubicBezTo>
                  <a:pt x="250" y="467"/>
                  <a:pt x="206" y="484"/>
                  <a:pt x="158" y="485"/>
                </a:cubicBezTo>
                <a:cubicBezTo>
                  <a:pt x="145" y="485"/>
                  <a:pt x="133" y="483"/>
                  <a:pt x="122" y="479"/>
                </a:cubicBezTo>
                <a:cubicBezTo>
                  <a:pt x="111" y="476"/>
                  <a:pt x="102" y="471"/>
                  <a:pt x="96" y="466"/>
                </a:cubicBezTo>
                <a:cubicBezTo>
                  <a:pt x="90" y="461"/>
                  <a:pt x="85" y="456"/>
                  <a:pt x="81" y="451"/>
                </a:cubicBezTo>
                <a:cubicBezTo>
                  <a:pt x="78" y="445"/>
                  <a:pt x="75" y="441"/>
                  <a:pt x="73" y="438"/>
                </a:cubicBezTo>
                <a:cubicBezTo>
                  <a:pt x="71" y="435"/>
                  <a:pt x="70" y="434"/>
                  <a:pt x="70" y="434"/>
                </a:cubicBezTo>
                <a:lnTo>
                  <a:pt x="26" y="605"/>
                </a:lnTo>
                <a:cubicBezTo>
                  <a:pt x="26" y="608"/>
                  <a:pt x="21" y="609"/>
                  <a:pt x="13" y="609"/>
                </a:cubicBezTo>
                <a:lnTo>
                  <a:pt x="4" y="609"/>
                </a:lnTo>
                <a:moveTo>
                  <a:pt x="223" y="185"/>
                </a:moveTo>
                <a:cubicBezTo>
                  <a:pt x="242" y="185"/>
                  <a:pt x="259" y="188"/>
                  <a:pt x="274" y="194"/>
                </a:cubicBezTo>
                <a:lnTo>
                  <a:pt x="278" y="192"/>
                </a:lnTo>
                <a:cubicBezTo>
                  <a:pt x="280" y="190"/>
                  <a:pt x="281" y="188"/>
                  <a:pt x="282" y="187"/>
                </a:cubicBezTo>
                <a:cubicBezTo>
                  <a:pt x="284" y="185"/>
                  <a:pt x="286" y="183"/>
                  <a:pt x="289" y="180"/>
                </a:cubicBezTo>
                <a:cubicBezTo>
                  <a:pt x="292" y="177"/>
                  <a:pt x="295" y="174"/>
                  <a:pt x="297" y="171"/>
                </a:cubicBezTo>
                <a:cubicBezTo>
                  <a:pt x="300" y="167"/>
                  <a:pt x="302" y="163"/>
                  <a:pt x="305" y="158"/>
                </a:cubicBezTo>
                <a:cubicBezTo>
                  <a:pt x="307" y="153"/>
                  <a:pt x="310" y="148"/>
                  <a:pt x="313" y="142"/>
                </a:cubicBezTo>
                <a:cubicBezTo>
                  <a:pt x="316" y="136"/>
                  <a:pt x="318" y="130"/>
                  <a:pt x="319" y="123"/>
                </a:cubicBezTo>
                <a:cubicBezTo>
                  <a:pt x="320" y="115"/>
                  <a:pt x="322" y="107"/>
                  <a:pt x="324" y="98"/>
                </a:cubicBezTo>
                <a:cubicBezTo>
                  <a:pt x="325" y="94"/>
                  <a:pt x="326" y="87"/>
                  <a:pt x="326" y="76"/>
                </a:cubicBezTo>
                <a:cubicBezTo>
                  <a:pt x="326" y="68"/>
                  <a:pt x="325" y="63"/>
                  <a:pt x="325" y="60"/>
                </a:cubicBezTo>
                <a:cubicBezTo>
                  <a:pt x="318" y="37"/>
                  <a:pt x="301" y="26"/>
                  <a:pt x="274" y="26"/>
                </a:cubicBezTo>
                <a:cubicBezTo>
                  <a:pt x="255" y="26"/>
                  <a:pt x="237" y="31"/>
                  <a:pt x="219" y="42"/>
                </a:cubicBezTo>
                <a:cubicBezTo>
                  <a:pt x="203" y="53"/>
                  <a:pt x="189" y="67"/>
                  <a:pt x="178" y="83"/>
                </a:cubicBezTo>
                <a:cubicBezTo>
                  <a:pt x="167" y="100"/>
                  <a:pt x="158" y="115"/>
                  <a:pt x="152" y="129"/>
                </a:cubicBezTo>
                <a:cubicBezTo>
                  <a:pt x="145" y="143"/>
                  <a:pt x="140" y="157"/>
                  <a:pt x="136" y="169"/>
                </a:cubicBezTo>
                <a:cubicBezTo>
                  <a:pt x="134" y="176"/>
                  <a:pt x="125" y="210"/>
                  <a:pt x="110" y="269"/>
                </a:cubicBezTo>
                <a:cubicBezTo>
                  <a:pt x="95" y="328"/>
                  <a:pt x="88" y="360"/>
                  <a:pt x="87" y="364"/>
                </a:cubicBezTo>
                <a:cubicBezTo>
                  <a:pt x="87" y="367"/>
                  <a:pt x="87" y="371"/>
                  <a:pt x="87" y="379"/>
                </a:cubicBezTo>
                <a:cubicBezTo>
                  <a:pt x="87" y="400"/>
                  <a:pt x="92" y="418"/>
                  <a:pt x="102" y="432"/>
                </a:cubicBezTo>
                <a:cubicBezTo>
                  <a:pt x="116" y="451"/>
                  <a:pt x="135" y="460"/>
                  <a:pt x="160" y="460"/>
                </a:cubicBezTo>
                <a:cubicBezTo>
                  <a:pt x="179" y="460"/>
                  <a:pt x="199" y="455"/>
                  <a:pt x="221" y="443"/>
                </a:cubicBezTo>
                <a:cubicBezTo>
                  <a:pt x="243" y="432"/>
                  <a:pt x="260" y="413"/>
                  <a:pt x="273" y="385"/>
                </a:cubicBezTo>
                <a:cubicBezTo>
                  <a:pt x="280" y="370"/>
                  <a:pt x="286" y="353"/>
                  <a:pt x="289" y="332"/>
                </a:cubicBezTo>
                <a:cubicBezTo>
                  <a:pt x="293" y="313"/>
                  <a:pt x="295" y="298"/>
                  <a:pt x="295" y="288"/>
                </a:cubicBezTo>
                <a:cubicBezTo>
                  <a:pt x="295" y="262"/>
                  <a:pt x="287" y="241"/>
                  <a:pt x="271" y="225"/>
                </a:cubicBezTo>
                <a:cubicBezTo>
                  <a:pt x="252" y="232"/>
                  <a:pt x="235" y="235"/>
                  <a:pt x="219" y="235"/>
                </a:cubicBezTo>
                <a:lnTo>
                  <a:pt x="212" y="235"/>
                </a:lnTo>
                <a:cubicBezTo>
                  <a:pt x="177" y="235"/>
                  <a:pt x="159" y="228"/>
                  <a:pt x="159" y="214"/>
                </a:cubicBezTo>
                <a:cubicBezTo>
                  <a:pt x="159" y="211"/>
                  <a:pt x="160" y="208"/>
                  <a:pt x="161" y="204"/>
                </a:cubicBezTo>
                <a:cubicBezTo>
                  <a:pt x="167" y="192"/>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5" name=""/>
          <p:cNvSpPr/>
          <p:nvPr/>
        </p:nvSpPr>
        <p:spPr>
          <a:xfrm>
            <a:off x="10980360" y="2338920"/>
            <a:ext cx="81720" cy="25200"/>
          </a:xfrm>
          <a:custGeom>
            <a:avLst/>
            <a:gdLst/>
            <a:ahLst/>
            <a:rect l="0" t="0" r="r" b="b"/>
            <a:pathLst>
              <a:path w="227" h="70">
                <a:moveTo>
                  <a:pt x="65" y="46"/>
                </a:moveTo>
                <a:cubicBezTo>
                  <a:pt x="58" y="46"/>
                  <a:pt x="52" y="47"/>
                  <a:pt x="46" y="50"/>
                </a:cubicBezTo>
                <a:cubicBezTo>
                  <a:pt x="40" y="53"/>
                  <a:pt x="36" y="55"/>
                  <a:pt x="33" y="57"/>
                </a:cubicBezTo>
                <a:cubicBezTo>
                  <a:pt x="30" y="60"/>
                  <a:pt x="25" y="64"/>
                  <a:pt x="19" y="70"/>
                </a:cubicBezTo>
                <a:lnTo>
                  <a:pt x="10" y="62"/>
                </a:lnTo>
                <a:lnTo>
                  <a:pt x="0" y="55"/>
                </a:lnTo>
                <a:cubicBezTo>
                  <a:pt x="0" y="54"/>
                  <a:pt x="3" y="51"/>
                  <a:pt x="8" y="44"/>
                </a:cubicBezTo>
                <a:cubicBezTo>
                  <a:pt x="14" y="38"/>
                  <a:pt x="20" y="31"/>
                  <a:pt x="26" y="23"/>
                </a:cubicBezTo>
                <a:cubicBezTo>
                  <a:pt x="32" y="16"/>
                  <a:pt x="37" y="11"/>
                  <a:pt x="40" y="9"/>
                </a:cubicBezTo>
                <a:cubicBezTo>
                  <a:pt x="51" y="3"/>
                  <a:pt x="61" y="0"/>
                  <a:pt x="71" y="0"/>
                </a:cubicBezTo>
                <a:cubicBezTo>
                  <a:pt x="81" y="0"/>
                  <a:pt x="95" y="4"/>
                  <a:pt x="115" y="12"/>
                </a:cubicBezTo>
                <a:cubicBezTo>
                  <a:pt x="135" y="20"/>
                  <a:pt x="150" y="25"/>
                  <a:pt x="161" y="25"/>
                </a:cubicBezTo>
                <a:cubicBezTo>
                  <a:pt x="167" y="25"/>
                  <a:pt x="174" y="22"/>
                  <a:pt x="180" y="20"/>
                </a:cubicBezTo>
                <a:cubicBezTo>
                  <a:pt x="185" y="17"/>
                  <a:pt x="190" y="15"/>
                  <a:pt x="193" y="12"/>
                </a:cubicBezTo>
                <a:cubicBezTo>
                  <a:pt x="196" y="10"/>
                  <a:pt x="201" y="6"/>
                  <a:pt x="207" y="0"/>
                </a:cubicBezTo>
                <a:lnTo>
                  <a:pt x="217" y="8"/>
                </a:lnTo>
                <a:lnTo>
                  <a:pt x="227" y="15"/>
                </a:lnTo>
                <a:cubicBezTo>
                  <a:pt x="207" y="43"/>
                  <a:pt x="191" y="59"/>
                  <a:pt x="177" y="65"/>
                </a:cubicBezTo>
                <a:cubicBezTo>
                  <a:pt x="171" y="69"/>
                  <a:pt x="164" y="70"/>
                  <a:pt x="156" y="70"/>
                </a:cubicBezTo>
                <a:cubicBezTo>
                  <a:pt x="146" y="70"/>
                  <a:pt x="132" y="66"/>
                  <a:pt x="112" y="58"/>
                </a:cubicBezTo>
                <a:cubicBezTo>
                  <a:pt x="92" y="50"/>
                  <a:pt x="77"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6" name=""/>
          <p:cNvSpPr/>
          <p:nvPr/>
        </p:nvSpPr>
        <p:spPr>
          <a:xfrm>
            <a:off x="11081160" y="2489760"/>
            <a:ext cx="53640" cy="110160"/>
          </a:xfrm>
          <a:custGeom>
            <a:avLst/>
            <a:gdLst/>
            <a:ahLst/>
            <a:rect l="0" t="0" r="r" b="b"/>
            <a:pathLst>
              <a:path w="149" h="306">
                <a:moveTo>
                  <a:pt x="3" y="115"/>
                </a:moveTo>
                <a:cubicBezTo>
                  <a:pt x="1" y="113"/>
                  <a:pt x="0" y="111"/>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5"/>
                  <a:pt x="72" y="31"/>
                  <a:pt x="73" y="29"/>
                </a:cubicBezTo>
                <a:cubicBezTo>
                  <a:pt x="74" y="26"/>
                  <a:pt x="75" y="23"/>
                  <a:pt x="76" y="19"/>
                </a:cubicBezTo>
                <a:cubicBezTo>
                  <a:pt x="78" y="15"/>
                  <a:pt x="79" y="13"/>
                  <a:pt x="81" y="11"/>
                </a:cubicBezTo>
                <a:cubicBezTo>
                  <a:pt x="83" y="9"/>
                  <a:pt x="84" y="8"/>
                  <a:pt x="86" y="5"/>
                </a:cubicBezTo>
                <a:cubicBezTo>
                  <a:pt x="87" y="3"/>
                  <a:pt x="90" y="2"/>
                  <a:pt x="93"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3"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4" y="185"/>
                </a:lnTo>
                <a:cubicBezTo>
                  <a:pt x="61" y="237"/>
                  <a:pt x="55" y="264"/>
                  <a:pt x="55" y="268"/>
                </a:cubicBezTo>
                <a:cubicBezTo>
                  <a:pt x="55" y="281"/>
                  <a:pt x="59" y="288"/>
                  <a:pt x="68" y="288"/>
                </a:cubicBezTo>
                <a:cubicBezTo>
                  <a:pt x="80" y="288"/>
                  <a:pt x="91" y="283"/>
                  <a:pt x="102" y="272"/>
                </a:cubicBezTo>
                <a:cubicBezTo>
                  <a:pt x="112" y="261"/>
                  <a:pt x="121" y="247"/>
                  <a:pt x="127" y="232"/>
                </a:cubicBezTo>
                <a:cubicBezTo>
                  <a:pt x="128" y="230"/>
                  <a:pt x="128" y="227"/>
                  <a:pt x="129" y="227"/>
                </a:cubicBezTo>
                <a:cubicBezTo>
                  <a:pt x="130" y="227"/>
                  <a:pt x="133" y="227"/>
                  <a:pt x="137" y="226"/>
                </a:cubicBezTo>
                <a:lnTo>
                  <a:pt x="138" y="226"/>
                </a:lnTo>
                <a:cubicBezTo>
                  <a:pt x="143" y="226"/>
                  <a:pt x="146" y="227"/>
                  <a:pt x="146" y="231"/>
                </a:cubicBezTo>
                <a:cubicBezTo>
                  <a:pt x="146" y="232"/>
                  <a:pt x="145" y="234"/>
                  <a:pt x="144" y="237"/>
                </a:cubicBezTo>
                <a:cubicBezTo>
                  <a:pt x="143" y="242"/>
                  <a:pt x="140" y="248"/>
                  <a:pt x="136" y="255"/>
                </a:cubicBezTo>
                <a:cubicBezTo>
                  <a:pt x="131" y="262"/>
                  <a:pt x="126" y="269"/>
                  <a:pt x="119" y="277"/>
                </a:cubicBezTo>
                <a:cubicBezTo>
                  <a:pt x="113" y="285"/>
                  <a:pt x="104" y="292"/>
                  <a:pt x="95" y="297"/>
                </a:cubicBezTo>
                <a:cubicBezTo>
                  <a:pt x="85" y="303"/>
                  <a:pt x="75" y="306"/>
                  <a:pt x="65" y="306"/>
                </a:cubicBezTo>
                <a:cubicBezTo>
                  <a:pt x="55" y="306"/>
                  <a:pt x="46" y="303"/>
                  <a:pt x="37" y="298"/>
                </a:cubicBezTo>
                <a:cubicBezTo>
                  <a:pt x="29" y="294"/>
                  <a:pt x="23" y="285"/>
                  <a:pt x="19" y="274"/>
                </a:cubicBezTo>
                <a:cubicBezTo>
                  <a:pt x="18" y="271"/>
                  <a:pt x="18" y="267"/>
                  <a:pt x="18" y="261"/>
                </a:cubicBezTo>
                <a:lnTo>
                  <a:pt x="18" y="252"/>
                </a:lnTo>
                <a:lnTo>
                  <a:pt x="35" y="184"/>
                </a:lnTo>
                <a:cubicBezTo>
                  <a:pt x="46" y="139"/>
                  <a:pt x="52"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7" name=""/>
          <p:cNvSpPr/>
          <p:nvPr/>
        </p:nvSpPr>
        <p:spPr>
          <a:xfrm>
            <a:off x="11158200" y="2394000"/>
            <a:ext cx="93960" cy="167400"/>
          </a:xfrm>
          <a:custGeom>
            <a:avLst/>
            <a:gdLst/>
            <a:ahLst/>
            <a:rect l="0" t="0" r="r" b="b"/>
            <a:pathLst>
              <a:path w="261" h="465">
                <a:moveTo>
                  <a:pt x="253" y="465"/>
                </a:moveTo>
                <a:cubicBezTo>
                  <a:pt x="240" y="464"/>
                  <a:pt x="200" y="463"/>
                  <a:pt x="132" y="463"/>
                </a:cubicBezTo>
                <a:cubicBezTo>
                  <a:pt x="62" y="463"/>
                  <a:pt x="21" y="464"/>
                  <a:pt x="9" y="465"/>
                </a:cubicBezTo>
                <a:lnTo>
                  <a:pt x="0" y="465"/>
                </a:lnTo>
                <a:lnTo>
                  <a:pt x="0" y="423"/>
                </a:lnTo>
                <a:lnTo>
                  <a:pt x="78" y="423"/>
                </a:lnTo>
                <a:lnTo>
                  <a:pt x="78" y="42"/>
                </a:lnTo>
                <a:lnTo>
                  <a:pt x="0" y="42"/>
                </a:lnTo>
                <a:lnTo>
                  <a:pt x="0" y="0"/>
                </a:lnTo>
                <a:lnTo>
                  <a:pt x="9" y="0"/>
                </a:lnTo>
                <a:cubicBezTo>
                  <a:pt x="21" y="1"/>
                  <a:pt x="62" y="2"/>
                  <a:pt x="132" y="2"/>
                </a:cubicBezTo>
                <a:cubicBezTo>
                  <a:pt x="200" y="2"/>
                  <a:pt x="240" y="1"/>
                  <a:pt x="253" y="0"/>
                </a:cubicBezTo>
                <a:lnTo>
                  <a:pt x="261" y="0"/>
                </a:lnTo>
                <a:lnTo>
                  <a:pt x="261" y="42"/>
                </a:lnTo>
                <a:lnTo>
                  <a:pt x="184" y="42"/>
                </a:lnTo>
                <a:lnTo>
                  <a:pt x="184" y="423"/>
                </a:lnTo>
                <a:lnTo>
                  <a:pt x="261" y="423"/>
                </a:lnTo>
                <a:lnTo>
                  <a:pt x="261"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8" name=""/>
          <p:cNvSpPr/>
          <p:nvPr/>
        </p:nvSpPr>
        <p:spPr>
          <a:xfrm>
            <a:off x="11271600" y="2378520"/>
            <a:ext cx="58680" cy="243720"/>
          </a:xfrm>
          <a:custGeom>
            <a:avLst/>
            <a:gdLst/>
            <a:ahLst/>
            <a:rect l="0" t="0" r="r" b="b"/>
            <a:pathLst>
              <a:path w="163" h="677">
                <a:moveTo>
                  <a:pt x="4" y="0"/>
                </a:moveTo>
                <a:lnTo>
                  <a:pt x="7" y="0"/>
                </a:lnTo>
                <a:cubicBezTo>
                  <a:pt x="9" y="0"/>
                  <a:pt x="12" y="0"/>
                  <a:pt x="14" y="0"/>
                </a:cubicBezTo>
                <a:lnTo>
                  <a:pt x="22" y="0"/>
                </a:lnTo>
                <a:lnTo>
                  <a:pt x="41" y="16"/>
                </a:lnTo>
                <a:cubicBezTo>
                  <a:pt x="83" y="54"/>
                  <a:pt x="114" y="102"/>
                  <a:pt x="134" y="159"/>
                </a:cubicBezTo>
                <a:cubicBezTo>
                  <a:pt x="153" y="217"/>
                  <a:pt x="163" y="276"/>
                  <a:pt x="163" y="338"/>
                </a:cubicBezTo>
                <a:cubicBezTo>
                  <a:pt x="163" y="369"/>
                  <a:pt x="161" y="398"/>
                  <a:pt x="156" y="426"/>
                </a:cubicBezTo>
                <a:cubicBezTo>
                  <a:pt x="151" y="455"/>
                  <a:pt x="146" y="479"/>
                  <a:pt x="140" y="500"/>
                </a:cubicBezTo>
                <a:cubicBezTo>
                  <a:pt x="135" y="520"/>
                  <a:pt x="126" y="539"/>
                  <a:pt x="115" y="559"/>
                </a:cubicBezTo>
                <a:cubicBezTo>
                  <a:pt x="105" y="579"/>
                  <a:pt x="96" y="594"/>
                  <a:pt x="90" y="605"/>
                </a:cubicBezTo>
                <a:cubicBezTo>
                  <a:pt x="83" y="615"/>
                  <a:pt x="74" y="626"/>
                  <a:pt x="62" y="639"/>
                </a:cubicBezTo>
                <a:cubicBezTo>
                  <a:pt x="50" y="652"/>
                  <a:pt x="43" y="659"/>
                  <a:pt x="40" y="661"/>
                </a:cubicBezTo>
                <a:cubicBezTo>
                  <a:pt x="38" y="664"/>
                  <a:pt x="33" y="668"/>
                  <a:pt x="25" y="674"/>
                </a:cubicBezTo>
                <a:cubicBezTo>
                  <a:pt x="23" y="676"/>
                  <a:pt x="23" y="677"/>
                  <a:pt x="22" y="677"/>
                </a:cubicBezTo>
                <a:lnTo>
                  <a:pt x="14" y="677"/>
                </a:lnTo>
                <a:cubicBezTo>
                  <a:pt x="10" y="677"/>
                  <a:pt x="8" y="677"/>
                  <a:pt x="7" y="677"/>
                </a:cubicBezTo>
                <a:cubicBezTo>
                  <a:pt x="4" y="677"/>
                  <a:pt x="3" y="676"/>
                  <a:pt x="2" y="675"/>
                </a:cubicBezTo>
                <a:cubicBezTo>
                  <a:pt x="1" y="674"/>
                  <a:pt x="1" y="672"/>
                  <a:pt x="0" y="669"/>
                </a:cubicBezTo>
                <a:cubicBezTo>
                  <a:pt x="1" y="668"/>
                  <a:pt x="3" y="665"/>
                  <a:pt x="9" y="660"/>
                </a:cubicBezTo>
                <a:cubicBezTo>
                  <a:pt x="78" y="587"/>
                  <a:pt x="113" y="479"/>
                  <a:pt x="113" y="338"/>
                </a:cubicBezTo>
                <a:cubicBezTo>
                  <a:pt x="113" y="196"/>
                  <a:pt x="78" y="89"/>
                  <a:pt x="9"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89" name=""/>
          <p:cNvSpPr txBox="1"/>
          <p:nvPr/>
        </p:nvSpPr>
        <p:spPr>
          <a:xfrm>
            <a:off x="7885440" y="2381760"/>
            <a:ext cx="1783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もまたガウス分布 </a:t>
            </a:r>
            <a:endParaRPr b="0" lang="en-US" sz="1560" strike="noStrike" u="none">
              <a:solidFill>
                <a:srgbClr val="000000"/>
              </a:solidFill>
              <a:effectLst/>
              <a:uFillTx/>
              <a:latin typeface="Times New Roman"/>
            </a:endParaRPr>
          </a:p>
        </p:txBody>
      </p:sp>
      <p:sp>
        <p:nvSpPr>
          <p:cNvPr id="1490" name=""/>
          <p:cNvSpPr txBox="1"/>
          <p:nvPr/>
        </p:nvSpPr>
        <p:spPr>
          <a:xfrm>
            <a:off x="11354040" y="2381760"/>
            <a:ext cx="298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a:t>
            </a:r>
            <a:endParaRPr b="0" lang="en-US" sz="1560" strike="noStrike" u="none">
              <a:solidFill>
                <a:srgbClr val="000000"/>
              </a:solidFill>
              <a:effectLst/>
              <a:uFillTx/>
              <a:latin typeface="Times New Roman"/>
            </a:endParaRPr>
          </a:p>
        </p:txBody>
      </p:sp>
      <p:sp>
        <p:nvSpPr>
          <p:cNvPr id="1491" name=""/>
          <p:cNvSpPr txBox="1"/>
          <p:nvPr/>
        </p:nvSpPr>
        <p:spPr>
          <a:xfrm>
            <a:off x="762120" y="2659320"/>
            <a:ext cx="1981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なることが導出できる</a:t>
            </a:r>
            <a:endParaRPr b="0" lang="en-US" sz="1560" strike="noStrike" u="none">
              <a:solidFill>
                <a:srgbClr val="000000"/>
              </a:solidFill>
              <a:effectLst/>
              <a:uFillTx/>
              <a:latin typeface="Times New Roman"/>
            </a:endParaRPr>
          </a:p>
        </p:txBody>
      </p:sp>
      <p:sp>
        <p:nvSpPr>
          <p:cNvPr id="1492"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26/28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49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49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496" name=""/>
          <p:cNvSpPr/>
          <p:nvPr/>
        </p:nvSpPr>
        <p:spPr>
          <a:xfrm>
            <a:off x="542880" y="1019160"/>
            <a:ext cx="76320" cy="76320"/>
          </a:xfrm>
          <a:custGeom>
            <a:avLst/>
            <a:gdLst/>
            <a:ahLst/>
            <a:rect l="0" t="0" r="r" b="b"/>
            <a:pathLst>
              <a:path w="212" h="212">
                <a:moveTo>
                  <a:pt x="212" y="106"/>
                </a:moveTo>
                <a:cubicBezTo>
                  <a:pt x="212" y="120"/>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0"/>
                  <a:pt x="0" y="106"/>
                </a:cubicBezTo>
                <a:cubicBezTo>
                  <a:pt x="0" y="92"/>
                  <a:pt x="2" y="79"/>
                  <a:pt x="8" y="66"/>
                </a:cubicBezTo>
                <a:cubicBezTo>
                  <a:pt x="13" y="53"/>
                  <a:pt x="21" y="41"/>
                  <a:pt x="31" y="32"/>
                </a:cubicBezTo>
                <a:cubicBezTo>
                  <a:pt x="41" y="22"/>
                  <a:pt x="52" y="13"/>
                  <a:pt x="65" y="8"/>
                </a:cubicBezTo>
                <a:cubicBezTo>
                  <a:pt x="79" y="2"/>
                  <a:pt x="92" y="0"/>
                  <a:pt x="106" y="0"/>
                </a:cubicBezTo>
                <a:cubicBezTo>
                  <a:pt x="120" y="0"/>
                  <a:pt x="134" y="2"/>
                  <a:pt x="147" y="8"/>
                </a:cubicBezTo>
                <a:cubicBezTo>
                  <a:pt x="160" y="13"/>
                  <a:pt x="171" y="22"/>
                  <a:pt x="181" y="32"/>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97" name=""/>
          <p:cNvSpPr/>
          <p:nvPr/>
        </p:nvSpPr>
        <p:spPr>
          <a:xfrm>
            <a:off x="770040" y="1027440"/>
            <a:ext cx="158040" cy="161640"/>
          </a:xfrm>
          <a:custGeom>
            <a:avLst/>
            <a:gdLst/>
            <a:ahLst/>
            <a:rect l="0" t="0" r="r" b="b"/>
            <a:pathLst>
              <a:path w="439" h="449">
                <a:moveTo>
                  <a:pt x="176" y="312"/>
                </a:moveTo>
                <a:cubicBezTo>
                  <a:pt x="163" y="312"/>
                  <a:pt x="152" y="311"/>
                  <a:pt x="142" y="310"/>
                </a:cubicBezTo>
                <a:cubicBezTo>
                  <a:pt x="133" y="309"/>
                  <a:pt x="126" y="307"/>
                  <a:pt x="121" y="306"/>
                </a:cubicBezTo>
                <a:cubicBezTo>
                  <a:pt x="117" y="304"/>
                  <a:pt x="114" y="304"/>
                  <a:pt x="113" y="304"/>
                </a:cubicBezTo>
                <a:cubicBezTo>
                  <a:pt x="113" y="304"/>
                  <a:pt x="111" y="312"/>
                  <a:pt x="107" y="328"/>
                </a:cubicBezTo>
                <a:cubicBezTo>
                  <a:pt x="103" y="344"/>
                  <a:pt x="99" y="362"/>
                  <a:pt x="94" y="382"/>
                </a:cubicBezTo>
                <a:cubicBezTo>
                  <a:pt x="88" y="401"/>
                  <a:pt x="84" y="414"/>
                  <a:pt x="82" y="420"/>
                </a:cubicBezTo>
                <a:cubicBezTo>
                  <a:pt x="73" y="440"/>
                  <a:pt x="57" y="449"/>
                  <a:pt x="35" y="449"/>
                </a:cubicBezTo>
                <a:cubicBezTo>
                  <a:pt x="25" y="449"/>
                  <a:pt x="16" y="446"/>
                  <a:pt x="10" y="439"/>
                </a:cubicBezTo>
                <a:cubicBezTo>
                  <a:pt x="3" y="432"/>
                  <a:pt x="0" y="424"/>
                  <a:pt x="0" y="413"/>
                </a:cubicBezTo>
                <a:cubicBezTo>
                  <a:pt x="2" y="407"/>
                  <a:pt x="17" y="344"/>
                  <a:pt x="47" y="223"/>
                </a:cubicBezTo>
                <a:cubicBezTo>
                  <a:pt x="77" y="103"/>
                  <a:pt x="93" y="39"/>
                  <a:pt x="95" y="32"/>
                </a:cubicBezTo>
                <a:cubicBezTo>
                  <a:pt x="98" y="23"/>
                  <a:pt x="105" y="16"/>
                  <a:pt x="113" y="9"/>
                </a:cubicBezTo>
                <a:cubicBezTo>
                  <a:pt x="122" y="3"/>
                  <a:pt x="131" y="0"/>
                  <a:pt x="142" y="0"/>
                </a:cubicBezTo>
                <a:cubicBezTo>
                  <a:pt x="154" y="0"/>
                  <a:pt x="163" y="3"/>
                  <a:pt x="169" y="11"/>
                </a:cubicBezTo>
                <a:cubicBezTo>
                  <a:pt x="175" y="18"/>
                  <a:pt x="178" y="25"/>
                  <a:pt x="179" y="32"/>
                </a:cubicBezTo>
                <a:cubicBezTo>
                  <a:pt x="179" y="38"/>
                  <a:pt x="172" y="69"/>
                  <a:pt x="158" y="125"/>
                </a:cubicBezTo>
                <a:cubicBezTo>
                  <a:pt x="144" y="180"/>
                  <a:pt x="137" y="215"/>
                  <a:pt x="136" y="229"/>
                </a:cubicBezTo>
                <a:cubicBezTo>
                  <a:pt x="136" y="261"/>
                  <a:pt x="152" y="277"/>
                  <a:pt x="183" y="277"/>
                </a:cubicBezTo>
                <a:cubicBezTo>
                  <a:pt x="200" y="277"/>
                  <a:pt x="216" y="272"/>
                  <a:pt x="231" y="260"/>
                </a:cubicBezTo>
                <a:cubicBezTo>
                  <a:pt x="246" y="249"/>
                  <a:pt x="255" y="240"/>
                  <a:pt x="260" y="232"/>
                </a:cubicBezTo>
                <a:cubicBezTo>
                  <a:pt x="261" y="231"/>
                  <a:pt x="269" y="199"/>
                  <a:pt x="286" y="135"/>
                </a:cubicBezTo>
                <a:cubicBezTo>
                  <a:pt x="302" y="72"/>
                  <a:pt x="310" y="38"/>
                  <a:pt x="311" y="37"/>
                </a:cubicBezTo>
                <a:cubicBezTo>
                  <a:pt x="321" y="16"/>
                  <a:pt x="337" y="5"/>
                  <a:pt x="358" y="5"/>
                </a:cubicBezTo>
                <a:cubicBezTo>
                  <a:pt x="370" y="5"/>
                  <a:pt x="378" y="9"/>
                  <a:pt x="385" y="15"/>
                </a:cubicBezTo>
                <a:cubicBezTo>
                  <a:pt x="391" y="22"/>
                  <a:pt x="394" y="29"/>
                  <a:pt x="394" y="37"/>
                </a:cubicBezTo>
                <a:cubicBezTo>
                  <a:pt x="394" y="41"/>
                  <a:pt x="391" y="60"/>
                  <a:pt x="383" y="90"/>
                </a:cubicBezTo>
                <a:cubicBezTo>
                  <a:pt x="376" y="120"/>
                  <a:pt x="368" y="152"/>
                  <a:pt x="359" y="186"/>
                </a:cubicBezTo>
                <a:cubicBezTo>
                  <a:pt x="350" y="220"/>
                  <a:pt x="345" y="239"/>
                  <a:pt x="345" y="244"/>
                </a:cubicBezTo>
                <a:cubicBezTo>
                  <a:pt x="344" y="249"/>
                  <a:pt x="343" y="254"/>
                  <a:pt x="343" y="258"/>
                </a:cubicBezTo>
                <a:cubicBezTo>
                  <a:pt x="343" y="271"/>
                  <a:pt x="348" y="278"/>
                  <a:pt x="356" y="278"/>
                </a:cubicBezTo>
                <a:cubicBezTo>
                  <a:pt x="366" y="278"/>
                  <a:pt x="374" y="271"/>
                  <a:pt x="381" y="256"/>
                </a:cubicBezTo>
                <a:cubicBezTo>
                  <a:pt x="386" y="247"/>
                  <a:pt x="390" y="234"/>
                  <a:pt x="395" y="216"/>
                </a:cubicBezTo>
                <a:cubicBezTo>
                  <a:pt x="397" y="206"/>
                  <a:pt x="399" y="201"/>
                  <a:pt x="400" y="200"/>
                </a:cubicBezTo>
                <a:cubicBezTo>
                  <a:pt x="402" y="198"/>
                  <a:pt x="407" y="197"/>
                  <a:pt x="415" y="197"/>
                </a:cubicBezTo>
                <a:lnTo>
                  <a:pt x="419" y="197"/>
                </a:lnTo>
                <a:lnTo>
                  <a:pt x="426" y="197"/>
                </a:lnTo>
                <a:cubicBezTo>
                  <a:pt x="435" y="197"/>
                  <a:pt x="439" y="200"/>
                  <a:pt x="439" y="206"/>
                </a:cubicBezTo>
                <a:cubicBezTo>
                  <a:pt x="439" y="209"/>
                  <a:pt x="438" y="213"/>
                  <a:pt x="437" y="217"/>
                </a:cubicBezTo>
                <a:cubicBezTo>
                  <a:pt x="437" y="222"/>
                  <a:pt x="433" y="230"/>
                  <a:pt x="428" y="243"/>
                </a:cubicBezTo>
                <a:cubicBezTo>
                  <a:pt x="423" y="256"/>
                  <a:pt x="417" y="266"/>
                  <a:pt x="412" y="275"/>
                </a:cubicBezTo>
                <a:cubicBezTo>
                  <a:pt x="406" y="283"/>
                  <a:pt x="398" y="292"/>
                  <a:pt x="385" y="300"/>
                </a:cubicBezTo>
                <a:cubicBezTo>
                  <a:pt x="373" y="309"/>
                  <a:pt x="361" y="313"/>
                  <a:pt x="349" y="312"/>
                </a:cubicBezTo>
                <a:cubicBezTo>
                  <a:pt x="338" y="312"/>
                  <a:pt x="327" y="311"/>
                  <a:pt x="318" y="309"/>
                </a:cubicBezTo>
                <a:cubicBezTo>
                  <a:pt x="308" y="306"/>
                  <a:pt x="301" y="303"/>
                  <a:pt x="295" y="299"/>
                </a:cubicBezTo>
                <a:cubicBezTo>
                  <a:pt x="289" y="295"/>
                  <a:pt x="284" y="291"/>
                  <a:pt x="280" y="288"/>
                </a:cubicBezTo>
                <a:cubicBezTo>
                  <a:pt x="276" y="285"/>
                  <a:pt x="273" y="282"/>
                  <a:pt x="269" y="279"/>
                </a:cubicBezTo>
                <a:lnTo>
                  <a:pt x="267" y="275"/>
                </a:lnTo>
                <a:cubicBezTo>
                  <a:pt x="239"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98" name=""/>
          <p:cNvSpPr/>
          <p:nvPr/>
        </p:nvSpPr>
        <p:spPr>
          <a:xfrm>
            <a:off x="815040" y="976680"/>
            <a:ext cx="81360" cy="25560"/>
          </a:xfrm>
          <a:custGeom>
            <a:avLst/>
            <a:gdLst/>
            <a:ahLst/>
            <a:rect l="0" t="0" r="r" b="b"/>
            <a:pathLst>
              <a:path w="226" h="71">
                <a:moveTo>
                  <a:pt x="65" y="46"/>
                </a:moveTo>
                <a:cubicBezTo>
                  <a:pt x="58" y="46"/>
                  <a:pt x="52" y="48"/>
                  <a:pt x="46" y="50"/>
                </a:cubicBezTo>
                <a:cubicBezTo>
                  <a:pt x="40" y="53"/>
                  <a:pt x="36" y="56"/>
                  <a:pt x="33" y="58"/>
                </a:cubicBezTo>
                <a:cubicBezTo>
                  <a:pt x="30" y="60"/>
                  <a:pt x="25" y="64"/>
                  <a:pt x="19" y="71"/>
                </a:cubicBezTo>
                <a:lnTo>
                  <a:pt x="10" y="63"/>
                </a:lnTo>
                <a:lnTo>
                  <a:pt x="0" y="55"/>
                </a:lnTo>
                <a:cubicBezTo>
                  <a:pt x="0" y="55"/>
                  <a:pt x="3" y="51"/>
                  <a:pt x="8" y="45"/>
                </a:cubicBezTo>
                <a:cubicBezTo>
                  <a:pt x="14" y="39"/>
                  <a:pt x="20" y="32"/>
                  <a:pt x="26" y="25"/>
                </a:cubicBezTo>
                <a:cubicBezTo>
                  <a:pt x="32" y="17"/>
                  <a:pt x="37" y="12"/>
                  <a:pt x="40" y="9"/>
                </a:cubicBezTo>
                <a:cubicBezTo>
                  <a:pt x="51" y="3"/>
                  <a:pt x="61" y="0"/>
                  <a:pt x="71" y="0"/>
                </a:cubicBezTo>
                <a:cubicBezTo>
                  <a:pt x="81" y="0"/>
                  <a:pt x="95" y="4"/>
                  <a:pt x="116" y="12"/>
                </a:cubicBezTo>
                <a:cubicBezTo>
                  <a:pt x="136" y="21"/>
                  <a:pt x="151" y="25"/>
                  <a:pt x="162" y="25"/>
                </a:cubicBezTo>
                <a:cubicBezTo>
                  <a:pt x="168" y="25"/>
                  <a:pt x="175" y="24"/>
                  <a:pt x="180" y="21"/>
                </a:cubicBezTo>
                <a:cubicBezTo>
                  <a:pt x="186" y="19"/>
                  <a:pt x="191" y="16"/>
                  <a:pt x="194" y="14"/>
                </a:cubicBezTo>
                <a:cubicBezTo>
                  <a:pt x="197" y="11"/>
                  <a:pt x="202" y="6"/>
                  <a:pt x="208" y="0"/>
                </a:cubicBezTo>
                <a:lnTo>
                  <a:pt x="217" y="8"/>
                </a:lnTo>
                <a:lnTo>
                  <a:pt x="226" y="17"/>
                </a:lnTo>
                <a:cubicBezTo>
                  <a:pt x="208" y="43"/>
                  <a:pt x="192" y="60"/>
                  <a:pt x="178" y="66"/>
                </a:cubicBezTo>
                <a:cubicBezTo>
                  <a:pt x="171" y="69"/>
                  <a:pt x="164" y="71"/>
                  <a:pt x="157" y="71"/>
                </a:cubicBezTo>
                <a:cubicBezTo>
                  <a:pt x="147" y="71"/>
                  <a:pt x="133" y="67"/>
                  <a:pt x="113" y="59"/>
                </a:cubicBezTo>
                <a:cubicBezTo>
                  <a:pt x="92" y="50"/>
                  <a:pt x="76"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99" name=""/>
          <p:cNvSpPr/>
          <p:nvPr/>
        </p:nvSpPr>
        <p:spPr>
          <a:xfrm>
            <a:off x="945360" y="1066320"/>
            <a:ext cx="54000" cy="109800"/>
          </a:xfrm>
          <a:custGeom>
            <a:avLst/>
            <a:gdLst/>
            <a:ahLst/>
            <a:rect l="0" t="0" r="r" b="b"/>
            <a:pathLst>
              <a:path w="150" h="305">
                <a:moveTo>
                  <a:pt x="4" y="115"/>
                </a:moveTo>
                <a:cubicBezTo>
                  <a:pt x="2" y="113"/>
                  <a:pt x="0" y="111"/>
                  <a:pt x="0" y="110"/>
                </a:cubicBezTo>
                <a:cubicBezTo>
                  <a:pt x="0" y="109"/>
                  <a:pt x="1" y="106"/>
                  <a:pt x="2" y="102"/>
                </a:cubicBezTo>
                <a:cubicBezTo>
                  <a:pt x="3" y="99"/>
                  <a:pt x="4" y="96"/>
                  <a:pt x="4" y="96"/>
                </a:cubicBezTo>
                <a:cubicBezTo>
                  <a:pt x="5" y="94"/>
                  <a:pt x="6" y="93"/>
                  <a:pt x="9" y="93"/>
                </a:cubicBezTo>
                <a:cubicBezTo>
                  <a:pt x="11" y="93"/>
                  <a:pt x="19" y="93"/>
                  <a:pt x="33" y="93"/>
                </a:cubicBezTo>
                <a:lnTo>
                  <a:pt x="58" y="93"/>
                </a:lnTo>
                <a:lnTo>
                  <a:pt x="67" y="55"/>
                </a:lnTo>
                <a:cubicBezTo>
                  <a:pt x="68" y="51"/>
                  <a:pt x="70" y="46"/>
                  <a:pt x="71" y="41"/>
                </a:cubicBezTo>
                <a:cubicBezTo>
                  <a:pt x="72" y="35"/>
                  <a:pt x="73" y="31"/>
                  <a:pt x="74" y="28"/>
                </a:cubicBezTo>
                <a:cubicBezTo>
                  <a:pt x="75" y="26"/>
                  <a:pt x="76" y="23"/>
                  <a:pt x="77" y="19"/>
                </a:cubicBezTo>
                <a:cubicBezTo>
                  <a:pt x="78" y="15"/>
                  <a:pt x="79" y="12"/>
                  <a:pt x="81" y="11"/>
                </a:cubicBezTo>
                <a:cubicBezTo>
                  <a:pt x="82" y="9"/>
                  <a:pt x="84" y="7"/>
                  <a:pt x="86" y="5"/>
                </a:cubicBezTo>
                <a:cubicBezTo>
                  <a:pt x="87" y="3"/>
                  <a:pt x="89" y="1"/>
                  <a:pt x="92" y="1"/>
                </a:cubicBezTo>
                <a:cubicBezTo>
                  <a:pt x="95" y="0"/>
                  <a:pt x="98" y="0"/>
                  <a:pt x="101" y="0"/>
                </a:cubicBezTo>
                <a:cubicBezTo>
                  <a:pt x="107" y="0"/>
                  <a:pt x="111" y="2"/>
                  <a:pt x="114" y="5"/>
                </a:cubicBezTo>
                <a:cubicBezTo>
                  <a:pt x="116" y="8"/>
                  <a:pt x="117" y="11"/>
                  <a:pt x="117" y="14"/>
                </a:cubicBezTo>
                <a:cubicBezTo>
                  <a:pt x="117" y="16"/>
                  <a:pt x="116" y="24"/>
                  <a:pt x="113" y="36"/>
                </a:cubicBezTo>
                <a:cubicBezTo>
                  <a:pt x="109" y="49"/>
                  <a:pt x="106" y="62"/>
                  <a:pt x="102" y="74"/>
                </a:cubicBezTo>
                <a:lnTo>
                  <a:pt x="98" y="92"/>
                </a:lnTo>
                <a:cubicBezTo>
                  <a:pt x="98" y="92"/>
                  <a:pt x="106" y="93"/>
                  <a:pt x="122" y="93"/>
                </a:cubicBezTo>
                <a:lnTo>
                  <a:pt x="147" y="93"/>
                </a:lnTo>
                <a:cubicBezTo>
                  <a:pt x="149" y="95"/>
                  <a:pt x="150" y="97"/>
                  <a:pt x="150" y="98"/>
                </a:cubicBezTo>
                <a:cubicBezTo>
                  <a:pt x="150" y="105"/>
                  <a:pt x="148" y="111"/>
                  <a:pt x="144" y="115"/>
                </a:cubicBezTo>
                <a:lnTo>
                  <a:pt x="92" y="115"/>
                </a:lnTo>
                <a:lnTo>
                  <a:pt x="75" y="184"/>
                </a:lnTo>
                <a:cubicBezTo>
                  <a:pt x="62" y="236"/>
                  <a:pt x="56" y="264"/>
                  <a:pt x="56" y="267"/>
                </a:cubicBezTo>
                <a:cubicBezTo>
                  <a:pt x="56" y="281"/>
                  <a:pt x="60" y="288"/>
                  <a:pt x="69" y="288"/>
                </a:cubicBezTo>
                <a:cubicBezTo>
                  <a:pt x="80" y="288"/>
                  <a:pt x="91" y="282"/>
                  <a:pt x="101" y="271"/>
                </a:cubicBezTo>
                <a:cubicBezTo>
                  <a:pt x="113" y="260"/>
                  <a:pt x="121" y="247"/>
                  <a:pt x="128" y="231"/>
                </a:cubicBezTo>
                <a:cubicBezTo>
                  <a:pt x="128" y="228"/>
                  <a:pt x="129" y="227"/>
                  <a:pt x="130" y="227"/>
                </a:cubicBezTo>
                <a:cubicBezTo>
                  <a:pt x="131" y="226"/>
                  <a:pt x="133" y="226"/>
                  <a:pt x="137" y="226"/>
                </a:cubicBezTo>
                <a:lnTo>
                  <a:pt x="139" y="226"/>
                </a:lnTo>
                <a:cubicBezTo>
                  <a:pt x="144" y="226"/>
                  <a:pt x="146" y="227"/>
                  <a:pt x="146" y="231"/>
                </a:cubicBezTo>
                <a:cubicBezTo>
                  <a:pt x="146" y="232"/>
                  <a:pt x="146" y="233"/>
                  <a:pt x="145" y="236"/>
                </a:cubicBezTo>
                <a:cubicBezTo>
                  <a:pt x="143" y="241"/>
                  <a:pt x="141" y="247"/>
                  <a:pt x="136" y="255"/>
                </a:cubicBezTo>
                <a:cubicBezTo>
                  <a:pt x="132" y="262"/>
                  <a:pt x="127" y="269"/>
                  <a:pt x="120" y="277"/>
                </a:cubicBezTo>
                <a:cubicBezTo>
                  <a:pt x="113" y="285"/>
                  <a:pt x="104" y="292"/>
                  <a:pt x="95" y="297"/>
                </a:cubicBezTo>
                <a:cubicBezTo>
                  <a:pt x="85" y="302"/>
                  <a:pt x="75" y="305"/>
                  <a:pt x="66" y="305"/>
                </a:cubicBezTo>
                <a:cubicBezTo>
                  <a:pt x="56" y="305"/>
                  <a:pt x="47" y="303"/>
                  <a:pt x="38" y="298"/>
                </a:cubicBezTo>
                <a:cubicBezTo>
                  <a:pt x="30" y="293"/>
                  <a:pt x="23" y="285"/>
                  <a:pt x="20" y="273"/>
                </a:cubicBezTo>
                <a:cubicBezTo>
                  <a:pt x="19" y="271"/>
                  <a:pt x="19" y="266"/>
                  <a:pt x="19" y="260"/>
                </a:cubicBezTo>
                <a:lnTo>
                  <a:pt x="19" y="252"/>
                </a:lnTo>
                <a:lnTo>
                  <a:pt x="35" y="184"/>
                </a:lnTo>
                <a:cubicBezTo>
                  <a:pt x="47" y="139"/>
                  <a:pt x="52" y="116"/>
                  <a:pt x="53" y="116"/>
                </a:cubicBezTo>
                <a:cubicBezTo>
                  <a:pt x="53" y="115"/>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0" name=""/>
          <p:cNvSpPr/>
          <p:nvPr/>
        </p:nvSpPr>
        <p:spPr>
          <a:xfrm>
            <a:off x="1351080" y="1028520"/>
            <a:ext cx="158040" cy="162000"/>
          </a:xfrm>
          <a:custGeom>
            <a:avLst/>
            <a:gdLst/>
            <a:ahLst/>
            <a:rect l="0" t="0" r="r" b="b"/>
            <a:pathLst>
              <a:path w="439" h="450">
                <a:moveTo>
                  <a:pt x="176" y="312"/>
                </a:moveTo>
                <a:cubicBezTo>
                  <a:pt x="163" y="312"/>
                  <a:pt x="152" y="312"/>
                  <a:pt x="142" y="310"/>
                </a:cubicBezTo>
                <a:cubicBezTo>
                  <a:pt x="133" y="309"/>
                  <a:pt x="126" y="307"/>
                  <a:pt x="121" y="306"/>
                </a:cubicBezTo>
                <a:cubicBezTo>
                  <a:pt x="117" y="305"/>
                  <a:pt x="114" y="304"/>
                  <a:pt x="113" y="304"/>
                </a:cubicBezTo>
                <a:cubicBezTo>
                  <a:pt x="113" y="304"/>
                  <a:pt x="111" y="312"/>
                  <a:pt x="107" y="328"/>
                </a:cubicBezTo>
                <a:cubicBezTo>
                  <a:pt x="103" y="345"/>
                  <a:pt x="99" y="362"/>
                  <a:pt x="93" y="382"/>
                </a:cubicBezTo>
                <a:cubicBezTo>
                  <a:pt x="88" y="401"/>
                  <a:pt x="84" y="414"/>
                  <a:pt x="82" y="420"/>
                </a:cubicBezTo>
                <a:cubicBezTo>
                  <a:pt x="73" y="440"/>
                  <a:pt x="57" y="450"/>
                  <a:pt x="35" y="450"/>
                </a:cubicBezTo>
                <a:cubicBezTo>
                  <a:pt x="24" y="450"/>
                  <a:pt x="16" y="446"/>
                  <a:pt x="10" y="439"/>
                </a:cubicBezTo>
                <a:cubicBezTo>
                  <a:pt x="3" y="433"/>
                  <a:pt x="0" y="424"/>
                  <a:pt x="0" y="414"/>
                </a:cubicBezTo>
                <a:cubicBezTo>
                  <a:pt x="1" y="407"/>
                  <a:pt x="17" y="344"/>
                  <a:pt x="47" y="224"/>
                </a:cubicBezTo>
                <a:cubicBezTo>
                  <a:pt x="77" y="103"/>
                  <a:pt x="93" y="39"/>
                  <a:pt x="95" y="32"/>
                </a:cubicBezTo>
                <a:cubicBezTo>
                  <a:pt x="98" y="23"/>
                  <a:pt x="105" y="16"/>
                  <a:pt x="113" y="9"/>
                </a:cubicBezTo>
                <a:cubicBezTo>
                  <a:pt x="122" y="3"/>
                  <a:pt x="131" y="0"/>
                  <a:pt x="142" y="0"/>
                </a:cubicBezTo>
                <a:cubicBezTo>
                  <a:pt x="154" y="0"/>
                  <a:pt x="163" y="4"/>
                  <a:pt x="169" y="11"/>
                </a:cubicBezTo>
                <a:cubicBezTo>
                  <a:pt x="175" y="18"/>
                  <a:pt x="178" y="25"/>
                  <a:pt x="179" y="32"/>
                </a:cubicBezTo>
                <a:cubicBezTo>
                  <a:pt x="179" y="38"/>
                  <a:pt x="172" y="69"/>
                  <a:pt x="158" y="125"/>
                </a:cubicBezTo>
                <a:cubicBezTo>
                  <a:pt x="144" y="180"/>
                  <a:pt x="137" y="215"/>
                  <a:pt x="136" y="230"/>
                </a:cubicBezTo>
                <a:cubicBezTo>
                  <a:pt x="136" y="262"/>
                  <a:pt x="152" y="278"/>
                  <a:pt x="183" y="278"/>
                </a:cubicBezTo>
                <a:cubicBezTo>
                  <a:pt x="200" y="278"/>
                  <a:pt x="216" y="272"/>
                  <a:pt x="231" y="261"/>
                </a:cubicBezTo>
                <a:cubicBezTo>
                  <a:pt x="246" y="250"/>
                  <a:pt x="255" y="240"/>
                  <a:pt x="260" y="232"/>
                </a:cubicBezTo>
                <a:cubicBezTo>
                  <a:pt x="261" y="231"/>
                  <a:pt x="269" y="199"/>
                  <a:pt x="285" y="136"/>
                </a:cubicBezTo>
                <a:cubicBezTo>
                  <a:pt x="301" y="72"/>
                  <a:pt x="309" y="39"/>
                  <a:pt x="310" y="37"/>
                </a:cubicBezTo>
                <a:cubicBezTo>
                  <a:pt x="320" y="16"/>
                  <a:pt x="336" y="5"/>
                  <a:pt x="357" y="5"/>
                </a:cubicBezTo>
                <a:cubicBezTo>
                  <a:pt x="369" y="5"/>
                  <a:pt x="377" y="9"/>
                  <a:pt x="384" y="16"/>
                </a:cubicBezTo>
                <a:cubicBezTo>
                  <a:pt x="390" y="22"/>
                  <a:pt x="393" y="30"/>
                  <a:pt x="393" y="37"/>
                </a:cubicBezTo>
                <a:cubicBezTo>
                  <a:pt x="393" y="42"/>
                  <a:pt x="390" y="60"/>
                  <a:pt x="382" y="90"/>
                </a:cubicBezTo>
                <a:cubicBezTo>
                  <a:pt x="375" y="121"/>
                  <a:pt x="367" y="153"/>
                  <a:pt x="358" y="186"/>
                </a:cubicBezTo>
                <a:cubicBezTo>
                  <a:pt x="349" y="220"/>
                  <a:pt x="344" y="239"/>
                  <a:pt x="344" y="244"/>
                </a:cubicBezTo>
                <a:cubicBezTo>
                  <a:pt x="343" y="249"/>
                  <a:pt x="342" y="254"/>
                  <a:pt x="342" y="258"/>
                </a:cubicBezTo>
                <a:cubicBezTo>
                  <a:pt x="342" y="272"/>
                  <a:pt x="346" y="278"/>
                  <a:pt x="355" y="278"/>
                </a:cubicBezTo>
                <a:cubicBezTo>
                  <a:pt x="365" y="278"/>
                  <a:pt x="373" y="271"/>
                  <a:pt x="380" y="256"/>
                </a:cubicBezTo>
                <a:cubicBezTo>
                  <a:pt x="385" y="247"/>
                  <a:pt x="389" y="234"/>
                  <a:pt x="394" y="216"/>
                </a:cubicBezTo>
                <a:cubicBezTo>
                  <a:pt x="396" y="207"/>
                  <a:pt x="398" y="201"/>
                  <a:pt x="399" y="200"/>
                </a:cubicBezTo>
                <a:cubicBezTo>
                  <a:pt x="401" y="199"/>
                  <a:pt x="406" y="198"/>
                  <a:pt x="415" y="197"/>
                </a:cubicBezTo>
                <a:lnTo>
                  <a:pt x="419" y="197"/>
                </a:lnTo>
                <a:lnTo>
                  <a:pt x="426" y="197"/>
                </a:lnTo>
                <a:cubicBezTo>
                  <a:pt x="435" y="197"/>
                  <a:pt x="439" y="200"/>
                  <a:pt x="439" y="207"/>
                </a:cubicBezTo>
                <a:cubicBezTo>
                  <a:pt x="439" y="209"/>
                  <a:pt x="438" y="213"/>
                  <a:pt x="437" y="217"/>
                </a:cubicBezTo>
                <a:cubicBezTo>
                  <a:pt x="437" y="222"/>
                  <a:pt x="433" y="231"/>
                  <a:pt x="428" y="243"/>
                </a:cubicBezTo>
                <a:cubicBezTo>
                  <a:pt x="423" y="256"/>
                  <a:pt x="417" y="266"/>
                  <a:pt x="412" y="275"/>
                </a:cubicBezTo>
                <a:cubicBezTo>
                  <a:pt x="405" y="284"/>
                  <a:pt x="397" y="292"/>
                  <a:pt x="384" y="301"/>
                </a:cubicBezTo>
                <a:cubicBezTo>
                  <a:pt x="372" y="309"/>
                  <a:pt x="360" y="313"/>
                  <a:pt x="348" y="312"/>
                </a:cubicBezTo>
                <a:cubicBezTo>
                  <a:pt x="337" y="312"/>
                  <a:pt x="326" y="311"/>
                  <a:pt x="317" y="309"/>
                </a:cubicBezTo>
                <a:cubicBezTo>
                  <a:pt x="307" y="307"/>
                  <a:pt x="300" y="303"/>
                  <a:pt x="294" y="299"/>
                </a:cubicBezTo>
                <a:cubicBezTo>
                  <a:pt x="288" y="295"/>
                  <a:pt x="283" y="292"/>
                  <a:pt x="279" y="289"/>
                </a:cubicBezTo>
                <a:cubicBezTo>
                  <a:pt x="275" y="285"/>
                  <a:pt x="272" y="282"/>
                  <a:pt x="269" y="280"/>
                </a:cubicBezTo>
                <a:lnTo>
                  <a:pt x="267" y="276"/>
                </a:lnTo>
                <a:cubicBezTo>
                  <a:pt x="239" y="300"/>
                  <a:pt x="209" y="312"/>
                  <a:pt x="176"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1" name=""/>
          <p:cNvSpPr/>
          <p:nvPr/>
        </p:nvSpPr>
        <p:spPr>
          <a:xfrm>
            <a:off x="1529280" y="1053720"/>
            <a:ext cx="73800" cy="123480"/>
          </a:xfrm>
          <a:custGeom>
            <a:avLst/>
            <a:gdLst/>
            <a:ahLst/>
            <a:rect l="0" t="0" r="r" b="b"/>
            <a:pathLst>
              <a:path w="205" h="343">
                <a:moveTo>
                  <a:pt x="0" y="242"/>
                </a:moveTo>
                <a:cubicBezTo>
                  <a:pt x="0" y="209"/>
                  <a:pt x="6" y="175"/>
                  <a:pt x="19" y="139"/>
                </a:cubicBezTo>
                <a:cubicBezTo>
                  <a:pt x="31" y="103"/>
                  <a:pt x="48" y="72"/>
                  <a:pt x="70" y="46"/>
                </a:cubicBezTo>
                <a:cubicBezTo>
                  <a:pt x="91" y="19"/>
                  <a:pt x="113" y="4"/>
                  <a:pt x="136" y="1"/>
                </a:cubicBezTo>
                <a:cubicBezTo>
                  <a:pt x="136" y="1"/>
                  <a:pt x="138" y="1"/>
                  <a:pt x="141" y="1"/>
                </a:cubicBezTo>
                <a:cubicBezTo>
                  <a:pt x="143" y="1"/>
                  <a:pt x="145" y="0"/>
                  <a:pt x="147" y="0"/>
                </a:cubicBezTo>
                <a:cubicBezTo>
                  <a:pt x="164" y="1"/>
                  <a:pt x="177" y="9"/>
                  <a:pt x="187" y="24"/>
                </a:cubicBezTo>
                <a:cubicBezTo>
                  <a:pt x="199" y="43"/>
                  <a:pt x="205" y="68"/>
                  <a:pt x="205" y="101"/>
                </a:cubicBezTo>
                <a:cubicBezTo>
                  <a:pt x="205" y="137"/>
                  <a:pt x="198" y="174"/>
                  <a:pt x="184" y="212"/>
                </a:cubicBezTo>
                <a:cubicBezTo>
                  <a:pt x="170" y="250"/>
                  <a:pt x="151" y="281"/>
                  <a:pt x="128" y="306"/>
                </a:cubicBezTo>
                <a:cubicBezTo>
                  <a:pt x="106" y="331"/>
                  <a:pt x="84" y="343"/>
                  <a:pt x="64" y="343"/>
                </a:cubicBezTo>
                <a:lnTo>
                  <a:pt x="60" y="343"/>
                </a:lnTo>
                <a:cubicBezTo>
                  <a:pt x="49" y="343"/>
                  <a:pt x="39" y="340"/>
                  <a:pt x="31" y="333"/>
                </a:cubicBezTo>
                <a:cubicBezTo>
                  <a:pt x="22" y="327"/>
                  <a:pt x="16" y="319"/>
                  <a:pt x="12" y="307"/>
                </a:cubicBezTo>
                <a:cubicBezTo>
                  <a:pt x="8" y="297"/>
                  <a:pt x="5" y="286"/>
                  <a:pt x="3" y="275"/>
                </a:cubicBezTo>
                <a:cubicBezTo>
                  <a:pt x="1" y="264"/>
                  <a:pt x="0" y="253"/>
                  <a:pt x="0" y="242"/>
                </a:cubicBezTo>
                <a:moveTo>
                  <a:pt x="168" y="67"/>
                </a:moveTo>
                <a:cubicBezTo>
                  <a:pt x="168" y="34"/>
                  <a:pt x="159" y="18"/>
                  <a:pt x="142" y="18"/>
                </a:cubicBezTo>
                <a:cubicBezTo>
                  <a:pt x="130" y="18"/>
                  <a:pt x="119" y="25"/>
                  <a:pt x="108" y="39"/>
                </a:cubicBezTo>
                <a:cubicBezTo>
                  <a:pt x="97" y="54"/>
                  <a:pt x="88" y="70"/>
                  <a:pt x="81" y="88"/>
                </a:cubicBezTo>
                <a:cubicBezTo>
                  <a:pt x="74" y="106"/>
                  <a:pt x="69" y="122"/>
                  <a:pt x="65" y="136"/>
                </a:cubicBezTo>
                <a:cubicBezTo>
                  <a:pt x="61" y="150"/>
                  <a:pt x="59" y="158"/>
                  <a:pt x="59" y="160"/>
                </a:cubicBezTo>
                <a:cubicBezTo>
                  <a:pt x="74" y="160"/>
                  <a:pt x="90" y="160"/>
                  <a:pt x="105" y="160"/>
                </a:cubicBezTo>
                <a:lnTo>
                  <a:pt x="152" y="160"/>
                </a:lnTo>
                <a:cubicBezTo>
                  <a:pt x="153" y="160"/>
                  <a:pt x="154" y="154"/>
                  <a:pt x="156" y="144"/>
                </a:cubicBezTo>
                <a:cubicBezTo>
                  <a:pt x="158" y="134"/>
                  <a:pt x="161" y="121"/>
                  <a:pt x="164" y="106"/>
                </a:cubicBezTo>
                <a:cubicBezTo>
                  <a:pt x="167" y="90"/>
                  <a:pt x="168" y="77"/>
                  <a:pt x="168" y="67"/>
                </a:cubicBezTo>
                <a:moveTo>
                  <a:pt x="37" y="274"/>
                </a:moveTo>
                <a:cubicBezTo>
                  <a:pt x="37" y="308"/>
                  <a:pt x="46" y="326"/>
                  <a:pt x="63" y="326"/>
                </a:cubicBezTo>
                <a:cubicBezTo>
                  <a:pt x="68" y="326"/>
                  <a:pt x="73" y="324"/>
                  <a:pt x="78" y="321"/>
                </a:cubicBezTo>
                <a:cubicBezTo>
                  <a:pt x="84" y="318"/>
                  <a:pt x="90" y="311"/>
                  <a:pt x="98" y="302"/>
                </a:cubicBezTo>
                <a:cubicBezTo>
                  <a:pt x="105" y="293"/>
                  <a:pt x="113" y="279"/>
                  <a:pt x="121" y="260"/>
                </a:cubicBezTo>
                <a:cubicBezTo>
                  <a:pt x="128" y="241"/>
                  <a:pt x="136" y="218"/>
                  <a:pt x="145" y="190"/>
                </a:cubicBezTo>
                <a:lnTo>
                  <a:pt x="147" y="182"/>
                </a:lnTo>
                <a:lnTo>
                  <a:pt x="53" y="182"/>
                </a:lnTo>
                <a:cubicBezTo>
                  <a:pt x="53" y="183"/>
                  <a:pt x="51" y="189"/>
                  <a:pt x="48" y="200"/>
                </a:cubicBezTo>
                <a:cubicBezTo>
                  <a:pt x="46" y="212"/>
                  <a:pt x="43" y="224"/>
                  <a:pt x="41" y="238"/>
                </a:cubicBezTo>
                <a:cubicBezTo>
                  <a:pt x="39" y="251"/>
                  <a:pt x="37" y="264"/>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2" name=""/>
          <p:cNvSpPr txBox="1"/>
          <p:nvPr/>
        </p:nvSpPr>
        <p:spPr>
          <a:xfrm>
            <a:off x="1016640" y="95400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endParaRPr b="0" lang="en-US" sz="1560" strike="noStrike" u="none">
              <a:solidFill>
                <a:srgbClr val="000000"/>
              </a:solidFill>
              <a:effectLst/>
              <a:uFillTx/>
              <a:latin typeface="Times New Roman"/>
            </a:endParaRPr>
          </a:p>
        </p:txBody>
      </p:sp>
      <p:sp>
        <p:nvSpPr>
          <p:cNvPr id="1503" name=""/>
          <p:cNvSpPr/>
          <p:nvPr/>
        </p:nvSpPr>
        <p:spPr>
          <a:xfrm>
            <a:off x="2991960" y="1028520"/>
            <a:ext cx="99000" cy="110160"/>
          </a:xfrm>
          <a:custGeom>
            <a:avLst/>
            <a:gdLst/>
            <a:ahLst/>
            <a:rect l="0" t="0" r="r" b="b"/>
            <a:pathLst>
              <a:path w="275" h="306">
                <a:moveTo>
                  <a:pt x="251" y="241"/>
                </a:moveTo>
                <a:cubicBezTo>
                  <a:pt x="255" y="241"/>
                  <a:pt x="258" y="244"/>
                  <a:pt x="261" y="251"/>
                </a:cubicBezTo>
                <a:cubicBezTo>
                  <a:pt x="264" y="258"/>
                  <a:pt x="265" y="264"/>
                  <a:pt x="266" y="270"/>
                </a:cubicBezTo>
                <a:cubicBezTo>
                  <a:pt x="266" y="271"/>
                  <a:pt x="265" y="273"/>
                  <a:pt x="264" y="275"/>
                </a:cubicBezTo>
                <a:cubicBezTo>
                  <a:pt x="263" y="276"/>
                  <a:pt x="260" y="278"/>
                  <a:pt x="255" y="281"/>
                </a:cubicBezTo>
                <a:cubicBezTo>
                  <a:pt x="249" y="285"/>
                  <a:pt x="240" y="289"/>
                  <a:pt x="228" y="294"/>
                </a:cubicBezTo>
                <a:cubicBezTo>
                  <a:pt x="215" y="298"/>
                  <a:pt x="202" y="302"/>
                  <a:pt x="189" y="304"/>
                </a:cubicBezTo>
                <a:cubicBezTo>
                  <a:pt x="184" y="305"/>
                  <a:pt x="174" y="306"/>
                  <a:pt x="161" y="306"/>
                </a:cubicBezTo>
                <a:cubicBezTo>
                  <a:pt x="132" y="306"/>
                  <a:pt x="106" y="302"/>
                  <a:pt x="85" y="294"/>
                </a:cubicBezTo>
                <a:cubicBezTo>
                  <a:pt x="63" y="287"/>
                  <a:pt x="45" y="277"/>
                  <a:pt x="34" y="264"/>
                </a:cubicBezTo>
                <a:cubicBezTo>
                  <a:pt x="22" y="252"/>
                  <a:pt x="13" y="240"/>
                  <a:pt x="8" y="227"/>
                </a:cubicBezTo>
                <a:cubicBezTo>
                  <a:pt x="3" y="214"/>
                  <a:pt x="0" y="201"/>
                  <a:pt x="0" y="188"/>
                </a:cubicBezTo>
                <a:lnTo>
                  <a:pt x="0" y="179"/>
                </a:lnTo>
                <a:cubicBezTo>
                  <a:pt x="0" y="142"/>
                  <a:pt x="11" y="109"/>
                  <a:pt x="34" y="79"/>
                </a:cubicBezTo>
                <a:cubicBezTo>
                  <a:pt x="38" y="72"/>
                  <a:pt x="44" y="66"/>
                  <a:pt x="51" y="60"/>
                </a:cubicBezTo>
                <a:cubicBezTo>
                  <a:pt x="58" y="53"/>
                  <a:pt x="68" y="46"/>
                  <a:pt x="81" y="37"/>
                </a:cubicBezTo>
                <a:cubicBezTo>
                  <a:pt x="93" y="27"/>
                  <a:pt x="109" y="19"/>
                  <a:pt x="129" y="13"/>
                </a:cubicBezTo>
                <a:cubicBezTo>
                  <a:pt x="149" y="7"/>
                  <a:pt x="170" y="2"/>
                  <a:pt x="192" y="1"/>
                </a:cubicBezTo>
                <a:cubicBezTo>
                  <a:pt x="192" y="1"/>
                  <a:pt x="197" y="1"/>
                  <a:pt x="206" y="1"/>
                </a:cubicBezTo>
                <a:cubicBezTo>
                  <a:pt x="215" y="1"/>
                  <a:pt x="223" y="0"/>
                  <a:pt x="230" y="0"/>
                </a:cubicBezTo>
                <a:cubicBezTo>
                  <a:pt x="253" y="0"/>
                  <a:pt x="266" y="1"/>
                  <a:pt x="270" y="4"/>
                </a:cubicBezTo>
                <a:cubicBezTo>
                  <a:pt x="273" y="8"/>
                  <a:pt x="275" y="13"/>
                  <a:pt x="275" y="19"/>
                </a:cubicBezTo>
                <a:cubicBezTo>
                  <a:pt x="273" y="30"/>
                  <a:pt x="267" y="38"/>
                  <a:pt x="258" y="42"/>
                </a:cubicBezTo>
                <a:lnTo>
                  <a:pt x="225" y="43"/>
                </a:lnTo>
                <a:cubicBezTo>
                  <a:pt x="194" y="43"/>
                  <a:pt x="172" y="46"/>
                  <a:pt x="159" y="52"/>
                </a:cubicBezTo>
                <a:cubicBezTo>
                  <a:pt x="137" y="61"/>
                  <a:pt x="122" y="78"/>
                  <a:pt x="112" y="102"/>
                </a:cubicBezTo>
                <a:cubicBezTo>
                  <a:pt x="108" y="111"/>
                  <a:pt x="106" y="117"/>
                  <a:pt x="106" y="120"/>
                </a:cubicBezTo>
                <a:cubicBezTo>
                  <a:pt x="106" y="120"/>
                  <a:pt x="126" y="121"/>
                  <a:pt x="168" y="121"/>
                </a:cubicBezTo>
                <a:cubicBezTo>
                  <a:pt x="174" y="121"/>
                  <a:pt x="182" y="121"/>
                  <a:pt x="191" y="121"/>
                </a:cubicBezTo>
                <a:cubicBezTo>
                  <a:pt x="200" y="121"/>
                  <a:pt x="206" y="120"/>
                  <a:pt x="210" y="120"/>
                </a:cubicBezTo>
                <a:cubicBezTo>
                  <a:pt x="223" y="120"/>
                  <a:pt x="232" y="121"/>
                  <a:pt x="237" y="123"/>
                </a:cubicBezTo>
                <a:cubicBezTo>
                  <a:pt x="242" y="126"/>
                  <a:pt x="245" y="130"/>
                  <a:pt x="245" y="138"/>
                </a:cubicBezTo>
                <a:cubicBezTo>
                  <a:pt x="245" y="150"/>
                  <a:pt x="240" y="158"/>
                  <a:pt x="228" y="162"/>
                </a:cubicBezTo>
                <a:cubicBezTo>
                  <a:pt x="226" y="162"/>
                  <a:pt x="203" y="162"/>
                  <a:pt x="160" y="162"/>
                </a:cubicBezTo>
                <a:cubicBezTo>
                  <a:pt x="116" y="162"/>
                  <a:pt x="95" y="163"/>
                  <a:pt x="95" y="164"/>
                </a:cubicBezTo>
                <a:cubicBezTo>
                  <a:pt x="91" y="176"/>
                  <a:pt x="89" y="190"/>
                  <a:pt x="89" y="206"/>
                </a:cubicBezTo>
                <a:cubicBezTo>
                  <a:pt x="89" y="230"/>
                  <a:pt x="96" y="247"/>
                  <a:pt x="112" y="257"/>
                </a:cubicBezTo>
                <a:cubicBezTo>
                  <a:pt x="127" y="267"/>
                  <a:pt x="146" y="272"/>
                  <a:pt x="168" y="272"/>
                </a:cubicBezTo>
                <a:cubicBezTo>
                  <a:pt x="170" y="272"/>
                  <a:pt x="172" y="272"/>
                  <a:pt x="174" y="272"/>
                </a:cubicBezTo>
                <a:cubicBezTo>
                  <a:pt x="176" y="272"/>
                  <a:pt x="178" y="272"/>
                  <a:pt x="179" y="271"/>
                </a:cubicBezTo>
                <a:cubicBezTo>
                  <a:pt x="192" y="269"/>
                  <a:pt x="207" y="263"/>
                  <a:pt x="222" y="254"/>
                </a:cubicBezTo>
                <a:cubicBezTo>
                  <a:pt x="238" y="245"/>
                  <a:pt x="248"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4" name=""/>
          <p:cNvSpPr txBox="1"/>
          <p:nvPr/>
        </p:nvSpPr>
        <p:spPr>
          <a:xfrm>
            <a:off x="1612800" y="954000"/>
            <a:ext cx="1387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は、それぞれ </a:t>
            </a:r>
            <a:endParaRPr b="0" lang="en-US" sz="1560" strike="noStrike" u="none">
              <a:solidFill>
                <a:srgbClr val="000000"/>
              </a:solidFill>
              <a:effectLst/>
              <a:uFillTx/>
              <a:latin typeface="Times New Roman"/>
            </a:endParaRPr>
          </a:p>
        </p:txBody>
      </p:sp>
      <p:sp>
        <p:nvSpPr>
          <p:cNvPr id="1505" name=""/>
          <p:cNvSpPr/>
          <p:nvPr/>
        </p:nvSpPr>
        <p:spPr>
          <a:xfrm>
            <a:off x="3439440" y="1028520"/>
            <a:ext cx="99360" cy="110160"/>
          </a:xfrm>
          <a:custGeom>
            <a:avLst/>
            <a:gdLst/>
            <a:ahLst/>
            <a:rect l="0" t="0" r="r" b="b"/>
            <a:pathLst>
              <a:path w="276" h="306">
                <a:moveTo>
                  <a:pt x="252" y="241"/>
                </a:moveTo>
                <a:cubicBezTo>
                  <a:pt x="256" y="241"/>
                  <a:pt x="259" y="244"/>
                  <a:pt x="262" y="251"/>
                </a:cubicBezTo>
                <a:cubicBezTo>
                  <a:pt x="264" y="258"/>
                  <a:pt x="266" y="264"/>
                  <a:pt x="266" y="270"/>
                </a:cubicBezTo>
                <a:cubicBezTo>
                  <a:pt x="266" y="271"/>
                  <a:pt x="266" y="273"/>
                  <a:pt x="265" y="275"/>
                </a:cubicBezTo>
                <a:cubicBezTo>
                  <a:pt x="264" y="276"/>
                  <a:pt x="261" y="278"/>
                  <a:pt x="256" y="282"/>
                </a:cubicBezTo>
                <a:cubicBezTo>
                  <a:pt x="250" y="285"/>
                  <a:pt x="241" y="289"/>
                  <a:pt x="229" y="294"/>
                </a:cubicBezTo>
                <a:cubicBezTo>
                  <a:pt x="216" y="299"/>
                  <a:pt x="203" y="302"/>
                  <a:pt x="189" y="305"/>
                </a:cubicBezTo>
                <a:cubicBezTo>
                  <a:pt x="184" y="305"/>
                  <a:pt x="175" y="306"/>
                  <a:pt x="161" y="306"/>
                </a:cubicBezTo>
                <a:cubicBezTo>
                  <a:pt x="131" y="306"/>
                  <a:pt x="106" y="302"/>
                  <a:pt x="84" y="294"/>
                </a:cubicBezTo>
                <a:cubicBezTo>
                  <a:pt x="63" y="287"/>
                  <a:pt x="46" y="277"/>
                  <a:pt x="34" y="265"/>
                </a:cubicBezTo>
                <a:cubicBezTo>
                  <a:pt x="23" y="252"/>
                  <a:pt x="14" y="240"/>
                  <a:pt x="9" y="227"/>
                </a:cubicBezTo>
                <a:cubicBezTo>
                  <a:pt x="3" y="214"/>
                  <a:pt x="0" y="201"/>
                  <a:pt x="0" y="188"/>
                </a:cubicBezTo>
                <a:lnTo>
                  <a:pt x="0" y="179"/>
                </a:lnTo>
                <a:cubicBezTo>
                  <a:pt x="0" y="142"/>
                  <a:pt x="12" y="109"/>
                  <a:pt x="34" y="79"/>
                </a:cubicBezTo>
                <a:cubicBezTo>
                  <a:pt x="39" y="72"/>
                  <a:pt x="44" y="66"/>
                  <a:pt x="51" y="60"/>
                </a:cubicBezTo>
                <a:cubicBezTo>
                  <a:pt x="58" y="54"/>
                  <a:pt x="68" y="46"/>
                  <a:pt x="80" y="37"/>
                </a:cubicBezTo>
                <a:cubicBezTo>
                  <a:pt x="93" y="27"/>
                  <a:pt x="109" y="19"/>
                  <a:pt x="129" y="13"/>
                </a:cubicBezTo>
                <a:cubicBezTo>
                  <a:pt x="149" y="7"/>
                  <a:pt x="170" y="2"/>
                  <a:pt x="193" y="1"/>
                </a:cubicBezTo>
                <a:cubicBezTo>
                  <a:pt x="193" y="1"/>
                  <a:pt x="198" y="1"/>
                  <a:pt x="207" y="1"/>
                </a:cubicBezTo>
                <a:cubicBezTo>
                  <a:pt x="216" y="1"/>
                  <a:pt x="224" y="0"/>
                  <a:pt x="231" y="0"/>
                </a:cubicBezTo>
                <a:cubicBezTo>
                  <a:pt x="254" y="0"/>
                  <a:pt x="267" y="1"/>
                  <a:pt x="271" y="4"/>
                </a:cubicBezTo>
                <a:cubicBezTo>
                  <a:pt x="274" y="8"/>
                  <a:pt x="276" y="13"/>
                  <a:pt x="276" y="19"/>
                </a:cubicBezTo>
                <a:cubicBezTo>
                  <a:pt x="274" y="30"/>
                  <a:pt x="268" y="38"/>
                  <a:pt x="258" y="42"/>
                </a:cubicBezTo>
                <a:lnTo>
                  <a:pt x="226" y="43"/>
                </a:lnTo>
                <a:cubicBezTo>
                  <a:pt x="194" y="43"/>
                  <a:pt x="171" y="46"/>
                  <a:pt x="159" y="52"/>
                </a:cubicBezTo>
                <a:cubicBezTo>
                  <a:pt x="137" y="61"/>
                  <a:pt x="121" y="78"/>
                  <a:pt x="111" y="102"/>
                </a:cubicBezTo>
                <a:cubicBezTo>
                  <a:pt x="107" y="111"/>
                  <a:pt x="105" y="117"/>
                  <a:pt x="105" y="120"/>
                </a:cubicBezTo>
                <a:cubicBezTo>
                  <a:pt x="105" y="120"/>
                  <a:pt x="126" y="121"/>
                  <a:pt x="167" y="121"/>
                </a:cubicBezTo>
                <a:cubicBezTo>
                  <a:pt x="175" y="121"/>
                  <a:pt x="182" y="121"/>
                  <a:pt x="191" y="121"/>
                </a:cubicBezTo>
                <a:cubicBezTo>
                  <a:pt x="200" y="121"/>
                  <a:pt x="207" y="120"/>
                  <a:pt x="210" y="120"/>
                </a:cubicBezTo>
                <a:cubicBezTo>
                  <a:pt x="224" y="120"/>
                  <a:pt x="233" y="121"/>
                  <a:pt x="238" y="123"/>
                </a:cubicBezTo>
                <a:cubicBezTo>
                  <a:pt x="243" y="126"/>
                  <a:pt x="246" y="131"/>
                  <a:pt x="246" y="138"/>
                </a:cubicBezTo>
                <a:cubicBezTo>
                  <a:pt x="246" y="150"/>
                  <a:pt x="240" y="158"/>
                  <a:pt x="229" y="162"/>
                </a:cubicBezTo>
                <a:cubicBezTo>
                  <a:pt x="226" y="162"/>
                  <a:pt x="204" y="163"/>
                  <a:pt x="159" y="163"/>
                </a:cubicBezTo>
                <a:cubicBezTo>
                  <a:pt x="116" y="163"/>
                  <a:pt x="94" y="163"/>
                  <a:pt x="94" y="164"/>
                </a:cubicBezTo>
                <a:cubicBezTo>
                  <a:pt x="90" y="176"/>
                  <a:pt x="88" y="190"/>
                  <a:pt x="88" y="207"/>
                </a:cubicBezTo>
                <a:cubicBezTo>
                  <a:pt x="88" y="230"/>
                  <a:pt x="96" y="247"/>
                  <a:pt x="111" y="257"/>
                </a:cubicBezTo>
                <a:cubicBezTo>
                  <a:pt x="127" y="267"/>
                  <a:pt x="146" y="272"/>
                  <a:pt x="168" y="272"/>
                </a:cubicBezTo>
                <a:cubicBezTo>
                  <a:pt x="169" y="272"/>
                  <a:pt x="171" y="272"/>
                  <a:pt x="175" y="272"/>
                </a:cubicBezTo>
                <a:cubicBezTo>
                  <a:pt x="177" y="272"/>
                  <a:pt x="178" y="272"/>
                  <a:pt x="179" y="271"/>
                </a:cubicBezTo>
                <a:cubicBezTo>
                  <a:pt x="193" y="269"/>
                  <a:pt x="207"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6" name=""/>
          <p:cNvSpPr/>
          <p:nvPr/>
        </p:nvSpPr>
        <p:spPr>
          <a:xfrm>
            <a:off x="3560400" y="1051920"/>
            <a:ext cx="73800" cy="123120"/>
          </a:xfrm>
          <a:custGeom>
            <a:avLst/>
            <a:gdLst/>
            <a:ahLst/>
            <a:rect l="0" t="0" r="r" b="b"/>
            <a:pathLst>
              <a:path w="205" h="342">
                <a:moveTo>
                  <a:pt x="0" y="241"/>
                </a:moveTo>
                <a:cubicBezTo>
                  <a:pt x="0" y="208"/>
                  <a:pt x="8" y="174"/>
                  <a:pt x="20" y="138"/>
                </a:cubicBezTo>
                <a:cubicBezTo>
                  <a:pt x="32" y="102"/>
                  <a:pt x="49" y="71"/>
                  <a:pt x="71" y="45"/>
                </a:cubicBezTo>
                <a:cubicBezTo>
                  <a:pt x="92" y="19"/>
                  <a:pt x="114" y="4"/>
                  <a:pt x="137" y="0"/>
                </a:cubicBezTo>
                <a:cubicBezTo>
                  <a:pt x="137" y="0"/>
                  <a:pt x="139" y="0"/>
                  <a:pt x="141" y="0"/>
                </a:cubicBezTo>
                <a:cubicBezTo>
                  <a:pt x="143" y="0"/>
                  <a:pt x="145" y="0"/>
                  <a:pt x="147" y="0"/>
                </a:cubicBezTo>
                <a:cubicBezTo>
                  <a:pt x="164" y="1"/>
                  <a:pt x="177" y="9"/>
                  <a:pt x="187" y="23"/>
                </a:cubicBezTo>
                <a:cubicBezTo>
                  <a:pt x="199" y="42"/>
                  <a:pt x="205" y="68"/>
                  <a:pt x="205" y="100"/>
                </a:cubicBezTo>
                <a:cubicBezTo>
                  <a:pt x="205" y="137"/>
                  <a:pt x="198" y="174"/>
                  <a:pt x="184" y="212"/>
                </a:cubicBezTo>
                <a:cubicBezTo>
                  <a:pt x="170" y="250"/>
                  <a:pt x="151" y="281"/>
                  <a:pt x="129" y="305"/>
                </a:cubicBezTo>
                <a:cubicBezTo>
                  <a:pt x="107" y="330"/>
                  <a:pt x="85" y="342"/>
                  <a:pt x="65" y="342"/>
                </a:cubicBezTo>
                <a:lnTo>
                  <a:pt x="62" y="342"/>
                </a:lnTo>
                <a:cubicBezTo>
                  <a:pt x="50" y="342"/>
                  <a:pt x="40" y="339"/>
                  <a:pt x="32" y="333"/>
                </a:cubicBezTo>
                <a:cubicBezTo>
                  <a:pt x="24" y="326"/>
                  <a:pt x="17" y="317"/>
                  <a:pt x="13" y="306"/>
                </a:cubicBezTo>
                <a:cubicBezTo>
                  <a:pt x="9" y="296"/>
                  <a:pt x="6" y="285"/>
                  <a:pt x="3" y="274"/>
                </a:cubicBezTo>
                <a:cubicBezTo>
                  <a:pt x="1" y="264"/>
                  <a:pt x="0" y="252"/>
                  <a:pt x="0" y="241"/>
                </a:cubicBezTo>
                <a:moveTo>
                  <a:pt x="168" y="66"/>
                </a:moveTo>
                <a:cubicBezTo>
                  <a:pt x="168" y="34"/>
                  <a:pt x="159" y="17"/>
                  <a:pt x="142" y="17"/>
                </a:cubicBezTo>
                <a:cubicBezTo>
                  <a:pt x="131" y="17"/>
                  <a:pt x="120" y="24"/>
                  <a:pt x="109" y="39"/>
                </a:cubicBezTo>
                <a:cubicBezTo>
                  <a:pt x="98" y="53"/>
                  <a:pt x="89" y="69"/>
                  <a:pt x="82" y="88"/>
                </a:cubicBezTo>
                <a:cubicBezTo>
                  <a:pt x="75" y="106"/>
                  <a:pt x="70" y="122"/>
                  <a:pt x="66" y="135"/>
                </a:cubicBezTo>
                <a:cubicBezTo>
                  <a:pt x="62" y="149"/>
                  <a:pt x="60" y="157"/>
                  <a:pt x="60" y="159"/>
                </a:cubicBezTo>
                <a:cubicBezTo>
                  <a:pt x="75" y="160"/>
                  <a:pt x="91" y="160"/>
                  <a:pt x="106" y="160"/>
                </a:cubicBezTo>
                <a:lnTo>
                  <a:pt x="152" y="159"/>
                </a:lnTo>
                <a:cubicBezTo>
                  <a:pt x="153" y="159"/>
                  <a:pt x="154" y="154"/>
                  <a:pt x="156" y="143"/>
                </a:cubicBezTo>
                <a:cubicBezTo>
                  <a:pt x="158" y="133"/>
                  <a:pt x="161" y="121"/>
                  <a:pt x="164" y="105"/>
                </a:cubicBezTo>
                <a:cubicBezTo>
                  <a:pt x="167" y="90"/>
                  <a:pt x="168" y="77"/>
                  <a:pt x="168" y="66"/>
                </a:cubicBezTo>
                <a:moveTo>
                  <a:pt x="39" y="273"/>
                </a:moveTo>
                <a:cubicBezTo>
                  <a:pt x="39" y="307"/>
                  <a:pt x="47" y="325"/>
                  <a:pt x="64" y="325"/>
                </a:cubicBezTo>
                <a:cubicBezTo>
                  <a:pt x="69" y="325"/>
                  <a:pt x="74" y="324"/>
                  <a:pt x="79" y="320"/>
                </a:cubicBezTo>
                <a:cubicBezTo>
                  <a:pt x="85" y="316"/>
                  <a:pt x="91" y="310"/>
                  <a:pt x="99" y="301"/>
                </a:cubicBezTo>
                <a:cubicBezTo>
                  <a:pt x="106" y="292"/>
                  <a:pt x="114" y="278"/>
                  <a:pt x="122" y="260"/>
                </a:cubicBezTo>
                <a:cubicBezTo>
                  <a:pt x="129" y="241"/>
                  <a:pt x="137" y="218"/>
                  <a:pt x="145" y="190"/>
                </a:cubicBezTo>
                <a:lnTo>
                  <a:pt x="147" y="182"/>
                </a:lnTo>
                <a:lnTo>
                  <a:pt x="54" y="182"/>
                </a:lnTo>
                <a:cubicBezTo>
                  <a:pt x="54" y="183"/>
                  <a:pt x="52" y="189"/>
                  <a:pt x="50" y="200"/>
                </a:cubicBezTo>
                <a:cubicBezTo>
                  <a:pt x="47" y="211"/>
                  <a:pt x="44" y="223"/>
                  <a:pt x="42" y="237"/>
                </a:cubicBezTo>
                <a:cubicBezTo>
                  <a:pt x="40" y="251"/>
                  <a:pt x="39" y="263"/>
                  <a:pt x="39" y="2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7" name=""/>
          <p:cNvSpPr txBox="1"/>
          <p:nvPr/>
        </p:nvSpPr>
        <p:spPr>
          <a:xfrm>
            <a:off x="3102840" y="95400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 </a:t>
            </a:r>
            <a:endParaRPr b="0" lang="en-US" sz="1560" strike="noStrike" u="none">
              <a:solidFill>
                <a:srgbClr val="000000"/>
              </a:solidFill>
              <a:effectLst/>
              <a:uFillTx/>
              <a:latin typeface="Times New Roman"/>
            </a:endParaRPr>
          </a:p>
        </p:txBody>
      </p:sp>
      <p:sp>
        <p:nvSpPr>
          <p:cNvPr id="1508" name=""/>
          <p:cNvSpPr/>
          <p:nvPr/>
        </p:nvSpPr>
        <p:spPr>
          <a:xfrm>
            <a:off x="7766640" y="953640"/>
            <a:ext cx="57600" cy="243720"/>
          </a:xfrm>
          <a:custGeom>
            <a:avLst/>
            <a:gdLst/>
            <a:ahLst/>
            <a:rect l="0" t="0" r="r" b="b"/>
            <a:pathLst>
              <a:path w="160" h="677">
                <a:moveTo>
                  <a:pt x="0" y="10"/>
                </a:moveTo>
                <a:cubicBezTo>
                  <a:pt x="3" y="3"/>
                  <a:pt x="7" y="0"/>
                  <a:pt x="14" y="0"/>
                </a:cubicBezTo>
                <a:cubicBezTo>
                  <a:pt x="19" y="0"/>
                  <a:pt x="23" y="3"/>
                  <a:pt x="25" y="8"/>
                </a:cubicBezTo>
                <a:cubicBezTo>
                  <a:pt x="26" y="9"/>
                  <a:pt x="27" y="120"/>
                  <a:pt x="27" y="338"/>
                </a:cubicBezTo>
                <a:cubicBezTo>
                  <a:pt x="27" y="558"/>
                  <a:pt x="26" y="668"/>
                  <a:pt x="25" y="670"/>
                </a:cubicBezTo>
                <a:cubicBezTo>
                  <a:pt x="23" y="675"/>
                  <a:pt x="19" y="677"/>
                  <a:pt x="13" y="677"/>
                </a:cubicBezTo>
                <a:cubicBezTo>
                  <a:pt x="10" y="677"/>
                  <a:pt x="6" y="676"/>
                  <a:pt x="4" y="673"/>
                </a:cubicBezTo>
                <a:lnTo>
                  <a:pt x="3" y="673"/>
                </a:lnTo>
                <a:cubicBezTo>
                  <a:pt x="1" y="672"/>
                  <a:pt x="0" y="657"/>
                  <a:pt x="0" y="629"/>
                </a:cubicBezTo>
                <a:cubicBezTo>
                  <a:pt x="0" y="601"/>
                  <a:pt x="0" y="505"/>
                  <a:pt x="0" y="338"/>
                </a:cubicBezTo>
                <a:cubicBezTo>
                  <a:pt x="0" y="121"/>
                  <a:pt x="0" y="12"/>
                  <a:pt x="0" y="10"/>
                </a:cubicBezTo>
                <a:moveTo>
                  <a:pt x="133" y="8"/>
                </a:moveTo>
                <a:cubicBezTo>
                  <a:pt x="135" y="3"/>
                  <a:pt x="139" y="0"/>
                  <a:pt x="144" y="0"/>
                </a:cubicBezTo>
                <a:cubicBezTo>
                  <a:pt x="148" y="0"/>
                  <a:pt x="152" y="2"/>
                  <a:pt x="156" y="4"/>
                </a:cubicBezTo>
                <a:lnTo>
                  <a:pt x="156" y="5"/>
                </a:lnTo>
                <a:cubicBezTo>
                  <a:pt x="158" y="6"/>
                  <a:pt x="159" y="20"/>
                  <a:pt x="159" y="48"/>
                </a:cubicBezTo>
                <a:cubicBezTo>
                  <a:pt x="159" y="76"/>
                  <a:pt x="159" y="173"/>
                  <a:pt x="160" y="338"/>
                </a:cubicBezTo>
                <a:cubicBezTo>
                  <a:pt x="160" y="505"/>
                  <a:pt x="160" y="601"/>
                  <a:pt x="160" y="629"/>
                </a:cubicBezTo>
                <a:cubicBezTo>
                  <a:pt x="159" y="656"/>
                  <a:pt x="158" y="671"/>
                  <a:pt x="156" y="673"/>
                </a:cubicBezTo>
                <a:cubicBezTo>
                  <a:pt x="153" y="676"/>
                  <a:pt x="149" y="677"/>
                  <a:pt x="145" y="677"/>
                </a:cubicBezTo>
                <a:cubicBezTo>
                  <a:pt x="140" y="677"/>
                  <a:pt x="136" y="675"/>
                  <a:pt x="133" y="670"/>
                </a:cubicBezTo>
                <a:cubicBezTo>
                  <a:pt x="132" y="668"/>
                  <a:pt x="132" y="558"/>
                  <a:pt x="132" y="338"/>
                </a:cubicBezTo>
                <a:cubicBezTo>
                  <a:pt x="132" y="120"/>
                  <a:pt x="132" y="9"/>
                  <a:pt x="133"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9" name=""/>
          <p:cNvSpPr/>
          <p:nvPr/>
        </p:nvSpPr>
        <p:spPr>
          <a:xfrm>
            <a:off x="7864560" y="1026360"/>
            <a:ext cx="158040" cy="161640"/>
          </a:xfrm>
          <a:custGeom>
            <a:avLst/>
            <a:gdLst/>
            <a:ahLst/>
            <a:rect l="0" t="0" r="r" b="b"/>
            <a:pathLst>
              <a:path w="439" h="449">
                <a:moveTo>
                  <a:pt x="175" y="312"/>
                </a:moveTo>
                <a:cubicBezTo>
                  <a:pt x="162" y="312"/>
                  <a:pt x="151" y="311"/>
                  <a:pt x="142" y="310"/>
                </a:cubicBezTo>
                <a:cubicBezTo>
                  <a:pt x="132" y="308"/>
                  <a:pt x="125" y="307"/>
                  <a:pt x="121" y="306"/>
                </a:cubicBezTo>
                <a:cubicBezTo>
                  <a:pt x="116" y="304"/>
                  <a:pt x="113" y="304"/>
                  <a:pt x="112" y="304"/>
                </a:cubicBezTo>
                <a:cubicBezTo>
                  <a:pt x="112" y="304"/>
                  <a:pt x="110" y="312"/>
                  <a:pt x="106" y="328"/>
                </a:cubicBezTo>
                <a:cubicBezTo>
                  <a:pt x="103" y="344"/>
                  <a:pt x="98" y="362"/>
                  <a:pt x="93" y="381"/>
                </a:cubicBezTo>
                <a:cubicBezTo>
                  <a:pt x="87" y="401"/>
                  <a:pt x="84" y="414"/>
                  <a:pt x="81" y="420"/>
                </a:cubicBezTo>
                <a:cubicBezTo>
                  <a:pt x="72" y="439"/>
                  <a:pt x="56" y="449"/>
                  <a:pt x="35" y="449"/>
                </a:cubicBezTo>
                <a:cubicBezTo>
                  <a:pt x="24" y="449"/>
                  <a:pt x="15" y="446"/>
                  <a:pt x="9" y="439"/>
                </a:cubicBezTo>
                <a:cubicBezTo>
                  <a:pt x="3" y="432"/>
                  <a:pt x="0" y="424"/>
                  <a:pt x="0" y="413"/>
                </a:cubicBezTo>
                <a:cubicBezTo>
                  <a:pt x="1" y="407"/>
                  <a:pt x="16" y="344"/>
                  <a:pt x="46" y="223"/>
                </a:cubicBezTo>
                <a:cubicBezTo>
                  <a:pt x="76" y="103"/>
                  <a:pt x="92" y="38"/>
                  <a:pt x="94" y="32"/>
                </a:cubicBezTo>
                <a:cubicBezTo>
                  <a:pt x="98" y="23"/>
                  <a:pt x="104" y="15"/>
                  <a:pt x="112" y="9"/>
                </a:cubicBezTo>
                <a:cubicBezTo>
                  <a:pt x="121" y="3"/>
                  <a:pt x="131" y="0"/>
                  <a:pt x="142" y="0"/>
                </a:cubicBezTo>
                <a:cubicBezTo>
                  <a:pt x="154" y="0"/>
                  <a:pt x="163" y="3"/>
                  <a:pt x="169" y="10"/>
                </a:cubicBezTo>
                <a:cubicBezTo>
                  <a:pt x="174" y="18"/>
                  <a:pt x="178" y="25"/>
                  <a:pt x="178" y="32"/>
                </a:cubicBezTo>
                <a:cubicBezTo>
                  <a:pt x="178" y="38"/>
                  <a:pt x="171" y="69"/>
                  <a:pt x="157" y="124"/>
                </a:cubicBezTo>
                <a:cubicBezTo>
                  <a:pt x="143" y="180"/>
                  <a:pt x="136" y="215"/>
                  <a:pt x="135" y="229"/>
                </a:cubicBezTo>
                <a:cubicBezTo>
                  <a:pt x="135" y="261"/>
                  <a:pt x="151" y="277"/>
                  <a:pt x="183" y="277"/>
                </a:cubicBezTo>
                <a:cubicBezTo>
                  <a:pt x="199" y="277"/>
                  <a:pt x="215" y="272"/>
                  <a:pt x="230" y="260"/>
                </a:cubicBezTo>
                <a:cubicBezTo>
                  <a:pt x="245" y="249"/>
                  <a:pt x="255" y="240"/>
                  <a:pt x="259" y="232"/>
                </a:cubicBezTo>
                <a:cubicBezTo>
                  <a:pt x="260" y="231"/>
                  <a:pt x="268" y="199"/>
                  <a:pt x="285" y="135"/>
                </a:cubicBezTo>
                <a:cubicBezTo>
                  <a:pt x="301" y="72"/>
                  <a:pt x="309" y="38"/>
                  <a:pt x="310" y="37"/>
                </a:cubicBezTo>
                <a:cubicBezTo>
                  <a:pt x="320" y="16"/>
                  <a:pt x="336" y="5"/>
                  <a:pt x="358" y="5"/>
                </a:cubicBezTo>
                <a:cubicBezTo>
                  <a:pt x="369" y="5"/>
                  <a:pt x="378" y="8"/>
                  <a:pt x="384" y="15"/>
                </a:cubicBezTo>
                <a:cubicBezTo>
                  <a:pt x="390" y="22"/>
                  <a:pt x="393" y="29"/>
                  <a:pt x="393" y="37"/>
                </a:cubicBezTo>
                <a:cubicBezTo>
                  <a:pt x="393" y="41"/>
                  <a:pt x="390" y="59"/>
                  <a:pt x="383" y="90"/>
                </a:cubicBezTo>
                <a:cubicBezTo>
                  <a:pt x="375" y="120"/>
                  <a:pt x="367" y="152"/>
                  <a:pt x="358" y="186"/>
                </a:cubicBezTo>
                <a:cubicBezTo>
                  <a:pt x="349" y="220"/>
                  <a:pt x="345" y="239"/>
                  <a:pt x="344" y="243"/>
                </a:cubicBezTo>
                <a:cubicBezTo>
                  <a:pt x="343" y="249"/>
                  <a:pt x="343" y="254"/>
                  <a:pt x="343" y="258"/>
                </a:cubicBezTo>
                <a:cubicBezTo>
                  <a:pt x="343" y="271"/>
                  <a:pt x="347" y="278"/>
                  <a:pt x="355" y="278"/>
                </a:cubicBezTo>
                <a:cubicBezTo>
                  <a:pt x="365" y="278"/>
                  <a:pt x="373" y="270"/>
                  <a:pt x="381" y="256"/>
                </a:cubicBezTo>
                <a:cubicBezTo>
                  <a:pt x="385" y="247"/>
                  <a:pt x="390" y="234"/>
                  <a:pt x="394" y="216"/>
                </a:cubicBezTo>
                <a:cubicBezTo>
                  <a:pt x="396" y="206"/>
                  <a:pt x="398" y="201"/>
                  <a:pt x="400" y="199"/>
                </a:cubicBezTo>
                <a:cubicBezTo>
                  <a:pt x="401" y="198"/>
                  <a:pt x="406" y="197"/>
                  <a:pt x="414" y="197"/>
                </a:cubicBezTo>
                <a:lnTo>
                  <a:pt x="418" y="197"/>
                </a:lnTo>
                <a:lnTo>
                  <a:pt x="425" y="197"/>
                </a:lnTo>
                <a:cubicBezTo>
                  <a:pt x="434" y="197"/>
                  <a:pt x="439" y="200"/>
                  <a:pt x="439" y="206"/>
                </a:cubicBezTo>
                <a:cubicBezTo>
                  <a:pt x="438" y="209"/>
                  <a:pt x="438" y="213"/>
                  <a:pt x="437" y="217"/>
                </a:cubicBezTo>
                <a:cubicBezTo>
                  <a:pt x="436" y="222"/>
                  <a:pt x="433" y="230"/>
                  <a:pt x="427" y="243"/>
                </a:cubicBezTo>
                <a:cubicBezTo>
                  <a:pt x="422" y="255"/>
                  <a:pt x="416" y="266"/>
                  <a:pt x="411" y="275"/>
                </a:cubicBezTo>
                <a:cubicBezTo>
                  <a:pt x="406" y="283"/>
                  <a:pt x="397" y="292"/>
                  <a:pt x="385" y="300"/>
                </a:cubicBezTo>
                <a:cubicBezTo>
                  <a:pt x="372" y="309"/>
                  <a:pt x="360" y="313"/>
                  <a:pt x="348" y="312"/>
                </a:cubicBezTo>
                <a:cubicBezTo>
                  <a:pt x="337" y="312"/>
                  <a:pt x="326" y="311"/>
                  <a:pt x="317" y="308"/>
                </a:cubicBezTo>
                <a:cubicBezTo>
                  <a:pt x="308" y="306"/>
                  <a:pt x="300" y="303"/>
                  <a:pt x="294" y="299"/>
                </a:cubicBezTo>
                <a:cubicBezTo>
                  <a:pt x="288" y="295"/>
                  <a:pt x="283" y="291"/>
                  <a:pt x="279" y="288"/>
                </a:cubicBezTo>
                <a:cubicBezTo>
                  <a:pt x="275" y="285"/>
                  <a:pt x="271" y="282"/>
                  <a:pt x="269" y="279"/>
                </a:cubicBezTo>
                <a:lnTo>
                  <a:pt x="267" y="275"/>
                </a:lnTo>
                <a:cubicBezTo>
                  <a:pt x="239" y="300"/>
                  <a:pt x="208" y="312"/>
                  <a:pt x="175"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0" name=""/>
          <p:cNvSpPr/>
          <p:nvPr/>
        </p:nvSpPr>
        <p:spPr>
          <a:xfrm>
            <a:off x="7909560" y="975600"/>
            <a:ext cx="81360" cy="25560"/>
          </a:xfrm>
          <a:custGeom>
            <a:avLst/>
            <a:gdLst/>
            <a:ahLst/>
            <a:rect l="0" t="0" r="r" b="b"/>
            <a:pathLst>
              <a:path w="226" h="71">
                <a:moveTo>
                  <a:pt x="65" y="46"/>
                </a:moveTo>
                <a:cubicBezTo>
                  <a:pt x="58" y="46"/>
                  <a:pt x="51" y="48"/>
                  <a:pt x="46" y="50"/>
                </a:cubicBezTo>
                <a:cubicBezTo>
                  <a:pt x="40" y="53"/>
                  <a:pt x="35" y="56"/>
                  <a:pt x="32" y="58"/>
                </a:cubicBezTo>
                <a:cubicBezTo>
                  <a:pt x="29" y="60"/>
                  <a:pt x="24" y="64"/>
                  <a:pt x="19" y="71"/>
                </a:cubicBezTo>
                <a:lnTo>
                  <a:pt x="9" y="63"/>
                </a:lnTo>
                <a:lnTo>
                  <a:pt x="0" y="55"/>
                </a:lnTo>
                <a:cubicBezTo>
                  <a:pt x="0" y="55"/>
                  <a:pt x="2" y="51"/>
                  <a:pt x="8" y="45"/>
                </a:cubicBezTo>
                <a:cubicBezTo>
                  <a:pt x="13" y="39"/>
                  <a:pt x="19" y="32"/>
                  <a:pt x="25" y="25"/>
                </a:cubicBezTo>
                <a:cubicBezTo>
                  <a:pt x="32" y="17"/>
                  <a:pt x="36" y="12"/>
                  <a:pt x="39" y="9"/>
                </a:cubicBezTo>
                <a:cubicBezTo>
                  <a:pt x="50" y="3"/>
                  <a:pt x="60" y="0"/>
                  <a:pt x="70" y="0"/>
                </a:cubicBezTo>
                <a:cubicBezTo>
                  <a:pt x="80" y="0"/>
                  <a:pt x="95" y="4"/>
                  <a:pt x="115" y="12"/>
                </a:cubicBezTo>
                <a:cubicBezTo>
                  <a:pt x="134" y="21"/>
                  <a:pt x="149" y="25"/>
                  <a:pt x="160" y="25"/>
                </a:cubicBezTo>
                <a:cubicBezTo>
                  <a:pt x="167" y="25"/>
                  <a:pt x="173" y="24"/>
                  <a:pt x="179" y="21"/>
                </a:cubicBezTo>
                <a:cubicBezTo>
                  <a:pt x="185" y="19"/>
                  <a:pt x="189" y="15"/>
                  <a:pt x="193" y="13"/>
                </a:cubicBezTo>
                <a:cubicBezTo>
                  <a:pt x="196" y="11"/>
                  <a:pt x="201" y="6"/>
                  <a:pt x="207" y="0"/>
                </a:cubicBezTo>
                <a:lnTo>
                  <a:pt x="216" y="8"/>
                </a:lnTo>
                <a:lnTo>
                  <a:pt x="226" y="17"/>
                </a:lnTo>
                <a:cubicBezTo>
                  <a:pt x="207" y="43"/>
                  <a:pt x="190" y="60"/>
                  <a:pt x="176" y="66"/>
                </a:cubicBezTo>
                <a:cubicBezTo>
                  <a:pt x="170" y="69"/>
                  <a:pt x="163" y="71"/>
                  <a:pt x="155" y="71"/>
                </a:cubicBezTo>
                <a:cubicBezTo>
                  <a:pt x="146" y="71"/>
                  <a:pt x="131" y="67"/>
                  <a:pt x="111" y="58"/>
                </a:cubicBezTo>
                <a:cubicBezTo>
                  <a:pt x="91" y="50"/>
                  <a:pt x="76" y="46"/>
                  <a:pt x="65" y="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1" name=""/>
          <p:cNvSpPr/>
          <p:nvPr/>
        </p:nvSpPr>
        <p:spPr>
          <a:xfrm>
            <a:off x="8039880" y="1064880"/>
            <a:ext cx="53640" cy="110160"/>
          </a:xfrm>
          <a:custGeom>
            <a:avLst/>
            <a:gdLst/>
            <a:ahLst/>
            <a:rect l="0" t="0" r="r" b="b"/>
            <a:pathLst>
              <a:path w="149" h="306">
                <a:moveTo>
                  <a:pt x="3" y="116"/>
                </a:moveTo>
                <a:cubicBezTo>
                  <a:pt x="1" y="113"/>
                  <a:pt x="0" y="112"/>
                  <a:pt x="0" y="111"/>
                </a:cubicBezTo>
                <a:cubicBezTo>
                  <a:pt x="0" y="110"/>
                  <a:pt x="0" y="107"/>
                  <a:pt x="1" y="103"/>
                </a:cubicBezTo>
                <a:cubicBezTo>
                  <a:pt x="2" y="99"/>
                  <a:pt x="3" y="97"/>
                  <a:pt x="4" y="97"/>
                </a:cubicBezTo>
                <a:cubicBezTo>
                  <a:pt x="4" y="95"/>
                  <a:pt x="6" y="94"/>
                  <a:pt x="8" y="94"/>
                </a:cubicBezTo>
                <a:cubicBezTo>
                  <a:pt x="10" y="94"/>
                  <a:pt x="18" y="94"/>
                  <a:pt x="32" y="94"/>
                </a:cubicBezTo>
                <a:lnTo>
                  <a:pt x="58" y="94"/>
                </a:lnTo>
                <a:lnTo>
                  <a:pt x="67" y="55"/>
                </a:lnTo>
                <a:cubicBezTo>
                  <a:pt x="68" y="52"/>
                  <a:pt x="69" y="47"/>
                  <a:pt x="70" y="42"/>
                </a:cubicBezTo>
                <a:cubicBezTo>
                  <a:pt x="71" y="36"/>
                  <a:pt x="72" y="32"/>
                  <a:pt x="73" y="29"/>
                </a:cubicBezTo>
                <a:cubicBezTo>
                  <a:pt x="74" y="27"/>
                  <a:pt x="75" y="23"/>
                  <a:pt x="76" y="20"/>
                </a:cubicBezTo>
                <a:cubicBezTo>
                  <a:pt x="77" y="16"/>
                  <a:pt x="78" y="13"/>
                  <a:pt x="80" y="11"/>
                </a:cubicBezTo>
                <a:cubicBezTo>
                  <a:pt x="82" y="10"/>
                  <a:pt x="83" y="8"/>
                  <a:pt x="85" y="6"/>
                </a:cubicBezTo>
                <a:cubicBezTo>
                  <a:pt x="86" y="4"/>
                  <a:pt x="90" y="2"/>
                  <a:pt x="93" y="1"/>
                </a:cubicBezTo>
                <a:cubicBezTo>
                  <a:pt x="95" y="1"/>
                  <a:pt x="98" y="0"/>
                  <a:pt x="101" y="0"/>
                </a:cubicBezTo>
                <a:cubicBezTo>
                  <a:pt x="107" y="1"/>
                  <a:pt x="111" y="3"/>
                  <a:pt x="113" y="6"/>
                </a:cubicBezTo>
                <a:cubicBezTo>
                  <a:pt x="115" y="9"/>
                  <a:pt x="116" y="12"/>
                  <a:pt x="116" y="15"/>
                </a:cubicBezTo>
                <a:cubicBezTo>
                  <a:pt x="116" y="17"/>
                  <a:pt x="115" y="25"/>
                  <a:pt x="112" y="37"/>
                </a:cubicBezTo>
                <a:cubicBezTo>
                  <a:pt x="109" y="50"/>
                  <a:pt x="106" y="63"/>
                  <a:pt x="103" y="75"/>
                </a:cubicBezTo>
                <a:lnTo>
                  <a:pt x="98" y="93"/>
                </a:lnTo>
                <a:cubicBezTo>
                  <a:pt x="98" y="93"/>
                  <a:pt x="106" y="94"/>
                  <a:pt x="122" y="94"/>
                </a:cubicBezTo>
                <a:lnTo>
                  <a:pt x="146" y="94"/>
                </a:lnTo>
                <a:cubicBezTo>
                  <a:pt x="148" y="96"/>
                  <a:pt x="149" y="98"/>
                  <a:pt x="149" y="99"/>
                </a:cubicBezTo>
                <a:cubicBezTo>
                  <a:pt x="149" y="106"/>
                  <a:pt x="147" y="112"/>
                  <a:pt x="143" y="116"/>
                </a:cubicBezTo>
                <a:lnTo>
                  <a:pt x="92" y="116"/>
                </a:lnTo>
                <a:lnTo>
                  <a:pt x="74" y="185"/>
                </a:lnTo>
                <a:cubicBezTo>
                  <a:pt x="61" y="237"/>
                  <a:pt x="55" y="264"/>
                  <a:pt x="55" y="268"/>
                </a:cubicBezTo>
                <a:cubicBezTo>
                  <a:pt x="55" y="282"/>
                  <a:pt x="59" y="288"/>
                  <a:pt x="68" y="288"/>
                </a:cubicBezTo>
                <a:cubicBezTo>
                  <a:pt x="79" y="288"/>
                  <a:pt x="91" y="283"/>
                  <a:pt x="102" y="272"/>
                </a:cubicBezTo>
                <a:cubicBezTo>
                  <a:pt x="112" y="261"/>
                  <a:pt x="121" y="248"/>
                  <a:pt x="127" y="231"/>
                </a:cubicBezTo>
                <a:cubicBezTo>
                  <a:pt x="128" y="229"/>
                  <a:pt x="128" y="228"/>
                  <a:pt x="129" y="228"/>
                </a:cubicBezTo>
                <a:cubicBezTo>
                  <a:pt x="130" y="227"/>
                  <a:pt x="133" y="227"/>
                  <a:pt x="137" y="227"/>
                </a:cubicBezTo>
                <a:lnTo>
                  <a:pt x="138" y="227"/>
                </a:lnTo>
                <a:cubicBezTo>
                  <a:pt x="143" y="227"/>
                  <a:pt x="146" y="228"/>
                  <a:pt x="146" y="230"/>
                </a:cubicBezTo>
                <a:cubicBezTo>
                  <a:pt x="146" y="231"/>
                  <a:pt x="145" y="233"/>
                  <a:pt x="144" y="237"/>
                </a:cubicBezTo>
                <a:cubicBezTo>
                  <a:pt x="143" y="242"/>
                  <a:pt x="140" y="248"/>
                  <a:pt x="136" y="255"/>
                </a:cubicBezTo>
                <a:cubicBezTo>
                  <a:pt x="131" y="262"/>
                  <a:pt x="126" y="270"/>
                  <a:pt x="119" y="278"/>
                </a:cubicBezTo>
                <a:cubicBezTo>
                  <a:pt x="113" y="286"/>
                  <a:pt x="104" y="292"/>
                  <a:pt x="95" y="298"/>
                </a:cubicBezTo>
                <a:cubicBezTo>
                  <a:pt x="84" y="303"/>
                  <a:pt x="75" y="306"/>
                  <a:pt x="65" y="306"/>
                </a:cubicBezTo>
                <a:cubicBezTo>
                  <a:pt x="55" y="306"/>
                  <a:pt x="46" y="304"/>
                  <a:pt x="38" y="299"/>
                </a:cubicBezTo>
                <a:cubicBezTo>
                  <a:pt x="29" y="294"/>
                  <a:pt x="23" y="286"/>
                  <a:pt x="19" y="274"/>
                </a:cubicBezTo>
                <a:cubicBezTo>
                  <a:pt x="18" y="271"/>
                  <a:pt x="18" y="267"/>
                  <a:pt x="18" y="261"/>
                </a:cubicBezTo>
                <a:lnTo>
                  <a:pt x="18" y="252"/>
                </a:lnTo>
                <a:lnTo>
                  <a:pt x="35" y="185"/>
                </a:lnTo>
                <a:cubicBezTo>
                  <a:pt x="46" y="140"/>
                  <a:pt x="52" y="117"/>
                  <a:pt x="52" y="117"/>
                </a:cubicBezTo>
                <a:cubicBezTo>
                  <a:pt x="52" y="116"/>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2" name=""/>
          <p:cNvSpPr/>
          <p:nvPr/>
        </p:nvSpPr>
        <p:spPr>
          <a:xfrm>
            <a:off x="8185320" y="1070640"/>
            <a:ext cx="149040" cy="10080"/>
          </a:xfrm>
          <a:custGeom>
            <a:avLst/>
            <a:gdLst/>
            <a:ahLst/>
            <a:rect l="0" t="0" r="r" b="b"/>
            <a:pathLst>
              <a:path w="414" h="28">
                <a:moveTo>
                  <a:pt x="10" y="0"/>
                </a:moveTo>
                <a:lnTo>
                  <a:pt x="404" y="0"/>
                </a:lnTo>
                <a:cubicBezTo>
                  <a:pt x="410" y="3"/>
                  <a:pt x="414" y="8"/>
                  <a:pt x="414" y="14"/>
                </a:cubicBezTo>
                <a:cubicBezTo>
                  <a:pt x="414" y="20"/>
                  <a:pt x="410" y="24"/>
                  <a:pt x="404" y="28"/>
                </a:cubicBezTo>
                <a:lnTo>
                  <a:pt x="10" y="28"/>
                </a:lnTo>
                <a:cubicBezTo>
                  <a:pt x="3" y="25"/>
                  <a:pt x="0" y="20"/>
                  <a:pt x="0" y="14"/>
                </a:cubicBezTo>
                <a:cubicBezTo>
                  <a:pt x="0" y="7"/>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3" name=""/>
          <p:cNvSpPr/>
          <p:nvPr/>
        </p:nvSpPr>
        <p:spPr>
          <a:xfrm>
            <a:off x="8416800" y="1026360"/>
            <a:ext cx="158040" cy="161640"/>
          </a:xfrm>
          <a:custGeom>
            <a:avLst/>
            <a:gdLst/>
            <a:ahLst/>
            <a:rect l="0" t="0" r="r" b="b"/>
            <a:pathLst>
              <a:path w="439" h="449">
                <a:moveTo>
                  <a:pt x="177" y="312"/>
                </a:moveTo>
                <a:cubicBezTo>
                  <a:pt x="163" y="312"/>
                  <a:pt x="152" y="311"/>
                  <a:pt x="143" y="310"/>
                </a:cubicBezTo>
                <a:cubicBezTo>
                  <a:pt x="133" y="308"/>
                  <a:pt x="126" y="307"/>
                  <a:pt x="122" y="306"/>
                </a:cubicBezTo>
                <a:cubicBezTo>
                  <a:pt x="117" y="304"/>
                  <a:pt x="115" y="304"/>
                  <a:pt x="114" y="304"/>
                </a:cubicBezTo>
                <a:cubicBezTo>
                  <a:pt x="113" y="304"/>
                  <a:pt x="111" y="312"/>
                  <a:pt x="108" y="328"/>
                </a:cubicBezTo>
                <a:cubicBezTo>
                  <a:pt x="104" y="344"/>
                  <a:pt x="99" y="362"/>
                  <a:pt x="94" y="381"/>
                </a:cubicBezTo>
                <a:cubicBezTo>
                  <a:pt x="89" y="401"/>
                  <a:pt x="85" y="414"/>
                  <a:pt x="83" y="420"/>
                </a:cubicBezTo>
                <a:cubicBezTo>
                  <a:pt x="73" y="439"/>
                  <a:pt x="58" y="449"/>
                  <a:pt x="35" y="449"/>
                </a:cubicBezTo>
                <a:cubicBezTo>
                  <a:pt x="24" y="449"/>
                  <a:pt x="16" y="446"/>
                  <a:pt x="9" y="439"/>
                </a:cubicBezTo>
                <a:cubicBezTo>
                  <a:pt x="3" y="432"/>
                  <a:pt x="0" y="424"/>
                  <a:pt x="0" y="413"/>
                </a:cubicBezTo>
                <a:cubicBezTo>
                  <a:pt x="1" y="407"/>
                  <a:pt x="17" y="344"/>
                  <a:pt x="46" y="223"/>
                </a:cubicBezTo>
                <a:cubicBezTo>
                  <a:pt x="77" y="103"/>
                  <a:pt x="93" y="38"/>
                  <a:pt x="95" y="32"/>
                </a:cubicBezTo>
                <a:cubicBezTo>
                  <a:pt x="99" y="23"/>
                  <a:pt x="105" y="15"/>
                  <a:pt x="114" y="9"/>
                </a:cubicBezTo>
                <a:cubicBezTo>
                  <a:pt x="122" y="3"/>
                  <a:pt x="132" y="0"/>
                  <a:pt x="143" y="0"/>
                </a:cubicBezTo>
                <a:cubicBezTo>
                  <a:pt x="155" y="0"/>
                  <a:pt x="164" y="3"/>
                  <a:pt x="170" y="10"/>
                </a:cubicBezTo>
                <a:cubicBezTo>
                  <a:pt x="176" y="18"/>
                  <a:pt x="179" y="25"/>
                  <a:pt x="179" y="32"/>
                </a:cubicBezTo>
                <a:cubicBezTo>
                  <a:pt x="179" y="38"/>
                  <a:pt x="172" y="69"/>
                  <a:pt x="158" y="124"/>
                </a:cubicBezTo>
                <a:cubicBezTo>
                  <a:pt x="144" y="180"/>
                  <a:pt x="137" y="215"/>
                  <a:pt x="137" y="229"/>
                </a:cubicBezTo>
                <a:cubicBezTo>
                  <a:pt x="137" y="261"/>
                  <a:pt x="152" y="277"/>
                  <a:pt x="184" y="277"/>
                </a:cubicBezTo>
                <a:cubicBezTo>
                  <a:pt x="201" y="277"/>
                  <a:pt x="216" y="272"/>
                  <a:pt x="231" y="260"/>
                </a:cubicBezTo>
                <a:cubicBezTo>
                  <a:pt x="246" y="249"/>
                  <a:pt x="256" y="240"/>
                  <a:pt x="260" y="232"/>
                </a:cubicBezTo>
                <a:cubicBezTo>
                  <a:pt x="261" y="231"/>
                  <a:pt x="270" y="199"/>
                  <a:pt x="285" y="135"/>
                </a:cubicBezTo>
                <a:cubicBezTo>
                  <a:pt x="301" y="72"/>
                  <a:pt x="310" y="38"/>
                  <a:pt x="310" y="37"/>
                </a:cubicBezTo>
                <a:cubicBezTo>
                  <a:pt x="320" y="16"/>
                  <a:pt x="336" y="5"/>
                  <a:pt x="358" y="5"/>
                </a:cubicBezTo>
                <a:cubicBezTo>
                  <a:pt x="369" y="5"/>
                  <a:pt x="378" y="8"/>
                  <a:pt x="384" y="15"/>
                </a:cubicBezTo>
                <a:cubicBezTo>
                  <a:pt x="390" y="22"/>
                  <a:pt x="394" y="29"/>
                  <a:pt x="394" y="37"/>
                </a:cubicBezTo>
                <a:cubicBezTo>
                  <a:pt x="394" y="41"/>
                  <a:pt x="390" y="59"/>
                  <a:pt x="383" y="90"/>
                </a:cubicBezTo>
                <a:cubicBezTo>
                  <a:pt x="376" y="120"/>
                  <a:pt x="367" y="152"/>
                  <a:pt x="358" y="186"/>
                </a:cubicBezTo>
                <a:cubicBezTo>
                  <a:pt x="349" y="220"/>
                  <a:pt x="345" y="239"/>
                  <a:pt x="344" y="243"/>
                </a:cubicBezTo>
                <a:cubicBezTo>
                  <a:pt x="343" y="249"/>
                  <a:pt x="343" y="254"/>
                  <a:pt x="343" y="258"/>
                </a:cubicBezTo>
                <a:cubicBezTo>
                  <a:pt x="343" y="271"/>
                  <a:pt x="347" y="278"/>
                  <a:pt x="355" y="278"/>
                </a:cubicBezTo>
                <a:cubicBezTo>
                  <a:pt x="365" y="278"/>
                  <a:pt x="374" y="270"/>
                  <a:pt x="381" y="256"/>
                </a:cubicBezTo>
                <a:cubicBezTo>
                  <a:pt x="385" y="247"/>
                  <a:pt x="390" y="234"/>
                  <a:pt x="394" y="216"/>
                </a:cubicBezTo>
                <a:cubicBezTo>
                  <a:pt x="397" y="206"/>
                  <a:pt x="398" y="201"/>
                  <a:pt x="400" y="199"/>
                </a:cubicBezTo>
                <a:cubicBezTo>
                  <a:pt x="401" y="198"/>
                  <a:pt x="406" y="197"/>
                  <a:pt x="415" y="197"/>
                </a:cubicBezTo>
                <a:lnTo>
                  <a:pt x="418" y="197"/>
                </a:lnTo>
                <a:lnTo>
                  <a:pt x="425" y="197"/>
                </a:lnTo>
                <a:cubicBezTo>
                  <a:pt x="434" y="197"/>
                  <a:pt x="439" y="200"/>
                  <a:pt x="439" y="206"/>
                </a:cubicBezTo>
                <a:cubicBezTo>
                  <a:pt x="438" y="209"/>
                  <a:pt x="438" y="213"/>
                  <a:pt x="437" y="217"/>
                </a:cubicBezTo>
                <a:cubicBezTo>
                  <a:pt x="436" y="222"/>
                  <a:pt x="433" y="230"/>
                  <a:pt x="427" y="243"/>
                </a:cubicBezTo>
                <a:cubicBezTo>
                  <a:pt x="422" y="255"/>
                  <a:pt x="417" y="266"/>
                  <a:pt x="411" y="275"/>
                </a:cubicBezTo>
                <a:cubicBezTo>
                  <a:pt x="406" y="283"/>
                  <a:pt x="397" y="292"/>
                  <a:pt x="385" y="300"/>
                </a:cubicBezTo>
                <a:cubicBezTo>
                  <a:pt x="373" y="309"/>
                  <a:pt x="360" y="313"/>
                  <a:pt x="348" y="312"/>
                </a:cubicBezTo>
                <a:cubicBezTo>
                  <a:pt x="337" y="312"/>
                  <a:pt x="327" y="311"/>
                  <a:pt x="317" y="308"/>
                </a:cubicBezTo>
                <a:cubicBezTo>
                  <a:pt x="308" y="306"/>
                  <a:pt x="300" y="303"/>
                  <a:pt x="294" y="299"/>
                </a:cubicBezTo>
                <a:cubicBezTo>
                  <a:pt x="288" y="295"/>
                  <a:pt x="283" y="291"/>
                  <a:pt x="279" y="288"/>
                </a:cubicBezTo>
                <a:cubicBezTo>
                  <a:pt x="275" y="285"/>
                  <a:pt x="272" y="282"/>
                  <a:pt x="270" y="279"/>
                </a:cubicBezTo>
                <a:lnTo>
                  <a:pt x="268" y="275"/>
                </a:lnTo>
                <a:cubicBezTo>
                  <a:pt x="240" y="300"/>
                  <a:pt x="209" y="312"/>
                  <a:pt x="177" y="3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4" name=""/>
          <p:cNvSpPr/>
          <p:nvPr/>
        </p:nvSpPr>
        <p:spPr>
          <a:xfrm>
            <a:off x="8595000" y="1051560"/>
            <a:ext cx="73800" cy="123480"/>
          </a:xfrm>
          <a:custGeom>
            <a:avLst/>
            <a:gdLst/>
            <a:ahLst/>
            <a:rect l="0" t="0" r="r" b="b"/>
            <a:pathLst>
              <a:path w="205" h="343">
                <a:moveTo>
                  <a:pt x="0" y="241"/>
                </a:moveTo>
                <a:cubicBezTo>
                  <a:pt x="0" y="209"/>
                  <a:pt x="6" y="174"/>
                  <a:pt x="18" y="138"/>
                </a:cubicBezTo>
                <a:cubicBezTo>
                  <a:pt x="31" y="102"/>
                  <a:pt x="48" y="71"/>
                  <a:pt x="69" y="45"/>
                </a:cubicBezTo>
                <a:cubicBezTo>
                  <a:pt x="90"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5"/>
                </a:cubicBezTo>
                <a:cubicBezTo>
                  <a:pt x="106" y="330"/>
                  <a:pt x="84" y="343"/>
                  <a:pt x="63" y="343"/>
                </a:cubicBezTo>
                <a:lnTo>
                  <a:pt x="60" y="343"/>
                </a:lnTo>
                <a:cubicBezTo>
                  <a:pt x="48" y="343"/>
                  <a:pt x="38" y="339"/>
                  <a:pt x="30" y="333"/>
                </a:cubicBezTo>
                <a:cubicBezTo>
                  <a:pt x="22" y="327"/>
                  <a:pt x="16" y="317"/>
                  <a:pt x="12" y="307"/>
                </a:cubicBezTo>
                <a:cubicBezTo>
                  <a:pt x="7" y="296"/>
                  <a:pt x="4" y="285"/>
                  <a:pt x="2" y="275"/>
                </a:cubicBezTo>
                <a:cubicBezTo>
                  <a:pt x="1" y="264"/>
                  <a:pt x="0" y="253"/>
                  <a:pt x="0" y="241"/>
                </a:cubicBezTo>
                <a:moveTo>
                  <a:pt x="167" y="66"/>
                </a:moveTo>
                <a:cubicBezTo>
                  <a:pt x="167" y="34"/>
                  <a:pt x="159" y="17"/>
                  <a:pt x="142" y="17"/>
                </a:cubicBezTo>
                <a:cubicBezTo>
                  <a:pt x="130" y="17"/>
                  <a:pt x="119" y="25"/>
                  <a:pt x="108" y="39"/>
                </a:cubicBezTo>
                <a:cubicBezTo>
                  <a:pt x="97" y="53"/>
                  <a:pt x="87" y="70"/>
                  <a:pt x="80" y="88"/>
                </a:cubicBezTo>
                <a:cubicBezTo>
                  <a:pt x="73" y="106"/>
                  <a:pt x="68" y="122"/>
                  <a:pt x="64" y="135"/>
                </a:cubicBezTo>
                <a:cubicBezTo>
                  <a:pt x="60" y="149"/>
                  <a:pt x="58" y="157"/>
                  <a:pt x="58" y="159"/>
                </a:cubicBezTo>
                <a:cubicBezTo>
                  <a:pt x="74" y="160"/>
                  <a:pt x="89" y="160"/>
                  <a:pt x="105" y="160"/>
                </a:cubicBezTo>
                <a:lnTo>
                  <a:pt x="152" y="159"/>
                </a:lnTo>
                <a:cubicBezTo>
                  <a:pt x="152" y="159"/>
                  <a:pt x="153" y="154"/>
                  <a:pt x="155" y="144"/>
                </a:cubicBezTo>
                <a:cubicBezTo>
                  <a:pt x="158" y="133"/>
                  <a:pt x="160" y="121"/>
                  <a:pt x="163" y="105"/>
                </a:cubicBezTo>
                <a:cubicBezTo>
                  <a:pt x="166" y="90"/>
                  <a:pt x="167" y="77"/>
                  <a:pt x="167" y="66"/>
                </a:cubicBezTo>
                <a:moveTo>
                  <a:pt x="37" y="274"/>
                </a:moveTo>
                <a:cubicBezTo>
                  <a:pt x="37" y="307"/>
                  <a:pt x="45" y="325"/>
                  <a:pt x="62" y="325"/>
                </a:cubicBezTo>
                <a:cubicBezTo>
                  <a:pt x="67" y="325"/>
                  <a:pt x="72" y="324"/>
                  <a:pt x="78" y="321"/>
                </a:cubicBezTo>
                <a:cubicBezTo>
                  <a:pt x="83" y="316"/>
                  <a:pt x="89" y="310"/>
                  <a:pt x="98" y="301"/>
                </a:cubicBezTo>
                <a:cubicBezTo>
                  <a:pt x="106" y="292"/>
                  <a:pt x="113" y="279"/>
                  <a:pt x="121" y="260"/>
                </a:cubicBezTo>
                <a:cubicBezTo>
                  <a:pt x="129" y="241"/>
                  <a:pt x="136" y="218"/>
                  <a:pt x="144" y="190"/>
                </a:cubicBezTo>
                <a:lnTo>
                  <a:pt x="146" y="182"/>
                </a:lnTo>
                <a:lnTo>
                  <a:pt x="52" y="182"/>
                </a:lnTo>
                <a:cubicBezTo>
                  <a:pt x="52" y="183"/>
                  <a:pt x="51" y="189"/>
                  <a:pt x="48" y="200"/>
                </a:cubicBezTo>
                <a:cubicBezTo>
                  <a:pt x="45" y="211"/>
                  <a:pt x="42" y="224"/>
                  <a:pt x="40" y="237"/>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5" name=""/>
          <p:cNvSpPr/>
          <p:nvPr/>
        </p:nvSpPr>
        <p:spPr>
          <a:xfrm>
            <a:off x="8713800" y="953640"/>
            <a:ext cx="57960" cy="243720"/>
          </a:xfrm>
          <a:custGeom>
            <a:avLst/>
            <a:gdLst/>
            <a:ahLst/>
            <a:rect l="0" t="0" r="r" b="b"/>
            <a:pathLst>
              <a:path w="161" h="677">
                <a:moveTo>
                  <a:pt x="1" y="10"/>
                </a:moveTo>
                <a:cubicBezTo>
                  <a:pt x="3" y="3"/>
                  <a:pt x="8" y="0"/>
                  <a:pt x="14" y="0"/>
                </a:cubicBezTo>
                <a:cubicBezTo>
                  <a:pt x="19" y="0"/>
                  <a:pt x="23" y="3"/>
                  <a:pt x="26" y="8"/>
                </a:cubicBezTo>
                <a:cubicBezTo>
                  <a:pt x="27" y="9"/>
                  <a:pt x="27" y="120"/>
                  <a:pt x="27" y="338"/>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8"/>
                </a:cubicBezTo>
                <a:cubicBezTo>
                  <a:pt x="0" y="121"/>
                  <a:pt x="0" y="12"/>
                  <a:pt x="1" y="10"/>
                </a:cubicBezTo>
                <a:moveTo>
                  <a:pt x="134" y="8"/>
                </a:moveTo>
                <a:cubicBezTo>
                  <a:pt x="137" y="3"/>
                  <a:pt x="140" y="0"/>
                  <a:pt x="146" y="0"/>
                </a:cubicBezTo>
                <a:cubicBezTo>
                  <a:pt x="149" y="0"/>
                  <a:pt x="152" y="2"/>
                  <a:pt x="156" y="4"/>
                </a:cubicBezTo>
                <a:lnTo>
                  <a:pt x="157" y="5"/>
                </a:lnTo>
                <a:cubicBezTo>
                  <a:pt x="158" y="6"/>
                  <a:pt x="159" y="20"/>
                  <a:pt x="159" y="48"/>
                </a:cubicBezTo>
                <a:cubicBezTo>
                  <a:pt x="159" y="76"/>
                  <a:pt x="160" y="173"/>
                  <a:pt x="160" y="338"/>
                </a:cubicBezTo>
                <a:cubicBezTo>
                  <a:pt x="161" y="505"/>
                  <a:pt x="161" y="601"/>
                  <a:pt x="160" y="629"/>
                </a:cubicBezTo>
                <a:cubicBezTo>
                  <a:pt x="160" y="656"/>
                  <a:pt x="158" y="671"/>
                  <a:pt x="157" y="673"/>
                </a:cubicBezTo>
                <a:lnTo>
                  <a:pt x="156" y="673"/>
                </a:lnTo>
                <a:cubicBezTo>
                  <a:pt x="153" y="676"/>
                  <a:pt x="150" y="677"/>
                  <a:pt x="147" y="677"/>
                </a:cubicBezTo>
                <a:cubicBezTo>
                  <a:pt x="141" y="677"/>
                  <a:pt x="137" y="675"/>
                  <a:pt x="134" y="670"/>
                </a:cubicBezTo>
                <a:cubicBezTo>
                  <a:pt x="133" y="668"/>
                  <a:pt x="133" y="558"/>
                  <a:pt x="133" y="338"/>
                </a:cubicBezTo>
                <a:cubicBezTo>
                  <a:pt x="133" y="120"/>
                  <a:pt x="133" y="9"/>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6" name=""/>
          <p:cNvSpPr/>
          <p:nvPr/>
        </p:nvSpPr>
        <p:spPr>
          <a:xfrm>
            <a:off x="8820000" y="933120"/>
            <a:ext cx="69120" cy="115200"/>
          </a:xfrm>
          <a:custGeom>
            <a:avLst/>
            <a:gdLst/>
            <a:ahLst/>
            <a:rect l="0" t="0" r="r" b="b"/>
            <a:pathLst>
              <a:path w="192" h="320">
                <a:moveTo>
                  <a:pt x="28" y="115"/>
                </a:moveTo>
                <a:cubicBezTo>
                  <a:pt x="20" y="115"/>
                  <a:pt x="13" y="112"/>
                  <a:pt x="8" y="105"/>
                </a:cubicBezTo>
                <a:cubicBezTo>
                  <a:pt x="3" y="99"/>
                  <a:pt x="0" y="92"/>
                  <a:pt x="0" y="84"/>
                </a:cubicBezTo>
                <a:cubicBezTo>
                  <a:pt x="0" y="61"/>
                  <a:pt x="9" y="42"/>
                  <a:pt x="26" y="25"/>
                </a:cubicBezTo>
                <a:cubicBezTo>
                  <a:pt x="42" y="9"/>
                  <a:pt x="64" y="0"/>
                  <a:pt x="89" y="0"/>
                </a:cubicBezTo>
                <a:cubicBezTo>
                  <a:pt x="119" y="0"/>
                  <a:pt x="143" y="9"/>
                  <a:pt x="162" y="27"/>
                </a:cubicBezTo>
                <a:cubicBezTo>
                  <a:pt x="182" y="45"/>
                  <a:pt x="192" y="68"/>
                  <a:pt x="192" y="97"/>
                </a:cubicBezTo>
                <a:cubicBezTo>
                  <a:pt x="192" y="110"/>
                  <a:pt x="189" y="124"/>
                  <a:pt x="182" y="137"/>
                </a:cubicBezTo>
                <a:cubicBezTo>
                  <a:pt x="176" y="149"/>
                  <a:pt x="168" y="160"/>
                  <a:pt x="159" y="169"/>
                </a:cubicBezTo>
                <a:cubicBezTo>
                  <a:pt x="151" y="178"/>
                  <a:pt x="138" y="190"/>
                  <a:pt x="121" y="205"/>
                </a:cubicBezTo>
                <a:cubicBezTo>
                  <a:pt x="110" y="215"/>
                  <a:pt x="93" y="229"/>
                  <a:pt x="72" y="249"/>
                </a:cubicBezTo>
                <a:lnTo>
                  <a:pt x="44" y="275"/>
                </a:lnTo>
                <a:lnTo>
                  <a:pt x="81" y="276"/>
                </a:lnTo>
                <a:cubicBezTo>
                  <a:pt x="132" y="276"/>
                  <a:pt x="158" y="275"/>
                  <a:pt x="161" y="273"/>
                </a:cubicBezTo>
                <a:cubicBezTo>
                  <a:pt x="164" y="273"/>
                  <a:pt x="167" y="259"/>
                  <a:pt x="173" y="231"/>
                </a:cubicBezTo>
                <a:lnTo>
                  <a:pt x="173" y="229"/>
                </a:lnTo>
                <a:lnTo>
                  <a:pt x="192" y="229"/>
                </a:lnTo>
                <a:lnTo>
                  <a:pt x="192" y="231"/>
                </a:lnTo>
                <a:cubicBezTo>
                  <a:pt x="192" y="232"/>
                  <a:pt x="190" y="246"/>
                  <a:pt x="186" y="274"/>
                </a:cubicBezTo>
                <a:cubicBezTo>
                  <a:pt x="182" y="302"/>
                  <a:pt x="180" y="317"/>
                  <a:pt x="179" y="318"/>
                </a:cubicBezTo>
                <a:lnTo>
                  <a:pt x="179" y="320"/>
                </a:lnTo>
                <a:lnTo>
                  <a:pt x="0" y="320"/>
                </a:lnTo>
                <a:lnTo>
                  <a:pt x="0" y="311"/>
                </a:lnTo>
                <a:lnTo>
                  <a:pt x="0" y="305"/>
                </a:lnTo>
                <a:cubicBezTo>
                  <a:pt x="0" y="303"/>
                  <a:pt x="1" y="300"/>
                  <a:pt x="3" y="298"/>
                </a:cubicBezTo>
                <a:cubicBezTo>
                  <a:pt x="5" y="295"/>
                  <a:pt x="10" y="290"/>
                  <a:pt x="17" y="281"/>
                </a:cubicBezTo>
                <a:cubicBezTo>
                  <a:pt x="27" y="271"/>
                  <a:pt x="35" y="262"/>
                  <a:pt x="41" y="254"/>
                </a:cubicBezTo>
                <a:cubicBezTo>
                  <a:pt x="44" y="251"/>
                  <a:pt x="50" y="245"/>
                  <a:pt x="58" y="237"/>
                </a:cubicBezTo>
                <a:cubicBezTo>
                  <a:pt x="66" y="228"/>
                  <a:pt x="71" y="222"/>
                  <a:pt x="74" y="219"/>
                </a:cubicBezTo>
                <a:cubicBezTo>
                  <a:pt x="77" y="216"/>
                  <a:pt x="81" y="211"/>
                  <a:pt x="88" y="203"/>
                </a:cubicBezTo>
                <a:cubicBezTo>
                  <a:pt x="94" y="196"/>
                  <a:pt x="99" y="190"/>
                  <a:pt x="101" y="187"/>
                </a:cubicBezTo>
                <a:cubicBezTo>
                  <a:pt x="104" y="183"/>
                  <a:pt x="108" y="179"/>
                  <a:pt x="113" y="173"/>
                </a:cubicBezTo>
                <a:cubicBezTo>
                  <a:pt x="118" y="167"/>
                  <a:pt x="121" y="161"/>
                  <a:pt x="123" y="157"/>
                </a:cubicBezTo>
                <a:cubicBezTo>
                  <a:pt x="125" y="153"/>
                  <a:pt x="127" y="149"/>
                  <a:pt x="130" y="143"/>
                </a:cubicBezTo>
                <a:cubicBezTo>
                  <a:pt x="133" y="138"/>
                  <a:pt x="135" y="133"/>
                  <a:pt x="137" y="128"/>
                </a:cubicBezTo>
                <a:cubicBezTo>
                  <a:pt x="138" y="123"/>
                  <a:pt x="139" y="118"/>
                  <a:pt x="140" y="114"/>
                </a:cubicBezTo>
                <a:cubicBezTo>
                  <a:pt x="141" y="108"/>
                  <a:pt x="141" y="103"/>
                  <a:pt x="141" y="97"/>
                </a:cubicBezTo>
                <a:cubicBezTo>
                  <a:pt x="141" y="77"/>
                  <a:pt x="136" y="60"/>
                  <a:pt x="125" y="45"/>
                </a:cubicBezTo>
                <a:cubicBezTo>
                  <a:pt x="114" y="30"/>
                  <a:pt x="98" y="23"/>
                  <a:pt x="78" y="23"/>
                </a:cubicBezTo>
                <a:cubicBezTo>
                  <a:pt x="67" y="23"/>
                  <a:pt x="58" y="26"/>
                  <a:pt x="50" y="31"/>
                </a:cubicBezTo>
                <a:cubicBezTo>
                  <a:pt x="42" y="36"/>
                  <a:pt x="36" y="42"/>
                  <a:pt x="33" y="47"/>
                </a:cubicBezTo>
                <a:cubicBezTo>
                  <a:pt x="30" y="52"/>
                  <a:pt x="28" y="55"/>
                  <a:pt x="28" y="56"/>
                </a:cubicBezTo>
                <a:cubicBezTo>
                  <a:pt x="28" y="56"/>
                  <a:pt x="29" y="56"/>
                  <a:pt x="31" y="56"/>
                </a:cubicBezTo>
                <a:cubicBezTo>
                  <a:pt x="37" y="56"/>
                  <a:pt x="42" y="59"/>
                  <a:pt x="49" y="63"/>
                </a:cubicBezTo>
                <a:cubicBezTo>
                  <a:pt x="55" y="68"/>
                  <a:pt x="58" y="75"/>
                  <a:pt x="58" y="85"/>
                </a:cubicBezTo>
                <a:cubicBezTo>
                  <a:pt x="58" y="93"/>
                  <a:pt x="55" y="100"/>
                  <a:pt x="50" y="105"/>
                </a:cubicBezTo>
                <a:cubicBezTo>
                  <a:pt x="45" y="112"/>
                  <a:pt x="38" y="114"/>
                  <a:pt x="28" y="11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7" name=""/>
          <p:cNvSpPr txBox="1"/>
          <p:nvPr/>
        </p:nvSpPr>
        <p:spPr>
          <a:xfrm>
            <a:off x="3643920" y="954000"/>
            <a:ext cx="3963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を使って（線形変換で）表現できるため、 </a:t>
            </a:r>
            <a:endParaRPr b="0" lang="en-US" sz="1560" strike="noStrike" u="none">
              <a:solidFill>
                <a:srgbClr val="000000"/>
              </a:solidFill>
              <a:effectLst/>
              <a:uFillTx/>
              <a:latin typeface="Times New Roman"/>
            </a:endParaRPr>
          </a:p>
        </p:txBody>
      </p:sp>
      <p:sp>
        <p:nvSpPr>
          <p:cNvPr id="1518" name=""/>
          <p:cNvSpPr/>
          <p:nvPr/>
        </p:nvSpPr>
        <p:spPr>
          <a:xfrm>
            <a:off x="9261720" y="953640"/>
            <a:ext cx="57960" cy="243720"/>
          </a:xfrm>
          <a:custGeom>
            <a:avLst/>
            <a:gdLst/>
            <a:ahLst/>
            <a:rect l="0" t="0" r="r" b="b"/>
            <a:pathLst>
              <a:path w="161" h="677">
                <a:moveTo>
                  <a:pt x="1" y="10"/>
                </a:moveTo>
                <a:cubicBezTo>
                  <a:pt x="3" y="3"/>
                  <a:pt x="8" y="0"/>
                  <a:pt x="15" y="0"/>
                </a:cubicBezTo>
                <a:cubicBezTo>
                  <a:pt x="20" y="0"/>
                  <a:pt x="23" y="3"/>
                  <a:pt x="26" y="8"/>
                </a:cubicBezTo>
                <a:cubicBezTo>
                  <a:pt x="27" y="9"/>
                  <a:pt x="27" y="120"/>
                  <a:pt x="27" y="338"/>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8"/>
                </a:cubicBezTo>
                <a:cubicBezTo>
                  <a:pt x="0" y="121"/>
                  <a:pt x="1" y="12"/>
                  <a:pt x="1" y="10"/>
                </a:cubicBezTo>
                <a:moveTo>
                  <a:pt x="135" y="8"/>
                </a:moveTo>
                <a:cubicBezTo>
                  <a:pt x="137" y="3"/>
                  <a:pt x="141" y="0"/>
                  <a:pt x="146" y="0"/>
                </a:cubicBezTo>
                <a:cubicBezTo>
                  <a:pt x="149" y="0"/>
                  <a:pt x="153" y="2"/>
                  <a:pt x="156" y="4"/>
                </a:cubicBezTo>
                <a:lnTo>
                  <a:pt x="157" y="5"/>
                </a:lnTo>
                <a:cubicBezTo>
                  <a:pt x="159" y="6"/>
                  <a:pt x="160" y="20"/>
                  <a:pt x="160" y="48"/>
                </a:cubicBezTo>
                <a:cubicBezTo>
                  <a:pt x="160" y="76"/>
                  <a:pt x="160" y="173"/>
                  <a:pt x="160" y="338"/>
                </a:cubicBezTo>
                <a:cubicBezTo>
                  <a:pt x="161" y="505"/>
                  <a:pt x="161" y="601"/>
                  <a:pt x="160" y="629"/>
                </a:cubicBezTo>
                <a:cubicBezTo>
                  <a:pt x="160" y="656"/>
                  <a:pt x="159" y="671"/>
                  <a:pt x="157" y="673"/>
                </a:cubicBezTo>
                <a:lnTo>
                  <a:pt x="156" y="673"/>
                </a:lnTo>
                <a:cubicBezTo>
                  <a:pt x="153" y="676"/>
                  <a:pt x="150" y="677"/>
                  <a:pt x="147" y="677"/>
                </a:cubicBezTo>
                <a:cubicBezTo>
                  <a:pt x="141" y="677"/>
                  <a:pt x="137" y="675"/>
                  <a:pt x="135" y="670"/>
                </a:cubicBezTo>
                <a:cubicBezTo>
                  <a:pt x="134" y="668"/>
                  <a:pt x="133" y="558"/>
                  <a:pt x="133" y="338"/>
                </a:cubicBezTo>
                <a:cubicBezTo>
                  <a:pt x="133" y="120"/>
                  <a:pt x="134" y="9"/>
                  <a:pt x="135"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19" name=""/>
          <p:cNvSpPr/>
          <p:nvPr/>
        </p:nvSpPr>
        <p:spPr>
          <a:xfrm>
            <a:off x="9362160" y="1028160"/>
            <a:ext cx="99360" cy="110160"/>
          </a:xfrm>
          <a:custGeom>
            <a:avLst/>
            <a:gdLst/>
            <a:ahLst/>
            <a:rect l="0" t="0" r="r" b="b"/>
            <a:pathLst>
              <a:path w="276" h="306">
                <a:moveTo>
                  <a:pt x="252" y="241"/>
                </a:moveTo>
                <a:cubicBezTo>
                  <a:pt x="255" y="241"/>
                  <a:pt x="259" y="245"/>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2" y="302"/>
                  <a:pt x="189" y="305"/>
                </a:cubicBezTo>
                <a:cubicBezTo>
                  <a:pt x="184" y="306"/>
                  <a:pt x="175" y="306"/>
                  <a:pt x="160" y="306"/>
                </a:cubicBezTo>
                <a:cubicBezTo>
                  <a:pt x="131" y="306"/>
                  <a:pt x="105" y="302"/>
                  <a:pt x="84" y="295"/>
                </a:cubicBezTo>
                <a:cubicBezTo>
                  <a:pt x="62" y="287"/>
                  <a:pt x="45" y="277"/>
                  <a:pt x="34" y="265"/>
                </a:cubicBezTo>
                <a:cubicBezTo>
                  <a:pt x="22" y="253"/>
                  <a:pt x="13" y="240"/>
                  <a:pt x="8" y="227"/>
                </a:cubicBezTo>
                <a:cubicBezTo>
                  <a:pt x="3" y="214"/>
                  <a:pt x="0" y="201"/>
                  <a:pt x="0" y="188"/>
                </a:cubicBezTo>
                <a:lnTo>
                  <a:pt x="0" y="179"/>
                </a:lnTo>
                <a:cubicBezTo>
                  <a:pt x="0" y="142"/>
                  <a:pt x="11" y="109"/>
                  <a:pt x="34" y="79"/>
                </a:cubicBezTo>
                <a:cubicBezTo>
                  <a:pt x="38" y="73"/>
                  <a:pt x="44" y="66"/>
                  <a:pt x="51" y="60"/>
                </a:cubicBezTo>
                <a:cubicBezTo>
                  <a:pt x="57" y="54"/>
                  <a:pt x="67" y="46"/>
                  <a:pt x="80" y="37"/>
                </a:cubicBezTo>
                <a:cubicBezTo>
                  <a:pt x="92" y="27"/>
                  <a:pt x="109" y="19"/>
                  <a:pt x="128" y="13"/>
                </a:cubicBezTo>
                <a:cubicBezTo>
                  <a:pt x="148" y="7"/>
                  <a:pt x="170" y="3"/>
                  <a:pt x="192" y="1"/>
                </a:cubicBezTo>
                <a:cubicBezTo>
                  <a:pt x="193" y="1"/>
                  <a:pt x="198" y="1"/>
                  <a:pt x="207" y="1"/>
                </a:cubicBezTo>
                <a:cubicBezTo>
                  <a:pt x="216" y="1"/>
                  <a:pt x="223" y="1"/>
                  <a:pt x="230" y="0"/>
                </a:cubicBezTo>
                <a:cubicBezTo>
                  <a:pt x="253" y="0"/>
                  <a:pt x="266" y="1"/>
                  <a:pt x="270" y="4"/>
                </a:cubicBezTo>
                <a:cubicBezTo>
                  <a:pt x="274" y="8"/>
                  <a:pt x="276" y="13"/>
                  <a:pt x="276" y="19"/>
                </a:cubicBezTo>
                <a:cubicBezTo>
                  <a:pt x="274" y="30"/>
                  <a:pt x="268" y="38"/>
                  <a:pt x="258" y="42"/>
                </a:cubicBezTo>
                <a:lnTo>
                  <a:pt x="225" y="43"/>
                </a:lnTo>
                <a:cubicBezTo>
                  <a:pt x="194" y="43"/>
                  <a:pt x="172" y="46"/>
                  <a:pt x="158" y="52"/>
                </a:cubicBezTo>
                <a:cubicBezTo>
                  <a:pt x="137" y="61"/>
                  <a:pt x="121" y="78"/>
                  <a:pt x="111" y="103"/>
                </a:cubicBezTo>
                <a:cubicBezTo>
                  <a:pt x="107" y="112"/>
                  <a:pt x="105" y="117"/>
                  <a:pt x="105" y="120"/>
                </a:cubicBezTo>
                <a:cubicBezTo>
                  <a:pt x="105" y="121"/>
                  <a:pt x="126" y="121"/>
                  <a:pt x="168" y="121"/>
                </a:cubicBezTo>
                <a:cubicBezTo>
                  <a:pt x="174" y="121"/>
                  <a:pt x="182" y="121"/>
                  <a:pt x="191" y="121"/>
                </a:cubicBezTo>
                <a:cubicBezTo>
                  <a:pt x="200" y="121"/>
                  <a:pt x="206" y="121"/>
                  <a:pt x="210" y="120"/>
                </a:cubicBezTo>
                <a:cubicBezTo>
                  <a:pt x="223" y="120"/>
                  <a:pt x="233" y="121"/>
                  <a:pt x="238" y="123"/>
                </a:cubicBezTo>
                <a:cubicBezTo>
                  <a:pt x="243" y="126"/>
                  <a:pt x="245" y="131"/>
                  <a:pt x="246" y="138"/>
                </a:cubicBezTo>
                <a:cubicBezTo>
                  <a:pt x="246" y="151"/>
                  <a:pt x="240" y="158"/>
                  <a:pt x="228" y="162"/>
                </a:cubicBezTo>
                <a:cubicBezTo>
                  <a:pt x="226" y="162"/>
                  <a:pt x="203" y="163"/>
                  <a:pt x="159" y="163"/>
                </a:cubicBezTo>
                <a:cubicBezTo>
                  <a:pt x="116" y="163"/>
                  <a:pt x="94" y="163"/>
                  <a:pt x="94" y="164"/>
                </a:cubicBezTo>
                <a:cubicBezTo>
                  <a:pt x="90" y="176"/>
                  <a:pt x="88" y="190"/>
                  <a:pt x="88" y="207"/>
                </a:cubicBezTo>
                <a:cubicBezTo>
                  <a:pt x="88" y="231"/>
                  <a:pt x="96" y="247"/>
                  <a:pt x="111" y="257"/>
                </a:cubicBezTo>
                <a:cubicBezTo>
                  <a:pt x="126" y="267"/>
                  <a:pt x="145" y="272"/>
                  <a:pt x="169" y="272"/>
                </a:cubicBezTo>
                <a:cubicBezTo>
                  <a:pt x="170" y="272"/>
                  <a:pt x="172" y="272"/>
                  <a:pt x="174" y="272"/>
                </a:cubicBezTo>
                <a:cubicBezTo>
                  <a:pt x="176" y="272"/>
                  <a:pt x="178" y="272"/>
                  <a:pt x="179" y="272"/>
                </a:cubicBezTo>
                <a:cubicBezTo>
                  <a:pt x="192"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0" name=""/>
          <p:cNvSpPr/>
          <p:nvPr/>
        </p:nvSpPr>
        <p:spPr>
          <a:xfrm>
            <a:off x="9543600" y="1070640"/>
            <a:ext cx="148680" cy="10080"/>
          </a:xfrm>
          <a:custGeom>
            <a:avLst/>
            <a:gdLst/>
            <a:ahLst/>
            <a:rect l="0" t="0" r="r" b="b"/>
            <a:pathLst>
              <a:path w="413" h="28">
                <a:moveTo>
                  <a:pt x="9" y="0"/>
                </a:moveTo>
                <a:lnTo>
                  <a:pt x="403" y="0"/>
                </a:lnTo>
                <a:cubicBezTo>
                  <a:pt x="410" y="3"/>
                  <a:pt x="413" y="8"/>
                  <a:pt x="413" y="14"/>
                </a:cubicBezTo>
                <a:cubicBezTo>
                  <a:pt x="413" y="20"/>
                  <a:pt x="410" y="24"/>
                  <a:pt x="403" y="28"/>
                </a:cubicBezTo>
                <a:lnTo>
                  <a:pt x="9" y="28"/>
                </a:lnTo>
                <a:cubicBezTo>
                  <a:pt x="3" y="25"/>
                  <a:pt x="0" y="20"/>
                  <a:pt x="0" y="14"/>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1" name=""/>
          <p:cNvSpPr/>
          <p:nvPr/>
        </p:nvSpPr>
        <p:spPr>
          <a:xfrm>
            <a:off x="9777240" y="1028160"/>
            <a:ext cx="99360" cy="110160"/>
          </a:xfrm>
          <a:custGeom>
            <a:avLst/>
            <a:gdLst/>
            <a:ahLst/>
            <a:rect l="0" t="0" r="r" b="b"/>
            <a:pathLst>
              <a:path w="276" h="306">
                <a:moveTo>
                  <a:pt x="252" y="241"/>
                </a:moveTo>
                <a:cubicBezTo>
                  <a:pt x="256" y="241"/>
                  <a:pt x="259" y="245"/>
                  <a:pt x="262"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3" y="302"/>
                  <a:pt x="189" y="305"/>
                </a:cubicBezTo>
                <a:cubicBezTo>
                  <a:pt x="184" y="306"/>
                  <a:pt x="175" y="306"/>
                  <a:pt x="161" y="306"/>
                </a:cubicBezTo>
                <a:cubicBezTo>
                  <a:pt x="132" y="306"/>
                  <a:pt x="107" y="302"/>
                  <a:pt x="84" y="295"/>
                </a:cubicBezTo>
                <a:cubicBezTo>
                  <a:pt x="62" y="287"/>
                  <a:pt x="46" y="277"/>
                  <a:pt x="34" y="265"/>
                </a:cubicBezTo>
                <a:cubicBezTo>
                  <a:pt x="22" y="253"/>
                  <a:pt x="14" y="240"/>
                  <a:pt x="8" y="227"/>
                </a:cubicBezTo>
                <a:cubicBezTo>
                  <a:pt x="3" y="214"/>
                  <a:pt x="0" y="201"/>
                  <a:pt x="0" y="188"/>
                </a:cubicBezTo>
                <a:lnTo>
                  <a:pt x="0" y="179"/>
                </a:lnTo>
                <a:cubicBezTo>
                  <a:pt x="0" y="142"/>
                  <a:pt x="11" y="109"/>
                  <a:pt x="34" y="79"/>
                </a:cubicBezTo>
                <a:cubicBezTo>
                  <a:pt x="39" y="73"/>
                  <a:pt x="44" y="66"/>
                  <a:pt x="51" y="60"/>
                </a:cubicBezTo>
                <a:cubicBezTo>
                  <a:pt x="58" y="54"/>
                  <a:pt x="67" y="46"/>
                  <a:pt x="80" y="37"/>
                </a:cubicBezTo>
                <a:cubicBezTo>
                  <a:pt x="93" y="27"/>
                  <a:pt x="110" y="19"/>
                  <a:pt x="130" y="13"/>
                </a:cubicBezTo>
                <a:cubicBezTo>
                  <a:pt x="150" y="7"/>
                  <a:pt x="170" y="3"/>
                  <a:pt x="193" y="1"/>
                </a:cubicBezTo>
                <a:cubicBezTo>
                  <a:pt x="193" y="1"/>
                  <a:pt x="198" y="1"/>
                  <a:pt x="207" y="1"/>
                </a:cubicBezTo>
                <a:cubicBezTo>
                  <a:pt x="216" y="1"/>
                  <a:pt x="224" y="1"/>
                  <a:pt x="230" y="0"/>
                </a:cubicBezTo>
                <a:cubicBezTo>
                  <a:pt x="253" y="0"/>
                  <a:pt x="267" y="1"/>
                  <a:pt x="270" y="4"/>
                </a:cubicBezTo>
                <a:cubicBezTo>
                  <a:pt x="274" y="8"/>
                  <a:pt x="276" y="13"/>
                  <a:pt x="276" y="19"/>
                </a:cubicBezTo>
                <a:cubicBezTo>
                  <a:pt x="274" y="30"/>
                  <a:pt x="268" y="38"/>
                  <a:pt x="258" y="42"/>
                </a:cubicBezTo>
                <a:lnTo>
                  <a:pt x="226" y="43"/>
                </a:lnTo>
                <a:cubicBezTo>
                  <a:pt x="194" y="43"/>
                  <a:pt x="172" y="46"/>
                  <a:pt x="159" y="52"/>
                </a:cubicBezTo>
                <a:cubicBezTo>
                  <a:pt x="138" y="61"/>
                  <a:pt x="122" y="78"/>
                  <a:pt x="112" y="103"/>
                </a:cubicBezTo>
                <a:cubicBezTo>
                  <a:pt x="108" y="112"/>
                  <a:pt x="106" y="117"/>
                  <a:pt x="106" y="120"/>
                </a:cubicBezTo>
                <a:cubicBezTo>
                  <a:pt x="106" y="121"/>
                  <a:pt x="127" y="121"/>
                  <a:pt x="168" y="121"/>
                </a:cubicBezTo>
                <a:cubicBezTo>
                  <a:pt x="175" y="121"/>
                  <a:pt x="182" y="121"/>
                  <a:pt x="191" y="121"/>
                </a:cubicBezTo>
                <a:cubicBezTo>
                  <a:pt x="200" y="121"/>
                  <a:pt x="207" y="121"/>
                  <a:pt x="210" y="120"/>
                </a:cubicBezTo>
                <a:cubicBezTo>
                  <a:pt x="224" y="120"/>
                  <a:pt x="233" y="121"/>
                  <a:pt x="238" y="123"/>
                </a:cubicBezTo>
                <a:cubicBezTo>
                  <a:pt x="243" y="126"/>
                  <a:pt x="246" y="131"/>
                  <a:pt x="246" y="138"/>
                </a:cubicBezTo>
                <a:cubicBezTo>
                  <a:pt x="246" y="151"/>
                  <a:pt x="240" y="158"/>
                  <a:pt x="228" y="162"/>
                </a:cubicBezTo>
                <a:cubicBezTo>
                  <a:pt x="226" y="162"/>
                  <a:pt x="203" y="163"/>
                  <a:pt x="160" y="163"/>
                </a:cubicBezTo>
                <a:cubicBezTo>
                  <a:pt x="117" y="163"/>
                  <a:pt x="94" y="163"/>
                  <a:pt x="94" y="164"/>
                </a:cubicBezTo>
                <a:cubicBezTo>
                  <a:pt x="90" y="176"/>
                  <a:pt x="88" y="190"/>
                  <a:pt x="88" y="207"/>
                </a:cubicBezTo>
                <a:cubicBezTo>
                  <a:pt x="88" y="231"/>
                  <a:pt x="96" y="247"/>
                  <a:pt x="112" y="257"/>
                </a:cubicBezTo>
                <a:cubicBezTo>
                  <a:pt x="127" y="267"/>
                  <a:pt x="146" y="272"/>
                  <a:pt x="169" y="272"/>
                </a:cubicBezTo>
                <a:cubicBezTo>
                  <a:pt x="170" y="272"/>
                  <a:pt x="172" y="272"/>
                  <a:pt x="174" y="272"/>
                </a:cubicBezTo>
                <a:cubicBezTo>
                  <a:pt x="177" y="272"/>
                  <a:pt x="178" y="272"/>
                  <a:pt x="179" y="272"/>
                </a:cubicBezTo>
                <a:cubicBezTo>
                  <a:pt x="193"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2" name=""/>
          <p:cNvSpPr/>
          <p:nvPr/>
        </p:nvSpPr>
        <p:spPr>
          <a:xfrm>
            <a:off x="9898200" y="1051560"/>
            <a:ext cx="73800" cy="123480"/>
          </a:xfrm>
          <a:custGeom>
            <a:avLst/>
            <a:gdLst/>
            <a:ahLst/>
            <a:rect l="0" t="0" r="r" b="b"/>
            <a:pathLst>
              <a:path w="205" h="343">
                <a:moveTo>
                  <a:pt x="0" y="241"/>
                </a:moveTo>
                <a:cubicBezTo>
                  <a:pt x="0" y="209"/>
                  <a:pt x="6" y="174"/>
                  <a:pt x="19" y="138"/>
                </a:cubicBezTo>
                <a:cubicBezTo>
                  <a:pt x="31" y="102"/>
                  <a:pt x="48" y="71"/>
                  <a:pt x="69" y="45"/>
                </a:cubicBezTo>
                <a:cubicBezTo>
                  <a:pt x="91" y="19"/>
                  <a:pt x="113" y="4"/>
                  <a:pt x="136" y="0"/>
                </a:cubicBezTo>
                <a:cubicBezTo>
                  <a:pt x="136" y="0"/>
                  <a:pt x="138" y="0"/>
                  <a:pt x="140" y="0"/>
                </a:cubicBezTo>
                <a:cubicBezTo>
                  <a:pt x="142" y="0"/>
                  <a:pt x="144" y="0"/>
                  <a:pt x="145" y="0"/>
                </a:cubicBezTo>
                <a:cubicBezTo>
                  <a:pt x="164" y="1"/>
                  <a:pt x="177" y="9"/>
                  <a:pt x="187" y="23"/>
                </a:cubicBezTo>
                <a:cubicBezTo>
                  <a:pt x="199" y="42"/>
                  <a:pt x="205" y="68"/>
                  <a:pt x="205" y="100"/>
                </a:cubicBezTo>
                <a:cubicBezTo>
                  <a:pt x="205" y="137"/>
                  <a:pt x="198" y="174"/>
                  <a:pt x="184" y="212"/>
                </a:cubicBezTo>
                <a:cubicBezTo>
                  <a:pt x="169" y="250"/>
                  <a:pt x="151" y="281"/>
                  <a:pt x="128" y="305"/>
                </a:cubicBezTo>
                <a:cubicBezTo>
                  <a:pt x="105" y="330"/>
                  <a:pt x="84" y="343"/>
                  <a:pt x="64" y="343"/>
                </a:cubicBezTo>
                <a:lnTo>
                  <a:pt x="60" y="343"/>
                </a:lnTo>
                <a:cubicBezTo>
                  <a:pt x="49" y="343"/>
                  <a:pt x="39" y="339"/>
                  <a:pt x="31" y="333"/>
                </a:cubicBezTo>
                <a:cubicBezTo>
                  <a:pt x="22" y="327"/>
                  <a:pt x="16" y="317"/>
                  <a:pt x="12" y="307"/>
                </a:cubicBezTo>
                <a:cubicBezTo>
                  <a:pt x="8" y="296"/>
                  <a:pt x="5" y="285"/>
                  <a:pt x="3" y="275"/>
                </a:cubicBezTo>
                <a:cubicBezTo>
                  <a:pt x="1" y="264"/>
                  <a:pt x="0" y="253"/>
                  <a:pt x="0" y="241"/>
                </a:cubicBezTo>
                <a:moveTo>
                  <a:pt x="168" y="66"/>
                </a:moveTo>
                <a:cubicBezTo>
                  <a:pt x="168" y="34"/>
                  <a:pt x="159" y="17"/>
                  <a:pt x="141" y="17"/>
                </a:cubicBezTo>
                <a:cubicBezTo>
                  <a:pt x="130" y="17"/>
                  <a:pt x="119" y="25"/>
                  <a:pt x="108" y="39"/>
                </a:cubicBezTo>
                <a:cubicBezTo>
                  <a:pt x="97" y="53"/>
                  <a:pt x="88" y="70"/>
                  <a:pt x="81" y="88"/>
                </a:cubicBezTo>
                <a:cubicBezTo>
                  <a:pt x="74" y="106"/>
                  <a:pt x="69" y="122"/>
                  <a:pt x="65" y="135"/>
                </a:cubicBezTo>
                <a:cubicBezTo>
                  <a:pt x="61" y="149"/>
                  <a:pt x="59" y="157"/>
                  <a:pt x="58" y="159"/>
                </a:cubicBezTo>
                <a:cubicBezTo>
                  <a:pt x="74" y="160"/>
                  <a:pt x="90" y="160"/>
                  <a:pt x="105" y="160"/>
                </a:cubicBezTo>
                <a:lnTo>
                  <a:pt x="152" y="159"/>
                </a:lnTo>
                <a:cubicBezTo>
                  <a:pt x="153" y="159"/>
                  <a:pt x="154" y="154"/>
                  <a:pt x="156" y="144"/>
                </a:cubicBezTo>
                <a:cubicBezTo>
                  <a:pt x="158" y="133"/>
                  <a:pt x="161" y="121"/>
                  <a:pt x="164" y="105"/>
                </a:cubicBezTo>
                <a:cubicBezTo>
                  <a:pt x="167" y="90"/>
                  <a:pt x="168" y="77"/>
                  <a:pt x="168" y="66"/>
                </a:cubicBezTo>
                <a:moveTo>
                  <a:pt x="37" y="274"/>
                </a:moveTo>
                <a:cubicBezTo>
                  <a:pt x="37" y="307"/>
                  <a:pt x="46" y="325"/>
                  <a:pt x="63" y="325"/>
                </a:cubicBezTo>
                <a:cubicBezTo>
                  <a:pt x="68" y="325"/>
                  <a:pt x="73" y="324"/>
                  <a:pt x="78" y="321"/>
                </a:cubicBezTo>
                <a:cubicBezTo>
                  <a:pt x="83" y="316"/>
                  <a:pt x="90" y="310"/>
                  <a:pt x="98" y="301"/>
                </a:cubicBezTo>
                <a:cubicBezTo>
                  <a:pt x="105" y="292"/>
                  <a:pt x="113" y="279"/>
                  <a:pt x="121" y="260"/>
                </a:cubicBezTo>
                <a:cubicBezTo>
                  <a:pt x="128" y="241"/>
                  <a:pt x="136" y="218"/>
                  <a:pt x="144" y="190"/>
                </a:cubicBezTo>
                <a:lnTo>
                  <a:pt x="146" y="182"/>
                </a:lnTo>
                <a:lnTo>
                  <a:pt x="53" y="182"/>
                </a:lnTo>
                <a:cubicBezTo>
                  <a:pt x="53" y="183"/>
                  <a:pt x="51" y="189"/>
                  <a:pt x="48" y="200"/>
                </a:cubicBezTo>
                <a:cubicBezTo>
                  <a:pt x="46" y="211"/>
                  <a:pt x="43" y="224"/>
                  <a:pt x="41" y="237"/>
                </a:cubicBezTo>
                <a:cubicBezTo>
                  <a:pt x="39"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3" name=""/>
          <p:cNvSpPr/>
          <p:nvPr/>
        </p:nvSpPr>
        <p:spPr>
          <a:xfrm>
            <a:off x="10017360" y="953640"/>
            <a:ext cx="57600" cy="243720"/>
          </a:xfrm>
          <a:custGeom>
            <a:avLst/>
            <a:gdLst/>
            <a:ahLst/>
            <a:rect l="0" t="0" r="r" b="b"/>
            <a:pathLst>
              <a:path w="160" h="677">
                <a:moveTo>
                  <a:pt x="0" y="10"/>
                </a:moveTo>
                <a:cubicBezTo>
                  <a:pt x="3" y="3"/>
                  <a:pt x="7" y="0"/>
                  <a:pt x="14" y="0"/>
                </a:cubicBezTo>
                <a:cubicBezTo>
                  <a:pt x="19" y="0"/>
                  <a:pt x="23" y="3"/>
                  <a:pt x="25" y="8"/>
                </a:cubicBezTo>
                <a:cubicBezTo>
                  <a:pt x="26" y="9"/>
                  <a:pt x="27" y="120"/>
                  <a:pt x="27" y="338"/>
                </a:cubicBezTo>
                <a:cubicBezTo>
                  <a:pt x="27" y="558"/>
                  <a:pt x="26" y="668"/>
                  <a:pt x="25" y="670"/>
                </a:cubicBezTo>
                <a:cubicBezTo>
                  <a:pt x="23" y="675"/>
                  <a:pt x="19" y="677"/>
                  <a:pt x="13" y="677"/>
                </a:cubicBezTo>
                <a:cubicBezTo>
                  <a:pt x="10" y="677"/>
                  <a:pt x="7" y="676"/>
                  <a:pt x="4" y="673"/>
                </a:cubicBezTo>
                <a:lnTo>
                  <a:pt x="3" y="673"/>
                </a:lnTo>
                <a:cubicBezTo>
                  <a:pt x="1" y="672"/>
                  <a:pt x="0" y="657"/>
                  <a:pt x="0" y="629"/>
                </a:cubicBezTo>
                <a:cubicBezTo>
                  <a:pt x="0" y="601"/>
                  <a:pt x="0" y="505"/>
                  <a:pt x="0" y="338"/>
                </a:cubicBezTo>
                <a:cubicBezTo>
                  <a:pt x="0" y="121"/>
                  <a:pt x="0" y="12"/>
                  <a:pt x="0" y="10"/>
                </a:cubicBezTo>
                <a:moveTo>
                  <a:pt x="134" y="8"/>
                </a:moveTo>
                <a:cubicBezTo>
                  <a:pt x="136" y="3"/>
                  <a:pt x="140" y="0"/>
                  <a:pt x="145" y="0"/>
                </a:cubicBezTo>
                <a:cubicBezTo>
                  <a:pt x="149" y="0"/>
                  <a:pt x="152" y="2"/>
                  <a:pt x="156" y="4"/>
                </a:cubicBezTo>
                <a:lnTo>
                  <a:pt x="156" y="5"/>
                </a:lnTo>
                <a:cubicBezTo>
                  <a:pt x="158" y="6"/>
                  <a:pt x="159" y="20"/>
                  <a:pt x="159" y="48"/>
                </a:cubicBezTo>
                <a:cubicBezTo>
                  <a:pt x="159" y="76"/>
                  <a:pt x="159" y="173"/>
                  <a:pt x="160" y="338"/>
                </a:cubicBezTo>
                <a:cubicBezTo>
                  <a:pt x="160" y="505"/>
                  <a:pt x="160" y="601"/>
                  <a:pt x="160" y="629"/>
                </a:cubicBezTo>
                <a:cubicBezTo>
                  <a:pt x="159" y="656"/>
                  <a:pt x="158" y="671"/>
                  <a:pt x="156" y="673"/>
                </a:cubicBezTo>
                <a:cubicBezTo>
                  <a:pt x="153" y="676"/>
                  <a:pt x="150" y="677"/>
                  <a:pt x="146" y="677"/>
                </a:cubicBezTo>
                <a:cubicBezTo>
                  <a:pt x="141" y="677"/>
                  <a:pt x="137" y="675"/>
                  <a:pt x="134" y="670"/>
                </a:cubicBezTo>
                <a:cubicBezTo>
                  <a:pt x="133" y="668"/>
                  <a:pt x="133" y="558"/>
                  <a:pt x="133" y="338"/>
                </a:cubicBezTo>
                <a:cubicBezTo>
                  <a:pt x="133" y="120"/>
                  <a:pt x="133" y="9"/>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4" name=""/>
          <p:cNvSpPr/>
          <p:nvPr/>
        </p:nvSpPr>
        <p:spPr>
          <a:xfrm>
            <a:off x="10123560" y="933120"/>
            <a:ext cx="69120" cy="115200"/>
          </a:xfrm>
          <a:custGeom>
            <a:avLst/>
            <a:gdLst/>
            <a:ahLst/>
            <a:rect l="0" t="0" r="r" b="b"/>
            <a:pathLst>
              <a:path w="192" h="320">
                <a:moveTo>
                  <a:pt x="28" y="115"/>
                </a:moveTo>
                <a:cubicBezTo>
                  <a:pt x="19" y="115"/>
                  <a:pt x="13" y="112"/>
                  <a:pt x="8" y="105"/>
                </a:cubicBezTo>
                <a:cubicBezTo>
                  <a:pt x="2" y="99"/>
                  <a:pt x="0" y="92"/>
                  <a:pt x="0" y="84"/>
                </a:cubicBezTo>
                <a:cubicBezTo>
                  <a:pt x="0" y="61"/>
                  <a:pt x="8" y="42"/>
                  <a:pt x="25" y="25"/>
                </a:cubicBezTo>
                <a:cubicBezTo>
                  <a:pt x="42" y="9"/>
                  <a:pt x="63" y="0"/>
                  <a:pt x="88" y="0"/>
                </a:cubicBezTo>
                <a:cubicBezTo>
                  <a:pt x="118" y="0"/>
                  <a:pt x="143" y="9"/>
                  <a:pt x="162" y="27"/>
                </a:cubicBezTo>
                <a:cubicBezTo>
                  <a:pt x="181" y="45"/>
                  <a:pt x="191" y="68"/>
                  <a:pt x="192" y="97"/>
                </a:cubicBezTo>
                <a:cubicBezTo>
                  <a:pt x="192" y="110"/>
                  <a:pt x="188" y="124"/>
                  <a:pt x="182" y="137"/>
                </a:cubicBezTo>
                <a:cubicBezTo>
                  <a:pt x="176" y="149"/>
                  <a:pt x="168" y="160"/>
                  <a:pt x="159" y="169"/>
                </a:cubicBezTo>
                <a:cubicBezTo>
                  <a:pt x="150" y="178"/>
                  <a:pt x="137" y="190"/>
                  <a:pt x="121" y="205"/>
                </a:cubicBezTo>
                <a:cubicBezTo>
                  <a:pt x="109" y="215"/>
                  <a:pt x="92" y="229"/>
                  <a:pt x="72" y="249"/>
                </a:cubicBezTo>
                <a:lnTo>
                  <a:pt x="44" y="275"/>
                </a:lnTo>
                <a:lnTo>
                  <a:pt x="80" y="276"/>
                </a:lnTo>
                <a:cubicBezTo>
                  <a:pt x="131" y="276"/>
                  <a:pt x="158" y="275"/>
                  <a:pt x="161" y="273"/>
                </a:cubicBezTo>
                <a:cubicBezTo>
                  <a:pt x="163" y="273"/>
                  <a:pt x="167" y="259"/>
                  <a:pt x="173" y="231"/>
                </a:cubicBezTo>
                <a:lnTo>
                  <a:pt x="173" y="229"/>
                </a:lnTo>
                <a:lnTo>
                  <a:pt x="192" y="229"/>
                </a:lnTo>
                <a:lnTo>
                  <a:pt x="192" y="231"/>
                </a:lnTo>
                <a:cubicBezTo>
                  <a:pt x="191" y="232"/>
                  <a:pt x="189" y="246"/>
                  <a:pt x="185" y="274"/>
                </a:cubicBezTo>
                <a:cubicBezTo>
                  <a:pt x="182" y="302"/>
                  <a:pt x="179" y="317"/>
                  <a:pt x="178" y="318"/>
                </a:cubicBezTo>
                <a:lnTo>
                  <a:pt x="178" y="320"/>
                </a:lnTo>
                <a:lnTo>
                  <a:pt x="0" y="320"/>
                </a:lnTo>
                <a:lnTo>
                  <a:pt x="0" y="311"/>
                </a:lnTo>
                <a:lnTo>
                  <a:pt x="0" y="305"/>
                </a:lnTo>
                <a:cubicBezTo>
                  <a:pt x="0" y="303"/>
                  <a:pt x="1" y="300"/>
                  <a:pt x="3" y="298"/>
                </a:cubicBezTo>
                <a:cubicBezTo>
                  <a:pt x="5" y="295"/>
                  <a:pt x="9" y="290"/>
                  <a:pt x="17" y="281"/>
                </a:cubicBezTo>
                <a:cubicBezTo>
                  <a:pt x="26" y="271"/>
                  <a:pt x="34" y="262"/>
                  <a:pt x="41" y="254"/>
                </a:cubicBezTo>
                <a:cubicBezTo>
                  <a:pt x="44" y="251"/>
                  <a:pt x="49" y="245"/>
                  <a:pt x="57" y="237"/>
                </a:cubicBezTo>
                <a:cubicBezTo>
                  <a:pt x="65" y="228"/>
                  <a:pt x="71" y="222"/>
                  <a:pt x="73" y="219"/>
                </a:cubicBezTo>
                <a:cubicBezTo>
                  <a:pt x="76" y="216"/>
                  <a:pt x="81" y="211"/>
                  <a:pt x="87" y="203"/>
                </a:cubicBezTo>
                <a:cubicBezTo>
                  <a:pt x="95" y="196"/>
                  <a:pt x="99" y="190"/>
                  <a:pt x="102" y="187"/>
                </a:cubicBezTo>
                <a:cubicBezTo>
                  <a:pt x="104" y="183"/>
                  <a:pt x="108" y="179"/>
                  <a:pt x="113" y="173"/>
                </a:cubicBezTo>
                <a:cubicBezTo>
                  <a:pt x="118" y="167"/>
                  <a:pt x="121" y="161"/>
                  <a:pt x="123" y="157"/>
                </a:cubicBezTo>
                <a:cubicBezTo>
                  <a:pt x="125" y="153"/>
                  <a:pt x="127" y="149"/>
                  <a:pt x="130" y="143"/>
                </a:cubicBezTo>
                <a:cubicBezTo>
                  <a:pt x="133" y="138"/>
                  <a:pt x="135" y="133"/>
                  <a:pt x="136" y="128"/>
                </a:cubicBezTo>
                <a:cubicBezTo>
                  <a:pt x="137" y="123"/>
                  <a:pt x="139" y="118"/>
                  <a:pt x="140" y="114"/>
                </a:cubicBezTo>
                <a:cubicBezTo>
                  <a:pt x="140" y="108"/>
                  <a:pt x="141" y="103"/>
                  <a:pt x="141" y="97"/>
                </a:cubicBezTo>
                <a:cubicBezTo>
                  <a:pt x="141" y="77"/>
                  <a:pt x="136" y="60"/>
                  <a:pt x="125" y="45"/>
                </a:cubicBezTo>
                <a:cubicBezTo>
                  <a:pt x="114" y="30"/>
                  <a:pt x="98" y="23"/>
                  <a:pt x="77" y="23"/>
                </a:cubicBezTo>
                <a:cubicBezTo>
                  <a:pt x="67" y="23"/>
                  <a:pt x="58" y="26"/>
                  <a:pt x="50" y="31"/>
                </a:cubicBezTo>
                <a:cubicBezTo>
                  <a:pt x="42" y="36"/>
                  <a:pt x="36" y="42"/>
                  <a:pt x="33" y="47"/>
                </a:cubicBezTo>
                <a:cubicBezTo>
                  <a:pt x="30" y="52"/>
                  <a:pt x="28" y="55"/>
                  <a:pt x="28" y="56"/>
                </a:cubicBezTo>
                <a:cubicBezTo>
                  <a:pt x="28" y="56"/>
                  <a:pt x="29" y="56"/>
                  <a:pt x="30" y="56"/>
                </a:cubicBezTo>
                <a:cubicBezTo>
                  <a:pt x="36" y="56"/>
                  <a:pt x="42" y="59"/>
                  <a:pt x="48" y="63"/>
                </a:cubicBezTo>
                <a:cubicBezTo>
                  <a:pt x="54" y="68"/>
                  <a:pt x="57" y="75"/>
                  <a:pt x="57" y="85"/>
                </a:cubicBezTo>
                <a:cubicBezTo>
                  <a:pt x="57" y="93"/>
                  <a:pt x="55" y="100"/>
                  <a:pt x="50" y="105"/>
                </a:cubicBezTo>
                <a:cubicBezTo>
                  <a:pt x="44" y="112"/>
                  <a:pt x="37" y="114"/>
                  <a:pt x="28" y="11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5" name=""/>
          <p:cNvSpPr txBox="1"/>
          <p:nvPr/>
        </p:nvSpPr>
        <p:spPr>
          <a:xfrm>
            <a:off x="8908920" y="95400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1526" name=""/>
          <p:cNvSpPr txBox="1"/>
          <p:nvPr/>
        </p:nvSpPr>
        <p:spPr>
          <a:xfrm>
            <a:off x="10215360" y="954000"/>
            <a:ext cx="1486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の定数倍として</a:t>
            </a:r>
            <a:endParaRPr b="0" lang="en-US" sz="1560" strike="noStrike" u="none">
              <a:solidFill>
                <a:srgbClr val="000000"/>
              </a:solidFill>
              <a:effectLst/>
              <a:uFillTx/>
              <a:latin typeface="Times New Roman"/>
            </a:endParaRPr>
          </a:p>
        </p:txBody>
      </p:sp>
      <p:sp>
        <p:nvSpPr>
          <p:cNvPr id="1527" name=""/>
          <p:cNvSpPr/>
          <p:nvPr/>
        </p:nvSpPr>
        <p:spPr>
          <a:xfrm>
            <a:off x="1986480" y="1948680"/>
            <a:ext cx="57600" cy="244080"/>
          </a:xfrm>
          <a:custGeom>
            <a:avLst/>
            <a:gdLst/>
            <a:ahLst/>
            <a:rect l="0" t="0" r="r" b="b"/>
            <a:pathLst>
              <a:path w="160" h="678">
                <a:moveTo>
                  <a:pt x="1" y="10"/>
                </a:moveTo>
                <a:cubicBezTo>
                  <a:pt x="3" y="4"/>
                  <a:pt x="7" y="0"/>
                  <a:pt x="14" y="0"/>
                </a:cubicBezTo>
                <a:cubicBezTo>
                  <a:pt x="19" y="0"/>
                  <a:pt x="23" y="3"/>
                  <a:pt x="26" y="8"/>
                </a:cubicBezTo>
                <a:cubicBezTo>
                  <a:pt x="27" y="10"/>
                  <a:pt x="27" y="120"/>
                  <a:pt x="27" y="340"/>
                </a:cubicBezTo>
                <a:cubicBezTo>
                  <a:pt x="27" y="558"/>
                  <a:pt x="27" y="669"/>
                  <a:pt x="26" y="670"/>
                </a:cubicBezTo>
                <a:cubicBezTo>
                  <a:pt x="23" y="675"/>
                  <a:pt x="19" y="678"/>
                  <a:pt x="14" y="678"/>
                </a:cubicBezTo>
                <a:cubicBezTo>
                  <a:pt x="10" y="678"/>
                  <a:pt x="7" y="677"/>
                  <a:pt x="4" y="674"/>
                </a:cubicBezTo>
                <a:lnTo>
                  <a:pt x="3" y="673"/>
                </a:lnTo>
                <a:cubicBezTo>
                  <a:pt x="2" y="672"/>
                  <a:pt x="1" y="658"/>
                  <a:pt x="1" y="630"/>
                </a:cubicBezTo>
                <a:cubicBezTo>
                  <a:pt x="1" y="602"/>
                  <a:pt x="0" y="505"/>
                  <a:pt x="0" y="340"/>
                </a:cubicBezTo>
                <a:cubicBezTo>
                  <a:pt x="0" y="122"/>
                  <a:pt x="0" y="12"/>
                  <a:pt x="1" y="10"/>
                </a:cubicBezTo>
                <a:moveTo>
                  <a:pt x="134" y="8"/>
                </a:moveTo>
                <a:cubicBezTo>
                  <a:pt x="137" y="3"/>
                  <a:pt x="140" y="0"/>
                  <a:pt x="146" y="0"/>
                </a:cubicBezTo>
                <a:cubicBezTo>
                  <a:pt x="149" y="0"/>
                  <a:pt x="152" y="2"/>
                  <a:pt x="156" y="4"/>
                </a:cubicBezTo>
                <a:lnTo>
                  <a:pt x="157" y="5"/>
                </a:lnTo>
                <a:cubicBezTo>
                  <a:pt x="158" y="6"/>
                  <a:pt x="159" y="20"/>
                  <a:pt x="159" y="48"/>
                </a:cubicBezTo>
                <a:cubicBezTo>
                  <a:pt x="159" y="76"/>
                  <a:pt x="160" y="173"/>
                  <a:pt x="160" y="340"/>
                </a:cubicBezTo>
                <a:cubicBezTo>
                  <a:pt x="160" y="505"/>
                  <a:pt x="160" y="602"/>
                  <a:pt x="160" y="629"/>
                </a:cubicBezTo>
                <a:cubicBezTo>
                  <a:pt x="160" y="657"/>
                  <a:pt x="158" y="671"/>
                  <a:pt x="157" y="673"/>
                </a:cubicBezTo>
                <a:lnTo>
                  <a:pt x="156" y="674"/>
                </a:lnTo>
                <a:cubicBezTo>
                  <a:pt x="153" y="677"/>
                  <a:pt x="150" y="678"/>
                  <a:pt x="146" y="678"/>
                </a:cubicBezTo>
                <a:cubicBezTo>
                  <a:pt x="141" y="678"/>
                  <a:pt x="137" y="675"/>
                  <a:pt x="134" y="670"/>
                </a:cubicBezTo>
                <a:cubicBezTo>
                  <a:pt x="133" y="669"/>
                  <a:pt x="133" y="558"/>
                  <a:pt x="133" y="340"/>
                </a:cubicBezTo>
                <a:cubicBezTo>
                  <a:pt x="133" y="120"/>
                  <a:pt x="133" y="10"/>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8" name=""/>
          <p:cNvSpPr/>
          <p:nvPr/>
        </p:nvSpPr>
        <p:spPr>
          <a:xfrm>
            <a:off x="2084400" y="2021400"/>
            <a:ext cx="158040" cy="162000"/>
          </a:xfrm>
          <a:custGeom>
            <a:avLst/>
            <a:gdLst/>
            <a:ahLst/>
            <a:rect l="0" t="0" r="r" b="b"/>
            <a:pathLst>
              <a:path w="439" h="450">
                <a:moveTo>
                  <a:pt x="177" y="311"/>
                </a:moveTo>
                <a:cubicBezTo>
                  <a:pt x="164" y="311"/>
                  <a:pt x="153" y="311"/>
                  <a:pt x="143" y="309"/>
                </a:cubicBezTo>
                <a:cubicBezTo>
                  <a:pt x="134" y="308"/>
                  <a:pt x="127" y="306"/>
                  <a:pt x="121" y="305"/>
                </a:cubicBezTo>
                <a:cubicBezTo>
                  <a:pt x="117" y="304"/>
                  <a:pt x="114" y="303"/>
                  <a:pt x="113" y="303"/>
                </a:cubicBezTo>
                <a:cubicBezTo>
                  <a:pt x="113" y="303"/>
                  <a:pt x="110" y="311"/>
                  <a:pt x="107" y="327"/>
                </a:cubicBezTo>
                <a:cubicBezTo>
                  <a:pt x="103" y="344"/>
                  <a:pt x="99" y="362"/>
                  <a:pt x="93" y="381"/>
                </a:cubicBezTo>
                <a:cubicBezTo>
                  <a:pt x="88" y="400"/>
                  <a:pt x="84" y="413"/>
                  <a:pt x="82" y="419"/>
                </a:cubicBezTo>
                <a:cubicBezTo>
                  <a:pt x="72" y="440"/>
                  <a:pt x="57" y="450"/>
                  <a:pt x="35" y="450"/>
                </a:cubicBezTo>
                <a:cubicBezTo>
                  <a:pt x="24" y="450"/>
                  <a:pt x="16" y="446"/>
                  <a:pt x="9" y="439"/>
                </a:cubicBezTo>
                <a:cubicBezTo>
                  <a:pt x="3" y="432"/>
                  <a:pt x="0" y="423"/>
                  <a:pt x="0" y="413"/>
                </a:cubicBezTo>
                <a:cubicBezTo>
                  <a:pt x="1" y="406"/>
                  <a:pt x="17" y="343"/>
                  <a:pt x="47" y="223"/>
                </a:cubicBezTo>
                <a:cubicBezTo>
                  <a:pt x="76" y="102"/>
                  <a:pt x="92" y="39"/>
                  <a:pt x="95" y="32"/>
                </a:cubicBezTo>
                <a:cubicBezTo>
                  <a:pt x="98" y="23"/>
                  <a:pt x="104" y="16"/>
                  <a:pt x="113" y="9"/>
                </a:cubicBezTo>
                <a:cubicBezTo>
                  <a:pt x="122" y="3"/>
                  <a:pt x="132" y="0"/>
                  <a:pt x="143" y="0"/>
                </a:cubicBezTo>
                <a:cubicBezTo>
                  <a:pt x="155" y="0"/>
                  <a:pt x="164" y="4"/>
                  <a:pt x="170" y="11"/>
                </a:cubicBezTo>
                <a:cubicBezTo>
                  <a:pt x="176" y="18"/>
                  <a:pt x="179" y="25"/>
                  <a:pt x="180" y="32"/>
                </a:cubicBezTo>
                <a:cubicBezTo>
                  <a:pt x="180" y="38"/>
                  <a:pt x="173" y="68"/>
                  <a:pt x="159" y="124"/>
                </a:cubicBezTo>
                <a:cubicBezTo>
                  <a:pt x="145" y="179"/>
                  <a:pt x="137" y="214"/>
                  <a:pt x="137" y="229"/>
                </a:cubicBezTo>
                <a:cubicBezTo>
                  <a:pt x="137" y="261"/>
                  <a:pt x="153" y="277"/>
                  <a:pt x="184" y="277"/>
                </a:cubicBezTo>
                <a:cubicBezTo>
                  <a:pt x="201" y="277"/>
                  <a:pt x="217" y="271"/>
                  <a:pt x="232" y="260"/>
                </a:cubicBezTo>
                <a:cubicBezTo>
                  <a:pt x="247" y="249"/>
                  <a:pt x="256" y="239"/>
                  <a:pt x="261" y="231"/>
                </a:cubicBezTo>
                <a:cubicBezTo>
                  <a:pt x="262" y="230"/>
                  <a:pt x="270" y="198"/>
                  <a:pt x="286" y="135"/>
                </a:cubicBezTo>
                <a:cubicBezTo>
                  <a:pt x="302" y="71"/>
                  <a:pt x="310" y="39"/>
                  <a:pt x="311" y="37"/>
                </a:cubicBezTo>
                <a:cubicBezTo>
                  <a:pt x="321" y="16"/>
                  <a:pt x="337" y="5"/>
                  <a:pt x="358" y="5"/>
                </a:cubicBezTo>
                <a:cubicBezTo>
                  <a:pt x="369" y="5"/>
                  <a:pt x="378" y="9"/>
                  <a:pt x="385" y="16"/>
                </a:cubicBezTo>
                <a:cubicBezTo>
                  <a:pt x="391" y="22"/>
                  <a:pt x="394" y="30"/>
                  <a:pt x="394" y="37"/>
                </a:cubicBezTo>
                <a:cubicBezTo>
                  <a:pt x="394" y="42"/>
                  <a:pt x="390" y="59"/>
                  <a:pt x="383" y="89"/>
                </a:cubicBezTo>
                <a:cubicBezTo>
                  <a:pt x="376" y="120"/>
                  <a:pt x="368" y="152"/>
                  <a:pt x="359" y="185"/>
                </a:cubicBezTo>
                <a:cubicBezTo>
                  <a:pt x="350" y="219"/>
                  <a:pt x="345" y="238"/>
                  <a:pt x="345" y="243"/>
                </a:cubicBezTo>
                <a:cubicBezTo>
                  <a:pt x="344" y="248"/>
                  <a:pt x="343" y="253"/>
                  <a:pt x="343" y="257"/>
                </a:cubicBezTo>
                <a:cubicBezTo>
                  <a:pt x="343" y="271"/>
                  <a:pt x="347" y="277"/>
                  <a:pt x="355" y="277"/>
                </a:cubicBezTo>
                <a:cubicBezTo>
                  <a:pt x="365" y="277"/>
                  <a:pt x="374" y="270"/>
                  <a:pt x="381" y="255"/>
                </a:cubicBezTo>
                <a:cubicBezTo>
                  <a:pt x="386" y="246"/>
                  <a:pt x="390" y="233"/>
                  <a:pt x="395" y="215"/>
                </a:cubicBezTo>
                <a:cubicBezTo>
                  <a:pt x="397" y="206"/>
                  <a:pt x="399" y="200"/>
                  <a:pt x="400" y="199"/>
                </a:cubicBezTo>
                <a:cubicBezTo>
                  <a:pt x="401" y="198"/>
                  <a:pt x="406" y="197"/>
                  <a:pt x="415" y="196"/>
                </a:cubicBezTo>
                <a:lnTo>
                  <a:pt x="418" y="196"/>
                </a:lnTo>
                <a:lnTo>
                  <a:pt x="426" y="196"/>
                </a:lnTo>
                <a:cubicBezTo>
                  <a:pt x="435" y="196"/>
                  <a:pt x="439" y="199"/>
                  <a:pt x="439" y="206"/>
                </a:cubicBezTo>
                <a:cubicBezTo>
                  <a:pt x="439" y="208"/>
                  <a:pt x="438" y="212"/>
                  <a:pt x="437" y="217"/>
                </a:cubicBezTo>
                <a:cubicBezTo>
                  <a:pt x="436" y="221"/>
                  <a:pt x="433" y="230"/>
                  <a:pt x="428" y="242"/>
                </a:cubicBezTo>
                <a:cubicBezTo>
                  <a:pt x="422" y="255"/>
                  <a:pt x="417" y="265"/>
                  <a:pt x="412" y="274"/>
                </a:cubicBezTo>
                <a:cubicBezTo>
                  <a:pt x="406" y="283"/>
                  <a:pt x="397" y="291"/>
                  <a:pt x="385" y="300"/>
                </a:cubicBezTo>
                <a:cubicBezTo>
                  <a:pt x="373" y="308"/>
                  <a:pt x="361" y="312"/>
                  <a:pt x="349" y="311"/>
                </a:cubicBezTo>
                <a:cubicBezTo>
                  <a:pt x="337" y="311"/>
                  <a:pt x="327" y="310"/>
                  <a:pt x="318" y="308"/>
                </a:cubicBezTo>
                <a:cubicBezTo>
                  <a:pt x="308" y="306"/>
                  <a:pt x="300" y="302"/>
                  <a:pt x="295" y="298"/>
                </a:cubicBezTo>
                <a:cubicBezTo>
                  <a:pt x="289" y="294"/>
                  <a:pt x="284" y="291"/>
                  <a:pt x="280" y="288"/>
                </a:cubicBezTo>
                <a:cubicBezTo>
                  <a:pt x="276" y="284"/>
                  <a:pt x="273" y="281"/>
                  <a:pt x="270" y="279"/>
                </a:cubicBezTo>
                <a:lnTo>
                  <a:pt x="268" y="275"/>
                </a:lnTo>
                <a:cubicBezTo>
                  <a:pt x="240" y="299"/>
                  <a:pt x="210" y="311"/>
                  <a:pt x="177"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29" name=""/>
          <p:cNvSpPr/>
          <p:nvPr/>
        </p:nvSpPr>
        <p:spPr>
          <a:xfrm>
            <a:off x="2129400" y="1970640"/>
            <a:ext cx="81360" cy="25560"/>
          </a:xfrm>
          <a:custGeom>
            <a:avLst/>
            <a:gdLst/>
            <a:ahLst/>
            <a:rect l="0" t="0" r="r" b="b"/>
            <a:pathLst>
              <a:path w="226" h="71">
                <a:moveTo>
                  <a:pt x="66" y="47"/>
                </a:moveTo>
                <a:cubicBezTo>
                  <a:pt x="59" y="47"/>
                  <a:pt x="53" y="48"/>
                  <a:pt x="46" y="51"/>
                </a:cubicBezTo>
                <a:cubicBezTo>
                  <a:pt x="40" y="53"/>
                  <a:pt x="36" y="56"/>
                  <a:pt x="33" y="58"/>
                </a:cubicBezTo>
                <a:cubicBezTo>
                  <a:pt x="29" y="60"/>
                  <a:pt x="25" y="65"/>
                  <a:pt x="19" y="71"/>
                </a:cubicBezTo>
                <a:lnTo>
                  <a:pt x="10" y="63"/>
                </a:lnTo>
                <a:lnTo>
                  <a:pt x="0" y="55"/>
                </a:lnTo>
                <a:cubicBezTo>
                  <a:pt x="0" y="55"/>
                  <a:pt x="3" y="52"/>
                  <a:pt x="8" y="45"/>
                </a:cubicBezTo>
                <a:cubicBezTo>
                  <a:pt x="14" y="39"/>
                  <a:pt x="19" y="32"/>
                  <a:pt x="26" y="25"/>
                </a:cubicBezTo>
                <a:cubicBezTo>
                  <a:pt x="32" y="18"/>
                  <a:pt x="37" y="13"/>
                  <a:pt x="40" y="10"/>
                </a:cubicBezTo>
                <a:cubicBezTo>
                  <a:pt x="51" y="3"/>
                  <a:pt x="62" y="0"/>
                  <a:pt x="71" y="0"/>
                </a:cubicBezTo>
                <a:cubicBezTo>
                  <a:pt x="81" y="0"/>
                  <a:pt x="96" y="4"/>
                  <a:pt x="116" y="13"/>
                </a:cubicBezTo>
                <a:cubicBezTo>
                  <a:pt x="136" y="22"/>
                  <a:pt x="151" y="26"/>
                  <a:pt x="161" y="26"/>
                </a:cubicBezTo>
                <a:cubicBezTo>
                  <a:pt x="168" y="26"/>
                  <a:pt x="174" y="24"/>
                  <a:pt x="180" y="22"/>
                </a:cubicBezTo>
                <a:cubicBezTo>
                  <a:pt x="186" y="19"/>
                  <a:pt x="191" y="16"/>
                  <a:pt x="194" y="14"/>
                </a:cubicBezTo>
                <a:cubicBezTo>
                  <a:pt x="197" y="11"/>
                  <a:pt x="202" y="7"/>
                  <a:pt x="207" y="0"/>
                </a:cubicBezTo>
                <a:lnTo>
                  <a:pt x="217" y="8"/>
                </a:lnTo>
                <a:lnTo>
                  <a:pt x="226" y="17"/>
                </a:lnTo>
                <a:cubicBezTo>
                  <a:pt x="208" y="43"/>
                  <a:pt x="192" y="60"/>
                  <a:pt x="178" y="66"/>
                </a:cubicBezTo>
                <a:cubicBezTo>
                  <a:pt x="171" y="69"/>
                  <a:pt x="164" y="71"/>
                  <a:pt x="157" y="71"/>
                </a:cubicBezTo>
                <a:cubicBezTo>
                  <a:pt x="147" y="71"/>
                  <a:pt x="133" y="67"/>
                  <a:pt x="113" y="59"/>
                </a:cubicBezTo>
                <a:cubicBezTo>
                  <a:pt x="93" y="51"/>
                  <a:pt x="77" y="47"/>
                  <a:pt x="66" y="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0" name=""/>
          <p:cNvSpPr/>
          <p:nvPr/>
        </p:nvSpPr>
        <p:spPr>
          <a:xfrm>
            <a:off x="2259720" y="2060280"/>
            <a:ext cx="54000" cy="110160"/>
          </a:xfrm>
          <a:custGeom>
            <a:avLst/>
            <a:gdLst/>
            <a:ahLst/>
            <a:rect l="0" t="0" r="r" b="b"/>
            <a:pathLst>
              <a:path w="150" h="306">
                <a:moveTo>
                  <a:pt x="4" y="115"/>
                </a:moveTo>
                <a:cubicBezTo>
                  <a:pt x="2" y="113"/>
                  <a:pt x="0" y="111"/>
                  <a:pt x="0" y="110"/>
                </a:cubicBezTo>
                <a:cubicBezTo>
                  <a:pt x="0" y="109"/>
                  <a:pt x="1" y="107"/>
                  <a:pt x="2" y="103"/>
                </a:cubicBezTo>
                <a:cubicBezTo>
                  <a:pt x="3" y="99"/>
                  <a:pt x="4" y="97"/>
                  <a:pt x="4" y="96"/>
                </a:cubicBezTo>
                <a:cubicBezTo>
                  <a:pt x="5" y="94"/>
                  <a:pt x="6" y="94"/>
                  <a:pt x="9" y="94"/>
                </a:cubicBezTo>
                <a:cubicBezTo>
                  <a:pt x="11" y="94"/>
                  <a:pt x="20" y="93"/>
                  <a:pt x="34" y="93"/>
                </a:cubicBezTo>
                <a:lnTo>
                  <a:pt x="59" y="93"/>
                </a:lnTo>
                <a:lnTo>
                  <a:pt x="68" y="55"/>
                </a:lnTo>
                <a:cubicBezTo>
                  <a:pt x="69" y="51"/>
                  <a:pt x="70" y="47"/>
                  <a:pt x="72" y="41"/>
                </a:cubicBezTo>
                <a:cubicBezTo>
                  <a:pt x="73" y="35"/>
                  <a:pt x="74" y="31"/>
                  <a:pt x="75" y="29"/>
                </a:cubicBezTo>
                <a:cubicBezTo>
                  <a:pt x="76" y="26"/>
                  <a:pt x="77" y="23"/>
                  <a:pt x="78" y="19"/>
                </a:cubicBezTo>
                <a:cubicBezTo>
                  <a:pt x="79" y="15"/>
                  <a:pt x="80" y="12"/>
                  <a:pt x="82" y="11"/>
                </a:cubicBezTo>
                <a:cubicBezTo>
                  <a:pt x="83" y="9"/>
                  <a:pt x="85" y="7"/>
                  <a:pt x="87" y="5"/>
                </a:cubicBezTo>
                <a:cubicBezTo>
                  <a:pt x="88" y="3"/>
                  <a:pt x="90" y="1"/>
                  <a:pt x="93" y="1"/>
                </a:cubicBezTo>
                <a:cubicBezTo>
                  <a:pt x="96" y="0"/>
                  <a:pt x="99" y="0"/>
                  <a:pt x="102" y="0"/>
                </a:cubicBezTo>
                <a:cubicBezTo>
                  <a:pt x="108" y="0"/>
                  <a:pt x="112" y="2"/>
                  <a:pt x="114" y="5"/>
                </a:cubicBezTo>
                <a:cubicBezTo>
                  <a:pt x="116" y="8"/>
                  <a:pt x="117" y="11"/>
                  <a:pt x="117" y="14"/>
                </a:cubicBezTo>
                <a:cubicBezTo>
                  <a:pt x="117" y="16"/>
                  <a:pt x="116"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6" y="184"/>
                </a:lnTo>
                <a:cubicBezTo>
                  <a:pt x="63" y="237"/>
                  <a:pt x="57" y="264"/>
                  <a:pt x="57" y="268"/>
                </a:cubicBezTo>
                <a:cubicBezTo>
                  <a:pt x="57" y="281"/>
                  <a:pt x="61" y="288"/>
                  <a:pt x="70" y="288"/>
                </a:cubicBezTo>
                <a:cubicBezTo>
                  <a:pt x="81" y="288"/>
                  <a:pt x="92" y="282"/>
                  <a:pt x="102" y="272"/>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6" y="297"/>
                </a:cubicBezTo>
                <a:cubicBezTo>
                  <a:pt x="86" y="303"/>
                  <a:pt x="76" y="306"/>
                  <a:pt x="66" y="306"/>
                </a:cubicBezTo>
                <a:cubicBezTo>
                  <a:pt x="57" y="306"/>
                  <a:pt x="48" y="303"/>
                  <a:pt x="39" y="298"/>
                </a:cubicBezTo>
                <a:cubicBezTo>
                  <a:pt x="31" y="294"/>
                  <a:pt x="24" y="285"/>
                  <a:pt x="21" y="274"/>
                </a:cubicBezTo>
                <a:cubicBezTo>
                  <a:pt x="20" y="271"/>
                  <a:pt x="20" y="267"/>
                  <a:pt x="20" y="261"/>
                </a:cubicBezTo>
                <a:lnTo>
                  <a:pt x="20" y="252"/>
                </a:lnTo>
                <a:lnTo>
                  <a:pt x="36" y="184"/>
                </a:lnTo>
                <a:cubicBezTo>
                  <a:pt x="47" y="139"/>
                  <a:pt x="53" y="116"/>
                  <a:pt x="54" y="116"/>
                </a:cubicBezTo>
                <a:cubicBezTo>
                  <a:pt x="54"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1" name=""/>
          <p:cNvSpPr/>
          <p:nvPr/>
        </p:nvSpPr>
        <p:spPr>
          <a:xfrm>
            <a:off x="2405520" y="2065680"/>
            <a:ext cx="149040" cy="10080"/>
          </a:xfrm>
          <a:custGeom>
            <a:avLst/>
            <a:gdLst/>
            <a:ahLst/>
            <a:rect l="0" t="0" r="r" b="b"/>
            <a:pathLst>
              <a:path w="414" h="28">
                <a:moveTo>
                  <a:pt x="9" y="0"/>
                </a:moveTo>
                <a:lnTo>
                  <a:pt x="404" y="0"/>
                </a:lnTo>
                <a:cubicBezTo>
                  <a:pt x="410" y="4"/>
                  <a:pt x="414" y="8"/>
                  <a:pt x="414" y="14"/>
                </a:cubicBezTo>
                <a:cubicBezTo>
                  <a:pt x="414" y="19"/>
                  <a:pt x="410" y="24"/>
                  <a:pt x="404" y="28"/>
                </a:cubicBezTo>
                <a:lnTo>
                  <a:pt x="9" y="28"/>
                </a:lnTo>
                <a:cubicBezTo>
                  <a:pt x="3" y="24"/>
                  <a:pt x="0" y="20"/>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2" name=""/>
          <p:cNvSpPr/>
          <p:nvPr/>
        </p:nvSpPr>
        <p:spPr>
          <a:xfrm>
            <a:off x="2637000" y="2021400"/>
            <a:ext cx="158040" cy="162000"/>
          </a:xfrm>
          <a:custGeom>
            <a:avLst/>
            <a:gdLst/>
            <a:ahLst/>
            <a:rect l="0" t="0" r="r" b="b"/>
            <a:pathLst>
              <a:path w="439" h="450">
                <a:moveTo>
                  <a:pt x="176" y="311"/>
                </a:moveTo>
                <a:cubicBezTo>
                  <a:pt x="163" y="311"/>
                  <a:pt x="151" y="311"/>
                  <a:pt x="142" y="309"/>
                </a:cubicBezTo>
                <a:cubicBezTo>
                  <a:pt x="132" y="308"/>
                  <a:pt x="125" y="306"/>
                  <a:pt x="121" y="305"/>
                </a:cubicBezTo>
                <a:cubicBezTo>
                  <a:pt x="116" y="304"/>
                  <a:pt x="114" y="303"/>
                  <a:pt x="113" y="303"/>
                </a:cubicBezTo>
                <a:cubicBezTo>
                  <a:pt x="112" y="303"/>
                  <a:pt x="110" y="311"/>
                  <a:pt x="107" y="327"/>
                </a:cubicBezTo>
                <a:cubicBezTo>
                  <a:pt x="103" y="344"/>
                  <a:pt x="99" y="362"/>
                  <a:pt x="93" y="381"/>
                </a:cubicBezTo>
                <a:cubicBezTo>
                  <a:pt x="88" y="400"/>
                  <a:pt x="84" y="413"/>
                  <a:pt x="82" y="419"/>
                </a:cubicBezTo>
                <a:cubicBezTo>
                  <a:pt x="72" y="440"/>
                  <a:pt x="57" y="450"/>
                  <a:pt x="35" y="450"/>
                </a:cubicBezTo>
                <a:cubicBezTo>
                  <a:pt x="24" y="450"/>
                  <a:pt x="16" y="446"/>
                  <a:pt x="9" y="439"/>
                </a:cubicBezTo>
                <a:cubicBezTo>
                  <a:pt x="3" y="432"/>
                  <a:pt x="0" y="423"/>
                  <a:pt x="0" y="413"/>
                </a:cubicBezTo>
                <a:cubicBezTo>
                  <a:pt x="1" y="406"/>
                  <a:pt x="17" y="343"/>
                  <a:pt x="47" y="223"/>
                </a:cubicBezTo>
                <a:cubicBezTo>
                  <a:pt x="76" y="102"/>
                  <a:pt x="92" y="39"/>
                  <a:pt x="95" y="32"/>
                </a:cubicBezTo>
                <a:cubicBezTo>
                  <a:pt x="98" y="23"/>
                  <a:pt x="104" y="16"/>
                  <a:pt x="113" y="9"/>
                </a:cubicBezTo>
                <a:cubicBezTo>
                  <a:pt x="121" y="3"/>
                  <a:pt x="131" y="0"/>
                  <a:pt x="142" y="0"/>
                </a:cubicBezTo>
                <a:cubicBezTo>
                  <a:pt x="154" y="0"/>
                  <a:pt x="163" y="4"/>
                  <a:pt x="169" y="11"/>
                </a:cubicBezTo>
                <a:cubicBezTo>
                  <a:pt x="175" y="18"/>
                  <a:pt x="178" y="25"/>
                  <a:pt x="178" y="32"/>
                </a:cubicBezTo>
                <a:cubicBezTo>
                  <a:pt x="178" y="38"/>
                  <a:pt x="171" y="68"/>
                  <a:pt x="157" y="124"/>
                </a:cubicBezTo>
                <a:cubicBezTo>
                  <a:pt x="143" y="179"/>
                  <a:pt x="136" y="214"/>
                  <a:pt x="136" y="229"/>
                </a:cubicBezTo>
                <a:cubicBezTo>
                  <a:pt x="136" y="261"/>
                  <a:pt x="152" y="277"/>
                  <a:pt x="183" y="277"/>
                </a:cubicBezTo>
                <a:cubicBezTo>
                  <a:pt x="200" y="277"/>
                  <a:pt x="216" y="271"/>
                  <a:pt x="231" y="260"/>
                </a:cubicBezTo>
                <a:cubicBezTo>
                  <a:pt x="245" y="249"/>
                  <a:pt x="255" y="239"/>
                  <a:pt x="260" y="231"/>
                </a:cubicBezTo>
                <a:cubicBezTo>
                  <a:pt x="261" y="230"/>
                  <a:pt x="269" y="198"/>
                  <a:pt x="285" y="135"/>
                </a:cubicBezTo>
                <a:cubicBezTo>
                  <a:pt x="300" y="71"/>
                  <a:pt x="309" y="39"/>
                  <a:pt x="310" y="37"/>
                </a:cubicBezTo>
                <a:cubicBezTo>
                  <a:pt x="320" y="16"/>
                  <a:pt x="335" y="5"/>
                  <a:pt x="358" y="5"/>
                </a:cubicBezTo>
                <a:cubicBezTo>
                  <a:pt x="369" y="5"/>
                  <a:pt x="378" y="9"/>
                  <a:pt x="384" y="16"/>
                </a:cubicBezTo>
                <a:cubicBezTo>
                  <a:pt x="391" y="22"/>
                  <a:pt x="394" y="30"/>
                  <a:pt x="394" y="37"/>
                </a:cubicBezTo>
                <a:cubicBezTo>
                  <a:pt x="394" y="42"/>
                  <a:pt x="390" y="59"/>
                  <a:pt x="383" y="89"/>
                </a:cubicBezTo>
                <a:cubicBezTo>
                  <a:pt x="376" y="120"/>
                  <a:pt x="368" y="152"/>
                  <a:pt x="359" y="185"/>
                </a:cubicBezTo>
                <a:cubicBezTo>
                  <a:pt x="350" y="219"/>
                  <a:pt x="345" y="238"/>
                  <a:pt x="345" y="243"/>
                </a:cubicBezTo>
                <a:cubicBezTo>
                  <a:pt x="344" y="248"/>
                  <a:pt x="343" y="253"/>
                  <a:pt x="343" y="257"/>
                </a:cubicBezTo>
                <a:cubicBezTo>
                  <a:pt x="343" y="271"/>
                  <a:pt x="347" y="277"/>
                  <a:pt x="355" y="277"/>
                </a:cubicBezTo>
                <a:cubicBezTo>
                  <a:pt x="365" y="277"/>
                  <a:pt x="374" y="270"/>
                  <a:pt x="381" y="255"/>
                </a:cubicBezTo>
                <a:cubicBezTo>
                  <a:pt x="386" y="246"/>
                  <a:pt x="390" y="233"/>
                  <a:pt x="395" y="215"/>
                </a:cubicBezTo>
                <a:cubicBezTo>
                  <a:pt x="397" y="206"/>
                  <a:pt x="399" y="200"/>
                  <a:pt x="400" y="199"/>
                </a:cubicBezTo>
                <a:cubicBezTo>
                  <a:pt x="401" y="198"/>
                  <a:pt x="406" y="197"/>
                  <a:pt x="415" y="196"/>
                </a:cubicBezTo>
                <a:lnTo>
                  <a:pt x="418" y="196"/>
                </a:lnTo>
                <a:lnTo>
                  <a:pt x="426" y="196"/>
                </a:lnTo>
                <a:cubicBezTo>
                  <a:pt x="435" y="196"/>
                  <a:pt x="439" y="199"/>
                  <a:pt x="439" y="206"/>
                </a:cubicBezTo>
                <a:cubicBezTo>
                  <a:pt x="439" y="208"/>
                  <a:pt x="438" y="212"/>
                  <a:pt x="437" y="217"/>
                </a:cubicBezTo>
                <a:cubicBezTo>
                  <a:pt x="436" y="221"/>
                  <a:pt x="433" y="230"/>
                  <a:pt x="428" y="242"/>
                </a:cubicBezTo>
                <a:cubicBezTo>
                  <a:pt x="422" y="255"/>
                  <a:pt x="417" y="265"/>
                  <a:pt x="412" y="274"/>
                </a:cubicBezTo>
                <a:cubicBezTo>
                  <a:pt x="406" y="283"/>
                  <a:pt x="397" y="291"/>
                  <a:pt x="385" y="300"/>
                </a:cubicBezTo>
                <a:cubicBezTo>
                  <a:pt x="373" y="308"/>
                  <a:pt x="361" y="312"/>
                  <a:pt x="349" y="311"/>
                </a:cubicBezTo>
                <a:cubicBezTo>
                  <a:pt x="336" y="311"/>
                  <a:pt x="326" y="310"/>
                  <a:pt x="316" y="308"/>
                </a:cubicBezTo>
                <a:cubicBezTo>
                  <a:pt x="307" y="306"/>
                  <a:pt x="299" y="302"/>
                  <a:pt x="293" y="298"/>
                </a:cubicBezTo>
                <a:cubicBezTo>
                  <a:pt x="288" y="294"/>
                  <a:pt x="283" y="291"/>
                  <a:pt x="279" y="288"/>
                </a:cubicBezTo>
                <a:cubicBezTo>
                  <a:pt x="275" y="284"/>
                  <a:pt x="271" y="281"/>
                  <a:pt x="269" y="279"/>
                </a:cubicBezTo>
                <a:lnTo>
                  <a:pt x="267" y="275"/>
                </a:lnTo>
                <a:cubicBezTo>
                  <a:pt x="239" y="299"/>
                  <a:pt x="209" y="311"/>
                  <a:pt x="176" y="3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3" name=""/>
          <p:cNvSpPr/>
          <p:nvPr/>
        </p:nvSpPr>
        <p:spPr>
          <a:xfrm>
            <a:off x="2815200" y="2046600"/>
            <a:ext cx="73800" cy="123480"/>
          </a:xfrm>
          <a:custGeom>
            <a:avLst/>
            <a:gdLst/>
            <a:ahLst/>
            <a:rect l="0" t="0" r="r" b="b"/>
            <a:pathLst>
              <a:path w="205" h="343">
                <a:moveTo>
                  <a:pt x="0" y="242"/>
                </a:moveTo>
                <a:cubicBezTo>
                  <a:pt x="0" y="209"/>
                  <a:pt x="6" y="175"/>
                  <a:pt x="19" y="139"/>
                </a:cubicBezTo>
                <a:cubicBezTo>
                  <a:pt x="31" y="103"/>
                  <a:pt x="49" y="72"/>
                  <a:pt x="70" y="46"/>
                </a:cubicBezTo>
                <a:cubicBezTo>
                  <a:pt x="92" y="19"/>
                  <a:pt x="114" y="4"/>
                  <a:pt x="137" y="1"/>
                </a:cubicBezTo>
                <a:cubicBezTo>
                  <a:pt x="137" y="1"/>
                  <a:pt x="138" y="1"/>
                  <a:pt x="141" y="1"/>
                </a:cubicBezTo>
                <a:cubicBezTo>
                  <a:pt x="143" y="1"/>
                  <a:pt x="145" y="0"/>
                  <a:pt x="146" y="0"/>
                </a:cubicBezTo>
                <a:cubicBezTo>
                  <a:pt x="164" y="1"/>
                  <a:pt x="177" y="9"/>
                  <a:pt x="186" y="24"/>
                </a:cubicBezTo>
                <a:cubicBezTo>
                  <a:pt x="199" y="43"/>
                  <a:pt x="205" y="68"/>
                  <a:pt x="205" y="101"/>
                </a:cubicBezTo>
                <a:cubicBezTo>
                  <a:pt x="205" y="137"/>
                  <a:pt x="198" y="175"/>
                  <a:pt x="184" y="212"/>
                </a:cubicBezTo>
                <a:cubicBezTo>
                  <a:pt x="169" y="250"/>
                  <a:pt x="151" y="281"/>
                  <a:pt x="129" y="307"/>
                </a:cubicBezTo>
                <a:cubicBezTo>
                  <a:pt x="106" y="331"/>
                  <a:pt x="85" y="343"/>
                  <a:pt x="65" y="343"/>
                </a:cubicBezTo>
                <a:lnTo>
                  <a:pt x="61" y="343"/>
                </a:lnTo>
                <a:cubicBezTo>
                  <a:pt x="50" y="343"/>
                  <a:pt x="40" y="340"/>
                  <a:pt x="31" y="334"/>
                </a:cubicBezTo>
                <a:cubicBezTo>
                  <a:pt x="22" y="327"/>
                  <a:pt x="16" y="319"/>
                  <a:pt x="12" y="308"/>
                </a:cubicBezTo>
                <a:cubicBezTo>
                  <a:pt x="8" y="298"/>
                  <a:pt x="5" y="287"/>
                  <a:pt x="3" y="275"/>
                </a:cubicBezTo>
                <a:cubicBezTo>
                  <a:pt x="1" y="264"/>
                  <a:pt x="0" y="253"/>
                  <a:pt x="0" y="242"/>
                </a:cubicBezTo>
                <a:moveTo>
                  <a:pt x="167" y="67"/>
                </a:moveTo>
                <a:cubicBezTo>
                  <a:pt x="167" y="34"/>
                  <a:pt x="159" y="18"/>
                  <a:pt x="142" y="18"/>
                </a:cubicBezTo>
                <a:cubicBezTo>
                  <a:pt x="131" y="18"/>
                  <a:pt x="119" y="25"/>
                  <a:pt x="109" y="39"/>
                </a:cubicBezTo>
                <a:cubicBezTo>
                  <a:pt x="98" y="54"/>
                  <a:pt x="89" y="70"/>
                  <a:pt x="82" y="88"/>
                </a:cubicBezTo>
                <a:cubicBezTo>
                  <a:pt x="75" y="106"/>
                  <a:pt x="69" y="122"/>
                  <a:pt x="65" y="136"/>
                </a:cubicBezTo>
                <a:cubicBezTo>
                  <a:pt x="62" y="150"/>
                  <a:pt x="60" y="158"/>
                  <a:pt x="59" y="160"/>
                </a:cubicBezTo>
                <a:cubicBezTo>
                  <a:pt x="75" y="160"/>
                  <a:pt x="90" y="160"/>
                  <a:pt x="106" y="160"/>
                </a:cubicBezTo>
                <a:lnTo>
                  <a:pt x="152" y="160"/>
                </a:lnTo>
                <a:cubicBezTo>
                  <a:pt x="152" y="160"/>
                  <a:pt x="154" y="154"/>
                  <a:pt x="156" y="144"/>
                </a:cubicBezTo>
                <a:cubicBezTo>
                  <a:pt x="158" y="134"/>
                  <a:pt x="161" y="121"/>
                  <a:pt x="164" y="106"/>
                </a:cubicBezTo>
                <a:cubicBezTo>
                  <a:pt x="166" y="90"/>
                  <a:pt x="168" y="77"/>
                  <a:pt x="167" y="67"/>
                </a:cubicBezTo>
                <a:moveTo>
                  <a:pt x="38" y="274"/>
                </a:moveTo>
                <a:cubicBezTo>
                  <a:pt x="38" y="309"/>
                  <a:pt x="47" y="326"/>
                  <a:pt x="64" y="326"/>
                </a:cubicBezTo>
                <a:cubicBezTo>
                  <a:pt x="68" y="326"/>
                  <a:pt x="73" y="324"/>
                  <a:pt x="79" y="321"/>
                </a:cubicBezTo>
                <a:cubicBezTo>
                  <a:pt x="84" y="318"/>
                  <a:pt x="91" y="312"/>
                  <a:pt x="98" y="303"/>
                </a:cubicBezTo>
                <a:cubicBezTo>
                  <a:pt x="106" y="294"/>
                  <a:pt x="114" y="279"/>
                  <a:pt x="121" y="260"/>
                </a:cubicBezTo>
                <a:cubicBezTo>
                  <a:pt x="129" y="241"/>
                  <a:pt x="137" y="218"/>
                  <a:pt x="144" y="190"/>
                </a:cubicBezTo>
                <a:lnTo>
                  <a:pt x="147" y="182"/>
                </a:lnTo>
                <a:lnTo>
                  <a:pt x="54" y="182"/>
                </a:lnTo>
                <a:cubicBezTo>
                  <a:pt x="54" y="183"/>
                  <a:pt x="52" y="189"/>
                  <a:pt x="49" y="200"/>
                </a:cubicBezTo>
                <a:cubicBezTo>
                  <a:pt x="46" y="212"/>
                  <a:pt x="44" y="224"/>
                  <a:pt x="42" y="238"/>
                </a:cubicBezTo>
                <a:cubicBezTo>
                  <a:pt x="39" y="252"/>
                  <a:pt x="38" y="264"/>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4" name=""/>
          <p:cNvSpPr/>
          <p:nvPr/>
        </p:nvSpPr>
        <p:spPr>
          <a:xfrm>
            <a:off x="2934360" y="1948680"/>
            <a:ext cx="57600" cy="244080"/>
          </a:xfrm>
          <a:custGeom>
            <a:avLst/>
            <a:gdLst/>
            <a:ahLst/>
            <a:rect l="0" t="0" r="r" b="b"/>
            <a:pathLst>
              <a:path w="160" h="678">
                <a:moveTo>
                  <a:pt x="0" y="10"/>
                </a:moveTo>
                <a:cubicBezTo>
                  <a:pt x="3" y="4"/>
                  <a:pt x="7" y="0"/>
                  <a:pt x="14" y="0"/>
                </a:cubicBezTo>
                <a:cubicBezTo>
                  <a:pt x="19" y="0"/>
                  <a:pt x="23" y="3"/>
                  <a:pt x="25" y="8"/>
                </a:cubicBezTo>
                <a:cubicBezTo>
                  <a:pt x="26" y="10"/>
                  <a:pt x="27" y="120"/>
                  <a:pt x="27" y="340"/>
                </a:cubicBezTo>
                <a:cubicBezTo>
                  <a:pt x="27" y="558"/>
                  <a:pt x="26" y="669"/>
                  <a:pt x="25" y="670"/>
                </a:cubicBezTo>
                <a:cubicBezTo>
                  <a:pt x="23" y="675"/>
                  <a:pt x="19" y="678"/>
                  <a:pt x="13" y="678"/>
                </a:cubicBezTo>
                <a:cubicBezTo>
                  <a:pt x="10" y="678"/>
                  <a:pt x="6" y="677"/>
                  <a:pt x="4" y="674"/>
                </a:cubicBezTo>
                <a:lnTo>
                  <a:pt x="3" y="673"/>
                </a:lnTo>
                <a:cubicBezTo>
                  <a:pt x="1" y="672"/>
                  <a:pt x="0" y="658"/>
                  <a:pt x="0" y="630"/>
                </a:cubicBezTo>
                <a:cubicBezTo>
                  <a:pt x="0" y="602"/>
                  <a:pt x="0" y="505"/>
                  <a:pt x="0" y="340"/>
                </a:cubicBezTo>
                <a:cubicBezTo>
                  <a:pt x="0" y="122"/>
                  <a:pt x="0" y="12"/>
                  <a:pt x="0" y="10"/>
                </a:cubicBezTo>
                <a:moveTo>
                  <a:pt x="133" y="8"/>
                </a:moveTo>
                <a:cubicBezTo>
                  <a:pt x="135" y="3"/>
                  <a:pt x="139" y="0"/>
                  <a:pt x="145" y="0"/>
                </a:cubicBezTo>
                <a:cubicBezTo>
                  <a:pt x="149" y="0"/>
                  <a:pt x="152" y="2"/>
                  <a:pt x="156" y="4"/>
                </a:cubicBezTo>
                <a:lnTo>
                  <a:pt x="156" y="5"/>
                </a:lnTo>
                <a:cubicBezTo>
                  <a:pt x="158" y="6"/>
                  <a:pt x="159" y="20"/>
                  <a:pt x="159" y="48"/>
                </a:cubicBezTo>
                <a:cubicBezTo>
                  <a:pt x="159" y="76"/>
                  <a:pt x="159" y="173"/>
                  <a:pt x="160" y="340"/>
                </a:cubicBezTo>
                <a:cubicBezTo>
                  <a:pt x="160" y="505"/>
                  <a:pt x="160" y="602"/>
                  <a:pt x="160" y="629"/>
                </a:cubicBezTo>
                <a:cubicBezTo>
                  <a:pt x="159" y="657"/>
                  <a:pt x="158" y="671"/>
                  <a:pt x="156" y="673"/>
                </a:cubicBezTo>
                <a:lnTo>
                  <a:pt x="156" y="674"/>
                </a:lnTo>
                <a:cubicBezTo>
                  <a:pt x="153" y="677"/>
                  <a:pt x="150" y="678"/>
                  <a:pt x="146" y="678"/>
                </a:cubicBezTo>
                <a:cubicBezTo>
                  <a:pt x="140" y="678"/>
                  <a:pt x="136" y="675"/>
                  <a:pt x="133" y="670"/>
                </a:cubicBezTo>
                <a:cubicBezTo>
                  <a:pt x="132" y="669"/>
                  <a:pt x="132" y="558"/>
                  <a:pt x="132" y="340"/>
                </a:cubicBezTo>
                <a:cubicBezTo>
                  <a:pt x="132" y="120"/>
                  <a:pt x="132" y="10"/>
                  <a:pt x="133"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5" name=""/>
          <p:cNvSpPr/>
          <p:nvPr/>
        </p:nvSpPr>
        <p:spPr>
          <a:xfrm>
            <a:off x="3040560" y="1898280"/>
            <a:ext cx="69120" cy="114840"/>
          </a:xfrm>
          <a:custGeom>
            <a:avLst/>
            <a:gdLst/>
            <a:ahLst/>
            <a:rect l="0" t="0" r="r" b="b"/>
            <a:pathLst>
              <a:path w="192" h="319">
                <a:moveTo>
                  <a:pt x="29" y="113"/>
                </a:moveTo>
                <a:cubicBezTo>
                  <a:pt x="20" y="113"/>
                  <a:pt x="14" y="110"/>
                  <a:pt x="7" y="104"/>
                </a:cubicBezTo>
                <a:cubicBezTo>
                  <a:pt x="2" y="99"/>
                  <a:pt x="0" y="92"/>
                  <a:pt x="0" y="83"/>
                </a:cubicBezTo>
                <a:cubicBezTo>
                  <a:pt x="0" y="61"/>
                  <a:pt x="8" y="41"/>
                  <a:pt x="26" y="25"/>
                </a:cubicBezTo>
                <a:cubicBezTo>
                  <a:pt x="43" y="8"/>
                  <a:pt x="64" y="0"/>
                  <a:pt x="89" y="0"/>
                </a:cubicBezTo>
                <a:cubicBezTo>
                  <a:pt x="118" y="0"/>
                  <a:pt x="143" y="9"/>
                  <a:pt x="162" y="26"/>
                </a:cubicBezTo>
                <a:cubicBezTo>
                  <a:pt x="181" y="44"/>
                  <a:pt x="191" y="67"/>
                  <a:pt x="192" y="96"/>
                </a:cubicBezTo>
                <a:cubicBezTo>
                  <a:pt x="192" y="110"/>
                  <a:pt x="188" y="123"/>
                  <a:pt x="182" y="135"/>
                </a:cubicBezTo>
                <a:cubicBezTo>
                  <a:pt x="176" y="148"/>
                  <a:pt x="168" y="158"/>
                  <a:pt x="159" y="168"/>
                </a:cubicBezTo>
                <a:cubicBezTo>
                  <a:pt x="150" y="177"/>
                  <a:pt x="137" y="189"/>
                  <a:pt x="121" y="203"/>
                </a:cubicBezTo>
                <a:cubicBezTo>
                  <a:pt x="109" y="213"/>
                  <a:pt x="93" y="228"/>
                  <a:pt x="73" y="247"/>
                </a:cubicBezTo>
                <a:lnTo>
                  <a:pt x="45" y="274"/>
                </a:lnTo>
                <a:lnTo>
                  <a:pt x="81" y="274"/>
                </a:lnTo>
                <a:cubicBezTo>
                  <a:pt x="131" y="274"/>
                  <a:pt x="158" y="273"/>
                  <a:pt x="161" y="272"/>
                </a:cubicBezTo>
                <a:cubicBezTo>
                  <a:pt x="163" y="271"/>
                  <a:pt x="167" y="257"/>
                  <a:pt x="173" y="229"/>
                </a:cubicBezTo>
                <a:lnTo>
                  <a:pt x="173" y="228"/>
                </a:lnTo>
                <a:lnTo>
                  <a:pt x="192" y="228"/>
                </a:lnTo>
                <a:lnTo>
                  <a:pt x="192" y="229"/>
                </a:lnTo>
                <a:cubicBezTo>
                  <a:pt x="191" y="230"/>
                  <a:pt x="189" y="245"/>
                  <a:pt x="185" y="273"/>
                </a:cubicBezTo>
                <a:cubicBezTo>
                  <a:pt x="182" y="302"/>
                  <a:pt x="179" y="317"/>
                  <a:pt x="178" y="318"/>
                </a:cubicBezTo>
                <a:lnTo>
                  <a:pt x="178" y="319"/>
                </a:lnTo>
                <a:lnTo>
                  <a:pt x="0" y="319"/>
                </a:lnTo>
                <a:lnTo>
                  <a:pt x="0" y="310"/>
                </a:lnTo>
                <a:lnTo>
                  <a:pt x="0" y="304"/>
                </a:lnTo>
                <a:cubicBezTo>
                  <a:pt x="0" y="302"/>
                  <a:pt x="1" y="300"/>
                  <a:pt x="3" y="297"/>
                </a:cubicBezTo>
                <a:cubicBezTo>
                  <a:pt x="5" y="295"/>
                  <a:pt x="10" y="288"/>
                  <a:pt x="18" y="280"/>
                </a:cubicBezTo>
                <a:cubicBezTo>
                  <a:pt x="27" y="269"/>
                  <a:pt x="35" y="260"/>
                  <a:pt x="42" y="253"/>
                </a:cubicBezTo>
                <a:cubicBezTo>
                  <a:pt x="45" y="250"/>
                  <a:pt x="50" y="244"/>
                  <a:pt x="58" y="235"/>
                </a:cubicBezTo>
                <a:cubicBezTo>
                  <a:pt x="66" y="226"/>
                  <a:pt x="72" y="221"/>
                  <a:pt x="74" y="217"/>
                </a:cubicBezTo>
                <a:cubicBezTo>
                  <a:pt x="77" y="214"/>
                  <a:pt x="82" y="209"/>
                  <a:pt x="88" y="202"/>
                </a:cubicBezTo>
                <a:cubicBezTo>
                  <a:pt x="95" y="194"/>
                  <a:pt x="99" y="189"/>
                  <a:pt x="102" y="185"/>
                </a:cubicBezTo>
                <a:cubicBezTo>
                  <a:pt x="104" y="182"/>
                  <a:pt x="108" y="177"/>
                  <a:pt x="113" y="171"/>
                </a:cubicBezTo>
                <a:cubicBezTo>
                  <a:pt x="118" y="165"/>
                  <a:pt x="121" y="160"/>
                  <a:pt x="123" y="156"/>
                </a:cubicBezTo>
                <a:cubicBezTo>
                  <a:pt x="125" y="151"/>
                  <a:pt x="127" y="147"/>
                  <a:pt x="130" y="142"/>
                </a:cubicBezTo>
                <a:cubicBezTo>
                  <a:pt x="133" y="137"/>
                  <a:pt x="135" y="132"/>
                  <a:pt x="136" y="126"/>
                </a:cubicBezTo>
                <a:cubicBezTo>
                  <a:pt x="137" y="121"/>
                  <a:pt x="139" y="117"/>
                  <a:pt x="140" y="112"/>
                </a:cubicBezTo>
                <a:cubicBezTo>
                  <a:pt x="141" y="108"/>
                  <a:pt x="141" y="102"/>
                  <a:pt x="141" y="96"/>
                </a:cubicBezTo>
                <a:cubicBezTo>
                  <a:pt x="141" y="76"/>
                  <a:pt x="136" y="59"/>
                  <a:pt x="125" y="44"/>
                </a:cubicBezTo>
                <a:cubicBezTo>
                  <a:pt x="114" y="30"/>
                  <a:pt x="98" y="22"/>
                  <a:pt x="78" y="22"/>
                </a:cubicBezTo>
                <a:cubicBezTo>
                  <a:pt x="68" y="22"/>
                  <a:pt x="59" y="25"/>
                  <a:pt x="51" y="30"/>
                </a:cubicBezTo>
                <a:cubicBezTo>
                  <a:pt x="43" y="36"/>
                  <a:pt x="37" y="41"/>
                  <a:pt x="34" y="46"/>
                </a:cubicBezTo>
                <a:cubicBezTo>
                  <a:pt x="31" y="51"/>
                  <a:pt x="29" y="54"/>
                  <a:pt x="29" y="55"/>
                </a:cubicBezTo>
                <a:cubicBezTo>
                  <a:pt x="29" y="56"/>
                  <a:pt x="30" y="56"/>
                  <a:pt x="31" y="56"/>
                </a:cubicBezTo>
                <a:cubicBezTo>
                  <a:pt x="37" y="56"/>
                  <a:pt x="43" y="58"/>
                  <a:pt x="49" y="62"/>
                </a:cubicBezTo>
                <a:cubicBezTo>
                  <a:pt x="55" y="67"/>
                  <a:pt x="58" y="74"/>
                  <a:pt x="58" y="84"/>
                </a:cubicBezTo>
                <a:cubicBezTo>
                  <a:pt x="58" y="92"/>
                  <a:pt x="56" y="99"/>
                  <a:pt x="51" y="104"/>
                </a:cubicBezTo>
                <a:cubicBezTo>
                  <a:pt x="45" y="110"/>
                  <a:pt x="38" y="113"/>
                  <a:pt x="29"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6" name=""/>
          <p:cNvSpPr/>
          <p:nvPr/>
        </p:nvSpPr>
        <p:spPr>
          <a:xfrm>
            <a:off x="3211560" y="2042280"/>
            <a:ext cx="162360" cy="57240"/>
          </a:xfrm>
          <a:custGeom>
            <a:avLst/>
            <a:gdLst/>
            <a:ahLst/>
            <a:rect l="0" t="0" r="r" b="b"/>
            <a:pathLst>
              <a:path w="451" h="159">
                <a:moveTo>
                  <a:pt x="0" y="13"/>
                </a:moveTo>
                <a:cubicBezTo>
                  <a:pt x="0" y="7"/>
                  <a:pt x="3" y="3"/>
                  <a:pt x="9" y="0"/>
                </a:cubicBezTo>
                <a:lnTo>
                  <a:pt x="441" y="0"/>
                </a:lnTo>
                <a:cubicBezTo>
                  <a:pt x="448" y="3"/>
                  <a:pt x="451" y="8"/>
                  <a:pt x="451" y="13"/>
                </a:cubicBezTo>
                <a:cubicBezTo>
                  <a:pt x="451" y="18"/>
                  <a:pt x="448" y="22"/>
                  <a:pt x="442" y="26"/>
                </a:cubicBezTo>
                <a:lnTo>
                  <a:pt x="226" y="27"/>
                </a:lnTo>
                <a:lnTo>
                  <a:pt x="11" y="27"/>
                </a:lnTo>
                <a:cubicBezTo>
                  <a:pt x="3" y="24"/>
                  <a:pt x="0" y="20"/>
                  <a:pt x="0" y="13"/>
                </a:cubicBezTo>
                <a:moveTo>
                  <a:pt x="0" y="145"/>
                </a:moveTo>
                <a:cubicBezTo>
                  <a:pt x="0" y="139"/>
                  <a:pt x="3" y="134"/>
                  <a:pt x="11" y="132"/>
                </a:cubicBezTo>
                <a:lnTo>
                  <a:pt x="442" y="132"/>
                </a:lnTo>
                <a:cubicBezTo>
                  <a:pt x="448" y="136"/>
                  <a:pt x="451" y="141"/>
                  <a:pt x="451" y="145"/>
                </a:cubicBezTo>
                <a:cubicBezTo>
                  <a:pt x="451" y="151"/>
                  <a:pt x="448" y="156"/>
                  <a:pt x="441" y="159"/>
                </a:cubicBezTo>
                <a:lnTo>
                  <a:pt x="9"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7" name=""/>
          <p:cNvSpPr/>
          <p:nvPr/>
        </p:nvSpPr>
        <p:spPr>
          <a:xfrm>
            <a:off x="3493800" y="1705320"/>
            <a:ext cx="57960" cy="730800"/>
          </a:xfrm>
          <a:custGeom>
            <a:avLst/>
            <a:gdLst/>
            <a:ahLst/>
            <a:rect l="0" t="0" r="r" b="b"/>
            <a:pathLst>
              <a:path w="161" h="2030">
                <a:moveTo>
                  <a:pt x="27" y="0"/>
                </a:moveTo>
                <a:cubicBezTo>
                  <a:pt x="27" y="244"/>
                  <a:pt x="28" y="583"/>
                  <a:pt x="28" y="1016"/>
                </a:cubicBezTo>
                <a:cubicBezTo>
                  <a:pt x="28" y="1448"/>
                  <a:pt x="27" y="1786"/>
                  <a:pt x="27" y="2030"/>
                </a:cubicBezTo>
                <a:lnTo>
                  <a:pt x="1" y="2030"/>
                </a:lnTo>
                <a:cubicBezTo>
                  <a:pt x="1" y="1806"/>
                  <a:pt x="1" y="1468"/>
                  <a:pt x="0" y="1016"/>
                </a:cubicBezTo>
                <a:cubicBezTo>
                  <a:pt x="0" y="582"/>
                  <a:pt x="0" y="243"/>
                  <a:pt x="1" y="0"/>
                </a:cubicBezTo>
                <a:lnTo>
                  <a:pt x="27" y="0"/>
                </a:lnTo>
                <a:moveTo>
                  <a:pt x="160" y="0"/>
                </a:moveTo>
                <a:cubicBezTo>
                  <a:pt x="160" y="224"/>
                  <a:pt x="160" y="563"/>
                  <a:pt x="160" y="1016"/>
                </a:cubicBezTo>
                <a:cubicBezTo>
                  <a:pt x="161" y="1469"/>
                  <a:pt x="161" y="1807"/>
                  <a:pt x="161" y="2030"/>
                </a:cubicBezTo>
                <a:lnTo>
                  <a:pt x="134" y="2030"/>
                </a:lnTo>
                <a:cubicBezTo>
                  <a:pt x="133" y="1786"/>
                  <a:pt x="133" y="1448"/>
                  <a:pt x="133" y="1016"/>
                </a:cubicBezTo>
                <a:cubicBezTo>
                  <a:pt x="133" y="583"/>
                  <a:pt x="133" y="244"/>
                  <a:pt x="134" y="0"/>
                </a:cubicBezTo>
                <a:lnTo>
                  <a:pt x="16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8" name=""/>
          <p:cNvSpPr/>
          <p:nvPr/>
        </p:nvSpPr>
        <p:spPr>
          <a:xfrm>
            <a:off x="3648240" y="1705320"/>
            <a:ext cx="127080" cy="730800"/>
          </a:xfrm>
          <a:custGeom>
            <a:avLst/>
            <a:gdLst/>
            <a:ahLst/>
            <a:rect l="0" t="0" r="r" b="b"/>
            <a:pathLst>
              <a:path w="353" h="2030">
                <a:moveTo>
                  <a:pt x="349" y="2030"/>
                </a:moveTo>
                <a:lnTo>
                  <a:pt x="338" y="2030"/>
                </a:lnTo>
                <a:cubicBezTo>
                  <a:pt x="330" y="2030"/>
                  <a:pt x="326" y="2030"/>
                  <a:pt x="325" y="2029"/>
                </a:cubicBezTo>
                <a:cubicBezTo>
                  <a:pt x="323" y="2028"/>
                  <a:pt x="313" y="2017"/>
                  <a:pt x="295" y="1996"/>
                </a:cubicBezTo>
                <a:cubicBezTo>
                  <a:pt x="98" y="1774"/>
                  <a:pt x="0" y="1447"/>
                  <a:pt x="0" y="1015"/>
                </a:cubicBezTo>
                <a:cubicBezTo>
                  <a:pt x="0" y="584"/>
                  <a:pt x="98" y="256"/>
                  <a:pt x="295" y="34"/>
                </a:cubicBezTo>
                <a:cubicBezTo>
                  <a:pt x="306" y="21"/>
                  <a:pt x="316" y="9"/>
                  <a:pt x="325" y="1"/>
                </a:cubicBezTo>
                <a:cubicBezTo>
                  <a:pt x="326" y="0"/>
                  <a:pt x="330" y="0"/>
                  <a:pt x="338" y="0"/>
                </a:cubicBezTo>
                <a:lnTo>
                  <a:pt x="349" y="0"/>
                </a:lnTo>
                <a:cubicBezTo>
                  <a:pt x="352" y="3"/>
                  <a:pt x="353" y="5"/>
                  <a:pt x="353" y="6"/>
                </a:cubicBezTo>
                <a:cubicBezTo>
                  <a:pt x="353" y="8"/>
                  <a:pt x="349" y="14"/>
                  <a:pt x="341" y="25"/>
                </a:cubicBezTo>
                <a:cubicBezTo>
                  <a:pt x="333" y="36"/>
                  <a:pt x="321" y="52"/>
                  <a:pt x="306" y="72"/>
                </a:cubicBezTo>
                <a:cubicBezTo>
                  <a:pt x="292" y="92"/>
                  <a:pt x="276" y="116"/>
                  <a:pt x="259" y="144"/>
                </a:cubicBezTo>
                <a:cubicBezTo>
                  <a:pt x="241" y="172"/>
                  <a:pt x="224" y="208"/>
                  <a:pt x="205" y="251"/>
                </a:cubicBezTo>
                <a:cubicBezTo>
                  <a:pt x="186" y="293"/>
                  <a:pt x="168" y="340"/>
                  <a:pt x="153" y="390"/>
                </a:cubicBezTo>
                <a:cubicBezTo>
                  <a:pt x="101" y="558"/>
                  <a:pt x="75" y="767"/>
                  <a:pt x="75" y="1015"/>
                </a:cubicBezTo>
                <a:cubicBezTo>
                  <a:pt x="75" y="1238"/>
                  <a:pt x="96" y="1429"/>
                  <a:pt x="138" y="1590"/>
                </a:cubicBezTo>
                <a:cubicBezTo>
                  <a:pt x="180" y="1751"/>
                  <a:pt x="248" y="1891"/>
                  <a:pt x="344" y="2009"/>
                </a:cubicBezTo>
                <a:cubicBezTo>
                  <a:pt x="350" y="2018"/>
                  <a:pt x="353" y="2023"/>
                  <a:pt x="353" y="2024"/>
                </a:cubicBezTo>
                <a:cubicBezTo>
                  <a:pt x="353" y="2025"/>
                  <a:pt x="352" y="2027"/>
                  <a:pt x="349" y="20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9" name=""/>
          <p:cNvSpPr/>
          <p:nvPr/>
        </p:nvSpPr>
        <p:spPr>
          <a:xfrm>
            <a:off x="4019040" y="1804680"/>
            <a:ext cx="84240" cy="162360"/>
          </a:xfrm>
          <a:custGeom>
            <a:avLst/>
            <a:gdLst/>
            <a:ahLst/>
            <a:rect l="0" t="0" r="r" b="b"/>
            <a:pathLst>
              <a:path w="234" h="451">
                <a:moveTo>
                  <a:pt x="89" y="59"/>
                </a:moveTo>
                <a:lnTo>
                  <a:pt x="80" y="63"/>
                </a:lnTo>
                <a:cubicBezTo>
                  <a:pt x="73" y="65"/>
                  <a:pt x="64" y="67"/>
                  <a:pt x="53" y="70"/>
                </a:cubicBezTo>
                <a:cubicBezTo>
                  <a:pt x="41" y="72"/>
                  <a:pt x="28" y="73"/>
                  <a:pt x="13" y="74"/>
                </a:cubicBezTo>
                <a:lnTo>
                  <a:pt x="0" y="74"/>
                </a:lnTo>
                <a:lnTo>
                  <a:pt x="0" y="43"/>
                </a:lnTo>
                <a:lnTo>
                  <a:pt x="13" y="43"/>
                </a:lnTo>
                <a:cubicBezTo>
                  <a:pt x="35" y="42"/>
                  <a:pt x="54" y="39"/>
                  <a:pt x="72" y="33"/>
                </a:cubicBezTo>
                <a:cubicBezTo>
                  <a:pt x="91" y="27"/>
                  <a:pt x="104" y="22"/>
                  <a:pt x="111" y="17"/>
                </a:cubicBezTo>
                <a:cubicBezTo>
                  <a:pt x="118" y="12"/>
                  <a:pt x="125" y="7"/>
                  <a:pt x="130" y="2"/>
                </a:cubicBezTo>
                <a:cubicBezTo>
                  <a:pt x="131" y="1"/>
                  <a:pt x="134" y="0"/>
                  <a:pt x="138" y="0"/>
                </a:cubicBezTo>
                <a:cubicBezTo>
                  <a:pt x="142" y="0"/>
                  <a:pt x="146" y="1"/>
                  <a:pt x="150" y="4"/>
                </a:cubicBezTo>
                <a:lnTo>
                  <a:pt x="150" y="207"/>
                </a:lnTo>
                <a:lnTo>
                  <a:pt x="150" y="410"/>
                </a:lnTo>
                <a:cubicBezTo>
                  <a:pt x="153" y="413"/>
                  <a:pt x="156" y="415"/>
                  <a:pt x="158" y="416"/>
                </a:cubicBezTo>
                <a:cubicBezTo>
                  <a:pt x="161" y="417"/>
                  <a:pt x="166" y="418"/>
                  <a:pt x="175" y="419"/>
                </a:cubicBezTo>
                <a:cubicBezTo>
                  <a:pt x="183" y="420"/>
                  <a:pt x="197" y="420"/>
                  <a:pt x="217" y="420"/>
                </a:cubicBezTo>
                <a:lnTo>
                  <a:pt x="234" y="420"/>
                </a:lnTo>
                <a:lnTo>
                  <a:pt x="234" y="451"/>
                </a:lnTo>
                <a:lnTo>
                  <a:pt x="227" y="451"/>
                </a:lnTo>
                <a:cubicBezTo>
                  <a:pt x="217" y="450"/>
                  <a:pt x="181" y="449"/>
                  <a:pt x="119"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9"/>
                  <a:pt x="75" y="418"/>
                </a:cubicBezTo>
                <a:cubicBezTo>
                  <a:pt x="78" y="417"/>
                  <a:pt x="80" y="416"/>
                  <a:pt x="80" y="416"/>
                </a:cubicBezTo>
                <a:cubicBezTo>
                  <a:pt x="81" y="416"/>
                  <a:pt x="82" y="415"/>
                  <a:pt x="84" y="413"/>
                </a:cubicBezTo>
                <a:cubicBezTo>
                  <a:pt x="87" y="411"/>
                  <a:pt x="89" y="410"/>
                  <a:pt x="89" y="410"/>
                </a:cubicBezTo>
                <a:lnTo>
                  <a:pt x="89"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0" name=""/>
          <p:cNvSpPr/>
          <p:nvPr/>
        </p:nvSpPr>
        <p:spPr>
          <a:xfrm>
            <a:off x="4052880" y="2201400"/>
            <a:ext cx="138960" cy="110880"/>
          </a:xfrm>
          <a:custGeom>
            <a:avLst/>
            <a:gdLst/>
            <a:ahLst/>
            <a:rect l="0" t="0" r="r" b="b"/>
            <a:pathLst>
              <a:path w="386" h="308">
                <a:moveTo>
                  <a:pt x="0" y="195"/>
                </a:moveTo>
                <a:cubicBezTo>
                  <a:pt x="0" y="142"/>
                  <a:pt x="19" y="97"/>
                  <a:pt x="58" y="59"/>
                </a:cubicBezTo>
                <a:cubicBezTo>
                  <a:pt x="98" y="20"/>
                  <a:pt x="141" y="0"/>
                  <a:pt x="187" y="0"/>
                </a:cubicBezTo>
                <a:cubicBezTo>
                  <a:pt x="219" y="0"/>
                  <a:pt x="244" y="9"/>
                  <a:pt x="263" y="27"/>
                </a:cubicBezTo>
                <a:cubicBezTo>
                  <a:pt x="282" y="45"/>
                  <a:pt x="295" y="68"/>
                  <a:pt x="301" y="94"/>
                </a:cubicBezTo>
                <a:cubicBezTo>
                  <a:pt x="304" y="107"/>
                  <a:pt x="306" y="122"/>
                  <a:pt x="306" y="139"/>
                </a:cubicBezTo>
                <a:lnTo>
                  <a:pt x="306" y="160"/>
                </a:lnTo>
                <a:cubicBezTo>
                  <a:pt x="328" y="125"/>
                  <a:pt x="345" y="88"/>
                  <a:pt x="357" y="46"/>
                </a:cubicBezTo>
                <a:cubicBezTo>
                  <a:pt x="359" y="40"/>
                  <a:pt x="360" y="36"/>
                  <a:pt x="361" y="36"/>
                </a:cubicBezTo>
                <a:cubicBezTo>
                  <a:pt x="362" y="35"/>
                  <a:pt x="366" y="34"/>
                  <a:pt x="372" y="34"/>
                </a:cubicBezTo>
                <a:cubicBezTo>
                  <a:pt x="381" y="34"/>
                  <a:pt x="386" y="35"/>
                  <a:pt x="386" y="39"/>
                </a:cubicBezTo>
                <a:cubicBezTo>
                  <a:pt x="386" y="43"/>
                  <a:pt x="384" y="52"/>
                  <a:pt x="380" y="65"/>
                </a:cubicBezTo>
                <a:cubicBezTo>
                  <a:pt x="376" y="79"/>
                  <a:pt x="368" y="98"/>
                  <a:pt x="356" y="123"/>
                </a:cubicBezTo>
                <a:cubicBezTo>
                  <a:pt x="343" y="148"/>
                  <a:pt x="330" y="171"/>
                  <a:pt x="314" y="191"/>
                </a:cubicBezTo>
                <a:lnTo>
                  <a:pt x="307" y="201"/>
                </a:lnTo>
                <a:lnTo>
                  <a:pt x="308" y="217"/>
                </a:lnTo>
                <a:cubicBezTo>
                  <a:pt x="308" y="242"/>
                  <a:pt x="310" y="260"/>
                  <a:pt x="313" y="269"/>
                </a:cubicBezTo>
                <a:cubicBezTo>
                  <a:pt x="316" y="278"/>
                  <a:pt x="320" y="282"/>
                  <a:pt x="326" y="283"/>
                </a:cubicBezTo>
                <a:cubicBezTo>
                  <a:pt x="332" y="282"/>
                  <a:pt x="338" y="279"/>
                  <a:pt x="343" y="275"/>
                </a:cubicBezTo>
                <a:cubicBezTo>
                  <a:pt x="349" y="271"/>
                  <a:pt x="353" y="266"/>
                  <a:pt x="355" y="260"/>
                </a:cubicBezTo>
                <a:cubicBezTo>
                  <a:pt x="356" y="257"/>
                  <a:pt x="357" y="255"/>
                  <a:pt x="358" y="254"/>
                </a:cubicBezTo>
                <a:cubicBezTo>
                  <a:pt x="360" y="254"/>
                  <a:pt x="363" y="254"/>
                  <a:pt x="368" y="253"/>
                </a:cubicBezTo>
                <a:cubicBezTo>
                  <a:pt x="377" y="253"/>
                  <a:pt x="382" y="255"/>
                  <a:pt x="382" y="258"/>
                </a:cubicBezTo>
                <a:cubicBezTo>
                  <a:pt x="382" y="261"/>
                  <a:pt x="381" y="265"/>
                  <a:pt x="378" y="271"/>
                </a:cubicBezTo>
                <a:cubicBezTo>
                  <a:pt x="373" y="282"/>
                  <a:pt x="365" y="291"/>
                  <a:pt x="354" y="297"/>
                </a:cubicBezTo>
                <a:cubicBezTo>
                  <a:pt x="344" y="303"/>
                  <a:pt x="334" y="307"/>
                  <a:pt x="324" y="307"/>
                </a:cubicBezTo>
                <a:lnTo>
                  <a:pt x="320" y="307"/>
                </a:lnTo>
                <a:cubicBezTo>
                  <a:pt x="290" y="307"/>
                  <a:pt x="269" y="291"/>
                  <a:pt x="258" y="258"/>
                </a:cubicBezTo>
                <a:lnTo>
                  <a:pt x="256" y="254"/>
                </a:lnTo>
                <a:lnTo>
                  <a:pt x="249" y="259"/>
                </a:lnTo>
                <a:cubicBezTo>
                  <a:pt x="244" y="263"/>
                  <a:pt x="237" y="267"/>
                  <a:pt x="228" y="273"/>
                </a:cubicBezTo>
                <a:cubicBezTo>
                  <a:pt x="219" y="278"/>
                  <a:pt x="209" y="283"/>
                  <a:pt x="198" y="288"/>
                </a:cubicBezTo>
                <a:cubicBezTo>
                  <a:pt x="187" y="293"/>
                  <a:pt x="174" y="298"/>
                  <a:pt x="159" y="302"/>
                </a:cubicBezTo>
                <a:cubicBezTo>
                  <a:pt x="144" y="306"/>
                  <a:pt x="129" y="308"/>
                  <a:pt x="115" y="308"/>
                </a:cubicBezTo>
                <a:cubicBezTo>
                  <a:pt x="80" y="308"/>
                  <a:pt x="51" y="297"/>
                  <a:pt x="31" y="274"/>
                </a:cubicBezTo>
                <a:cubicBezTo>
                  <a:pt x="10" y="251"/>
                  <a:pt x="0" y="225"/>
                  <a:pt x="0" y="195"/>
                </a:cubicBezTo>
                <a:moveTo>
                  <a:pt x="119" y="283"/>
                </a:moveTo>
                <a:cubicBezTo>
                  <a:pt x="141" y="283"/>
                  <a:pt x="163" y="278"/>
                  <a:pt x="185" y="269"/>
                </a:cubicBezTo>
                <a:cubicBezTo>
                  <a:pt x="207" y="259"/>
                  <a:pt x="224" y="249"/>
                  <a:pt x="235" y="240"/>
                </a:cubicBezTo>
                <a:lnTo>
                  <a:pt x="251" y="225"/>
                </a:lnTo>
                <a:cubicBezTo>
                  <a:pt x="250" y="160"/>
                  <a:pt x="248" y="119"/>
                  <a:pt x="246" y="103"/>
                </a:cubicBezTo>
                <a:cubicBezTo>
                  <a:pt x="240" y="51"/>
                  <a:pt x="219" y="25"/>
                  <a:pt x="184" y="25"/>
                </a:cubicBezTo>
                <a:cubicBezTo>
                  <a:pt x="153" y="25"/>
                  <a:pt x="125" y="42"/>
                  <a:pt x="102" y="75"/>
                </a:cubicBezTo>
                <a:cubicBezTo>
                  <a:pt x="90" y="93"/>
                  <a:pt x="80" y="117"/>
                  <a:pt x="72" y="148"/>
                </a:cubicBezTo>
                <a:cubicBezTo>
                  <a:pt x="63" y="180"/>
                  <a:pt x="59" y="203"/>
                  <a:pt x="59" y="219"/>
                </a:cubicBezTo>
                <a:cubicBezTo>
                  <a:pt x="59" y="241"/>
                  <a:pt x="65" y="257"/>
                  <a:pt x="77" y="267"/>
                </a:cubicBezTo>
                <a:cubicBezTo>
                  <a:pt x="88" y="277"/>
                  <a:pt x="102" y="282"/>
                  <a:pt x="11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1" name=""/>
          <p:cNvSpPr/>
          <p:nvPr/>
        </p:nvSpPr>
        <p:spPr>
          <a:xfrm>
            <a:off x="4211640" y="2237760"/>
            <a:ext cx="54000" cy="110160"/>
          </a:xfrm>
          <a:custGeom>
            <a:avLst/>
            <a:gdLst/>
            <a:ahLst/>
            <a:rect l="0" t="0" r="r" b="b"/>
            <a:pathLst>
              <a:path w="150" h="306">
                <a:moveTo>
                  <a:pt x="4" y="117"/>
                </a:moveTo>
                <a:cubicBezTo>
                  <a:pt x="2" y="115"/>
                  <a:pt x="0" y="113"/>
                  <a:pt x="0" y="112"/>
                </a:cubicBezTo>
                <a:cubicBezTo>
                  <a:pt x="0" y="111"/>
                  <a:pt x="1" y="108"/>
                  <a:pt x="2" y="104"/>
                </a:cubicBezTo>
                <a:cubicBezTo>
                  <a:pt x="3" y="100"/>
                  <a:pt x="4" y="98"/>
                  <a:pt x="4" y="98"/>
                </a:cubicBezTo>
                <a:cubicBezTo>
                  <a:pt x="5" y="96"/>
                  <a:pt x="6" y="95"/>
                  <a:pt x="9" y="95"/>
                </a:cubicBezTo>
                <a:cubicBezTo>
                  <a:pt x="11" y="95"/>
                  <a:pt x="19" y="95"/>
                  <a:pt x="33" y="95"/>
                </a:cubicBezTo>
                <a:lnTo>
                  <a:pt x="58" y="95"/>
                </a:lnTo>
                <a:lnTo>
                  <a:pt x="68" y="56"/>
                </a:lnTo>
                <a:cubicBezTo>
                  <a:pt x="69" y="53"/>
                  <a:pt x="71" y="48"/>
                  <a:pt x="72" y="43"/>
                </a:cubicBezTo>
                <a:cubicBezTo>
                  <a:pt x="73" y="37"/>
                  <a:pt x="74" y="33"/>
                  <a:pt x="75" y="30"/>
                </a:cubicBezTo>
                <a:cubicBezTo>
                  <a:pt x="76" y="28"/>
                  <a:pt x="77" y="24"/>
                  <a:pt x="78" y="21"/>
                </a:cubicBezTo>
                <a:cubicBezTo>
                  <a:pt x="79" y="17"/>
                  <a:pt x="80" y="13"/>
                  <a:pt x="82" y="11"/>
                </a:cubicBezTo>
                <a:cubicBezTo>
                  <a:pt x="83" y="10"/>
                  <a:pt x="85" y="8"/>
                  <a:pt x="87" y="6"/>
                </a:cubicBezTo>
                <a:cubicBezTo>
                  <a:pt x="88" y="3"/>
                  <a:pt x="90" y="2"/>
                  <a:pt x="93" y="1"/>
                </a:cubicBezTo>
                <a:cubicBezTo>
                  <a:pt x="96" y="1"/>
                  <a:pt x="99" y="0"/>
                  <a:pt x="102" y="0"/>
                </a:cubicBezTo>
                <a:cubicBezTo>
                  <a:pt x="108" y="1"/>
                  <a:pt x="112" y="3"/>
                  <a:pt x="114" y="6"/>
                </a:cubicBezTo>
                <a:cubicBezTo>
                  <a:pt x="116" y="9"/>
                  <a:pt x="117" y="12"/>
                  <a:pt x="117" y="15"/>
                </a:cubicBezTo>
                <a:cubicBezTo>
                  <a:pt x="117" y="18"/>
                  <a:pt x="116" y="26"/>
                  <a:pt x="113" y="38"/>
                </a:cubicBezTo>
                <a:cubicBezTo>
                  <a:pt x="110" y="51"/>
                  <a:pt x="107" y="64"/>
                  <a:pt x="103" y="76"/>
                </a:cubicBezTo>
                <a:lnTo>
                  <a:pt x="99" y="94"/>
                </a:lnTo>
                <a:cubicBezTo>
                  <a:pt x="99" y="94"/>
                  <a:pt x="107" y="95"/>
                  <a:pt x="123" y="95"/>
                </a:cubicBezTo>
                <a:lnTo>
                  <a:pt x="147" y="95"/>
                </a:lnTo>
                <a:cubicBezTo>
                  <a:pt x="149" y="97"/>
                  <a:pt x="150" y="99"/>
                  <a:pt x="150" y="100"/>
                </a:cubicBezTo>
                <a:cubicBezTo>
                  <a:pt x="150" y="107"/>
                  <a:pt x="148" y="113"/>
                  <a:pt x="144" y="117"/>
                </a:cubicBezTo>
                <a:lnTo>
                  <a:pt x="93" y="117"/>
                </a:lnTo>
                <a:lnTo>
                  <a:pt x="76" y="186"/>
                </a:lnTo>
                <a:cubicBezTo>
                  <a:pt x="62" y="237"/>
                  <a:pt x="56" y="265"/>
                  <a:pt x="56" y="268"/>
                </a:cubicBezTo>
                <a:cubicBezTo>
                  <a:pt x="56" y="282"/>
                  <a:pt x="60" y="288"/>
                  <a:pt x="70" y="288"/>
                </a:cubicBezTo>
                <a:cubicBezTo>
                  <a:pt x="81" y="288"/>
                  <a:pt x="92" y="283"/>
                  <a:pt x="102" y="272"/>
                </a:cubicBezTo>
                <a:cubicBezTo>
                  <a:pt x="113" y="261"/>
                  <a:pt x="121" y="248"/>
                  <a:pt x="128" y="232"/>
                </a:cubicBezTo>
                <a:cubicBezTo>
                  <a:pt x="128" y="230"/>
                  <a:pt x="129" y="229"/>
                  <a:pt x="130" y="229"/>
                </a:cubicBezTo>
                <a:cubicBezTo>
                  <a:pt x="131" y="228"/>
                  <a:pt x="134" y="228"/>
                  <a:pt x="137" y="228"/>
                </a:cubicBezTo>
                <a:lnTo>
                  <a:pt x="139" y="228"/>
                </a:lnTo>
                <a:cubicBezTo>
                  <a:pt x="144" y="228"/>
                  <a:pt x="146" y="229"/>
                  <a:pt x="146" y="232"/>
                </a:cubicBezTo>
                <a:cubicBezTo>
                  <a:pt x="146" y="232"/>
                  <a:pt x="146" y="234"/>
                  <a:pt x="145" y="237"/>
                </a:cubicBezTo>
                <a:cubicBezTo>
                  <a:pt x="143" y="242"/>
                  <a:pt x="141" y="248"/>
                  <a:pt x="136" y="255"/>
                </a:cubicBezTo>
                <a:cubicBezTo>
                  <a:pt x="132" y="262"/>
                  <a:pt x="127" y="270"/>
                  <a:pt x="120" y="278"/>
                </a:cubicBezTo>
                <a:cubicBezTo>
                  <a:pt x="113" y="286"/>
                  <a:pt x="105" y="293"/>
                  <a:pt x="96" y="298"/>
                </a:cubicBezTo>
                <a:cubicBezTo>
                  <a:pt x="86" y="303"/>
                  <a:pt x="76" y="306"/>
                  <a:pt x="66" y="306"/>
                </a:cubicBezTo>
                <a:cubicBezTo>
                  <a:pt x="56" y="306"/>
                  <a:pt x="47" y="304"/>
                  <a:pt x="38" y="299"/>
                </a:cubicBezTo>
                <a:cubicBezTo>
                  <a:pt x="30" y="294"/>
                  <a:pt x="23" y="286"/>
                  <a:pt x="20" y="274"/>
                </a:cubicBezTo>
                <a:cubicBezTo>
                  <a:pt x="19" y="272"/>
                  <a:pt x="19" y="267"/>
                  <a:pt x="19" y="261"/>
                </a:cubicBezTo>
                <a:lnTo>
                  <a:pt x="19" y="253"/>
                </a:lnTo>
                <a:lnTo>
                  <a:pt x="35" y="186"/>
                </a:lnTo>
                <a:cubicBezTo>
                  <a:pt x="47" y="141"/>
                  <a:pt x="52" y="118"/>
                  <a:pt x="53" y="118"/>
                </a:cubicBezTo>
                <a:cubicBezTo>
                  <a:pt x="53" y="117"/>
                  <a:pt x="44" y="117"/>
                  <a:pt x="28" y="117"/>
                </a:cubicBezTo>
                <a:lnTo>
                  <a:pt x="4"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2" name=""/>
          <p:cNvSpPr/>
          <p:nvPr/>
        </p:nvSpPr>
        <p:spPr>
          <a:xfrm>
            <a:off x="3854520" y="2136240"/>
            <a:ext cx="190440" cy="244080"/>
          </a:xfrm>
          <a:custGeom>
            <a:avLst/>
            <a:gdLst/>
            <a:ahLst/>
            <a:rect l="0" t="0" r="r" b="b"/>
            <a:pathLst>
              <a:path w="529" h="678">
                <a:moveTo>
                  <a:pt x="15" y="421"/>
                </a:moveTo>
                <a:cubicBezTo>
                  <a:pt x="13" y="421"/>
                  <a:pt x="9" y="419"/>
                  <a:pt x="6" y="416"/>
                </a:cubicBezTo>
                <a:cubicBezTo>
                  <a:pt x="2" y="412"/>
                  <a:pt x="0" y="409"/>
                  <a:pt x="0" y="406"/>
                </a:cubicBezTo>
                <a:cubicBezTo>
                  <a:pt x="-1" y="404"/>
                  <a:pt x="6" y="397"/>
                  <a:pt x="21" y="386"/>
                </a:cubicBezTo>
                <a:cubicBezTo>
                  <a:pt x="35" y="375"/>
                  <a:pt x="50" y="364"/>
                  <a:pt x="65" y="352"/>
                </a:cubicBezTo>
                <a:cubicBezTo>
                  <a:pt x="81" y="340"/>
                  <a:pt x="89" y="334"/>
                  <a:pt x="91" y="333"/>
                </a:cubicBezTo>
                <a:cubicBezTo>
                  <a:pt x="92" y="332"/>
                  <a:pt x="93" y="331"/>
                  <a:pt x="94" y="331"/>
                </a:cubicBezTo>
                <a:lnTo>
                  <a:pt x="95" y="331"/>
                </a:lnTo>
                <a:cubicBezTo>
                  <a:pt x="98" y="331"/>
                  <a:pt x="101" y="335"/>
                  <a:pt x="105" y="343"/>
                </a:cubicBezTo>
                <a:cubicBezTo>
                  <a:pt x="108" y="350"/>
                  <a:pt x="121" y="377"/>
                  <a:pt x="142" y="422"/>
                </a:cubicBezTo>
                <a:cubicBezTo>
                  <a:pt x="151" y="441"/>
                  <a:pt x="158" y="457"/>
                  <a:pt x="163" y="468"/>
                </a:cubicBezTo>
                <a:lnTo>
                  <a:pt x="221" y="595"/>
                </a:lnTo>
                <a:cubicBezTo>
                  <a:pt x="221" y="595"/>
                  <a:pt x="245" y="547"/>
                  <a:pt x="291" y="450"/>
                </a:cubicBezTo>
                <a:cubicBezTo>
                  <a:pt x="337" y="353"/>
                  <a:pt x="384" y="257"/>
                  <a:pt x="430" y="159"/>
                </a:cubicBezTo>
                <a:cubicBezTo>
                  <a:pt x="477" y="62"/>
                  <a:pt x="501" y="12"/>
                  <a:pt x="503" y="10"/>
                </a:cubicBezTo>
                <a:cubicBezTo>
                  <a:pt x="505" y="3"/>
                  <a:pt x="510" y="0"/>
                  <a:pt x="516" y="0"/>
                </a:cubicBezTo>
                <a:cubicBezTo>
                  <a:pt x="519" y="0"/>
                  <a:pt x="522" y="2"/>
                  <a:pt x="524" y="4"/>
                </a:cubicBezTo>
                <a:cubicBezTo>
                  <a:pt x="527" y="7"/>
                  <a:pt x="528" y="10"/>
                  <a:pt x="529" y="13"/>
                </a:cubicBezTo>
                <a:lnTo>
                  <a:pt x="529" y="17"/>
                </a:lnTo>
                <a:lnTo>
                  <a:pt x="371" y="343"/>
                </a:lnTo>
                <a:lnTo>
                  <a:pt x="212" y="673"/>
                </a:lnTo>
                <a:cubicBezTo>
                  <a:pt x="211" y="676"/>
                  <a:pt x="206" y="678"/>
                  <a:pt x="200" y="678"/>
                </a:cubicBezTo>
                <a:cubicBezTo>
                  <a:pt x="196" y="678"/>
                  <a:pt x="193" y="677"/>
                  <a:pt x="192" y="676"/>
                </a:cubicBezTo>
                <a:cubicBezTo>
                  <a:pt x="191" y="675"/>
                  <a:pt x="169" y="627"/>
                  <a:pt x="125" y="532"/>
                </a:cubicBezTo>
                <a:lnTo>
                  <a:pt x="59" y="389"/>
                </a:lnTo>
                <a:lnTo>
                  <a:pt x="48" y="397"/>
                </a:lnTo>
                <a:cubicBezTo>
                  <a:pt x="42" y="402"/>
                  <a:pt x="35" y="408"/>
                  <a:pt x="27" y="413"/>
                </a:cubicBezTo>
                <a:cubicBezTo>
                  <a:pt x="20" y="418"/>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3" name=""/>
          <p:cNvSpPr/>
          <p:nvPr/>
        </p:nvSpPr>
        <p:spPr>
          <a:xfrm>
            <a:off x="4044600" y="213624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4" name=""/>
          <p:cNvSpPr/>
          <p:nvPr/>
        </p:nvSpPr>
        <p:spPr>
          <a:xfrm>
            <a:off x="3812400" y="2063160"/>
            <a:ext cx="495360" cy="15120"/>
          </a:xfrm>
          <a:custGeom>
            <a:avLst/>
            <a:gdLst/>
            <a:ahLst/>
            <a:rect l="0" t="0" r="r" b="b"/>
            <a:pathLst>
              <a:path w="1376" h="42">
                <a:moveTo>
                  <a:pt x="0" y="0"/>
                </a:moveTo>
                <a:lnTo>
                  <a:pt x="1376" y="0"/>
                </a:lnTo>
                <a:lnTo>
                  <a:pt x="1376"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5" name=""/>
          <p:cNvSpPr/>
          <p:nvPr/>
        </p:nvSpPr>
        <p:spPr>
          <a:xfrm>
            <a:off x="4341600" y="2023200"/>
            <a:ext cx="137880" cy="108720"/>
          </a:xfrm>
          <a:custGeom>
            <a:avLst/>
            <a:gdLst/>
            <a:ahLst/>
            <a:rect l="0" t="0" r="r" b="b"/>
            <a:pathLst>
              <a:path w="383" h="302">
                <a:moveTo>
                  <a:pt x="139" y="302"/>
                </a:moveTo>
                <a:cubicBezTo>
                  <a:pt x="133" y="300"/>
                  <a:pt x="109" y="300"/>
                  <a:pt x="68" y="300"/>
                </a:cubicBezTo>
                <a:cubicBezTo>
                  <a:pt x="31" y="300"/>
                  <a:pt x="10" y="300"/>
                  <a:pt x="5" y="302"/>
                </a:cubicBezTo>
                <a:lnTo>
                  <a:pt x="0" y="302"/>
                </a:lnTo>
                <a:lnTo>
                  <a:pt x="0" y="260"/>
                </a:lnTo>
                <a:lnTo>
                  <a:pt x="65" y="260"/>
                </a:lnTo>
                <a:lnTo>
                  <a:pt x="152" y="157"/>
                </a:lnTo>
                <a:lnTo>
                  <a:pt x="60" y="42"/>
                </a:lnTo>
                <a:lnTo>
                  <a:pt x="3" y="42"/>
                </a:lnTo>
                <a:lnTo>
                  <a:pt x="3" y="0"/>
                </a:lnTo>
                <a:lnTo>
                  <a:pt x="9" y="0"/>
                </a:lnTo>
                <a:cubicBezTo>
                  <a:pt x="16" y="2"/>
                  <a:pt x="40" y="2"/>
                  <a:pt x="83" y="2"/>
                </a:cubicBezTo>
                <a:cubicBezTo>
                  <a:pt x="129" y="2"/>
                  <a:pt x="157" y="2"/>
                  <a:pt x="165" y="0"/>
                </a:cubicBezTo>
                <a:lnTo>
                  <a:pt x="171" y="0"/>
                </a:lnTo>
                <a:lnTo>
                  <a:pt x="171" y="42"/>
                </a:lnTo>
                <a:lnTo>
                  <a:pt x="152" y="42"/>
                </a:lnTo>
                <a:lnTo>
                  <a:pt x="176" y="71"/>
                </a:lnTo>
                <a:cubicBezTo>
                  <a:pt x="191" y="90"/>
                  <a:pt x="199" y="100"/>
                  <a:pt x="200" y="100"/>
                </a:cubicBezTo>
                <a:cubicBezTo>
                  <a:pt x="201" y="100"/>
                  <a:pt x="210" y="90"/>
                  <a:pt x="225" y="70"/>
                </a:cubicBezTo>
                <a:lnTo>
                  <a:pt x="249" y="42"/>
                </a:lnTo>
                <a:lnTo>
                  <a:pt x="224" y="42"/>
                </a:lnTo>
                <a:lnTo>
                  <a:pt x="224" y="0"/>
                </a:lnTo>
                <a:lnTo>
                  <a:pt x="229" y="0"/>
                </a:lnTo>
                <a:cubicBezTo>
                  <a:pt x="236" y="2"/>
                  <a:pt x="260" y="2"/>
                  <a:pt x="301" y="2"/>
                </a:cubicBezTo>
                <a:cubicBezTo>
                  <a:pt x="338" y="2"/>
                  <a:pt x="360" y="2"/>
                  <a:pt x="365" y="0"/>
                </a:cubicBezTo>
                <a:lnTo>
                  <a:pt x="370" y="0"/>
                </a:lnTo>
                <a:lnTo>
                  <a:pt x="370" y="42"/>
                </a:lnTo>
                <a:lnTo>
                  <a:pt x="304" y="42"/>
                </a:lnTo>
                <a:lnTo>
                  <a:pt x="226" y="134"/>
                </a:lnTo>
                <a:lnTo>
                  <a:pt x="327" y="259"/>
                </a:lnTo>
                <a:lnTo>
                  <a:pt x="356" y="260"/>
                </a:lnTo>
                <a:lnTo>
                  <a:pt x="383" y="260"/>
                </a:lnTo>
                <a:lnTo>
                  <a:pt x="383" y="302"/>
                </a:lnTo>
                <a:lnTo>
                  <a:pt x="378" y="302"/>
                </a:lnTo>
                <a:cubicBezTo>
                  <a:pt x="371" y="300"/>
                  <a:pt x="345" y="300"/>
                  <a:pt x="303" y="300"/>
                </a:cubicBezTo>
                <a:cubicBezTo>
                  <a:pt x="256" y="300"/>
                  <a:pt x="229" y="300"/>
                  <a:pt x="221" y="302"/>
                </a:cubicBezTo>
                <a:lnTo>
                  <a:pt x="214" y="302"/>
                </a:lnTo>
                <a:lnTo>
                  <a:pt x="214" y="260"/>
                </a:lnTo>
                <a:lnTo>
                  <a:pt x="233" y="260"/>
                </a:lnTo>
                <a:cubicBezTo>
                  <a:pt x="233" y="259"/>
                  <a:pt x="224" y="248"/>
                  <a:pt x="206" y="225"/>
                </a:cubicBezTo>
                <a:cubicBezTo>
                  <a:pt x="188" y="203"/>
                  <a:pt x="179" y="191"/>
                  <a:pt x="179" y="191"/>
                </a:cubicBezTo>
                <a:lnTo>
                  <a:pt x="120" y="259"/>
                </a:lnTo>
                <a:lnTo>
                  <a:pt x="133" y="260"/>
                </a:lnTo>
                <a:lnTo>
                  <a:pt x="145" y="260"/>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6" name=""/>
          <p:cNvSpPr/>
          <p:nvPr/>
        </p:nvSpPr>
        <p:spPr>
          <a:xfrm>
            <a:off x="4495680" y="2060280"/>
            <a:ext cx="54000" cy="110160"/>
          </a:xfrm>
          <a:custGeom>
            <a:avLst/>
            <a:gdLst/>
            <a:ahLst/>
            <a:rect l="0" t="0" r="r" b="b"/>
            <a:pathLst>
              <a:path w="150" h="306">
                <a:moveTo>
                  <a:pt x="3" y="115"/>
                </a:moveTo>
                <a:cubicBezTo>
                  <a:pt x="1" y="113"/>
                  <a:pt x="0" y="111"/>
                  <a:pt x="0" y="110"/>
                </a:cubicBezTo>
                <a:cubicBezTo>
                  <a:pt x="0" y="109"/>
                  <a:pt x="0" y="107"/>
                  <a:pt x="1" y="103"/>
                </a:cubicBezTo>
                <a:cubicBezTo>
                  <a:pt x="2" y="99"/>
                  <a:pt x="3" y="97"/>
                  <a:pt x="4" y="96"/>
                </a:cubicBezTo>
                <a:cubicBezTo>
                  <a:pt x="4" y="94"/>
                  <a:pt x="6" y="94"/>
                  <a:pt x="8" y="94"/>
                </a:cubicBezTo>
                <a:cubicBezTo>
                  <a:pt x="10" y="94"/>
                  <a:pt x="19" y="93"/>
                  <a:pt x="33" y="93"/>
                </a:cubicBezTo>
                <a:lnTo>
                  <a:pt x="59" y="93"/>
                </a:lnTo>
                <a:lnTo>
                  <a:pt x="68" y="55"/>
                </a:lnTo>
                <a:cubicBezTo>
                  <a:pt x="69" y="51"/>
                  <a:pt x="70" y="47"/>
                  <a:pt x="71" y="41"/>
                </a:cubicBezTo>
                <a:cubicBezTo>
                  <a:pt x="72" y="35"/>
                  <a:pt x="74" y="31"/>
                  <a:pt x="75" y="29"/>
                </a:cubicBezTo>
                <a:cubicBezTo>
                  <a:pt x="75" y="26"/>
                  <a:pt x="76" y="23"/>
                  <a:pt x="77" y="19"/>
                </a:cubicBezTo>
                <a:cubicBezTo>
                  <a:pt x="78" y="15"/>
                  <a:pt x="80" y="12"/>
                  <a:pt x="81" y="11"/>
                </a:cubicBezTo>
                <a:cubicBezTo>
                  <a:pt x="83" y="9"/>
                  <a:pt x="84" y="7"/>
                  <a:pt x="86" y="5"/>
                </a:cubicBezTo>
                <a:cubicBezTo>
                  <a:pt x="88" y="3"/>
                  <a:pt x="90" y="1"/>
                  <a:pt x="93" y="1"/>
                </a:cubicBezTo>
                <a:cubicBezTo>
                  <a:pt x="96"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9" y="95"/>
                  <a:pt x="150" y="97"/>
                  <a:pt x="150" y="98"/>
                </a:cubicBezTo>
                <a:cubicBezTo>
                  <a:pt x="150" y="105"/>
                  <a:pt x="148" y="111"/>
                  <a:pt x="143" y="115"/>
                </a:cubicBezTo>
                <a:lnTo>
                  <a:pt x="92" y="115"/>
                </a:lnTo>
                <a:lnTo>
                  <a:pt x="75" y="184"/>
                </a:lnTo>
                <a:cubicBezTo>
                  <a:pt x="63" y="237"/>
                  <a:pt x="56" y="264"/>
                  <a:pt x="56" y="268"/>
                </a:cubicBezTo>
                <a:cubicBezTo>
                  <a:pt x="56" y="281"/>
                  <a:pt x="61" y="288"/>
                  <a:pt x="69" y="288"/>
                </a:cubicBezTo>
                <a:cubicBezTo>
                  <a:pt x="80" y="288"/>
                  <a:pt x="91" y="282"/>
                  <a:pt x="102" y="272"/>
                </a:cubicBezTo>
                <a:cubicBezTo>
                  <a:pt x="112" y="261"/>
                  <a:pt x="121" y="247"/>
                  <a:pt x="127" y="231"/>
                </a:cubicBezTo>
                <a:cubicBezTo>
                  <a:pt x="128" y="229"/>
                  <a:pt x="129" y="228"/>
                  <a:pt x="130"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9" y="277"/>
                </a:cubicBezTo>
                <a:cubicBezTo>
                  <a:pt x="113" y="285"/>
                  <a:pt x="105" y="292"/>
                  <a:pt x="95" y="297"/>
                </a:cubicBezTo>
                <a:cubicBezTo>
                  <a:pt x="86" y="303"/>
                  <a:pt x="76" y="306"/>
                  <a:pt x="66" y="306"/>
                </a:cubicBezTo>
                <a:cubicBezTo>
                  <a:pt x="56" y="306"/>
                  <a:pt x="47" y="303"/>
                  <a:pt x="39" y="298"/>
                </a:cubicBezTo>
                <a:cubicBezTo>
                  <a:pt x="30" y="294"/>
                  <a:pt x="24" y="285"/>
                  <a:pt x="20" y="274"/>
                </a:cubicBezTo>
                <a:cubicBezTo>
                  <a:pt x="19" y="271"/>
                  <a:pt x="19" y="267"/>
                  <a:pt x="19" y="261"/>
                </a:cubicBezTo>
                <a:lnTo>
                  <a:pt x="19" y="252"/>
                </a:lnTo>
                <a:lnTo>
                  <a:pt x="36" y="184"/>
                </a:lnTo>
                <a:cubicBezTo>
                  <a:pt x="47" y="139"/>
                  <a:pt x="53" y="116"/>
                  <a:pt x="53" y="116"/>
                </a:cubicBezTo>
                <a:cubicBezTo>
                  <a:pt x="53" y="115"/>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7" name=""/>
          <p:cNvSpPr/>
          <p:nvPr/>
        </p:nvSpPr>
        <p:spPr>
          <a:xfrm>
            <a:off x="4641120" y="2065680"/>
            <a:ext cx="149040" cy="10080"/>
          </a:xfrm>
          <a:custGeom>
            <a:avLst/>
            <a:gdLst/>
            <a:ahLst/>
            <a:rect l="0" t="0" r="r" b="b"/>
            <a:pathLst>
              <a:path w="414" h="28">
                <a:moveTo>
                  <a:pt x="10" y="0"/>
                </a:moveTo>
                <a:lnTo>
                  <a:pt x="404" y="0"/>
                </a:lnTo>
                <a:cubicBezTo>
                  <a:pt x="411" y="4"/>
                  <a:pt x="414" y="8"/>
                  <a:pt x="414" y="14"/>
                </a:cubicBezTo>
                <a:cubicBezTo>
                  <a:pt x="414" y="19"/>
                  <a:pt x="411" y="24"/>
                  <a:pt x="404" y="28"/>
                </a:cubicBezTo>
                <a:lnTo>
                  <a:pt x="10" y="28"/>
                </a:lnTo>
                <a:cubicBezTo>
                  <a:pt x="4" y="24"/>
                  <a:pt x="0" y="20"/>
                  <a:pt x="0" y="14"/>
                </a:cubicBezTo>
                <a:cubicBezTo>
                  <a:pt x="0" y="8"/>
                  <a:pt x="4"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8" name=""/>
          <p:cNvSpPr/>
          <p:nvPr/>
        </p:nvSpPr>
        <p:spPr>
          <a:xfrm>
            <a:off x="5469120" y="1795320"/>
            <a:ext cx="134640" cy="219240"/>
          </a:xfrm>
          <a:custGeom>
            <a:avLst/>
            <a:gdLst/>
            <a:ahLst/>
            <a:rect l="0" t="0" r="r" b="b"/>
            <a:pathLst>
              <a:path w="374" h="609">
                <a:moveTo>
                  <a:pt x="4" y="609"/>
                </a:moveTo>
                <a:cubicBezTo>
                  <a:pt x="2" y="606"/>
                  <a:pt x="0" y="604"/>
                  <a:pt x="0" y="603"/>
                </a:cubicBezTo>
                <a:cubicBezTo>
                  <a:pt x="0" y="602"/>
                  <a:pt x="18" y="530"/>
                  <a:pt x="54" y="387"/>
                </a:cubicBezTo>
                <a:cubicBezTo>
                  <a:pt x="90" y="244"/>
                  <a:pt x="108" y="168"/>
                  <a:pt x="111" y="162"/>
                </a:cubicBezTo>
                <a:cubicBezTo>
                  <a:pt x="121" y="131"/>
                  <a:pt x="133" y="104"/>
                  <a:pt x="149" y="81"/>
                </a:cubicBezTo>
                <a:cubicBezTo>
                  <a:pt x="165" y="58"/>
                  <a:pt x="180" y="42"/>
                  <a:pt x="194" y="31"/>
                </a:cubicBezTo>
                <a:cubicBezTo>
                  <a:pt x="219" y="10"/>
                  <a:pt x="247" y="0"/>
                  <a:pt x="276" y="0"/>
                </a:cubicBezTo>
                <a:lnTo>
                  <a:pt x="277" y="0"/>
                </a:lnTo>
                <a:cubicBezTo>
                  <a:pt x="305" y="0"/>
                  <a:pt x="328" y="8"/>
                  <a:pt x="346" y="25"/>
                </a:cubicBezTo>
                <a:cubicBezTo>
                  <a:pt x="365" y="42"/>
                  <a:pt x="374" y="64"/>
                  <a:pt x="374" y="91"/>
                </a:cubicBezTo>
                <a:cubicBezTo>
                  <a:pt x="374" y="138"/>
                  <a:pt x="350" y="177"/>
                  <a:pt x="303" y="210"/>
                </a:cubicBezTo>
                <a:lnTo>
                  <a:pt x="312" y="218"/>
                </a:lnTo>
                <a:cubicBezTo>
                  <a:pt x="335" y="241"/>
                  <a:pt x="346" y="271"/>
                  <a:pt x="346" y="307"/>
                </a:cubicBezTo>
                <a:cubicBezTo>
                  <a:pt x="346" y="358"/>
                  <a:pt x="327" y="400"/>
                  <a:pt x="289" y="433"/>
                </a:cubicBezTo>
                <a:cubicBezTo>
                  <a:pt x="251" y="467"/>
                  <a:pt x="207" y="484"/>
                  <a:pt x="159" y="484"/>
                </a:cubicBezTo>
                <a:cubicBezTo>
                  <a:pt x="145" y="484"/>
                  <a:pt x="133" y="482"/>
                  <a:pt x="122" y="479"/>
                </a:cubicBezTo>
                <a:cubicBezTo>
                  <a:pt x="111" y="475"/>
                  <a:pt x="103" y="471"/>
                  <a:pt x="97" y="466"/>
                </a:cubicBezTo>
                <a:cubicBezTo>
                  <a:pt x="90" y="461"/>
                  <a:pt x="85" y="456"/>
                  <a:pt x="82" y="450"/>
                </a:cubicBezTo>
                <a:cubicBezTo>
                  <a:pt x="78" y="445"/>
                  <a:pt x="75" y="441"/>
                  <a:pt x="73" y="438"/>
                </a:cubicBezTo>
                <a:cubicBezTo>
                  <a:pt x="72" y="434"/>
                  <a:pt x="71" y="433"/>
                  <a:pt x="70" y="433"/>
                </a:cubicBezTo>
                <a:lnTo>
                  <a:pt x="27" y="605"/>
                </a:lnTo>
                <a:cubicBezTo>
                  <a:pt x="26" y="607"/>
                  <a:pt x="21" y="609"/>
                  <a:pt x="13" y="609"/>
                </a:cubicBezTo>
                <a:lnTo>
                  <a:pt x="4" y="609"/>
                </a:lnTo>
                <a:moveTo>
                  <a:pt x="224" y="186"/>
                </a:moveTo>
                <a:cubicBezTo>
                  <a:pt x="241" y="186"/>
                  <a:pt x="259" y="189"/>
                  <a:pt x="275" y="194"/>
                </a:cubicBezTo>
                <a:lnTo>
                  <a:pt x="278" y="192"/>
                </a:lnTo>
                <a:cubicBezTo>
                  <a:pt x="280" y="190"/>
                  <a:pt x="282" y="189"/>
                  <a:pt x="283" y="187"/>
                </a:cubicBezTo>
                <a:cubicBezTo>
                  <a:pt x="284" y="186"/>
                  <a:pt x="286" y="184"/>
                  <a:pt x="290" y="179"/>
                </a:cubicBezTo>
                <a:cubicBezTo>
                  <a:pt x="293" y="176"/>
                  <a:pt x="296" y="173"/>
                  <a:pt x="298" y="170"/>
                </a:cubicBezTo>
                <a:cubicBezTo>
                  <a:pt x="300" y="167"/>
                  <a:pt x="302" y="163"/>
                  <a:pt x="305" y="158"/>
                </a:cubicBezTo>
                <a:cubicBezTo>
                  <a:pt x="308" y="153"/>
                  <a:pt x="311" y="147"/>
                  <a:pt x="313" y="142"/>
                </a:cubicBezTo>
                <a:cubicBezTo>
                  <a:pt x="316" y="136"/>
                  <a:pt x="318" y="129"/>
                  <a:pt x="319" y="122"/>
                </a:cubicBezTo>
                <a:cubicBezTo>
                  <a:pt x="321" y="115"/>
                  <a:pt x="323" y="107"/>
                  <a:pt x="325" y="98"/>
                </a:cubicBezTo>
                <a:cubicBezTo>
                  <a:pt x="326" y="94"/>
                  <a:pt x="326" y="86"/>
                  <a:pt x="326" y="75"/>
                </a:cubicBezTo>
                <a:cubicBezTo>
                  <a:pt x="326" y="67"/>
                  <a:pt x="326" y="62"/>
                  <a:pt x="325" y="60"/>
                </a:cubicBezTo>
                <a:cubicBezTo>
                  <a:pt x="319" y="37"/>
                  <a:pt x="302" y="25"/>
                  <a:pt x="274" y="25"/>
                </a:cubicBezTo>
                <a:cubicBezTo>
                  <a:pt x="255" y="25"/>
                  <a:pt x="236" y="31"/>
                  <a:pt x="220" y="41"/>
                </a:cubicBezTo>
                <a:cubicBezTo>
                  <a:pt x="203" y="52"/>
                  <a:pt x="189" y="66"/>
                  <a:pt x="178" y="83"/>
                </a:cubicBezTo>
                <a:cubicBezTo>
                  <a:pt x="168" y="99"/>
                  <a:pt x="159" y="115"/>
                  <a:pt x="152" y="129"/>
                </a:cubicBezTo>
                <a:cubicBezTo>
                  <a:pt x="145" y="143"/>
                  <a:pt x="140" y="156"/>
                  <a:pt x="136" y="169"/>
                </a:cubicBezTo>
                <a:cubicBezTo>
                  <a:pt x="134" y="176"/>
                  <a:pt x="126" y="210"/>
                  <a:pt x="111" y="269"/>
                </a:cubicBezTo>
                <a:cubicBezTo>
                  <a:pt x="96" y="328"/>
                  <a:pt x="88" y="360"/>
                  <a:pt x="88" y="364"/>
                </a:cubicBezTo>
                <a:cubicBezTo>
                  <a:pt x="87" y="366"/>
                  <a:pt x="87" y="371"/>
                  <a:pt x="87" y="378"/>
                </a:cubicBezTo>
                <a:cubicBezTo>
                  <a:pt x="87" y="400"/>
                  <a:pt x="92" y="417"/>
                  <a:pt x="102" y="431"/>
                </a:cubicBezTo>
                <a:cubicBezTo>
                  <a:pt x="116" y="450"/>
                  <a:pt x="136" y="460"/>
                  <a:pt x="161" y="460"/>
                </a:cubicBezTo>
                <a:cubicBezTo>
                  <a:pt x="180" y="460"/>
                  <a:pt x="200" y="454"/>
                  <a:pt x="221" y="443"/>
                </a:cubicBezTo>
                <a:cubicBezTo>
                  <a:pt x="242" y="432"/>
                  <a:pt x="260" y="412"/>
                  <a:pt x="273" y="385"/>
                </a:cubicBezTo>
                <a:cubicBezTo>
                  <a:pt x="281" y="369"/>
                  <a:pt x="286" y="352"/>
                  <a:pt x="290" y="333"/>
                </a:cubicBezTo>
                <a:cubicBezTo>
                  <a:pt x="293" y="313"/>
                  <a:pt x="295" y="299"/>
                  <a:pt x="295" y="289"/>
                </a:cubicBezTo>
                <a:cubicBezTo>
                  <a:pt x="295" y="263"/>
                  <a:pt x="287" y="242"/>
                  <a:pt x="271" y="226"/>
                </a:cubicBezTo>
                <a:cubicBezTo>
                  <a:pt x="252" y="232"/>
                  <a:pt x="235" y="235"/>
                  <a:pt x="220" y="235"/>
                </a:cubicBezTo>
                <a:lnTo>
                  <a:pt x="213" y="235"/>
                </a:lnTo>
                <a:cubicBezTo>
                  <a:pt x="177" y="235"/>
                  <a:pt x="159" y="228"/>
                  <a:pt x="159" y="214"/>
                </a:cubicBezTo>
                <a:cubicBezTo>
                  <a:pt x="159" y="211"/>
                  <a:pt x="160" y="208"/>
                  <a:pt x="161" y="205"/>
                </a:cubicBezTo>
                <a:cubicBezTo>
                  <a:pt x="168" y="192"/>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49" name=""/>
          <p:cNvSpPr/>
          <p:nvPr/>
        </p:nvSpPr>
        <p:spPr>
          <a:xfrm>
            <a:off x="5612760" y="189576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3" y="97"/>
                  <a:pt x="4" y="97"/>
                </a:cubicBezTo>
                <a:cubicBezTo>
                  <a:pt x="5" y="95"/>
                  <a:pt x="6" y="94"/>
                  <a:pt x="8" y="94"/>
                </a:cubicBezTo>
                <a:cubicBezTo>
                  <a:pt x="11" y="94"/>
                  <a:pt x="19" y="94"/>
                  <a:pt x="34" y="94"/>
                </a:cubicBezTo>
                <a:lnTo>
                  <a:pt x="59" y="94"/>
                </a:lnTo>
                <a:lnTo>
                  <a:pt x="68" y="56"/>
                </a:lnTo>
                <a:cubicBezTo>
                  <a:pt x="69" y="51"/>
                  <a:pt x="70" y="46"/>
                  <a:pt x="72" y="41"/>
                </a:cubicBezTo>
                <a:cubicBezTo>
                  <a:pt x="73" y="35"/>
                  <a:pt x="74" y="31"/>
                  <a:pt x="75" y="28"/>
                </a:cubicBezTo>
                <a:cubicBezTo>
                  <a:pt x="76" y="26"/>
                  <a:pt x="77" y="22"/>
                  <a:pt x="78" y="19"/>
                </a:cubicBezTo>
                <a:cubicBezTo>
                  <a:pt x="79" y="15"/>
                  <a:pt x="80" y="12"/>
                  <a:pt x="82" y="11"/>
                </a:cubicBezTo>
                <a:cubicBezTo>
                  <a:pt x="83" y="9"/>
                  <a:pt x="85" y="7"/>
                  <a:pt x="86" y="5"/>
                </a:cubicBezTo>
                <a:cubicBezTo>
                  <a:pt x="88" y="3"/>
                  <a:pt x="90" y="1"/>
                  <a:pt x="93" y="0"/>
                </a:cubicBezTo>
                <a:cubicBezTo>
                  <a:pt x="96" y="0"/>
                  <a:pt x="99" y="0"/>
                  <a:pt x="102" y="0"/>
                </a:cubicBezTo>
                <a:cubicBezTo>
                  <a:pt x="107" y="0"/>
                  <a:pt x="111" y="2"/>
                  <a:pt x="114" y="5"/>
                </a:cubicBezTo>
                <a:cubicBezTo>
                  <a:pt x="116" y="8"/>
                  <a:pt x="117" y="11"/>
                  <a:pt x="117" y="14"/>
                </a:cubicBezTo>
                <a:cubicBezTo>
                  <a:pt x="117" y="16"/>
                  <a:pt x="116" y="24"/>
                  <a:pt x="113" y="36"/>
                </a:cubicBezTo>
                <a:cubicBezTo>
                  <a:pt x="110" y="49"/>
                  <a:pt x="107" y="63"/>
                  <a:pt x="103" y="75"/>
                </a:cubicBezTo>
                <a:lnTo>
                  <a:pt x="98" y="93"/>
                </a:lnTo>
                <a:cubicBezTo>
                  <a:pt x="98" y="93"/>
                  <a:pt x="106" y="94"/>
                  <a:pt x="122" y="94"/>
                </a:cubicBezTo>
                <a:lnTo>
                  <a:pt x="147" y="94"/>
                </a:lnTo>
                <a:cubicBezTo>
                  <a:pt x="149" y="96"/>
                  <a:pt x="150" y="98"/>
                  <a:pt x="150" y="99"/>
                </a:cubicBezTo>
                <a:cubicBezTo>
                  <a:pt x="150" y="106"/>
                  <a:pt x="148" y="112"/>
                  <a:pt x="144" y="116"/>
                </a:cubicBezTo>
                <a:lnTo>
                  <a:pt x="93" y="116"/>
                </a:lnTo>
                <a:lnTo>
                  <a:pt x="75" y="185"/>
                </a:lnTo>
                <a:cubicBezTo>
                  <a:pt x="63" y="236"/>
                  <a:pt x="57" y="264"/>
                  <a:pt x="57" y="267"/>
                </a:cubicBezTo>
                <a:cubicBezTo>
                  <a:pt x="57" y="281"/>
                  <a:pt x="61" y="288"/>
                  <a:pt x="70" y="288"/>
                </a:cubicBezTo>
                <a:cubicBezTo>
                  <a:pt x="81" y="288"/>
                  <a:pt x="92" y="282"/>
                  <a:pt x="102" y="271"/>
                </a:cubicBezTo>
                <a:cubicBezTo>
                  <a:pt x="113"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3"/>
                  <a:pt x="145" y="236"/>
                </a:cubicBezTo>
                <a:cubicBezTo>
                  <a:pt x="143" y="241"/>
                  <a:pt x="140" y="247"/>
                  <a:pt x="136" y="255"/>
                </a:cubicBezTo>
                <a:cubicBezTo>
                  <a:pt x="132" y="262"/>
                  <a:pt x="127" y="269"/>
                  <a:pt x="120" y="277"/>
                </a:cubicBezTo>
                <a:cubicBezTo>
                  <a:pt x="113" y="285"/>
                  <a:pt x="105" y="292"/>
                  <a:pt x="95" y="297"/>
                </a:cubicBezTo>
                <a:cubicBezTo>
                  <a:pt x="86" y="302"/>
                  <a:pt x="76" y="305"/>
                  <a:pt x="66" y="305"/>
                </a:cubicBezTo>
                <a:cubicBezTo>
                  <a:pt x="57" y="305"/>
                  <a:pt x="48" y="303"/>
                  <a:pt x="39" y="298"/>
                </a:cubicBezTo>
                <a:cubicBezTo>
                  <a:pt x="30" y="293"/>
                  <a:pt x="24" y="285"/>
                  <a:pt x="19" y="273"/>
                </a:cubicBezTo>
                <a:cubicBezTo>
                  <a:pt x="19" y="271"/>
                  <a:pt x="18" y="266"/>
                  <a:pt x="18" y="260"/>
                </a:cubicBezTo>
                <a:lnTo>
                  <a:pt x="18" y="252"/>
                </a:lnTo>
                <a:lnTo>
                  <a:pt x="36" y="185"/>
                </a:lnTo>
                <a:cubicBezTo>
                  <a:pt x="47" y="140"/>
                  <a:pt x="53" y="117"/>
                  <a:pt x="53" y="117"/>
                </a:cubicBezTo>
                <a:cubicBezTo>
                  <a:pt x="53" y="116"/>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0" name=""/>
          <p:cNvSpPr/>
          <p:nvPr/>
        </p:nvSpPr>
        <p:spPr>
          <a:xfrm>
            <a:off x="5133960" y="2232000"/>
            <a:ext cx="138960" cy="110880"/>
          </a:xfrm>
          <a:custGeom>
            <a:avLst/>
            <a:gdLst/>
            <a:ahLst/>
            <a:rect l="0" t="0" r="r" b="b"/>
            <a:pathLst>
              <a:path w="386" h="308">
                <a:moveTo>
                  <a:pt x="0" y="195"/>
                </a:moveTo>
                <a:cubicBezTo>
                  <a:pt x="0" y="143"/>
                  <a:pt x="20" y="98"/>
                  <a:pt x="58" y="58"/>
                </a:cubicBezTo>
                <a:cubicBezTo>
                  <a:pt x="97" y="20"/>
                  <a:pt x="141" y="0"/>
                  <a:pt x="187" y="0"/>
                </a:cubicBezTo>
                <a:cubicBezTo>
                  <a:pt x="219" y="0"/>
                  <a:pt x="244" y="9"/>
                  <a:pt x="263" y="27"/>
                </a:cubicBezTo>
                <a:cubicBezTo>
                  <a:pt x="282" y="45"/>
                  <a:pt x="295" y="67"/>
                  <a:pt x="302" y="95"/>
                </a:cubicBezTo>
                <a:cubicBezTo>
                  <a:pt x="304" y="108"/>
                  <a:pt x="306" y="123"/>
                  <a:pt x="306" y="140"/>
                </a:cubicBezTo>
                <a:lnTo>
                  <a:pt x="306" y="160"/>
                </a:lnTo>
                <a:cubicBezTo>
                  <a:pt x="328" y="126"/>
                  <a:pt x="345" y="89"/>
                  <a:pt x="357" y="46"/>
                </a:cubicBezTo>
                <a:cubicBezTo>
                  <a:pt x="359" y="40"/>
                  <a:pt x="360" y="36"/>
                  <a:pt x="361" y="35"/>
                </a:cubicBezTo>
                <a:cubicBezTo>
                  <a:pt x="362" y="35"/>
                  <a:pt x="366" y="34"/>
                  <a:pt x="372" y="33"/>
                </a:cubicBezTo>
                <a:cubicBezTo>
                  <a:pt x="381" y="33"/>
                  <a:pt x="386" y="35"/>
                  <a:pt x="386" y="39"/>
                </a:cubicBezTo>
                <a:cubicBezTo>
                  <a:pt x="386" y="43"/>
                  <a:pt x="384" y="52"/>
                  <a:pt x="380" y="65"/>
                </a:cubicBezTo>
                <a:cubicBezTo>
                  <a:pt x="376" y="80"/>
                  <a:pt x="368" y="99"/>
                  <a:pt x="356" y="124"/>
                </a:cubicBezTo>
                <a:cubicBezTo>
                  <a:pt x="344" y="149"/>
                  <a:pt x="330" y="171"/>
                  <a:pt x="314" y="191"/>
                </a:cubicBezTo>
                <a:lnTo>
                  <a:pt x="307" y="201"/>
                </a:lnTo>
                <a:lnTo>
                  <a:pt x="308" y="217"/>
                </a:lnTo>
                <a:cubicBezTo>
                  <a:pt x="309" y="242"/>
                  <a:pt x="310" y="259"/>
                  <a:pt x="313" y="269"/>
                </a:cubicBezTo>
                <a:cubicBezTo>
                  <a:pt x="316" y="278"/>
                  <a:pt x="320" y="282"/>
                  <a:pt x="326" y="283"/>
                </a:cubicBezTo>
                <a:cubicBezTo>
                  <a:pt x="332" y="282"/>
                  <a:pt x="338" y="279"/>
                  <a:pt x="344" y="275"/>
                </a:cubicBezTo>
                <a:cubicBezTo>
                  <a:pt x="349" y="271"/>
                  <a:pt x="353" y="266"/>
                  <a:pt x="355" y="260"/>
                </a:cubicBezTo>
                <a:cubicBezTo>
                  <a:pt x="356" y="257"/>
                  <a:pt x="357" y="255"/>
                  <a:pt x="358" y="254"/>
                </a:cubicBezTo>
                <a:cubicBezTo>
                  <a:pt x="360" y="254"/>
                  <a:pt x="363" y="253"/>
                  <a:pt x="369" y="253"/>
                </a:cubicBezTo>
                <a:cubicBezTo>
                  <a:pt x="378" y="253"/>
                  <a:pt x="382" y="255"/>
                  <a:pt x="382" y="258"/>
                </a:cubicBezTo>
                <a:cubicBezTo>
                  <a:pt x="382" y="261"/>
                  <a:pt x="381" y="265"/>
                  <a:pt x="378" y="271"/>
                </a:cubicBezTo>
                <a:cubicBezTo>
                  <a:pt x="373" y="282"/>
                  <a:pt x="365" y="291"/>
                  <a:pt x="354" y="297"/>
                </a:cubicBezTo>
                <a:cubicBezTo>
                  <a:pt x="344" y="303"/>
                  <a:pt x="334" y="307"/>
                  <a:pt x="325" y="307"/>
                </a:cubicBezTo>
                <a:lnTo>
                  <a:pt x="320" y="307"/>
                </a:lnTo>
                <a:cubicBezTo>
                  <a:pt x="290" y="307"/>
                  <a:pt x="269" y="291"/>
                  <a:pt x="258" y="258"/>
                </a:cubicBezTo>
                <a:lnTo>
                  <a:pt x="256" y="254"/>
                </a:lnTo>
                <a:lnTo>
                  <a:pt x="249" y="259"/>
                </a:lnTo>
                <a:cubicBezTo>
                  <a:pt x="244" y="263"/>
                  <a:pt x="238" y="267"/>
                  <a:pt x="229" y="273"/>
                </a:cubicBezTo>
                <a:cubicBezTo>
                  <a:pt x="220" y="278"/>
                  <a:pt x="209" y="283"/>
                  <a:pt x="198" y="288"/>
                </a:cubicBezTo>
                <a:cubicBezTo>
                  <a:pt x="187" y="293"/>
                  <a:pt x="174" y="298"/>
                  <a:pt x="159" y="302"/>
                </a:cubicBezTo>
                <a:cubicBezTo>
                  <a:pt x="144" y="306"/>
                  <a:pt x="129" y="308"/>
                  <a:pt x="115" y="308"/>
                </a:cubicBezTo>
                <a:cubicBezTo>
                  <a:pt x="79" y="308"/>
                  <a:pt x="51" y="296"/>
                  <a:pt x="31" y="274"/>
                </a:cubicBezTo>
                <a:cubicBezTo>
                  <a:pt x="10" y="251"/>
                  <a:pt x="0" y="225"/>
                  <a:pt x="0" y="195"/>
                </a:cubicBezTo>
                <a:moveTo>
                  <a:pt x="118" y="283"/>
                </a:moveTo>
                <a:cubicBezTo>
                  <a:pt x="141" y="283"/>
                  <a:pt x="163" y="278"/>
                  <a:pt x="185" y="269"/>
                </a:cubicBezTo>
                <a:cubicBezTo>
                  <a:pt x="207" y="259"/>
                  <a:pt x="224" y="249"/>
                  <a:pt x="235" y="239"/>
                </a:cubicBezTo>
                <a:lnTo>
                  <a:pt x="251" y="225"/>
                </a:lnTo>
                <a:cubicBezTo>
                  <a:pt x="250" y="160"/>
                  <a:pt x="248" y="120"/>
                  <a:pt x="246" y="104"/>
                </a:cubicBezTo>
                <a:cubicBezTo>
                  <a:pt x="240" y="51"/>
                  <a:pt x="219" y="25"/>
                  <a:pt x="184" y="25"/>
                </a:cubicBezTo>
                <a:cubicBezTo>
                  <a:pt x="153" y="25"/>
                  <a:pt x="125" y="42"/>
                  <a:pt x="101" y="76"/>
                </a:cubicBezTo>
                <a:cubicBezTo>
                  <a:pt x="89" y="94"/>
                  <a:pt x="79" y="118"/>
                  <a:pt x="71" y="149"/>
                </a:cubicBezTo>
                <a:cubicBezTo>
                  <a:pt x="64" y="179"/>
                  <a:pt x="60" y="203"/>
                  <a:pt x="59" y="219"/>
                </a:cubicBezTo>
                <a:cubicBezTo>
                  <a:pt x="59" y="241"/>
                  <a:pt x="65" y="257"/>
                  <a:pt x="76" y="267"/>
                </a:cubicBezTo>
                <a:cubicBezTo>
                  <a:pt x="87" y="277"/>
                  <a:pt x="101" y="282"/>
                  <a:pt x="118"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1" name=""/>
          <p:cNvSpPr/>
          <p:nvPr/>
        </p:nvSpPr>
        <p:spPr>
          <a:xfrm>
            <a:off x="5293080" y="2268360"/>
            <a:ext cx="53640" cy="110160"/>
          </a:xfrm>
          <a:custGeom>
            <a:avLst/>
            <a:gdLst/>
            <a:ahLst/>
            <a:rect l="0" t="0" r="r" b="b"/>
            <a:pathLst>
              <a:path w="149" h="306">
                <a:moveTo>
                  <a:pt x="3" y="116"/>
                </a:moveTo>
                <a:cubicBezTo>
                  <a:pt x="1" y="113"/>
                  <a:pt x="0" y="112"/>
                  <a:pt x="0" y="111"/>
                </a:cubicBezTo>
                <a:cubicBezTo>
                  <a:pt x="0" y="110"/>
                  <a:pt x="0" y="107"/>
                  <a:pt x="1" y="103"/>
                </a:cubicBezTo>
                <a:cubicBezTo>
                  <a:pt x="2" y="99"/>
                  <a:pt x="3" y="97"/>
                  <a:pt x="3" y="97"/>
                </a:cubicBezTo>
                <a:cubicBezTo>
                  <a:pt x="4" y="95"/>
                  <a:pt x="6" y="94"/>
                  <a:pt x="8" y="94"/>
                </a:cubicBezTo>
                <a:cubicBezTo>
                  <a:pt x="10" y="94"/>
                  <a:pt x="18" y="94"/>
                  <a:pt x="33" y="94"/>
                </a:cubicBezTo>
                <a:lnTo>
                  <a:pt x="59" y="94"/>
                </a:lnTo>
                <a:lnTo>
                  <a:pt x="68" y="55"/>
                </a:lnTo>
                <a:cubicBezTo>
                  <a:pt x="69" y="52"/>
                  <a:pt x="70" y="47"/>
                  <a:pt x="71" y="42"/>
                </a:cubicBezTo>
                <a:cubicBezTo>
                  <a:pt x="72" y="36"/>
                  <a:pt x="73" y="32"/>
                  <a:pt x="74" y="29"/>
                </a:cubicBezTo>
                <a:cubicBezTo>
                  <a:pt x="75" y="27"/>
                  <a:pt x="76" y="23"/>
                  <a:pt x="77" y="20"/>
                </a:cubicBezTo>
                <a:cubicBezTo>
                  <a:pt x="78" y="16"/>
                  <a:pt x="79" y="13"/>
                  <a:pt x="81" y="11"/>
                </a:cubicBezTo>
                <a:cubicBezTo>
                  <a:pt x="83" y="10"/>
                  <a:pt x="84" y="8"/>
                  <a:pt x="86" y="6"/>
                </a:cubicBezTo>
                <a:cubicBezTo>
                  <a:pt x="87" y="3"/>
                  <a:pt x="90" y="2"/>
                  <a:pt x="92" y="1"/>
                </a:cubicBezTo>
                <a:cubicBezTo>
                  <a:pt x="95" y="1"/>
                  <a:pt x="98" y="0"/>
                  <a:pt x="101" y="0"/>
                </a:cubicBezTo>
                <a:cubicBezTo>
                  <a:pt x="107" y="1"/>
                  <a:pt x="111" y="2"/>
                  <a:pt x="113" y="6"/>
                </a:cubicBezTo>
                <a:cubicBezTo>
                  <a:pt x="115" y="9"/>
                  <a:pt x="116" y="12"/>
                  <a:pt x="116" y="15"/>
                </a:cubicBezTo>
                <a:cubicBezTo>
                  <a:pt x="116" y="17"/>
                  <a:pt x="115" y="24"/>
                  <a:pt x="112" y="37"/>
                </a:cubicBezTo>
                <a:cubicBezTo>
                  <a:pt x="109" y="50"/>
                  <a:pt x="106" y="63"/>
                  <a:pt x="103" y="75"/>
                </a:cubicBezTo>
                <a:lnTo>
                  <a:pt x="98" y="93"/>
                </a:lnTo>
                <a:cubicBezTo>
                  <a:pt x="98" y="93"/>
                  <a:pt x="106" y="94"/>
                  <a:pt x="122" y="94"/>
                </a:cubicBezTo>
                <a:lnTo>
                  <a:pt x="146" y="94"/>
                </a:lnTo>
                <a:cubicBezTo>
                  <a:pt x="148" y="96"/>
                  <a:pt x="149" y="98"/>
                  <a:pt x="149" y="99"/>
                </a:cubicBezTo>
                <a:cubicBezTo>
                  <a:pt x="149" y="106"/>
                  <a:pt x="147" y="111"/>
                  <a:pt x="143" y="116"/>
                </a:cubicBezTo>
                <a:lnTo>
                  <a:pt x="92" y="116"/>
                </a:lnTo>
                <a:lnTo>
                  <a:pt x="75" y="185"/>
                </a:lnTo>
                <a:cubicBezTo>
                  <a:pt x="62" y="237"/>
                  <a:pt x="56" y="264"/>
                  <a:pt x="56" y="268"/>
                </a:cubicBezTo>
                <a:cubicBezTo>
                  <a:pt x="56" y="282"/>
                  <a:pt x="60" y="288"/>
                  <a:pt x="69" y="288"/>
                </a:cubicBezTo>
                <a:cubicBezTo>
                  <a:pt x="80" y="288"/>
                  <a:pt x="91" y="283"/>
                  <a:pt x="102" y="272"/>
                </a:cubicBezTo>
                <a:cubicBezTo>
                  <a:pt x="112" y="261"/>
                  <a:pt x="121" y="248"/>
                  <a:pt x="127" y="231"/>
                </a:cubicBezTo>
                <a:cubicBezTo>
                  <a:pt x="128" y="229"/>
                  <a:pt x="128" y="228"/>
                  <a:pt x="129" y="228"/>
                </a:cubicBezTo>
                <a:cubicBezTo>
                  <a:pt x="130" y="227"/>
                  <a:pt x="133" y="227"/>
                  <a:pt x="136" y="227"/>
                </a:cubicBezTo>
                <a:lnTo>
                  <a:pt x="138" y="227"/>
                </a:lnTo>
                <a:cubicBezTo>
                  <a:pt x="143" y="227"/>
                  <a:pt x="146" y="228"/>
                  <a:pt x="146" y="230"/>
                </a:cubicBezTo>
                <a:cubicBezTo>
                  <a:pt x="146" y="231"/>
                  <a:pt x="145" y="233"/>
                  <a:pt x="144" y="237"/>
                </a:cubicBezTo>
                <a:cubicBezTo>
                  <a:pt x="143" y="242"/>
                  <a:pt x="140" y="248"/>
                  <a:pt x="136" y="255"/>
                </a:cubicBezTo>
                <a:cubicBezTo>
                  <a:pt x="131" y="262"/>
                  <a:pt x="126" y="270"/>
                  <a:pt x="119" y="278"/>
                </a:cubicBezTo>
                <a:cubicBezTo>
                  <a:pt x="113" y="286"/>
                  <a:pt x="104" y="293"/>
                  <a:pt x="95" y="298"/>
                </a:cubicBezTo>
                <a:cubicBezTo>
                  <a:pt x="85" y="303"/>
                  <a:pt x="76" y="306"/>
                  <a:pt x="66" y="306"/>
                </a:cubicBezTo>
                <a:cubicBezTo>
                  <a:pt x="56" y="306"/>
                  <a:pt x="47" y="304"/>
                  <a:pt x="38" y="299"/>
                </a:cubicBezTo>
                <a:cubicBezTo>
                  <a:pt x="30" y="294"/>
                  <a:pt x="24" y="286"/>
                  <a:pt x="19" y="274"/>
                </a:cubicBezTo>
                <a:cubicBezTo>
                  <a:pt x="18" y="271"/>
                  <a:pt x="18" y="267"/>
                  <a:pt x="18" y="261"/>
                </a:cubicBezTo>
                <a:lnTo>
                  <a:pt x="18" y="252"/>
                </a:lnTo>
                <a:lnTo>
                  <a:pt x="36" y="185"/>
                </a:lnTo>
                <a:cubicBezTo>
                  <a:pt x="47" y="140"/>
                  <a:pt x="52"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2" name=""/>
          <p:cNvSpPr/>
          <p:nvPr/>
        </p:nvSpPr>
        <p:spPr>
          <a:xfrm>
            <a:off x="4935600" y="2166840"/>
            <a:ext cx="190440" cy="244080"/>
          </a:xfrm>
          <a:custGeom>
            <a:avLst/>
            <a:gdLst/>
            <a:ahLst/>
            <a:rect l="0" t="0" r="r" b="b"/>
            <a:pathLst>
              <a:path w="529" h="678">
                <a:moveTo>
                  <a:pt x="15" y="422"/>
                </a:moveTo>
                <a:cubicBezTo>
                  <a:pt x="13" y="422"/>
                  <a:pt x="10" y="420"/>
                  <a:pt x="6" y="417"/>
                </a:cubicBezTo>
                <a:cubicBezTo>
                  <a:pt x="2" y="413"/>
                  <a:pt x="0" y="410"/>
                  <a:pt x="0" y="407"/>
                </a:cubicBezTo>
                <a:cubicBezTo>
                  <a:pt x="-1" y="404"/>
                  <a:pt x="6" y="397"/>
                  <a:pt x="21" y="386"/>
                </a:cubicBezTo>
                <a:cubicBezTo>
                  <a:pt x="35" y="375"/>
                  <a:pt x="50" y="364"/>
                  <a:pt x="65" y="352"/>
                </a:cubicBezTo>
                <a:cubicBezTo>
                  <a:pt x="81" y="340"/>
                  <a:pt x="89" y="334"/>
                  <a:pt x="91" y="332"/>
                </a:cubicBezTo>
                <a:cubicBezTo>
                  <a:pt x="92" y="332"/>
                  <a:pt x="93" y="331"/>
                  <a:pt x="95" y="331"/>
                </a:cubicBezTo>
                <a:cubicBezTo>
                  <a:pt x="98" y="331"/>
                  <a:pt x="101" y="335"/>
                  <a:pt x="105" y="343"/>
                </a:cubicBezTo>
                <a:cubicBezTo>
                  <a:pt x="108" y="350"/>
                  <a:pt x="121" y="377"/>
                  <a:pt x="141" y="423"/>
                </a:cubicBezTo>
                <a:cubicBezTo>
                  <a:pt x="150" y="442"/>
                  <a:pt x="157" y="458"/>
                  <a:pt x="162" y="469"/>
                </a:cubicBezTo>
                <a:lnTo>
                  <a:pt x="220" y="595"/>
                </a:lnTo>
                <a:cubicBezTo>
                  <a:pt x="220" y="595"/>
                  <a:pt x="244" y="547"/>
                  <a:pt x="291" y="450"/>
                </a:cubicBezTo>
                <a:cubicBezTo>
                  <a:pt x="338" y="353"/>
                  <a:pt x="384" y="257"/>
                  <a:pt x="430" y="159"/>
                </a:cubicBezTo>
                <a:cubicBezTo>
                  <a:pt x="477" y="62"/>
                  <a:pt x="501" y="12"/>
                  <a:pt x="503" y="10"/>
                </a:cubicBezTo>
                <a:cubicBezTo>
                  <a:pt x="506" y="3"/>
                  <a:pt x="510" y="0"/>
                  <a:pt x="516" y="0"/>
                </a:cubicBezTo>
                <a:cubicBezTo>
                  <a:pt x="520" y="0"/>
                  <a:pt x="522" y="2"/>
                  <a:pt x="525" y="4"/>
                </a:cubicBezTo>
                <a:cubicBezTo>
                  <a:pt x="527" y="7"/>
                  <a:pt x="528" y="10"/>
                  <a:pt x="529" y="12"/>
                </a:cubicBezTo>
                <a:lnTo>
                  <a:pt x="529" y="16"/>
                </a:lnTo>
                <a:lnTo>
                  <a:pt x="372" y="343"/>
                </a:lnTo>
                <a:lnTo>
                  <a:pt x="212" y="673"/>
                </a:lnTo>
                <a:cubicBezTo>
                  <a:pt x="210" y="676"/>
                  <a:pt x="206" y="678"/>
                  <a:pt x="199" y="678"/>
                </a:cubicBezTo>
                <a:cubicBezTo>
                  <a:pt x="195" y="678"/>
                  <a:pt x="192" y="677"/>
                  <a:pt x="191" y="676"/>
                </a:cubicBezTo>
                <a:cubicBezTo>
                  <a:pt x="190" y="675"/>
                  <a:pt x="168" y="627"/>
                  <a:pt x="124" y="532"/>
                </a:cubicBezTo>
                <a:lnTo>
                  <a:pt x="59" y="389"/>
                </a:lnTo>
                <a:lnTo>
                  <a:pt x="49" y="397"/>
                </a:lnTo>
                <a:cubicBezTo>
                  <a:pt x="42" y="402"/>
                  <a:pt x="35" y="409"/>
                  <a:pt x="28" y="414"/>
                </a:cubicBezTo>
                <a:cubicBezTo>
                  <a:pt x="20" y="419"/>
                  <a:pt x="16" y="422"/>
                  <a:pt x="15"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3" name=""/>
          <p:cNvSpPr/>
          <p:nvPr/>
        </p:nvSpPr>
        <p:spPr>
          <a:xfrm>
            <a:off x="5125680" y="216684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4" name=""/>
          <p:cNvSpPr/>
          <p:nvPr/>
        </p:nvSpPr>
        <p:spPr>
          <a:xfrm>
            <a:off x="5591880" y="2177640"/>
            <a:ext cx="84240" cy="162360"/>
          </a:xfrm>
          <a:custGeom>
            <a:avLst/>
            <a:gdLst/>
            <a:ahLst/>
            <a:rect l="0" t="0" r="r" b="b"/>
            <a:pathLst>
              <a:path w="234" h="451">
                <a:moveTo>
                  <a:pt x="88" y="60"/>
                </a:moveTo>
                <a:lnTo>
                  <a:pt x="79" y="64"/>
                </a:lnTo>
                <a:cubicBezTo>
                  <a:pt x="73" y="66"/>
                  <a:pt x="64" y="68"/>
                  <a:pt x="52" y="70"/>
                </a:cubicBezTo>
                <a:cubicBezTo>
                  <a:pt x="41" y="73"/>
                  <a:pt x="28" y="74"/>
                  <a:pt x="13" y="75"/>
                </a:cubicBezTo>
                <a:lnTo>
                  <a:pt x="0" y="75"/>
                </a:lnTo>
                <a:lnTo>
                  <a:pt x="0" y="44"/>
                </a:lnTo>
                <a:lnTo>
                  <a:pt x="13" y="44"/>
                </a:lnTo>
                <a:cubicBezTo>
                  <a:pt x="34" y="43"/>
                  <a:pt x="54" y="40"/>
                  <a:pt x="72" y="34"/>
                </a:cubicBezTo>
                <a:cubicBezTo>
                  <a:pt x="90" y="28"/>
                  <a:pt x="103" y="22"/>
                  <a:pt x="110" y="17"/>
                </a:cubicBezTo>
                <a:cubicBezTo>
                  <a:pt x="117" y="12"/>
                  <a:pt x="123" y="7"/>
                  <a:pt x="130" y="2"/>
                </a:cubicBezTo>
                <a:cubicBezTo>
                  <a:pt x="131" y="0"/>
                  <a:pt x="133" y="0"/>
                  <a:pt x="138" y="0"/>
                </a:cubicBezTo>
                <a:cubicBezTo>
                  <a:pt x="142" y="0"/>
                  <a:pt x="146" y="1"/>
                  <a:pt x="150" y="4"/>
                </a:cubicBezTo>
                <a:lnTo>
                  <a:pt x="150" y="207"/>
                </a:lnTo>
                <a:lnTo>
                  <a:pt x="150" y="410"/>
                </a:lnTo>
                <a:cubicBezTo>
                  <a:pt x="153" y="413"/>
                  <a:pt x="156" y="415"/>
                  <a:pt x="158" y="416"/>
                </a:cubicBezTo>
                <a:cubicBezTo>
                  <a:pt x="161" y="417"/>
                  <a:pt x="166" y="418"/>
                  <a:pt x="175" y="419"/>
                </a:cubicBezTo>
                <a:cubicBezTo>
                  <a:pt x="183" y="420"/>
                  <a:pt x="197" y="420"/>
                  <a:pt x="216" y="420"/>
                </a:cubicBezTo>
                <a:lnTo>
                  <a:pt x="234" y="420"/>
                </a:lnTo>
                <a:lnTo>
                  <a:pt x="234" y="451"/>
                </a:lnTo>
                <a:lnTo>
                  <a:pt x="227" y="451"/>
                </a:lnTo>
                <a:cubicBezTo>
                  <a:pt x="217" y="450"/>
                  <a:pt x="181"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8"/>
                  <a:pt x="75" y="417"/>
                </a:cubicBezTo>
                <a:cubicBezTo>
                  <a:pt x="78" y="417"/>
                  <a:pt x="80" y="416"/>
                  <a:pt x="80" y="416"/>
                </a:cubicBezTo>
                <a:cubicBezTo>
                  <a:pt x="81" y="416"/>
                  <a:pt x="82" y="415"/>
                  <a:pt x="84" y="413"/>
                </a:cubicBezTo>
                <a:cubicBezTo>
                  <a:pt x="86" y="410"/>
                  <a:pt x="88" y="410"/>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5" name=""/>
          <p:cNvSpPr/>
          <p:nvPr/>
        </p:nvSpPr>
        <p:spPr>
          <a:xfrm>
            <a:off x="5768280" y="2274120"/>
            <a:ext cx="148680" cy="10080"/>
          </a:xfrm>
          <a:custGeom>
            <a:avLst/>
            <a:gdLst/>
            <a:ahLst/>
            <a:rect l="0" t="0" r="r" b="b"/>
            <a:pathLst>
              <a:path w="413" h="28">
                <a:moveTo>
                  <a:pt x="9" y="0"/>
                </a:moveTo>
                <a:lnTo>
                  <a:pt x="403" y="0"/>
                </a:lnTo>
                <a:cubicBezTo>
                  <a:pt x="410" y="3"/>
                  <a:pt x="413" y="8"/>
                  <a:pt x="413" y="13"/>
                </a:cubicBezTo>
                <a:cubicBezTo>
                  <a:pt x="413" y="20"/>
                  <a:pt x="410" y="24"/>
                  <a:pt x="403" y="28"/>
                </a:cubicBezTo>
                <a:lnTo>
                  <a:pt x="9" y="28"/>
                </a:lnTo>
                <a:cubicBezTo>
                  <a:pt x="3" y="25"/>
                  <a:pt x="0" y="20"/>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6" name=""/>
          <p:cNvSpPr/>
          <p:nvPr/>
        </p:nvSpPr>
        <p:spPr>
          <a:xfrm>
            <a:off x="5999400" y="2232000"/>
            <a:ext cx="138960" cy="110880"/>
          </a:xfrm>
          <a:custGeom>
            <a:avLst/>
            <a:gdLst/>
            <a:ahLst/>
            <a:rect l="0" t="0" r="r" b="b"/>
            <a:pathLst>
              <a:path w="386" h="308">
                <a:moveTo>
                  <a:pt x="0" y="195"/>
                </a:moveTo>
                <a:cubicBezTo>
                  <a:pt x="0" y="143"/>
                  <a:pt x="20" y="98"/>
                  <a:pt x="60" y="58"/>
                </a:cubicBezTo>
                <a:cubicBezTo>
                  <a:pt x="98" y="20"/>
                  <a:pt x="141" y="0"/>
                  <a:pt x="188" y="0"/>
                </a:cubicBezTo>
                <a:cubicBezTo>
                  <a:pt x="219" y="0"/>
                  <a:pt x="244" y="9"/>
                  <a:pt x="263" y="27"/>
                </a:cubicBezTo>
                <a:cubicBezTo>
                  <a:pt x="282" y="45"/>
                  <a:pt x="295" y="67"/>
                  <a:pt x="302" y="95"/>
                </a:cubicBezTo>
                <a:cubicBezTo>
                  <a:pt x="305" y="108"/>
                  <a:pt x="306" y="123"/>
                  <a:pt x="307" y="140"/>
                </a:cubicBezTo>
                <a:lnTo>
                  <a:pt x="307" y="160"/>
                </a:lnTo>
                <a:cubicBezTo>
                  <a:pt x="329" y="126"/>
                  <a:pt x="346" y="89"/>
                  <a:pt x="357" y="46"/>
                </a:cubicBezTo>
                <a:cubicBezTo>
                  <a:pt x="359" y="40"/>
                  <a:pt x="360" y="36"/>
                  <a:pt x="361" y="35"/>
                </a:cubicBezTo>
                <a:cubicBezTo>
                  <a:pt x="362" y="35"/>
                  <a:pt x="366" y="34"/>
                  <a:pt x="372" y="33"/>
                </a:cubicBezTo>
                <a:cubicBezTo>
                  <a:pt x="382" y="33"/>
                  <a:pt x="386" y="35"/>
                  <a:pt x="386" y="39"/>
                </a:cubicBezTo>
                <a:cubicBezTo>
                  <a:pt x="386" y="43"/>
                  <a:pt x="384" y="52"/>
                  <a:pt x="380" y="65"/>
                </a:cubicBezTo>
                <a:cubicBezTo>
                  <a:pt x="376" y="80"/>
                  <a:pt x="368" y="99"/>
                  <a:pt x="356" y="124"/>
                </a:cubicBezTo>
                <a:cubicBezTo>
                  <a:pt x="344" y="149"/>
                  <a:pt x="330" y="171"/>
                  <a:pt x="315" y="191"/>
                </a:cubicBezTo>
                <a:lnTo>
                  <a:pt x="307" y="201"/>
                </a:lnTo>
                <a:lnTo>
                  <a:pt x="308" y="217"/>
                </a:lnTo>
                <a:cubicBezTo>
                  <a:pt x="309" y="242"/>
                  <a:pt x="311" y="259"/>
                  <a:pt x="313" y="269"/>
                </a:cubicBezTo>
                <a:cubicBezTo>
                  <a:pt x="316" y="278"/>
                  <a:pt x="320" y="282"/>
                  <a:pt x="326" y="283"/>
                </a:cubicBezTo>
                <a:cubicBezTo>
                  <a:pt x="333" y="282"/>
                  <a:pt x="338" y="279"/>
                  <a:pt x="344" y="275"/>
                </a:cubicBezTo>
                <a:cubicBezTo>
                  <a:pt x="349" y="271"/>
                  <a:pt x="353" y="266"/>
                  <a:pt x="355" y="260"/>
                </a:cubicBezTo>
                <a:cubicBezTo>
                  <a:pt x="356" y="257"/>
                  <a:pt x="357" y="255"/>
                  <a:pt x="359" y="254"/>
                </a:cubicBezTo>
                <a:cubicBezTo>
                  <a:pt x="360" y="254"/>
                  <a:pt x="363" y="253"/>
                  <a:pt x="369" y="253"/>
                </a:cubicBezTo>
                <a:cubicBezTo>
                  <a:pt x="378" y="253"/>
                  <a:pt x="382" y="255"/>
                  <a:pt x="382" y="258"/>
                </a:cubicBezTo>
                <a:cubicBezTo>
                  <a:pt x="382" y="261"/>
                  <a:pt x="381" y="265"/>
                  <a:pt x="378" y="271"/>
                </a:cubicBezTo>
                <a:cubicBezTo>
                  <a:pt x="373" y="282"/>
                  <a:pt x="365" y="291"/>
                  <a:pt x="355" y="297"/>
                </a:cubicBezTo>
                <a:cubicBezTo>
                  <a:pt x="344" y="303"/>
                  <a:pt x="334" y="307"/>
                  <a:pt x="325" y="307"/>
                </a:cubicBezTo>
                <a:lnTo>
                  <a:pt x="320" y="307"/>
                </a:lnTo>
                <a:cubicBezTo>
                  <a:pt x="290" y="307"/>
                  <a:pt x="269" y="291"/>
                  <a:pt x="259" y="258"/>
                </a:cubicBezTo>
                <a:lnTo>
                  <a:pt x="257" y="254"/>
                </a:lnTo>
                <a:lnTo>
                  <a:pt x="249" y="259"/>
                </a:lnTo>
                <a:cubicBezTo>
                  <a:pt x="245" y="263"/>
                  <a:pt x="238" y="267"/>
                  <a:pt x="229" y="273"/>
                </a:cubicBezTo>
                <a:cubicBezTo>
                  <a:pt x="220" y="278"/>
                  <a:pt x="210" y="283"/>
                  <a:pt x="198" y="288"/>
                </a:cubicBezTo>
                <a:cubicBezTo>
                  <a:pt x="187" y="293"/>
                  <a:pt x="174" y="298"/>
                  <a:pt x="159" y="302"/>
                </a:cubicBezTo>
                <a:cubicBezTo>
                  <a:pt x="144" y="306"/>
                  <a:pt x="130" y="308"/>
                  <a:pt x="116" y="308"/>
                </a:cubicBezTo>
                <a:cubicBezTo>
                  <a:pt x="80" y="308"/>
                  <a:pt x="52" y="296"/>
                  <a:pt x="31" y="274"/>
                </a:cubicBezTo>
                <a:cubicBezTo>
                  <a:pt x="11" y="251"/>
                  <a:pt x="0" y="225"/>
                  <a:pt x="0" y="195"/>
                </a:cubicBezTo>
                <a:moveTo>
                  <a:pt x="119" y="283"/>
                </a:moveTo>
                <a:cubicBezTo>
                  <a:pt x="141" y="283"/>
                  <a:pt x="163" y="278"/>
                  <a:pt x="185" y="269"/>
                </a:cubicBezTo>
                <a:cubicBezTo>
                  <a:pt x="208" y="259"/>
                  <a:pt x="224" y="249"/>
                  <a:pt x="235" y="239"/>
                </a:cubicBezTo>
                <a:lnTo>
                  <a:pt x="251" y="225"/>
                </a:lnTo>
                <a:cubicBezTo>
                  <a:pt x="250" y="160"/>
                  <a:pt x="249" y="120"/>
                  <a:pt x="246" y="104"/>
                </a:cubicBezTo>
                <a:cubicBezTo>
                  <a:pt x="240" y="51"/>
                  <a:pt x="219" y="25"/>
                  <a:pt x="184" y="25"/>
                </a:cubicBezTo>
                <a:cubicBezTo>
                  <a:pt x="153" y="25"/>
                  <a:pt x="126" y="42"/>
                  <a:pt x="102" y="76"/>
                </a:cubicBezTo>
                <a:cubicBezTo>
                  <a:pt x="90" y="94"/>
                  <a:pt x="80" y="118"/>
                  <a:pt x="72" y="149"/>
                </a:cubicBezTo>
                <a:cubicBezTo>
                  <a:pt x="65" y="179"/>
                  <a:pt x="61" y="203"/>
                  <a:pt x="60" y="219"/>
                </a:cubicBezTo>
                <a:cubicBezTo>
                  <a:pt x="60" y="241"/>
                  <a:pt x="66" y="257"/>
                  <a:pt x="77" y="267"/>
                </a:cubicBezTo>
                <a:cubicBezTo>
                  <a:pt x="89" y="277"/>
                  <a:pt x="102" y="282"/>
                  <a:pt x="11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7" name=""/>
          <p:cNvSpPr/>
          <p:nvPr/>
        </p:nvSpPr>
        <p:spPr>
          <a:xfrm>
            <a:off x="6031800" y="219528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8" name=""/>
          <p:cNvSpPr/>
          <p:nvPr/>
        </p:nvSpPr>
        <p:spPr>
          <a:xfrm>
            <a:off x="6158520" y="2268360"/>
            <a:ext cx="54000" cy="110160"/>
          </a:xfrm>
          <a:custGeom>
            <a:avLst/>
            <a:gdLst/>
            <a:ahLst/>
            <a:rect l="0" t="0" r="r" b="b"/>
            <a:pathLst>
              <a:path w="150" h="306">
                <a:moveTo>
                  <a:pt x="3" y="116"/>
                </a:moveTo>
                <a:cubicBezTo>
                  <a:pt x="1" y="113"/>
                  <a:pt x="0" y="112"/>
                  <a:pt x="0" y="111"/>
                </a:cubicBezTo>
                <a:cubicBezTo>
                  <a:pt x="0" y="110"/>
                  <a:pt x="0" y="107"/>
                  <a:pt x="1" y="103"/>
                </a:cubicBezTo>
                <a:cubicBezTo>
                  <a:pt x="2" y="99"/>
                  <a:pt x="3" y="97"/>
                  <a:pt x="4" y="97"/>
                </a:cubicBezTo>
                <a:cubicBezTo>
                  <a:pt x="4" y="95"/>
                  <a:pt x="6" y="94"/>
                  <a:pt x="8" y="94"/>
                </a:cubicBezTo>
                <a:cubicBezTo>
                  <a:pt x="10" y="94"/>
                  <a:pt x="18" y="94"/>
                  <a:pt x="32" y="94"/>
                </a:cubicBezTo>
                <a:lnTo>
                  <a:pt x="58" y="94"/>
                </a:lnTo>
                <a:lnTo>
                  <a:pt x="67" y="55"/>
                </a:lnTo>
                <a:cubicBezTo>
                  <a:pt x="68" y="52"/>
                  <a:pt x="69" y="47"/>
                  <a:pt x="70" y="42"/>
                </a:cubicBezTo>
                <a:cubicBezTo>
                  <a:pt x="71" y="36"/>
                  <a:pt x="73" y="32"/>
                  <a:pt x="74" y="29"/>
                </a:cubicBezTo>
                <a:cubicBezTo>
                  <a:pt x="74" y="27"/>
                  <a:pt x="75" y="23"/>
                  <a:pt x="76" y="20"/>
                </a:cubicBezTo>
                <a:cubicBezTo>
                  <a:pt x="77" y="16"/>
                  <a:pt x="79" y="13"/>
                  <a:pt x="80" y="11"/>
                </a:cubicBezTo>
                <a:cubicBezTo>
                  <a:pt x="82" y="10"/>
                  <a:pt x="83" y="8"/>
                  <a:pt x="85" y="6"/>
                </a:cubicBezTo>
                <a:cubicBezTo>
                  <a:pt x="87" y="3"/>
                  <a:pt x="89" y="2"/>
                  <a:pt x="92" y="1"/>
                </a:cubicBezTo>
                <a:cubicBezTo>
                  <a:pt x="95" y="1"/>
                  <a:pt x="97" y="0"/>
                  <a:pt x="100" y="0"/>
                </a:cubicBezTo>
                <a:cubicBezTo>
                  <a:pt x="106" y="1"/>
                  <a:pt x="110" y="2"/>
                  <a:pt x="112" y="6"/>
                </a:cubicBezTo>
                <a:cubicBezTo>
                  <a:pt x="114" y="9"/>
                  <a:pt x="116" y="12"/>
                  <a:pt x="116" y="15"/>
                </a:cubicBezTo>
                <a:cubicBezTo>
                  <a:pt x="116" y="17"/>
                  <a:pt x="114" y="24"/>
                  <a:pt x="111" y="37"/>
                </a:cubicBezTo>
                <a:cubicBezTo>
                  <a:pt x="108" y="50"/>
                  <a:pt x="105" y="63"/>
                  <a:pt x="102" y="75"/>
                </a:cubicBezTo>
                <a:lnTo>
                  <a:pt x="97" y="93"/>
                </a:lnTo>
                <a:cubicBezTo>
                  <a:pt x="97" y="93"/>
                  <a:pt x="105" y="94"/>
                  <a:pt x="121" y="94"/>
                </a:cubicBezTo>
                <a:lnTo>
                  <a:pt x="146" y="94"/>
                </a:lnTo>
                <a:cubicBezTo>
                  <a:pt x="148" y="96"/>
                  <a:pt x="150" y="98"/>
                  <a:pt x="150" y="99"/>
                </a:cubicBezTo>
                <a:cubicBezTo>
                  <a:pt x="150" y="106"/>
                  <a:pt x="148" y="111"/>
                  <a:pt x="143" y="116"/>
                </a:cubicBezTo>
                <a:lnTo>
                  <a:pt x="91" y="116"/>
                </a:lnTo>
                <a:lnTo>
                  <a:pt x="74" y="185"/>
                </a:lnTo>
                <a:cubicBezTo>
                  <a:pt x="62" y="237"/>
                  <a:pt x="55" y="264"/>
                  <a:pt x="55" y="268"/>
                </a:cubicBezTo>
                <a:cubicBezTo>
                  <a:pt x="55" y="282"/>
                  <a:pt x="60" y="288"/>
                  <a:pt x="68" y="288"/>
                </a:cubicBezTo>
                <a:cubicBezTo>
                  <a:pt x="79" y="288"/>
                  <a:pt x="90" y="283"/>
                  <a:pt x="101" y="272"/>
                </a:cubicBezTo>
                <a:cubicBezTo>
                  <a:pt x="111" y="261"/>
                  <a:pt x="120" y="248"/>
                  <a:pt x="126" y="231"/>
                </a:cubicBezTo>
                <a:cubicBezTo>
                  <a:pt x="127" y="229"/>
                  <a:pt x="128" y="228"/>
                  <a:pt x="129" y="228"/>
                </a:cubicBezTo>
                <a:cubicBezTo>
                  <a:pt x="129" y="227"/>
                  <a:pt x="132" y="227"/>
                  <a:pt x="137" y="227"/>
                </a:cubicBezTo>
                <a:lnTo>
                  <a:pt x="139" y="227"/>
                </a:lnTo>
                <a:cubicBezTo>
                  <a:pt x="143" y="227"/>
                  <a:pt x="146" y="228"/>
                  <a:pt x="146" y="230"/>
                </a:cubicBezTo>
                <a:cubicBezTo>
                  <a:pt x="146" y="231"/>
                  <a:pt x="145" y="233"/>
                  <a:pt x="144" y="237"/>
                </a:cubicBezTo>
                <a:cubicBezTo>
                  <a:pt x="143" y="242"/>
                  <a:pt x="140" y="248"/>
                  <a:pt x="136" y="255"/>
                </a:cubicBezTo>
                <a:cubicBezTo>
                  <a:pt x="131" y="262"/>
                  <a:pt x="125" y="270"/>
                  <a:pt x="118" y="278"/>
                </a:cubicBezTo>
                <a:cubicBezTo>
                  <a:pt x="112" y="286"/>
                  <a:pt x="104" y="293"/>
                  <a:pt x="94" y="298"/>
                </a:cubicBezTo>
                <a:cubicBezTo>
                  <a:pt x="85" y="303"/>
                  <a:pt x="75" y="306"/>
                  <a:pt x="65" y="306"/>
                </a:cubicBezTo>
                <a:cubicBezTo>
                  <a:pt x="55" y="306"/>
                  <a:pt x="46" y="304"/>
                  <a:pt x="38" y="299"/>
                </a:cubicBezTo>
                <a:cubicBezTo>
                  <a:pt x="29" y="294"/>
                  <a:pt x="23" y="286"/>
                  <a:pt x="19" y="274"/>
                </a:cubicBezTo>
                <a:cubicBezTo>
                  <a:pt x="18" y="271"/>
                  <a:pt x="18" y="267"/>
                  <a:pt x="18" y="261"/>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59" name=""/>
          <p:cNvSpPr/>
          <p:nvPr/>
        </p:nvSpPr>
        <p:spPr>
          <a:xfrm>
            <a:off x="5381640" y="2136240"/>
            <a:ext cx="190440" cy="244080"/>
          </a:xfrm>
          <a:custGeom>
            <a:avLst/>
            <a:gdLst/>
            <a:ahLst/>
            <a:rect l="0" t="0" r="r" b="b"/>
            <a:pathLst>
              <a:path w="529" h="678">
                <a:moveTo>
                  <a:pt x="15" y="421"/>
                </a:moveTo>
                <a:cubicBezTo>
                  <a:pt x="13" y="421"/>
                  <a:pt x="10" y="419"/>
                  <a:pt x="6" y="416"/>
                </a:cubicBezTo>
                <a:cubicBezTo>
                  <a:pt x="2" y="412"/>
                  <a:pt x="0" y="409"/>
                  <a:pt x="0" y="406"/>
                </a:cubicBezTo>
                <a:cubicBezTo>
                  <a:pt x="-1" y="404"/>
                  <a:pt x="6" y="397"/>
                  <a:pt x="21" y="386"/>
                </a:cubicBezTo>
                <a:cubicBezTo>
                  <a:pt x="35" y="375"/>
                  <a:pt x="50" y="364"/>
                  <a:pt x="65" y="352"/>
                </a:cubicBezTo>
                <a:cubicBezTo>
                  <a:pt x="81" y="340"/>
                  <a:pt x="89" y="334"/>
                  <a:pt x="91" y="333"/>
                </a:cubicBezTo>
                <a:cubicBezTo>
                  <a:pt x="92" y="332"/>
                  <a:pt x="93" y="331"/>
                  <a:pt x="95" y="331"/>
                </a:cubicBezTo>
                <a:cubicBezTo>
                  <a:pt x="98" y="331"/>
                  <a:pt x="102" y="335"/>
                  <a:pt x="106" y="343"/>
                </a:cubicBezTo>
                <a:cubicBezTo>
                  <a:pt x="109" y="350"/>
                  <a:pt x="121" y="377"/>
                  <a:pt x="142" y="422"/>
                </a:cubicBezTo>
                <a:cubicBezTo>
                  <a:pt x="151" y="441"/>
                  <a:pt x="158" y="457"/>
                  <a:pt x="163" y="468"/>
                </a:cubicBezTo>
                <a:lnTo>
                  <a:pt x="221" y="595"/>
                </a:lnTo>
                <a:cubicBezTo>
                  <a:pt x="221" y="595"/>
                  <a:pt x="245" y="547"/>
                  <a:pt x="291" y="450"/>
                </a:cubicBezTo>
                <a:cubicBezTo>
                  <a:pt x="338" y="353"/>
                  <a:pt x="384" y="257"/>
                  <a:pt x="430" y="159"/>
                </a:cubicBezTo>
                <a:cubicBezTo>
                  <a:pt x="477" y="62"/>
                  <a:pt x="501" y="12"/>
                  <a:pt x="503" y="10"/>
                </a:cubicBezTo>
                <a:cubicBezTo>
                  <a:pt x="506" y="3"/>
                  <a:pt x="510" y="0"/>
                  <a:pt x="516" y="0"/>
                </a:cubicBezTo>
                <a:cubicBezTo>
                  <a:pt x="519" y="0"/>
                  <a:pt x="522" y="2"/>
                  <a:pt x="524" y="4"/>
                </a:cubicBezTo>
                <a:cubicBezTo>
                  <a:pt x="527" y="7"/>
                  <a:pt x="528" y="10"/>
                  <a:pt x="529" y="13"/>
                </a:cubicBezTo>
                <a:lnTo>
                  <a:pt x="529" y="17"/>
                </a:lnTo>
                <a:lnTo>
                  <a:pt x="372" y="343"/>
                </a:lnTo>
                <a:lnTo>
                  <a:pt x="213" y="673"/>
                </a:lnTo>
                <a:cubicBezTo>
                  <a:pt x="211" y="676"/>
                  <a:pt x="206" y="678"/>
                  <a:pt x="200" y="678"/>
                </a:cubicBezTo>
                <a:cubicBezTo>
                  <a:pt x="196" y="678"/>
                  <a:pt x="193" y="677"/>
                  <a:pt x="192" y="676"/>
                </a:cubicBezTo>
                <a:cubicBezTo>
                  <a:pt x="191" y="675"/>
                  <a:pt x="169" y="627"/>
                  <a:pt x="125" y="532"/>
                </a:cubicBezTo>
                <a:lnTo>
                  <a:pt x="59" y="389"/>
                </a:lnTo>
                <a:lnTo>
                  <a:pt x="49" y="397"/>
                </a:lnTo>
                <a:cubicBezTo>
                  <a:pt x="42" y="402"/>
                  <a:pt x="35" y="408"/>
                  <a:pt x="28" y="413"/>
                </a:cubicBezTo>
                <a:cubicBezTo>
                  <a:pt x="20" y="418"/>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0" name=""/>
          <p:cNvSpPr/>
          <p:nvPr/>
        </p:nvSpPr>
        <p:spPr>
          <a:xfrm>
            <a:off x="5571720" y="213624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1" name=""/>
          <p:cNvSpPr/>
          <p:nvPr/>
        </p:nvSpPr>
        <p:spPr>
          <a:xfrm>
            <a:off x="4893840" y="2063160"/>
            <a:ext cx="1360440" cy="15120"/>
          </a:xfrm>
          <a:custGeom>
            <a:avLst/>
            <a:gdLst/>
            <a:ahLst/>
            <a:rect l="0" t="0" r="r" b="b"/>
            <a:pathLst>
              <a:path w="3779" h="42">
                <a:moveTo>
                  <a:pt x="0" y="0"/>
                </a:moveTo>
                <a:lnTo>
                  <a:pt x="3779" y="0"/>
                </a:lnTo>
                <a:lnTo>
                  <a:pt x="3779"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2" name=""/>
          <p:cNvSpPr/>
          <p:nvPr/>
        </p:nvSpPr>
        <p:spPr>
          <a:xfrm>
            <a:off x="6293880" y="2023200"/>
            <a:ext cx="99360" cy="110520"/>
          </a:xfrm>
          <a:custGeom>
            <a:avLst/>
            <a:gdLst/>
            <a:ahLst/>
            <a:rect l="0" t="0" r="r" b="b"/>
            <a:pathLst>
              <a:path w="276" h="307">
                <a:moveTo>
                  <a:pt x="252" y="242"/>
                </a:moveTo>
                <a:cubicBezTo>
                  <a:pt x="256" y="242"/>
                  <a:pt x="259" y="245"/>
                  <a:pt x="261" y="252"/>
                </a:cubicBezTo>
                <a:cubicBezTo>
                  <a:pt x="264" y="259"/>
                  <a:pt x="266" y="265"/>
                  <a:pt x="266" y="271"/>
                </a:cubicBezTo>
                <a:cubicBezTo>
                  <a:pt x="266" y="272"/>
                  <a:pt x="266" y="274"/>
                  <a:pt x="265" y="275"/>
                </a:cubicBezTo>
                <a:cubicBezTo>
                  <a:pt x="264" y="277"/>
                  <a:pt x="261" y="279"/>
                  <a:pt x="255" y="282"/>
                </a:cubicBezTo>
                <a:cubicBezTo>
                  <a:pt x="250" y="285"/>
                  <a:pt x="241" y="289"/>
                  <a:pt x="228" y="294"/>
                </a:cubicBezTo>
                <a:cubicBezTo>
                  <a:pt x="216" y="299"/>
                  <a:pt x="203" y="303"/>
                  <a:pt x="188" y="305"/>
                </a:cubicBezTo>
                <a:cubicBezTo>
                  <a:pt x="183" y="306"/>
                  <a:pt x="174" y="307"/>
                  <a:pt x="160" y="307"/>
                </a:cubicBezTo>
                <a:cubicBezTo>
                  <a:pt x="131" y="307"/>
                  <a:pt x="105" y="303"/>
                  <a:pt x="84" y="295"/>
                </a:cubicBezTo>
                <a:cubicBezTo>
                  <a:pt x="62" y="287"/>
                  <a:pt x="45" y="277"/>
                  <a:pt x="34" y="265"/>
                </a:cubicBezTo>
                <a:cubicBezTo>
                  <a:pt x="22" y="253"/>
                  <a:pt x="13" y="240"/>
                  <a:pt x="8" y="227"/>
                </a:cubicBezTo>
                <a:cubicBezTo>
                  <a:pt x="3" y="214"/>
                  <a:pt x="0" y="201"/>
                  <a:pt x="0" y="189"/>
                </a:cubicBezTo>
                <a:lnTo>
                  <a:pt x="0" y="179"/>
                </a:lnTo>
                <a:cubicBezTo>
                  <a:pt x="0" y="143"/>
                  <a:pt x="11" y="109"/>
                  <a:pt x="34" y="79"/>
                </a:cubicBezTo>
                <a:cubicBezTo>
                  <a:pt x="38" y="73"/>
                  <a:pt x="44" y="67"/>
                  <a:pt x="51" y="60"/>
                </a:cubicBezTo>
                <a:cubicBezTo>
                  <a:pt x="57" y="54"/>
                  <a:pt x="67" y="46"/>
                  <a:pt x="80" y="37"/>
                </a:cubicBezTo>
                <a:cubicBezTo>
                  <a:pt x="92" y="28"/>
                  <a:pt x="109" y="20"/>
                  <a:pt x="128" y="13"/>
                </a:cubicBezTo>
                <a:cubicBezTo>
                  <a:pt x="148" y="7"/>
                  <a:pt x="169" y="3"/>
                  <a:pt x="192" y="1"/>
                </a:cubicBezTo>
                <a:cubicBezTo>
                  <a:pt x="193" y="1"/>
                  <a:pt x="198" y="1"/>
                  <a:pt x="207" y="1"/>
                </a:cubicBezTo>
                <a:cubicBezTo>
                  <a:pt x="216" y="1"/>
                  <a:pt x="223" y="1"/>
                  <a:pt x="230" y="0"/>
                </a:cubicBezTo>
                <a:cubicBezTo>
                  <a:pt x="253" y="0"/>
                  <a:pt x="267" y="2"/>
                  <a:pt x="270" y="4"/>
                </a:cubicBezTo>
                <a:cubicBezTo>
                  <a:pt x="274" y="8"/>
                  <a:pt x="276" y="13"/>
                  <a:pt x="276" y="19"/>
                </a:cubicBezTo>
                <a:cubicBezTo>
                  <a:pt x="274" y="31"/>
                  <a:pt x="268" y="39"/>
                  <a:pt x="258" y="43"/>
                </a:cubicBezTo>
                <a:lnTo>
                  <a:pt x="226" y="43"/>
                </a:lnTo>
                <a:cubicBezTo>
                  <a:pt x="194" y="44"/>
                  <a:pt x="171" y="47"/>
                  <a:pt x="158" y="52"/>
                </a:cubicBezTo>
                <a:cubicBezTo>
                  <a:pt x="137" y="61"/>
                  <a:pt x="121" y="78"/>
                  <a:pt x="111" y="103"/>
                </a:cubicBezTo>
                <a:cubicBezTo>
                  <a:pt x="107" y="112"/>
                  <a:pt x="105" y="118"/>
                  <a:pt x="105" y="120"/>
                </a:cubicBezTo>
                <a:cubicBezTo>
                  <a:pt x="105" y="121"/>
                  <a:pt x="126" y="121"/>
                  <a:pt x="167" y="121"/>
                </a:cubicBezTo>
                <a:cubicBezTo>
                  <a:pt x="173" y="121"/>
                  <a:pt x="181" y="121"/>
                  <a:pt x="191" y="121"/>
                </a:cubicBezTo>
                <a:cubicBezTo>
                  <a:pt x="200" y="121"/>
                  <a:pt x="206" y="121"/>
                  <a:pt x="210" y="120"/>
                </a:cubicBezTo>
                <a:cubicBezTo>
                  <a:pt x="223" y="120"/>
                  <a:pt x="233" y="122"/>
                  <a:pt x="238" y="124"/>
                </a:cubicBezTo>
                <a:cubicBezTo>
                  <a:pt x="243" y="126"/>
                  <a:pt x="245" y="131"/>
                  <a:pt x="246" y="139"/>
                </a:cubicBezTo>
                <a:cubicBezTo>
                  <a:pt x="246" y="151"/>
                  <a:pt x="240" y="159"/>
                  <a:pt x="228" y="162"/>
                </a:cubicBezTo>
                <a:cubicBezTo>
                  <a:pt x="226" y="163"/>
                  <a:pt x="203" y="163"/>
                  <a:pt x="159" y="163"/>
                </a:cubicBezTo>
                <a:cubicBezTo>
                  <a:pt x="116" y="163"/>
                  <a:pt x="94" y="164"/>
                  <a:pt x="94" y="164"/>
                </a:cubicBezTo>
                <a:cubicBezTo>
                  <a:pt x="90" y="177"/>
                  <a:pt x="88" y="191"/>
                  <a:pt x="88" y="207"/>
                </a:cubicBezTo>
                <a:cubicBezTo>
                  <a:pt x="88" y="231"/>
                  <a:pt x="96" y="248"/>
                  <a:pt x="111" y="258"/>
                </a:cubicBezTo>
                <a:cubicBezTo>
                  <a:pt x="126" y="268"/>
                  <a:pt x="145" y="273"/>
                  <a:pt x="168" y="273"/>
                </a:cubicBezTo>
                <a:cubicBezTo>
                  <a:pt x="169" y="273"/>
                  <a:pt x="171" y="273"/>
                  <a:pt x="173" y="273"/>
                </a:cubicBezTo>
                <a:cubicBezTo>
                  <a:pt x="175" y="273"/>
                  <a:pt x="177" y="272"/>
                  <a:pt x="178" y="272"/>
                </a:cubicBezTo>
                <a:cubicBezTo>
                  <a:pt x="192" y="270"/>
                  <a:pt x="207" y="264"/>
                  <a:pt x="223" y="255"/>
                </a:cubicBezTo>
                <a:cubicBezTo>
                  <a:pt x="239" y="246"/>
                  <a:pt x="248" y="242"/>
                  <a:pt x="252" y="24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3" name=""/>
          <p:cNvSpPr/>
          <p:nvPr/>
        </p:nvSpPr>
        <p:spPr>
          <a:xfrm>
            <a:off x="6408720" y="1705320"/>
            <a:ext cx="127440" cy="731160"/>
          </a:xfrm>
          <a:custGeom>
            <a:avLst/>
            <a:gdLst/>
            <a:ahLst/>
            <a:rect l="0" t="0" r="r" b="b"/>
            <a:pathLst>
              <a:path w="354" h="2031">
                <a:moveTo>
                  <a:pt x="0" y="6"/>
                </a:moveTo>
                <a:cubicBezTo>
                  <a:pt x="0" y="2"/>
                  <a:pt x="4" y="0"/>
                  <a:pt x="12" y="0"/>
                </a:cubicBezTo>
                <a:lnTo>
                  <a:pt x="19" y="0"/>
                </a:lnTo>
                <a:lnTo>
                  <a:pt x="22" y="0"/>
                </a:lnTo>
                <a:cubicBezTo>
                  <a:pt x="25" y="0"/>
                  <a:pt x="29" y="2"/>
                  <a:pt x="33" y="5"/>
                </a:cubicBezTo>
                <a:cubicBezTo>
                  <a:pt x="36" y="8"/>
                  <a:pt x="45" y="18"/>
                  <a:pt x="58" y="34"/>
                </a:cubicBezTo>
                <a:cubicBezTo>
                  <a:pt x="255" y="256"/>
                  <a:pt x="354" y="584"/>
                  <a:pt x="354" y="1015"/>
                </a:cubicBezTo>
                <a:cubicBezTo>
                  <a:pt x="354" y="1447"/>
                  <a:pt x="255" y="1774"/>
                  <a:pt x="58" y="1996"/>
                </a:cubicBezTo>
                <a:cubicBezTo>
                  <a:pt x="39" y="2019"/>
                  <a:pt x="27" y="2031"/>
                  <a:pt x="23" y="2031"/>
                </a:cubicBezTo>
                <a:cubicBezTo>
                  <a:pt x="22" y="2031"/>
                  <a:pt x="21" y="2031"/>
                  <a:pt x="20" y="2031"/>
                </a:cubicBezTo>
                <a:cubicBezTo>
                  <a:pt x="19" y="2031"/>
                  <a:pt x="17" y="2031"/>
                  <a:pt x="16" y="2030"/>
                </a:cubicBezTo>
                <a:cubicBezTo>
                  <a:pt x="15" y="2030"/>
                  <a:pt x="15" y="2030"/>
                  <a:pt x="14" y="2030"/>
                </a:cubicBezTo>
                <a:cubicBezTo>
                  <a:pt x="13" y="2030"/>
                  <a:pt x="12" y="2030"/>
                  <a:pt x="11" y="2031"/>
                </a:cubicBezTo>
                <a:cubicBezTo>
                  <a:pt x="4" y="2031"/>
                  <a:pt x="0" y="2028"/>
                  <a:pt x="0" y="2023"/>
                </a:cubicBezTo>
                <a:cubicBezTo>
                  <a:pt x="0" y="2022"/>
                  <a:pt x="4" y="2016"/>
                  <a:pt x="12" y="2006"/>
                </a:cubicBezTo>
                <a:cubicBezTo>
                  <a:pt x="19" y="1997"/>
                  <a:pt x="30" y="1982"/>
                  <a:pt x="44" y="1963"/>
                </a:cubicBezTo>
                <a:cubicBezTo>
                  <a:pt x="58" y="1944"/>
                  <a:pt x="73" y="1922"/>
                  <a:pt x="88" y="1897"/>
                </a:cubicBezTo>
                <a:cubicBezTo>
                  <a:pt x="104" y="1872"/>
                  <a:pt x="120" y="1840"/>
                  <a:pt x="139" y="1801"/>
                </a:cubicBezTo>
                <a:cubicBezTo>
                  <a:pt x="157" y="1762"/>
                  <a:pt x="174" y="1721"/>
                  <a:pt x="188" y="1677"/>
                </a:cubicBezTo>
                <a:cubicBezTo>
                  <a:pt x="248" y="1500"/>
                  <a:pt x="278" y="1280"/>
                  <a:pt x="278" y="1015"/>
                </a:cubicBezTo>
                <a:cubicBezTo>
                  <a:pt x="278" y="947"/>
                  <a:pt x="276" y="884"/>
                  <a:pt x="273" y="825"/>
                </a:cubicBezTo>
                <a:cubicBezTo>
                  <a:pt x="270" y="767"/>
                  <a:pt x="263" y="699"/>
                  <a:pt x="252" y="623"/>
                </a:cubicBezTo>
                <a:cubicBezTo>
                  <a:pt x="241" y="547"/>
                  <a:pt x="226" y="477"/>
                  <a:pt x="207" y="413"/>
                </a:cubicBezTo>
                <a:cubicBezTo>
                  <a:pt x="188" y="348"/>
                  <a:pt x="162" y="281"/>
                  <a:pt x="129" y="211"/>
                </a:cubicBezTo>
                <a:cubicBezTo>
                  <a:pt x="97" y="142"/>
                  <a:pt x="57" y="79"/>
                  <a:pt x="12" y="23"/>
                </a:cubicBezTo>
                <a:cubicBezTo>
                  <a:pt x="4" y="14"/>
                  <a:pt x="0" y="8"/>
                  <a:pt x="0" y="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4" name=""/>
          <p:cNvSpPr/>
          <p:nvPr/>
        </p:nvSpPr>
        <p:spPr>
          <a:xfrm>
            <a:off x="6668280" y="2065680"/>
            <a:ext cx="149040" cy="10080"/>
          </a:xfrm>
          <a:custGeom>
            <a:avLst/>
            <a:gdLst/>
            <a:ahLst/>
            <a:rect l="0" t="0" r="r" b="b"/>
            <a:pathLst>
              <a:path w="414" h="28">
                <a:moveTo>
                  <a:pt x="9" y="0"/>
                </a:moveTo>
                <a:lnTo>
                  <a:pt x="403" y="0"/>
                </a:lnTo>
                <a:cubicBezTo>
                  <a:pt x="410" y="4"/>
                  <a:pt x="414" y="8"/>
                  <a:pt x="414" y="14"/>
                </a:cubicBezTo>
                <a:cubicBezTo>
                  <a:pt x="414" y="19"/>
                  <a:pt x="410" y="24"/>
                  <a:pt x="403" y="28"/>
                </a:cubicBezTo>
                <a:lnTo>
                  <a:pt x="9" y="28"/>
                </a:lnTo>
                <a:cubicBezTo>
                  <a:pt x="3" y="24"/>
                  <a:pt x="0" y="20"/>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5" name=""/>
          <p:cNvSpPr/>
          <p:nvPr/>
        </p:nvSpPr>
        <p:spPr>
          <a:xfrm>
            <a:off x="6949080" y="1705320"/>
            <a:ext cx="127440" cy="730800"/>
          </a:xfrm>
          <a:custGeom>
            <a:avLst/>
            <a:gdLst/>
            <a:ahLst/>
            <a:rect l="0" t="0" r="r" b="b"/>
            <a:pathLst>
              <a:path w="354" h="2030">
                <a:moveTo>
                  <a:pt x="349" y="2030"/>
                </a:moveTo>
                <a:lnTo>
                  <a:pt x="339" y="2030"/>
                </a:lnTo>
                <a:cubicBezTo>
                  <a:pt x="331" y="2030"/>
                  <a:pt x="326" y="2030"/>
                  <a:pt x="326" y="2029"/>
                </a:cubicBezTo>
                <a:cubicBezTo>
                  <a:pt x="323" y="2028"/>
                  <a:pt x="313" y="2017"/>
                  <a:pt x="295" y="1996"/>
                </a:cubicBezTo>
                <a:cubicBezTo>
                  <a:pt x="98" y="1774"/>
                  <a:pt x="0" y="1447"/>
                  <a:pt x="0" y="1015"/>
                </a:cubicBezTo>
                <a:cubicBezTo>
                  <a:pt x="0" y="584"/>
                  <a:pt x="98" y="256"/>
                  <a:pt x="295" y="34"/>
                </a:cubicBezTo>
                <a:cubicBezTo>
                  <a:pt x="307" y="21"/>
                  <a:pt x="317" y="9"/>
                  <a:pt x="325" y="1"/>
                </a:cubicBezTo>
                <a:cubicBezTo>
                  <a:pt x="326" y="0"/>
                  <a:pt x="330" y="0"/>
                  <a:pt x="338" y="0"/>
                </a:cubicBezTo>
                <a:lnTo>
                  <a:pt x="349" y="0"/>
                </a:lnTo>
                <a:cubicBezTo>
                  <a:pt x="352" y="3"/>
                  <a:pt x="354" y="5"/>
                  <a:pt x="354" y="6"/>
                </a:cubicBezTo>
                <a:cubicBezTo>
                  <a:pt x="354" y="8"/>
                  <a:pt x="349" y="14"/>
                  <a:pt x="341" y="25"/>
                </a:cubicBezTo>
                <a:cubicBezTo>
                  <a:pt x="333" y="36"/>
                  <a:pt x="322" y="52"/>
                  <a:pt x="307" y="72"/>
                </a:cubicBezTo>
                <a:cubicBezTo>
                  <a:pt x="292" y="92"/>
                  <a:pt x="276" y="116"/>
                  <a:pt x="260" y="144"/>
                </a:cubicBezTo>
                <a:cubicBezTo>
                  <a:pt x="243" y="172"/>
                  <a:pt x="224" y="208"/>
                  <a:pt x="205" y="251"/>
                </a:cubicBezTo>
                <a:cubicBezTo>
                  <a:pt x="186" y="293"/>
                  <a:pt x="169" y="340"/>
                  <a:pt x="153" y="390"/>
                </a:cubicBezTo>
                <a:cubicBezTo>
                  <a:pt x="101" y="558"/>
                  <a:pt x="75" y="767"/>
                  <a:pt x="75" y="1015"/>
                </a:cubicBezTo>
                <a:cubicBezTo>
                  <a:pt x="75" y="1238"/>
                  <a:pt x="96" y="1429"/>
                  <a:pt x="138" y="1590"/>
                </a:cubicBezTo>
                <a:cubicBezTo>
                  <a:pt x="180" y="1751"/>
                  <a:pt x="249" y="1891"/>
                  <a:pt x="344" y="2009"/>
                </a:cubicBezTo>
                <a:cubicBezTo>
                  <a:pt x="350" y="2018"/>
                  <a:pt x="354" y="2023"/>
                  <a:pt x="354" y="2024"/>
                </a:cubicBezTo>
                <a:cubicBezTo>
                  <a:pt x="354" y="2025"/>
                  <a:pt x="352" y="2027"/>
                  <a:pt x="349" y="20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6" name=""/>
          <p:cNvSpPr/>
          <p:nvPr/>
        </p:nvSpPr>
        <p:spPr>
          <a:xfrm>
            <a:off x="7320240" y="1804680"/>
            <a:ext cx="84240" cy="162360"/>
          </a:xfrm>
          <a:custGeom>
            <a:avLst/>
            <a:gdLst/>
            <a:ahLst/>
            <a:rect l="0" t="0" r="r" b="b"/>
            <a:pathLst>
              <a:path w="234" h="451">
                <a:moveTo>
                  <a:pt x="88" y="59"/>
                </a:moveTo>
                <a:lnTo>
                  <a:pt x="79" y="63"/>
                </a:lnTo>
                <a:cubicBezTo>
                  <a:pt x="73" y="65"/>
                  <a:pt x="64" y="67"/>
                  <a:pt x="52" y="70"/>
                </a:cubicBezTo>
                <a:cubicBezTo>
                  <a:pt x="40" y="72"/>
                  <a:pt x="27" y="73"/>
                  <a:pt x="13" y="74"/>
                </a:cubicBezTo>
                <a:lnTo>
                  <a:pt x="0" y="74"/>
                </a:lnTo>
                <a:lnTo>
                  <a:pt x="0" y="43"/>
                </a:lnTo>
                <a:lnTo>
                  <a:pt x="13" y="43"/>
                </a:lnTo>
                <a:cubicBezTo>
                  <a:pt x="34" y="42"/>
                  <a:pt x="54" y="39"/>
                  <a:pt x="72" y="33"/>
                </a:cubicBezTo>
                <a:cubicBezTo>
                  <a:pt x="90" y="27"/>
                  <a:pt x="102" y="22"/>
                  <a:pt x="109" y="17"/>
                </a:cubicBezTo>
                <a:cubicBezTo>
                  <a:pt x="117" y="12"/>
                  <a:pt x="123" y="7"/>
                  <a:pt x="128" y="2"/>
                </a:cubicBezTo>
                <a:cubicBezTo>
                  <a:pt x="129" y="1"/>
                  <a:pt x="132" y="0"/>
                  <a:pt x="137" y="0"/>
                </a:cubicBezTo>
                <a:cubicBezTo>
                  <a:pt x="141" y="0"/>
                  <a:pt x="144" y="1"/>
                  <a:pt x="148" y="4"/>
                </a:cubicBezTo>
                <a:lnTo>
                  <a:pt x="148" y="207"/>
                </a:lnTo>
                <a:lnTo>
                  <a:pt x="149" y="410"/>
                </a:lnTo>
                <a:cubicBezTo>
                  <a:pt x="152" y="413"/>
                  <a:pt x="155" y="415"/>
                  <a:pt x="157" y="416"/>
                </a:cubicBezTo>
                <a:cubicBezTo>
                  <a:pt x="159" y="417"/>
                  <a:pt x="164" y="418"/>
                  <a:pt x="173" y="419"/>
                </a:cubicBezTo>
                <a:cubicBezTo>
                  <a:pt x="182" y="420"/>
                  <a:pt x="196" y="420"/>
                  <a:pt x="216" y="420"/>
                </a:cubicBezTo>
                <a:lnTo>
                  <a:pt x="234" y="420"/>
                </a:lnTo>
                <a:lnTo>
                  <a:pt x="234" y="451"/>
                </a:lnTo>
                <a:lnTo>
                  <a:pt x="226" y="451"/>
                </a:lnTo>
                <a:cubicBezTo>
                  <a:pt x="217" y="450"/>
                  <a:pt x="180" y="449"/>
                  <a:pt x="118" y="449"/>
                </a:cubicBezTo>
                <a:cubicBezTo>
                  <a:pt x="56" y="449"/>
                  <a:pt x="21" y="450"/>
                  <a:pt x="11" y="451"/>
                </a:cubicBezTo>
                <a:lnTo>
                  <a:pt x="3" y="451"/>
                </a:lnTo>
                <a:lnTo>
                  <a:pt x="3" y="420"/>
                </a:lnTo>
                <a:lnTo>
                  <a:pt x="21" y="420"/>
                </a:lnTo>
                <a:cubicBezTo>
                  <a:pt x="31" y="420"/>
                  <a:pt x="39" y="420"/>
                  <a:pt x="47" y="420"/>
                </a:cubicBezTo>
                <a:cubicBezTo>
                  <a:pt x="54" y="420"/>
                  <a:pt x="59" y="420"/>
                  <a:pt x="63" y="420"/>
                </a:cubicBezTo>
                <a:cubicBezTo>
                  <a:pt x="67" y="419"/>
                  <a:pt x="71" y="419"/>
                  <a:pt x="74" y="418"/>
                </a:cubicBezTo>
                <a:cubicBezTo>
                  <a:pt x="77" y="417"/>
                  <a:pt x="79" y="416"/>
                  <a:pt x="80" y="416"/>
                </a:cubicBezTo>
                <a:cubicBezTo>
                  <a:pt x="80" y="416"/>
                  <a:pt x="81" y="415"/>
                  <a:pt x="84" y="413"/>
                </a:cubicBezTo>
                <a:cubicBezTo>
                  <a:pt x="86" y="411"/>
                  <a:pt x="87"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7" name=""/>
          <p:cNvSpPr/>
          <p:nvPr/>
        </p:nvSpPr>
        <p:spPr>
          <a:xfrm>
            <a:off x="7353720" y="2201400"/>
            <a:ext cx="138960" cy="110880"/>
          </a:xfrm>
          <a:custGeom>
            <a:avLst/>
            <a:gdLst/>
            <a:ahLst/>
            <a:rect l="0" t="0" r="r" b="b"/>
            <a:pathLst>
              <a:path w="386" h="308">
                <a:moveTo>
                  <a:pt x="0" y="195"/>
                </a:moveTo>
                <a:cubicBezTo>
                  <a:pt x="0" y="142"/>
                  <a:pt x="20" y="97"/>
                  <a:pt x="59" y="59"/>
                </a:cubicBezTo>
                <a:cubicBezTo>
                  <a:pt x="97" y="20"/>
                  <a:pt x="141" y="0"/>
                  <a:pt x="188" y="0"/>
                </a:cubicBezTo>
                <a:cubicBezTo>
                  <a:pt x="219" y="0"/>
                  <a:pt x="244" y="9"/>
                  <a:pt x="263" y="27"/>
                </a:cubicBezTo>
                <a:cubicBezTo>
                  <a:pt x="282" y="45"/>
                  <a:pt x="295" y="68"/>
                  <a:pt x="302" y="94"/>
                </a:cubicBezTo>
                <a:cubicBezTo>
                  <a:pt x="305" y="107"/>
                  <a:pt x="306" y="122"/>
                  <a:pt x="307" y="139"/>
                </a:cubicBezTo>
                <a:lnTo>
                  <a:pt x="307" y="160"/>
                </a:lnTo>
                <a:cubicBezTo>
                  <a:pt x="329" y="125"/>
                  <a:pt x="346" y="88"/>
                  <a:pt x="357" y="46"/>
                </a:cubicBezTo>
                <a:cubicBezTo>
                  <a:pt x="359" y="40"/>
                  <a:pt x="360" y="36"/>
                  <a:pt x="361" y="36"/>
                </a:cubicBezTo>
                <a:cubicBezTo>
                  <a:pt x="362" y="35"/>
                  <a:pt x="366" y="34"/>
                  <a:pt x="372" y="34"/>
                </a:cubicBezTo>
                <a:cubicBezTo>
                  <a:pt x="382" y="34"/>
                  <a:pt x="386" y="35"/>
                  <a:pt x="386" y="39"/>
                </a:cubicBezTo>
                <a:cubicBezTo>
                  <a:pt x="386" y="43"/>
                  <a:pt x="384" y="52"/>
                  <a:pt x="380" y="65"/>
                </a:cubicBezTo>
                <a:cubicBezTo>
                  <a:pt x="376" y="79"/>
                  <a:pt x="368" y="98"/>
                  <a:pt x="356" y="123"/>
                </a:cubicBezTo>
                <a:cubicBezTo>
                  <a:pt x="344" y="148"/>
                  <a:pt x="330" y="171"/>
                  <a:pt x="315" y="191"/>
                </a:cubicBezTo>
                <a:lnTo>
                  <a:pt x="307" y="201"/>
                </a:lnTo>
                <a:lnTo>
                  <a:pt x="308" y="217"/>
                </a:lnTo>
                <a:cubicBezTo>
                  <a:pt x="309" y="242"/>
                  <a:pt x="311" y="260"/>
                  <a:pt x="313" y="269"/>
                </a:cubicBezTo>
                <a:cubicBezTo>
                  <a:pt x="316" y="278"/>
                  <a:pt x="320" y="282"/>
                  <a:pt x="326" y="283"/>
                </a:cubicBezTo>
                <a:cubicBezTo>
                  <a:pt x="333" y="282"/>
                  <a:pt x="338" y="279"/>
                  <a:pt x="344" y="275"/>
                </a:cubicBezTo>
                <a:cubicBezTo>
                  <a:pt x="349" y="271"/>
                  <a:pt x="353" y="266"/>
                  <a:pt x="355" y="260"/>
                </a:cubicBezTo>
                <a:cubicBezTo>
                  <a:pt x="356" y="257"/>
                  <a:pt x="357" y="255"/>
                  <a:pt x="359" y="254"/>
                </a:cubicBezTo>
                <a:cubicBezTo>
                  <a:pt x="360" y="254"/>
                  <a:pt x="363" y="254"/>
                  <a:pt x="369" y="253"/>
                </a:cubicBezTo>
                <a:cubicBezTo>
                  <a:pt x="378" y="253"/>
                  <a:pt x="382" y="255"/>
                  <a:pt x="382" y="258"/>
                </a:cubicBezTo>
                <a:cubicBezTo>
                  <a:pt x="382" y="261"/>
                  <a:pt x="381" y="265"/>
                  <a:pt x="378" y="271"/>
                </a:cubicBezTo>
                <a:cubicBezTo>
                  <a:pt x="373" y="282"/>
                  <a:pt x="365" y="291"/>
                  <a:pt x="355" y="297"/>
                </a:cubicBezTo>
                <a:cubicBezTo>
                  <a:pt x="344" y="303"/>
                  <a:pt x="334" y="307"/>
                  <a:pt x="325" y="307"/>
                </a:cubicBezTo>
                <a:lnTo>
                  <a:pt x="320" y="307"/>
                </a:lnTo>
                <a:cubicBezTo>
                  <a:pt x="290" y="307"/>
                  <a:pt x="269" y="291"/>
                  <a:pt x="259" y="258"/>
                </a:cubicBezTo>
                <a:lnTo>
                  <a:pt x="257" y="254"/>
                </a:lnTo>
                <a:lnTo>
                  <a:pt x="249" y="259"/>
                </a:lnTo>
                <a:cubicBezTo>
                  <a:pt x="245" y="263"/>
                  <a:pt x="238" y="267"/>
                  <a:pt x="229" y="273"/>
                </a:cubicBezTo>
                <a:cubicBezTo>
                  <a:pt x="220" y="278"/>
                  <a:pt x="210" y="283"/>
                  <a:pt x="198" y="288"/>
                </a:cubicBezTo>
                <a:cubicBezTo>
                  <a:pt x="187" y="293"/>
                  <a:pt x="174" y="298"/>
                  <a:pt x="159" y="302"/>
                </a:cubicBezTo>
                <a:cubicBezTo>
                  <a:pt x="144" y="306"/>
                  <a:pt x="130" y="308"/>
                  <a:pt x="115" y="308"/>
                </a:cubicBezTo>
                <a:cubicBezTo>
                  <a:pt x="79" y="308"/>
                  <a:pt x="51" y="297"/>
                  <a:pt x="31" y="274"/>
                </a:cubicBezTo>
                <a:cubicBezTo>
                  <a:pt x="11" y="251"/>
                  <a:pt x="0" y="225"/>
                  <a:pt x="0" y="195"/>
                </a:cubicBezTo>
                <a:moveTo>
                  <a:pt x="119" y="283"/>
                </a:moveTo>
                <a:cubicBezTo>
                  <a:pt x="141" y="283"/>
                  <a:pt x="163" y="278"/>
                  <a:pt x="185" y="269"/>
                </a:cubicBezTo>
                <a:cubicBezTo>
                  <a:pt x="208" y="259"/>
                  <a:pt x="224" y="249"/>
                  <a:pt x="235" y="240"/>
                </a:cubicBezTo>
                <a:lnTo>
                  <a:pt x="251" y="225"/>
                </a:lnTo>
                <a:cubicBezTo>
                  <a:pt x="250" y="160"/>
                  <a:pt x="249" y="119"/>
                  <a:pt x="246" y="103"/>
                </a:cubicBezTo>
                <a:cubicBezTo>
                  <a:pt x="240" y="51"/>
                  <a:pt x="219" y="25"/>
                  <a:pt x="184" y="25"/>
                </a:cubicBezTo>
                <a:cubicBezTo>
                  <a:pt x="153" y="25"/>
                  <a:pt x="126" y="42"/>
                  <a:pt x="101" y="75"/>
                </a:cubicBezTo>
                <a:cubicBezTo>
                  <a:pt x="89" y="93"/>
                  <a:pt x="79" y="117"/>
                  <a:pt x="72" y="148"/>
                </a:cubicBezTo>
                <a:cubicBezTo>
                  <a:pt x="64" y="180"/>
                  <a:pt x="60" y="203"/>
                  <a:pt x="59" y="219"/>
                </a:cubicBezTo>
                <a:cubicBezTo>
                  <a:pt x="59" y="241"/>
                  <a:pt x="65" y="257"/>
                  <a:pt x="76" y="267"/>
                </a:cubicBezTo>
                <a:cubicBezTo>
                  <a:pt x="88" y="277"/>
                  <a:pt x="102" y="282"/>
                  <a:pt x="11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8" name=""/>
          <p:cNvSpPr/>
          <p:nvPr/>
        </p:nvSpPr>
        <p:spPr>
          <a:xfrm>
            <a:off x="7512840" y="2237760"/>
            <a:ext cx="54000" cy="110160"/>
          </a:xfrm>
          <a:custGeom>
            <a:avLst/>
            <a:gdLst/>
            <a:ahLst/>
            <a:rect l="0" t="0" r="r" b="b"/>
            <a:pathLst>
              <a:path w="150" h="306">
                <a:moveTo>
                  <a:pt x="3" y="117"/>
                </a:moveTo>
                <a:cubicBezTo>
                  <a:pt x="1" y="115"/>
                  <a:pt x="0" y="113"/>
                  <a:pt x="0" y="112"/>
                </a:cubicBezTo>
                <a:cubicBezTo>
                  <a:pt x="0" y="111"/>
                  <a:pt x="0" y="108"/>
                  <a:pt x="1" y="104"/>
                </a:cubicBezTo>
                <a:cubicBezTo>
                  <a:pt x="2" y="100"/>
                  <a:pt x="3" y="98"/>
                  <a:pt x="4" y="98"/>
                </a:cubicBezTo>
                <a:cubicBezTo>
                  <a:pt x="4" y="96"/>
                  <a:pt x="6" y="95"/>
                  <a:pt x="8" y="95"/>
                </a:cubicBezTo>
                <a:cubicBezTo>
                  <a:pt x="10" y="95"/>
                  <a:pt x="18" y="95"/>
                  <a:pt x="32" y="95"/>
                </a:cubicBezTo>
                <a:lnTo>
                  <a:pt x="58" y="95"/>
                </a:lnTo>
                <a:lnTo>
                  <a:pt x="67" y="56"/>
                </a:lnTo>
                <a:cubicBezTo>
                  <a:pt x="68" y="53"/>
                  <a:pt x="69" y="48"/>
                  <a:pt x="70" y="43"/>
                </a:cubicBezTo>
                <a:cubicBezTo>
                  <a:pt x="71" y="37"/>
                  <a:pt x="74" y="33"/>
                  <a:pt x="75" y="30"/>
                </a:cubicBezTo>
                <a:cubicBezTo>
                  <a:pt x="75" y="28"/>
                  <a:pt x="76" y="24"/>
                  <a:pt x="77" y="21"/>
                </a:cubicBezTo>
                <a:cubicBezTo>
                  <a:pt x="78" y="17"/>
                  <a:pt x="80" y="13"/>
                  <a:pt x="81" y="11"/>
                </a:cubicBezTo>
                <a:cubicBezTo>
                  <a:pt x="83" y="10"/>
                  <a:pt x="84" y="8"/>
                  <a:pt x="86" y="6"/>
                </a:cubicBezTo>
                <a:cubicBezTo>
                  <a:pt x="88" y="3"/>
                  <a:pt x="90" y="2"/>
                  <a:pt x="93" y="1"/>
                </a:cubicBezTo>
                <a:cubicBezTo>
                  <a:pt x="96" y="1"/>
                  <a:pt x="98" y="0"/>
                  <a:pt x="101" y="0"/>
                </a:cubicBezTo>
                <a:cubicBezTo>
                  <a:pt x="107" y="1"/>
                  <a:pt x="111" y="3"/>
                  <a:pt x="113" y="6"/>
                </a:cubicBezTo>
                <a:cubicBezTo>
                  <a:pt x="116" y="9"/>
                  <a:pt x="117" y="12"/>
                  <a:pt x="117" y="15"/>
                </a:cubicBezTo>
                <a:cubicBezTo>
                  <a:pt x="117" y="18"/>
                  <a:pt x="115" y="26"/>
                  <a:pt x="112" y="38"/>
                </a:cubicBezTo>
                <a:cubicBezTo>
                  <a:pt x="109" y="51"/>
                  <a:pt x="106" y="64"/>
                  <a:pt x="103" y="76"/>
                </a:cubicBezTo>
                <a:lnTo>
                  <a:pt x="98" y="94"/>
                </a:lnTo>
                <a:cubicBezTo>
                  <a:pt x="98" y="94"/>
                  <a:pt x="106" y="95"/>
                  <a:pt x="122" y="95"/>
                </a:cubicBezTo>
                <a:lnTo>
                  <a:pt x="146" y="95"/>
                </a:lnTo>
                <a:cubicBezTo>
                  <a:pt x="149" y="97"/>
                  <a:pt x="150" y="99"/>
                  <a:pt x="150" y="100"/>
                </a:cubicBezTo>
                <a:cubicBezTo>
                  <a:pt x="150" y="107"/>
                  <a:pt x="148" y="113"/>
                  <a:pt x="143" y="117"/>
                </a:cubicBezTo>
                <a:lnTo>
                  <a:pt x="92" y="117"/>
                </a:lnTo>
                <a:lnTo>
                  <a:pt x="75" y="186"/>
                </a:lnTo>
                <a:cubicBezTo>
                  <a:pt x="62" y="237"/>
                  <a:pt x="55" y="265"/>
                  <a:pt x="55" y="268"/>
                </a:cubicBezTo>
                <a:cubicBezTo>
                  <a:pt x="55" y="282"/>
                  <a:pt x="60" y="288"/>
                  <a:pt x="68" y="288"/>
                </a:cubicBezTo>
                <a:cubicBezTo>
                  <a:pt x="80" y="288"/>
                  <a:pt x="91" y="283"/>
                  <a:pt x="102" y="272"/>
                </a:cubicBezTo>
                <a:cubicBezTo>
                  <a:pt x="112" y="261"/>
                  <a:pt x="121" y="248"/>
                  <a:pt x="127" y="232"/>
                </a:cubicBezTo>
                <a:cubicBezTo>
                  <a:pt x="128" y="230"/>
                  <a:pt x="129" y="229"/>
                  <a:pt x="130" y="229"/>
                </a:cubicBezTo>
                <a:cubicBezTo>
                  <a:pt x="130" y="228"/>
                  <a:pt x="133" y="228"/>
                  <a:pt x="137" y="228"/>
                </a:cubicBezTo>
                <a:lnTo>
                  <a:pt x="139" y="228"/>
                </a:lnTo>
                <a:cubicBezTo>
                  <a:pt x="143" y="228"/>
                  <a:pt x="146" y="229"/>
                  <a:pt x="146" y="232"/>
                </a:cubicBezTo>
                <a:cubicBezTo>
                  <a:pt x="146" y="232"/>
                  <a:pt x="145" y="234"/>
                  <a:pt x="144" y="237"/>
                </a:cubicBezTo>
                <a:cubicBezTo>
                  <a:pt x="143" y="242"/>
                  <a:pt x="140" y="248"/>
                  <a:pt x="136" y="255"/>
                </a:cubicBezTo>
                <a:cubicBezTo>
                  <a:pt x="132" y="262"/>
                  <a:pt x="126" y="270"/>
                  <a:pt x="119" y="278"/>
                </a:cubicBezTo>
                <a:cubicBezTo>
                  <a:pt x="113" y="286"/>
                  <a:pt x="105" y="293"/>
                  <a:pt x="95" y="298"/>
                </a:cubicBezTo>
                <a:cubicBezTo>
                  <a:pt x="86" y="303"/>
                  <a:pt x="76" y="306"/>
                  <a:pt x="65" y="306"/>
                </a:cubicBezTo>
                <a:cubicBezTo>
                  <a:pt x="55" y="306"/>
                  <a:pt x="46" y="304"/>
                  <a:pt x="38" y="299"/>
                </a:cubicBezTo>
                <a:cubicBezTo>
                  <a:pt x="29" y="294"/>
                  <a:pt x="23" y="286"/>
                  <a:pt x="19" y="274"/>
                </a:cubicBezTo>
                <a:cubicBezTo>
                  <a:pt x="18" y="272"/>
                  <a:pt x="18" y="267"/>
                  <a:pt x="18" y="261"/>
                </a:cubicBezTo>
                <a:lnTo>
                  <a:pt x="18" y="253"/>
                </a:lnTo>
                <a:lnTo>
                  <a:pt x="35" y="186"/>
                </a:lnTo>
                <a:cubicBezTo>
                  <a:pt x="46" y="141"/>
                  <a:pt x="52" y="118"/>
                  <a:pt x="52" y="118"/>
                </a:cubicBezTo>
                <a:cubicBezTo>
                  <a:pt x="52" y="117"/>
                  <a:pt x="44" y="117"/>
                  <a:pt x="28" y="117"/>
                </a:cubicBezTo>
                <a:lnTo>
                  <a:pt x="3"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69" name=""/>
          <p:cNvSpPr/>
          <p:nvPr/>
        </p:nvSpPr>
        <p:spPr>
          <a:xfrm>
            <a:off x="7155360" y="2136240"/>
            <a:ext cx="190440" cy="244080"/>
          </a:xfrm>
          <a:custGeom>
            <a:avLst/>
            <a:gdLst/>
            <a:ahLst/>
            <a:rect l="0" t="0" r="r" b="b"/>
            <a:pathLst>
              <a:path w="529" h="678">
                <a:moveTo>
                  <a:pt x="16" y="421"/>
                </a:moveTo>
                <a:cubicBezTo>
                  <a:pt x="13" y="421"/>
                  <a:pt x="10" y="419"/>
                  <a:pt x="6" y="416"/>
                </a:cubicBezTo>
                <a:cubicBezTo>
                  <a:pt x="3" y="412"/>
                  <a:pt x="1" y="409"/>
                  <a:pt x="0" y="406"/>
                </a:cubicBezTo>
                <a:cubicBezTo>
                  <a:pt x="0" y="404"/>
                  <a:pt x="7" y="397"/>
                  <a:pt x="21" y="386"/>
                </a:cubicBezTo>
                <a:cubicBezTo>
                  <a:pt x="36" y="375"/>
                  <a:pt x="50" y="364"/>
                  <a:pt x="66" y="352"/>
                </a:cubicBezTo>
                <a:cubicBezTo>
                  <a:pt x="81" y="340"/>
                  <a:pt x="90" y="334"/>
                  <a:pt x="91" y="333"/>
                </a:cubicBezTo>
                <a:cubicBezTo>
                  <a:pt x="92" y="332"/>
                  <a:pt x="93" y="331"/>
                  <a:pt x="95" y="331"/>
                </a:cubicBezTo>
                <a:cubicBezTo>
                  <a:pt x="98" y="331"/>
                  <a:pt x="101" y="335"/>
                  <a:pt x="105" y="343"/>
                </a:cubicBezTo>
                <a:cubicBezTo>
                  <a:pt x="109" y="350"/>
                  <a:pt x="121" y="377"/>
                  <a:pt x="141" y="422"/>
                </a:cubicBezTo>
                <a:cubicBezTo>
                  <a:pt x="150" y="441"/>
                  <a:pt x="157" y="457"/>
                  <a:pt x="162" y="468"/>
                </a:cubicBezTo>
                <a:lnTo>
                  <a:pt x="220" y="595"/>
                </a:lnTo>
                <a:cubicBezTo>
                  <a:pt x="220" y="595"/>
                  <a:pt x="244" y="547"/>
                  <a:pt x="290" y="450"/>
                </a:cubicBezTo>
                <a:cubicBezTo>
                  <a:pt x="337" y="353"/>
                  <a:pt x="383" y="257"/>
                  <a:pt x="430" y="159"/>
                </a:cubicBezTo>
                <a:cubicBezTo>
                  <a:pt x="477" y="62"/>
                  <a:pt x="501" y="12"/>
                  <a:pt x="503" y="10"/>
                </a:cubicBezTo>
                <a:cubicBezTo>
                  <a:pt x="506" y="3"/>
                  <a:pt x="510" y="0"/>
                  <a:pt x="517" y="0"/>
                </a:cubicBezTo>
                <a:cubicBezTo>
                  <a:pt x="520" y="0"/>
                  <a:pt x="522" y="2"/>
                  <a:pt x="525" y="4"/>
                </a:cubicBezTo>
                <a:cubicBezTo>
                  <a:pt x="527" y="7"/>
                  <a:pt x="529" y="10"/>
                  <a:pt x="529" y="13"/>
                </a:cubicBezTo>
                <a:lnTo>
                  <a:pt x="529" y="17"/>
                </a:lnTo>
                <a:lnTo>
                  <a:pt x="371" y="343"/>
                </a:lnTo>
                <a:lnTo>
                  <a:pt x="212" y="673"/>
                </a:lnTo>
                <a:cubicBezTo>
                  <a:pt x="210" y="676"/>
                  <a:pt x="206" y="678"/>
                  <a:pt x="199" y="678"/>
                </a:cubicBezTo>
                <a:cubicBezTo>
                  <a:pt x="195" y="678"/>
                  <a:pt x="192" y="677"/>
                  <a:pt x="191" y="676"/>
                </a:cubicBezTo>
                <a:cubicBezTo>
                  <a:pt x="190" y="675"/>
                  <a:pt x="168" y="627"/>
                  <a:pt x="125" y="532"/>
                </a:cubicBezTo>
                <a:lnTo>
                  <a:pt x="60" y="389"/>
                </a:lnTo>
                <a:lnTo>
                  <a:pt x="49" y="397"/>
                </a:lnTo>
                <a:cubicBezTo>
                  <a:pt x="42" y="402"/>
                  <a:pt x="35" y="408"/>
                  <a:pt x="28" y="413"/>
                </a:cubicBezTo>
                <a:cubicBezTo>
                  <a:pt x="21" y="418"/>
                  <a:pt x="17" y="421"/>
                  <a:pt x="1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0" name=""/>
          <p:cNvSpPr/>
          <p:nvPr/>
        </p:nvSpPr>
        <p:spPr>
          <a:xfrm>
            <a:off x="7345440" y="2136240"/>
            <a:ext cx="238680" cy="15120"/>
          </a:xfrm>
          <a:custGeom>
            <a:avLst/>
            <a:gdLst/>
            <a:ahLst/>
            <a:rect l="0" t="0" r="r" b="b"/>
            <a:pathLst>
              <a:path w="663" h="42">
                <a:moveTo>
                  <a:pt x="0" y="0"/>
                </a:moveTo>
                <a:lnTo>
                  <a:pt x="663" y="0"/>
                </a:lnTo>
                <a:lnTo>
                  <a:pt x="66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1" name=""/>
          <p:cNvSpPr/>
          <p:nvPr/>
        </p:nvSpPr>
        <p:spPr>
          <a:xfrm>
            <a:off x="7113600" y="2063160"/>
            <a:ext cx="495000" cy="15120"/>
          </a:xfrm>
          <a:custGeom>
            <a:avLst/>
            <a:gdLst/>
            <a:ahLst/>
            <a:rect l="0" t="0" r="r" b="b"/>
            <a:pathLst>
              <a:path w="1375" h="42">
                <a:moveTo>
                  <a:pt x="0" y="0"/>
                </a:moveTo>
                <a:lnTo>
                  <a:pt x="1375" y="0"/>
                </a:lnTo>
                <a:lnTo>
                  <a:pt x="1375"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2" name=""/>
          <p:cNvSpPr/>
          <p:nvPr/>
        </p:nvSpPr>
        <p:spPr>
          <a:xfrm>
            <a:off x="7642440" y="2023200"/>
            <a:ext cx="138240" cy="108720"/>
          </a:xfrm>
          <a:custGeom>
            <a:avLst/>
            <a:gdLst/>
            <a:ahLst/>
            <a:rect l="0" t="0" r="r" b="b"/>
            <a:pathLst>
              <a:path w="384" h="302">
                <a:moveTo>
                  <a:pt x="140" y="302"/>
                </a:moveTo>
                <a:cubicBezTo>
                  <a:pt x="133" y="300"/>
                  <a:pt x="109" y="300"/>
                  <a:pt x="68" y="300"/>
                </a:cubicBezTo>
                <a:cubicBezTo>
                  <a:pt x="31" y="300"/>
                  <a:pt x="11" y="300"/>
                  <a:pt x="5" y="302"/>
                </a:cubicBezTo>
                <a:lnTo>
                  <a:pt x="0" y="302"/>
                </a:lnTo>
                <a:lnTo>
                  <a:pt x="0" y="260"/>
                </a:lnTo>
                <a:lnTo>
                  <a:pt x="65" y="260"/>
                </a:lnTo>
                <a:lnTo>
                  <a:pt x="152" y="157"/>
                </a:lnTo>
                <a:lnTo>
                  <a:pt x="60" y="42"/>
                </a:lnTo>
                <a:lnTo>
                  <a:pt x="4" y="42"/>
                </a:lnTo>
                <a:lnTo>
                  <a:pt x="4" y="0"/>
                </a:lnTo>
                <a:lnTo>
                  <a:pt x="9" y="0"/>
                </a:lnTo>
                <a:cubicBezTo>
                  <a:pt x="16" y="2"/>
                  <a:pt x="41" y="2"/>
                  <a:pt x="83" y="2"/>
                </a:cubicBezTo>
                <a:cubicBezTo>
                  <a:pt x="130" y="2"/>
                  <a:pt x="157" y="2"/>
                  <a:pt x="165" y="0"/>
                </a:cubicBezTo>
                <a:lnTo>
                  <a:pt x="172" y="0"/>
                </a:lnTo>
                <a:lnTo>
                  <a:pt x="172" y="42"/>
                </a:lnTo>
                <a:lnTo>
                  <a:pt x="153" y="42"/>
                </a:lnTo>
                <a:lnTo>
                  <a:pt x="176" y="71"/>
                </a:lnTo>
                <a:cubicBezTo>
                  <a:pt x="192" y="90"/>
                  <a:pt x="200" y="100"/>
                  <a:pt x="200" y="100"/>
                </a:cubicBezTo>
                <a:cubicBezTo>
                  <a:pt x="202" y="100"/>
                  <a:pt x="210" y="90"/>
                  <a:pt x="226" y="70"/>
                </a:cubicBezTo>
                <a:lnTo>
                  <a:pt x="249" y="42"/>
                </a:lnTo>
                <a:lnTo>
                  <a:pt x="224" y="42"/>
                </a:lnTo>
                <a:lnTo>
                  <a:pt x="224" y="0"/>
                </a:lnTo>
                <a:lnTo>
                  <a:pt x="230" y="0"/>
                </a:lnTo>
                <a:cubicBezTo>
                  <a:pt x="236" y="2"/>
                  <a:pt x="260" y="2"/>
                  <a:pt x="301" y="2"/>
                </a:cubicBezTo>
                <a:cubicBezTo>
                  <a:pt x="338" y="2"/>
                  <a:pt x="360" y="2"/>
                  <a:pt x="365" y="0"/>
                </a:cubicBezTo>
                <a:lnTo>
                  <a:pt x="370" y="0"/>
                </a:lnTo>
                <a:lnTo>
                  <a:pt x="370" y="42"/>
                </a:lnTo>
                <a:lnTo>
                  <a:pt x="305" y="42"/>
                </a:lnTo>
                <a:lnTo>
                  <a:pt x="226" y="134"/>
                </a:lnTo>
                <a:lnTo>
                  <a:pt x="327" y="259"/>
                </a:lnTo>
                <a:lnTo>
                  <a:pt x="356" y="260"/>
                </a:lnTo>
                <a:lnTo>
                  <a:pt x="384" y="260"/>
                </a:lnTo>
                <a:lnTo>
                  <a:pt x="384" y="302"/>
                </a:lnTo>
                <a:lnTo>
                  <a:pt x="378" y="302"/>
                </a:lnTo>
                <a:cubicBezTo>
                  <a:pt x="371" y="300"/>
                  <a:pt x="346" y="300"/>
                  <a:pt x="303" y="300"/>
                </a:cubicBezTo>
                <a:cubicBezTo>
                  <a:pt x="257" y="300"/>
                  <a:pt x="229" y="300"/>
                  <a:pt x="221" y="302"/>
                </a:cubicBezTo>
                <a:lnTo>
                  <a:pt x="215" y="302"/>
                </a:lnTo>
                <a:lnTo>
                  <a:pt x="215" y="260"/>
                </a:lnTo>
                <a:lnTo>
                  <a:pt x="234" y="260"/>
                </a:lnTo>
                <a:cubicBezTo>
                  <a:pt x="234" y="259"/>
                  <a:pt x="225" y="248"/>
                  <a:pt x="207" y="225"/>
                </a:cubicBezTo>
                <a:cubicBezTo>
                  <a:pt x="189" y="203"/>
                  <a:pt x="179" y="191"/>
                  <a:pt x="179" y="191"/>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3" name=""/>
          <p:cNvSpPr/>
          <p:nvPr/>
        </p:nvSpPr>
        <p:spPr>
          <a:xfrm>
            <a:off x="7796520" y="2060280"/>
            <a:ext cx="54000" cy="110160"/>
          </a:xfrm>
          <a:custGeom>
            <a:avLst/>
            <a:gdLst/>
            <a:ahLst/>
            <a:rect l="0" t="0" r="r" b="b"/>
            <a:pathLst>
              <a:path w="150" h="306">
                <a:moveTo>
                  <a:pt x="4" y="115"/>
                </a:moveTo>
                <a:cubicBezTo>
                  <a:pt x="1" y="113"/>
                  <a:pt x="0" y="111"/>
                  <a:pt x="0" y="110"/>
                </a:cubicBezTo>
                <a:cubicBezTo>
                  <a:pt x="0" y="109"/>
                  <a:pt x="1" y="107"/>
                  <a:pt x="2" y="103"/>
                </a:cubicBezTo>
                <a:cubicBezTo>
                  <a:pt x="3" y="99"/>
                  <a:pt x="3" y="97"/>
                  <a:pt x="4" y="96"/>
                </a:cubicBezTo>
                <a:cubicBezTo>
                  <a:pt x="5" y="94"/>
                  <a:pt x="6" y="94"/>
                  <a:pt x="8" y="94"/>
                </a:cubicBezTo>
                <a:cubicBezTo>
                  <a:pt x="11" y="94"/>
                  <a:pt x="19" y="93"/>
                  <a:pt x="34" y="93"/>
                </a:cubicBezTo>
                <a:lnTo>
                  <a:pt x="59" y="93"/>
                </a:lnTo>
                <a:lnTo>
                  <a:pt x="68" y="55"/>
                </a:lnTo>
                <a:cubicBezTo>
                  <a:pt x="69" y="51"/>
                  <a:pt x="70" y="47"/>
                  <a:pt x="72" y="41"/>
                </a:cubicBezTo>
                <a:cubicBezTo>
                  <a:pt x="73" y="35"/>
                  <a:pt x="74" y="31"/>
                  <a:pt x="75" y="29"/>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7"/>
                </a:cubicBezTo>
                <a:cubicBezTo>
                  <a:pt x="110" y="49"/>
                  <a:pt x="107" y="62"/>
                  <a:pt x="103" y="74"/>
                </a:cubicBezTo>
                <a:lnTo>
                  <a:pt x="98" y="92"/>
                </a:lnTo>
                <a:cubicBezTo>
                  <a:pt x="98" y="93"/>
                  <a:pt x="106" y="93"/>
                  <a:pt x="122" y="93"/>
                </a:cubicBezTo>
                <a:lnTo>
                  <a:pt x="147" y="93"/>
                </a:lnTo>
                <a:cubicBezTo>
                  <a:pt x="149" y="95"/>
                  <a:pt x="150" y="97"/>
                  <a:pt x="150" y="98"/>
                </a:cubicBezTo>
                <a:cubicBezTo>
                  <a:pt x="150" y="105"/>
                  <a:pt x="148" y="111"/>
                  <a:pt x="144" y="115"/>
                </a:cubicBezTo>
                <a:lnTo>
                  <a:pt x="93" y="115"/>
                </a:lnTo>
                <a:lnTo>
                  <a:pt x="75" y="184"/>
                </a:lnTo>
                <a:cubicBezTo>
                  <a:pt x="63" y="237"/>
                  <a:pt x="57" y="264"/>
                  <a:pt x="57" y="268"/>
                </a:cubicBezTo>
                <a:cubicBezTo>
                  <a:pt x="57" y="281"/>
                  <a:pt x="61" y="288"/>
                  <a:pt x="70" y="288"/>
                </a:cubicBezTo>
                <a:cubicBezTo>
                  <a:pt x="81" y="288"/>
                  <a:pt x="92" y="282"/>
                  <a:pt x="102" y="272"/>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5" y="297"/>
                </a:cubicBezTo>
                <a:cubicBezTo>
                  <a:pt x="86" y="303"/>
                  <a:pt x="76" y="306"/>
                  <a:pt x="66" y="306"/>
                </a:cubicBezTo>
                <a:cubicBezTo>
                  <a:pt x="57" y="306"/>
                  <a:pt x="48" y="303"/>
                  <a:pt x="39" y="298"/>
                </a:cubicBezTo>
                <a:cubicBezTo>
                  <a:pt x="30" y="294"/>
                  <a:pt x="23" y="285"/>
                  <a:pt x="19" y="274"/>
                </a:cubicBezTo>
                <a:cubicBezTo>
                  <a:pt x="19" y="271"/>
                  <a:pt x="18" y="267"/>
                  <a:pt x="18" y="261"/>
                </a:cubicBezTo>
                <a:lnTo>
                  <a:pt x="18" y="252"/>
                </a:lnTo>
                <a:lnTo>
                  <a:pt x="36" y="184"/>
                </a:lnTo>
                <a:cubicBezTo>
                  <a:pt x="47" y="139"/>
                  <a:pt x="53" y="116"/>
                  <a:pt x="53" y="116"/>
                </a:cubicBezTo>
                <a:cubicBezTo>
                  <a:pt x="53" y="115"/>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4" name=""/>
          <p:cNvSpPr/>
          <p:nvPr/>
        </p:nvSpPr>
        <p:spPr>
          <a:xfrm>
            <a:off x="7942320" y="2065680"/>
            <a:ext cx="149040" cy="10080"/>
          </a:xfrm>
          <a:custGeom>
            <a:avLst/>
            <a:gdLst/>
            <a:ahLst/>
            <a:rect l="0" t="0" r="r" b="b"/>
            <a:pathLst>
              <a:path w="414" h="28">
                <a:moveTo>
                  <a:pt x="9" y="0"/>
                </a:moveTo>
                <a:lnTo>
                  <a:pt x="403" y="0"/>
                </a:lnTo>
                <a:cubicBezTo>
                  <a:pt x="410" y="4"/>
                  <a:pt x="414" y="8"/>
                  <a:pt x="414" y="14"/>
                </a:cubicBezTo>
                <a:cubicBezTo>
                  <a:pt x="414" y="19"/>
                  <a:pt x="410" y="24"/>
                  <a:pt x="403" y="28"/>
                </a:cubicBezTo>
                <a:lnTo>
                  <a:pt x="9" y="28"/>
                </a:lnTo>
                <a:cubicBezTo>
                  <a:pt x="3" y="24"/>
                  <a:pt x="0" y="20"/>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5" name=""/>
          <p:cNvSpPr/>
          <p:nvPr/>
        </p:nvSpPr>
        <p:spPr>
          <a:xfrm>
            <a:off x="8770320" y="1795320"/>
            <a:ext cx="134280" cy="219240"/>
          </a:xfrm>
          <a:custGeom>
            <a:avLst/>
            <a:gdLst/>
            <a:ahLst/>
            <a:rect l="0" t="0" r="r" b="b"/>
            <a:pathLst>
              <a:path w="373" h="609">
                <a:moveTo>
                  <a:pt x="5" y="609"/>
                </a:moveTo>
                <a:cubicBezTo>
                  <a:pt x="1" y="606"/>
                  <a:pt x="0" y="604"/>
                  <a:pt x="0" y="603"/>
                </a:cubicBezTo>
                <a:cubicBezTo>
                  <a:pt x="0" y="602"/>
                  <a:pt x="19" y="530"/>
                  <a:pt x="54" y="387"/>
                </a:cubicBezTo>
                <a:cubicBezTo>
                  <a:pt x="90" y="244"/>
                  <a:pt x="109" y="168"/>
                  <a:pt x="111" y="162"/>
                </a:cubicBezTo>
                <a:cubicBezTo>
                  <a:pt x="121" y="131"/>
                  <a:pt x="134" y="104"/>
                  <a:pt x="150" y="81"/>
                </a:cubicBezTo>
                <a:cubicBezTo>
                  <a:pt x="165" y="58"/>
                  <a:pt x="180" y="42"/>
                  <a:pt x="194" y="31"/>
                </a:cubicBezTo>
                <a:cubicBezTo>
                  <a:pt x="220" y="10"/>
                  <a:pt x="247" y="0"/>
                  <a:pt x="275" y="0"/>
                </a:cubicBezTo>
                <a:lnTo>
                  <a:pt x="277" y="0"/>
                </a:lnTo>
                <a:cubicBezTo>
                  <a:pt x="305" y="0"/>
                  <a:pt x="328" y="8"/>
                  <a:pt x="346" y="25"/>
                </a:cubicBezTo>
                <a:cubicBezTo>
                  <a:pt x="364" y="42"/>
                  <a:pt x="373" y="64"/>
                  <a:pt x="373" y="91"/>
                </a:cubicBezTo>
                <a:cubicBezTo>
                  <a:pt x="373" y="138"/>
                  <a:pt x="349" y="177"/>
                  <a:pt x="303" y="210"/>
                </a:cubicBezTo>
                <a:lnTo>
                  <a:pt x="311" y="218"/>
                </a:lnTo>
                <a:cubicBezTo>
                  <a:pt x="334" y="241"/>
                  <a:pt x="346" y="271"/>
                  <a:pt x="346" y="307"/>
                </a:cubicBezTo>
                <a:cubicBezTo>
                  <a:pt x="346" y="358"/>
                  <a:pt x="327" y="400"/>
                  <a:pt x="288" y="433"/>
                </a:cubicBezTo>
                <a:cubicBezTo>
                  <a:pt x="250" y="467"/>
                  <a:pt x="207" y="484"/>
                  <a:pt x="159" y="484"/>
                </a:cubicBezTo>
                <a:cubicBezTo>
                  <a:pt x="146" y="484"/>
                  <a:pt x="133" y="482"/>
                  <a:pt x="123" y="479"/>
                </a:cubicBezTo>
                <a:cubicBezTo>
                  <a:pt x="112" y="475"/>
                  <a:pt x="103" y="471"/>
                  <a:pt x="97" y="466"/>
                </a:cubicBezTo>
                <a:cubicBezTo>
                  <a:pt x="91" y="461"/>
                  <a:pt x="86" y="456"/>
                  <a:pt x="82" y="450"/>
                </a:cubicBezTo>
                <a:cubicBezTo>
                  <a:pt x="78" y="445"/>
                  <a:pt x="76" y="441"/>
                  <a:pt x="74" y="438"/>
                </a:cubicBezTo>
                <a:cubicBezTo>
                  <a:pt x="72" y="434"/>
                  <a:pt x="71" y="433"/>
                  <a:pt x="70" y="433"/>
                </a:cubicBezTo>
                <a:lnTo>
                  <a:pt x="27" y="605"/>
                </a:lnTo>
                <a:cubicBezTo>
                  <a:pt x="26" y="607"/>
                  <a:pt x="22" y="609"/>
                  <a:pt x="14" y="609"/>
                </a:cubicBezTo>
                <a:lnTo>
                  <a:pt x="5" y="609"/>
                </a:lnTo>
                <a:moveTo>
                  <a:pt x="224" y="186"/>
                </a:moveTo>
                <a:cubicBezTo>
                  <a:pt x="242" y="186"/>
                  <a:pt x="258" y="189"/>
                  <a:pt x="274" y="194"/>
                </a:cubicBezTo>
                <a:lnTo>
                  <a:pt x="278" y="192"/>
                </a:lnTo>
                <a:cubicBezTo>
                  <a:pt x="279" y="190"/>
                  <a:pt x="281" y="189"/>
                  <a:pt x="282" y="187"/>
                </a:cubicBezTo>
                <a:cubicBezTo>
                  <a:pt x="284" y="186"/>
                  <a:pt x="286" y="184"/>
                  <a:pt x="289" y="179"/>
                </a:cubicBezTo>
                <a:cubicBezTo>
                  <a:pt x="292" y="176"/>
                  <a:pt x="295" y="173"/>
                  <a:pt x="297" y="170"/>
                </a:cubicBezTo>
                <a:cubicBezTo>
                  <a:pt x="299" y="167"/>
                  <a:pt x="302" y="163"/>
                  <a:pt x="305" y="158"/>
                </a:cubicBezTo>
                <a:cubicBezTo>
                  <a:pt x="307" y="153"/>
                  <a:pt x="310" y="147"/>
                  <a:pt x="313" y="142"/>
                </a:cubicBezTo>
                <a:cubicBezTo>
                  <a:pt x="315" y="136"/>
                  <a:pt x="317" y="129"/>
                  <a:pt x="319" y="122"/>
                </a:cubicBezTo>
                <a:cubicBezTo>
                  <a:pt x="320" y="115"/>
                  <a:pt x="322" y="107"/>
                  <a:pt x="324" y="98"/>
                </a:cubicBezTo>
                <a:cubicBezTo>
                  <a:pt x="325" y="94"/>
                  <a:pt x="326" y="86"/>
                  <a:pt x="326" y="75"/>
                </a:cubicBezTo>
                <a:cubicBezTo>
                  <a:pt x="326" y="67"/>
                  <a:pt x="325" y="62"/>
                  <a:pt x="325" y="60"/>
                </a:cubicBezTo>
                <a:cubicBezTo>
                  <a:pt x="318" y="37"/>
                  <a:pt x="301" y="25"/>
                  <a:pt x="273" y="25"/>
                </a:cubicBezTo>
                <a:cubicBezTo>
                  <a:pt x="255" y="25"/>
                  <a:pt x="237" y="31"/>
                  <a:pt x="220" y="41"/>
                </a:cubicBezTo>
                <a:cubicBezTo>
                  <a:pt x="203" y="52"/>
                  <a:pt x="190" y="66"/>
                  <a:pt x="179" y="83"/>
                </a:cubicBezTo>
                <a:cubicBezTo>
                  <a:pt x="168" y="99"/>
                  <a:pt x="159" y="115"/>
                  <a:pt x="152" y="129"/>
                </a:cubicBezTo>
                <a:cubicBezTo>
                  <a:pt x="146" y="143"/>
                  <a:pt x="140" y="156"/>
                  <a:pt x="137" y="169"/>
                </a:cubicBezTo>
                <a:cubicBezTo>
                  <a:pt x="135" y="176"/>
                  <a:pt x="126" y="210"/>
                  <a:pt x="111" y="269"/>
                </a:cubicBezTo>
                <a:cubicBezTo>
                  <a:pt x="96" y="328"/>
                  <a:pt x="89" y="360"/>
                  <a:pt x="88" y="364"/>
                </a:cubicBezTo>
                <a:cubicBezTo>
                  <a:pt x="88" y="366"/>
                  <a:pt x="87" y="371"/>
                  <a:pt x="87" y="378"/>
                </a:cubicBezTo>
                <a:cubicBezTo>
                  <a:pt x="87" y="400"/>
                  <a:pt x="92" y="417"/>
                  <a:pt x="102" y="431"/>
                </a:cubicBezTo>
                <a:cubicBezTo>
                  <a:pt x="116" y="450"/>
                  <a:pt x="136" y="460"/>
                  <a:pt x="161" y="460"/>
                </a:cubicBezTo>
                <a:cubicBezTo>
                  <a:pt x="180" y="460"/>
                  <a:pt x="200" y="454"/>
                  <a:pt x="221" y="443"/>
                </a:cubicBezTo>
                <a:cubicBezTo>
                  <a:pt x="243" y="432"/>
                  <a:pt x="260" y="412"/>
                  <a:pt x="273" y="385"/>
                </a:cubicBezTo>
                <a:cubicBezTo>
                  <a:pt x="280" y="369"/>
                  <a:pt x="285" y="352"/>
                  <a:pt x="289" y="333"/>
                </a:cubicBezTo>
                <a:cubicBezTo>
                  <a:pt x="293" y="313"/>
                  <a:pt x="294" y="299"/>
                  <a:pt x="294" y="289"/>
                </a:cubicBezTo>
                <a:cubicBezTo>
                  <a:pt x="294" y="263"/>
                  <a:pt x="287" y="242"/>
                  <a:pt x="271" y="226"/>
                </a:cubicBezTo>
                <a:cubicBezTo>
                  <a:pt x="252" y="232"/>
                  <a:pt x="235" y="235"/>
                  <a:pt x="220" y="235"/>
                </a:cubicBezTo>
                <a:lnTo>
                  <a:pt x="213" y="235"/>
                </a:lnTo>
                <a:cubicBezTo>
                  <a:pt x="178" y="235"/>
                  <a:pt x="160" y="228"/>
                  <a:pt x="160" y="214"/>
                </a:cubicBezTo>
                <a:cubicBezTo>
                  <a:pt x="160" y="211"/>
                  <a:pt x="160" y="208"/>
                  <a:pt x="162" y="205"/>
                </a:cubicBezTo>
                <a:cubicBezTo>
                  <a:pt x="168" y="192"/>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6" name=""/>
          <p:cNvSpPr/>
          <p:nvPr/>
        </p:nvSpPr>
        <p:spPr>
          <a:xfrm>
            <a:off x="8913960" y="1895760"/>
            <a:ext cx="53640" cy="109800"/>
          </a:xfrm>
          <a:custGeom>
            <a:avLst/>
            <a:gdLst/>
            <a:ahLst/>
            <a:rect l="0" t="0" r="r" b="b"/>
            <a:pathLst>
              <a:path w="149" h="305">
                <a:moveTo>
                  <a:pt x="3" y="116"/>
                </a:moveTo>
                <a:cubicBezTo>
                  <a:pt x="1" y="114"/>
                  <a:pt x="0" y="112"/>
                  <a:pt x="0" y="111"/>
                </a:cubicBezTo>
                <a:cubicBezTo>
                  <a:pt x="0" y="110"/>
                  <a:pt x="0" y="107"/>
                  <a:pt x="1" y="103"/>
                </a:cubicBezTo>
                <a:cubicBezTo>
                  <a:pt x="2" y="100"/>
                  <a:pt x="3" y="97"/>
                  <a:pt x="3" y="97"/>
                </a:cubicBezTo>
                <a:cubicBezTo>
                  <a:pt x="4" y="95"/>
                  <a:pt x="5" y="94"/>
                  <a:pt x="8" y="94"/>
                </a:cubicBezTo>
                <a:cubicBezTo>
                  <a:pt x="10" y="94"/>
                  <a:pt x="18" y="94"/>
                  <a:pt x="33" y="94"/>
                </a:cubicBezTo>
                <a:lnTo>
                  <a:pt x="58" y="94"/>
                </a:lnTo>
                <a:lnTo>
                  <a:pt x="68" y="56"/>
                </a:lnTo>
                <a:cubicBezTo>
                  <a:pt x="69" y="51"/>
                  <a:pt x="70" y="46"/>
                  <a:pt x="71" y="41"/>
                </a:cubicBezTo>
                <a:cubicBezTo>
                  <a:pt x="72" y="35"/>
                  <a:pt x="73" y="31"/>
                  <a:pt x="74" y="28"/>
                </a:cubicBezTo>
                <a:cubicBezTo>
                  <a:pt x="75" y="26"/>
                  <a:pt x="76" y="22"/>
                  <a:pt x="77" y="19"/>
                </a:cubicBezTo>
                <a:cubicBezTo>
                  <a:pt x="78" y="15"/>
                  <a:pt x="79" y="12"/>
                  <a:pt x="81" y="11"/>
                </a:cubicBezTo>
                <a:cubicBezTo>
                  <a:pt x="83" y="9"/>
                  <a:pt x="84" y="7"/>
                  <a:pt x="86" y="5"/>
                </a:cubicBezTo>
                <a:cubicBezTo>
                  <a:pt x="87" y="3"/>
                  <a:pt x="90" y="1"/>
                  <a:pt x="92" y="0"/>
                </a:cubicBezTo>
                <a:cubicBezTo>
                  <a:pt x="95" y="0"/>
                  <a:pt x="98" y="0"/>
                  <a:pt x="101" y="0"/>
                </a:cubicBezTo>
                <a:cubicBezTo>
                  <a:pt x="107" y="0"/>
                  <a:pt x="111" y="2"/>
                  <a:pt x="113" y="5"/>
                </a:cubicBezTo>
                <a:cubicBezTo>
                  <a:pt x="115" y="8"/>
                  <a:pt x="116" y="11"/>
                  <a:pt x="116" y="14"/>
                </a:cubicBezTo>
                <a:cubicBezTo>
                  <a:pt x="116" y="16"/>
                  <a:pt x="115" y="24"/>
                  <a:pt x="112" y="36"/>
                </a:cubicBezTo>
                <a:cubicBezTo>
                  <a:pt x="109" y="49"/>
                  <a:pt x="106" y="63"/>
                  <a:pt x="102" y="75"/>
                </a:cubicBezTo>
                <a:lnTo>
                  <a:pt x="98" y="93"/>
                </a:lnTo>
                <a:cubicBezTo>
                  <a:pt x="98" y="93"/>
                  <a:pt x="106" y="94"/>
                  <a:pt x="122" y="94"/>
                </a:cubicBezTo>
                <a:lnTo>
                  <a:pt x="146" y="94"/>
                </a:lnTo>
                <a:cubicBezTo>
                  <a:pt x="148" y="96"/>
                  <a:pt x="149" y="98"/>
                  <a:pt x="149" y="99"/>
                </a:cubicBezTo>
                <a:cubicBezTo>
                  <a:pt x="149" y="106"/>
                  <a:pt x="147" y="112"/>
                  <a:pt x="143" y="116"/>
                </a:cubicBezTo>
                <a:lnTo>
                  <a:pt x="92" y="116"/>
                </a:lnTo>
                <a:lnTo>
                  <a:pt x="75" y="185"/>
                </a:lnTo>
                <a:cubicBezTo>
                  <a:pt x="62" y="236"/>
                  <a:pt x="56" y="264"/>
                  <a:pt x="56" y="267"/>
                </a:cubicBezTo>
                <a:cubicBezTo>
                  <a:pt x="56" y="281"/>
                  <a:pt x="60" y="288"/>
                  <a:pt x="69" y="288"/>
                </a:cubicBezTo>
                <a:cubicBezTo>
                  <a:pt x="80" y="288"/>
                  <a:pt x="91" y="282"/>
                  <a:pt x="102" y="271"/>
                </a:cubicBezTo>
                <a:cubicBezTo>
                  <a:pt x="112" y="260"/>
                  <a:pt x="120" y="247"/>
                  <a:pt x="127" y="231"/>
                </a:cubicBezTo>
                <a:cubicBezTo>
                  <a:pt x="127" y="229"/>
                  <a:pt x="128" y="228"/>
                  <a:pt x="129" y="228"/>
                </a:cubicBezTo>
                <a:cubicBezTo>
                  <a:pt x="130" y="227"/>
                  <a:pt x="133" y="227"/>
                  <a:pt x="136" y="227"/>
                </a:cubicBezTo>
                <a:lnTo>
                  <a:pt x="138" y="227"/>
                </a:lnTo>
                <a:cubicBezTo>
                  <a:pt x="143" y="227"/>
                  <a:pt x="146" y="228"/>
                  <a:pt x="146" y="231"/>
                </a:cubicBezTo>
                <a:cubicBezTo>
                  <a:pt x="146" y="232"/>
                  <a:pt x="145" y="233"/>
                  <a:pt x="144" y="236"/>
                </a:cubicBezTo>
                <a:cubicBezTo>
                  <a:pt x="142" y="241"/>
                  <a:pt x="140" y="247"/>
                  <a:pt x="135" y="255"/>
                </a:cubicBezTo>
                <a:cubicBezTo>
                  <a:pt x="131" y="262"/>
                  <a:pt x="126" y="269"/>
                  <a:pt x="119" y="277"/>
                </a:cubicBezTo>
                <a:cubicBezTo>
                  <a:pt x="113" y="285"/>
                  <a:pt x="104" y="292"/>
                  <a:pt x="95" y="297"/>
                </a:cubicBezTo>
                <a:cubicBezTo>
                  <a:pt x="85" y="302"/>
                  <a:pt x="76" y="305"/>
                  <a:pt x="66" y="305"/>
                </a:cubicBezTo>
                <a:cubicBezTo>
                  <a:pt x="56" y="305"/>
                  <a:pt x="47" y="303"/>
                  <a:pt x="38" y="298"/>
                </a:cubicBezTo>
                <a:cubicBezTo>
                  <a:pt x="30" y="293"/>
                  <a:pt x="23" y="285"/>
                  <a:pt x="19" y="273"/>
                </a:cubicBezTo>
                <a:cubicBezTo>
                  <a:pt x="18" y="271"/>
                  <a:pt x="18" y="266"/>
                  <a:pt x="18" y="260"/>
                </a:cubicBezTo>
                <a:lnTo>
                  <a:pt x="18" y="252"/>
                </a:lnTo>
                <a:lnTo>
                  <a:pt x="35" y="185"/>
                </a:lnTo>
                <a:cubicBezTo>
                  <a:pt x="47" y="140"/>
                  <a:pt x="52" y="117"/>
                  <a:pt x="53" y="117"/>
                </a:cubicBezTo>
                <a:cubicBezTo>
                  <a:pt x="53" y="116"/>
                  <a:pt x="45"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7" name=""/>
          <p:cNvSpPr/>
          <p:nvPr/>
        </p:nvSpPr>
        <p:spPr>
          <a:xfrm>
            <a:off x="8435160" y="2232000"/>
            <a:ext cx="138960" cy="110880"/>
          </a:xfrm>
          <a:custGeom>
            <a:avLst/>
            <a:gdLst/>
            <a:ahLst/>
            <a:rect l="0" t="0" r="r" b="b"/>
            <a:pathLst>
              <a:path w="386" h="308">
                <a:moveTo>
                  <a:pt x="0" y="195"/>
                </a:moveTo>
                <a:cubicBezTo>
                  <a:pt x="0" y="143"/>
                  <a:pt x="19" y="98"/>
                  <a:pt x="58" y="58"/>
                </a:cubicBezTo>
                <a:cubicBezTo>
                  <a:pt x="97" y="20"/>
                  <a:pt x="139" y="0"/>
                  <a:pt x="187" y="0"/>
                </a:cubicBezTo>
                <a:cubicBezTo>
                  <a:pt x="218" y="0"/>
                  <a:pt x="244" y="9"/>
                  <a:pt x="262" y="27"/>
                </a:cubicBezTo>
                <a:cubicBezTo>
                  <a:pt x="281" y="45"/>
                  <a:pt x="294" y="67"/>
                  <a:pt x="301" y="95"/>
                </a:cubicBezTo>
                <a:cubicBezTo>
                  <a:pt x="304" y="108"/>
                  <a:pt x="305" y="123"/>
                  <a:pt x="306" y="140"/>
                </a:cubicBezTo>
                <a:lnTo>
                  <a:pt x="306" y="160"/>
                </a:lnTo>
                <a:cubicBezTo>
                  <a:pt x="328" y="126"/>
                  <a:pt x="345" y="89"/>
                  <a:pt x="356" y="46"/>
                </a:cubicBezTo>
                <a:cubicBezTo>
                  <a:pt x="358" y="40"/>
                  <a:pt x="360" y="36"/>
                  <a:pt x="361" y="35"/>
                </a:cubicBezTo>
                <a:cubicBezTo>
                  <a:pt x="361" y="35"/>
                  <a:pt x="365" y="34"/>
                  <a:pt x="371" y="33"/>
                </a:cubicBezTo>
                <a:cubicBezTo>
                  <a:pt x="381" y="33"/>
                  <a:pt x="386" y="35"/>
                  <a:pt x="386" y="39"/>
                </a:cubicBezTo>
                <a:cubicBezTo>
                  <a:pt x="386" y="43"/>
                  <a:pt x="384" y="52"/>
                  <a:pt x="379" y="65"/>
                </a:cubicBezTo>
                <a:cubicBezTo>
                  <a:pt x="375" y="80"/>
                  <a:pt x="367" y="99"/>
                  <a:pt x="355" y="124"/>
                </a:cubicBezTo>
                <a:cubicBezTo>
                  <a:pt x="343" y="149"/>
                  <a:pt x="329" y="171"/>
                  <a:pt x="314" y="191"/>
                </a:cubicBezTo>
                <a:lnTo>
                  <a:pt x="306" y="201"/>
                </a:lnTo>
                <a:lnTo>
                  <a:pt x="307" y="217"/>
                </a:lnTo>
                <a:cubicBezTo>
                  <a:pt x="308" y="242"/>
                  <a:pt x="310" y="259"/>
                  <a:pt x="313" y="269"/>
                </a:cubicBezTo>
                <a:cubicBezTo>
                  <a:pt x="315" y="278"/>
                  <a:pt x="319" y="282"/>
                  <a:pt x="325" y="283"/>
                </a:cubicBezTo>
                <a:cubicBezTo>
                  <a:pt x="332" y="282"/>
                  <a:pt x="338" y="279"/>
                  <a:pt x="343" y="275"/>
                </a:cubicBezTo>
                <a:cubicBezTo>
                  <a:pt x="348" y="271"/>
                  <a:pt x="352" y="266"/>
                  <a:pt x="354" y="260"/>
                </a:cubicBezTo>
                <a:cubicBezTo>
                  <a:pt x="355" y="257"/>
                  <a:pt x="356" y="255"/>
                  <a:pt x="358" y="254"/>
                </a:cubicBezTo>
                <a:cubicBezTo>
                  <a:pt x="359" y="254"/>
                  <a:pt x="363" y="253"/>
                  <a:pt x="368" y="253"/>
                </a:cubicBezTo>
                <a:cubicBezTo>
                  <a:pt x="377" y="253"/>
                  <a:pt x="382" y="255"/>
                  <a:pt x="382" y="258"/>
                </a:cubicBezTo>
                <a:cubicBezTo>
                  <a:pt x="382" y="261"/>
                  <a:pt x="380" y="265"/>
                  <a:pt x="377" y="271"/>
                </a:cubicBezTo>
                <a:cubicBezTo>
                  <a:pt x="372" y="282"/>
                  <a:pt x="364" y="291"/>
                  <a:pt x="354" y="297"/>
                </a:cubicBezTo>
                <a:cubicBezTo>
                  <a:pt x="343" y="303"/>
                  <a:pt x="333" y="307"/>
                  <a:pt x="324" y="307"/>
                </a:cubicBezTo>
                <a:lnTo>
                  <a:pt x="319" y="307"/>
                </a:lnTo>
                <a:cubicBezTo>
                  <a:pt x="289" y="307"/>
                  <a:pt x="269" y="291"/>
                  <a:pt x="258" y="258"/>
                </a:cubicBezTo>
                <a:lnTo>
                  <a:pt x="256" y="254"/>
                </a:lnTo>
                <a:lnTo>
                  <a:pt x="248" y="259"/>
                </a:lnTo>
                <a:cubicBezTo>
                  <a:pt x="244" y="263"/>
                  <a:pt x="237" y="267"/>
                  <a:pt x="228" y="273"/>
                </a:cubicBezTo>
                <a:cubicBezTo>
                  <a:pt x="219" y="278"/>
                  <a:pt x="209" y="283"/>
                  <a:pt x="197" y="288"/>
                </a:cubicBezTo>
                <a:cubicBezTo>
                  <a:pt x="186" y="293"/>
                  <a:pt x="172" y="298"/>
                  <a:pt x="157" y="302"/>
                </a:cubicBezTo>
                <a:cubicBezTo>
                  <a:pt x="142" y="306"/>
                  <a:pt x="128" y="308"/>
                  <a:pt x="114" y="308"/>
                </a:cubicBezTo>
                <a:cubicBezTo>
                  <a:pt x="78" y="308"/>
                  <a:pt x="50" y="296"/>
                  <a:pt x="30" y="274"/>
                </a:cubicBezTo>
                <a:cubicBezTo>
                  <a:pt x="10" y="251"/>
                  <a:pt x="0" y="225"/>
                  <a:pt x="0" y="195"/>
                </a:cubicBezTo>
                <a:moveTo>
                  <a:pt x="117" y="283"/>
                </a:moveTo>
                <a:cubicBezTo>
                  <a:pt x="139" y="283"/>
                  <a:pt x="162" y="278"/>
                  <a:pt x="184" y="269"/>
                </a:cubicBezTo>
                <a:cubicBezTo>
                  <a:pt x="207" y="259"/>
                  <a:pt x="223" y="249"/>
                  <a:pt x="234" y="239"/>
                </a:cubicBezTo>
                <a:lnTo>
                  <a:pt x="250" y="225"/>
                </a:lnTo>
                <a:cubicBezTo>
                  <a:pt x="249" y="160"/>
                  <a:pt x="248" y="120"/>
                  <a:pt x="246" y="104"/>
                </a:cubicBezTo>
                <a:cubicBezTo>
                  <a:pt x="239" y="51"/>
                  <a:pt x="218" y="25"/>
                  <a:pt x="182" y="25"/>
                </a:cubicBezTo>
                <a:cubicBezTo>
                  <a:pt x="151" y="25"/>
                  <a:pt x="124" y="42"/>
                  <a:pt x="100" y="76"/>
                </a:cubicBezTo>
                <a:cubicBezTo>
                  <a:pt x="88" y="94"/>
                  <a:pt x="78" y="118"/>
                  <a:pt x="71" y="149"/>
                </a:cubicBezTo>
                <a:cubicBezTo>
                  <a:pt x="63" y="179"/>
                  <a:pt x="59" y="203"/>
                  <a:pt x="58" y="219"/>
                </a:cubicBezTo>
                <a:cubicBezTo>
                  <a:pt x="58" y="241"/>
                  <a:pt x="64" y="257"/>
                  <a:pt x="75" y="267"/>
                </a:cubicBezTo>
                <a:cubicBezTo>
                  <a:pt x="87" y="277"/>
                  <a:pt x="101" y="282"/>
                  <a:pt x="117"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8" name=""/>
          <p:cNvSpPr/>
          <p:nvPr/>
        </p:nvSpPr>
        <p:spPr>
          <a:xfrm>
            <a:off x="8593920" y="2268360"/>
            <a:ext cx="54000" cy="110160"/>
          </a:xfrm>
          <a:custGeom>
            <a:avLst/>
            <a:gdLst/>
            <a:ahLst/>
            <a:rect l="0" t="0" r="r" b="b"/>
            <a:pathLst>
              <a:path w="150" h="306">
                <a:moveTo>
                  <a:pt x="3" y="116"/>
                </a:moveTo>
                <a:cubicBezTo>
                  <a:pt x="1" y="113"/>
                  <a:pt x="0" y="112"/>
                  <a:pt x="0" y="111"/>
                </a:cubicBezTo>
                <a:cubicBezTo>
                  <a:pt x="0" y="110"/>
                  <a:pt x="0" y="107"/>
                  <a:pt x="1" y="103"/>
                </a:cubicBezTo>
                <a:cubicBezTo>
                  <a:pt x="2" y="99"/>
                  <a:pt x="3" y="97"/>
                  <a:pt x="4" y="97"/>
                </a:cubicBezTo>
                <a:cubicBezTo>
                  <a:pt x="4" y="95"/>
                  <a:pt x="6" y="94"/>
                  <a:pt x="8" y="94"/>
                </a:cubicBezTo>
                <a:cubicBezTo>
                  <a:pt x="10" y="94"/>
                  <a:pt x="19" y="94"/>
                  <a:pt x="34" y="94"/>
                </a:cubicBezTo>
                <a:lnTo>
                  <a:pt x="59" y="94"/>
                </a:lnTo>
                <a:lnTo>
                  <a:pt x="68" y="55"/>
                </a:lnTo>
                <a:cubicBezTo>
                  <a:pt x="69" y="52"/>
                  <a:pt x="70" y="47"/>
                  <a:pt x="71" y="42"/>
                </a:cubicBezTo>
                <a:cubicBezTo>
                  <a:pt x="73" y="36"/>
                  <a:pt x="74" y="32"/>
                  <a:pt x="75" y="29"/>
                </a:cubicBezTo>
                <a:cubicBezTo>
                  <a:pt x="76" y="27"/>
                  <a:pt x="77" y="23"/>
                  <a:pt x="78" y="20"/>
                </a:cubicBezTo>
                <a:cubicBezTo>
                  <a:pt x="79" y="16"/>
                  <a:pt x="80" y="13"/>
                  <a:pt x="81" y="11"/>
                </a:cubicBezTo>
                <a:cubicBezTo>
                  <a:pt x="83" y="10"/>
                  <a:pt x="85" y="8"/>
                  <a:pt x="86" y="6"/>
                </a:cubicBezTo>
                <a:cubicBezTo>
                  <a:pt x="88" y="3"/>
                  <a:pt x="90" y="2"/>
                  <a:pt x="93" y="1"/>
                </a:cubicBezTo>
                <a:cubicBezTo>
                  <a:pt x="96" y="1"/>
                  <a:pt x="99" y="0"/>
                  <a:pt x="101" y="0"/>
                </a:cubicBezTo>
                <a:cubicBezTo>
                  <a:pt x="107" y="1"/>
                  <a:pt x="111" y="2"/>
                  <a:pt x="113" y="6"/>
                </a:cubicBezTo>
                <a:cubicBezTo>
                  <a:pt x="116" y="9"/>
                  <a:pt x="117" y="12"/>
                  <a:pt x="117" y="15"/>
                </a:cubicBezTo>
                <a:cubicBezTo>
                  <a:pt x="117" y="17"/>
                  <a:pt x="115" y="24"/>
                  <a:pt x="112" y="37"/>
                </a:cubicBezTo>
                <a:cubicBezTo>
                  <a:pt x="110" y="50"/>
                  <a:pt x="106" y="63"/>
                  <a:pt x="103" y="75"/>
                </a:cubicBezTo>
                <a:lnTo>
                  <a:pt x="98" y="93"/>
                </a:lnTo>
                <a:cubicBezTo>
                  <a:pt x="98" y="93"/>
                  <a:pt x="106" y="94"/>
                  <a:pt x="122" y="94"/>
                </a:cubicBezTo>
                <a:lnTo>
                  <a:pt x="146" y="94"/>
                </a:lnTo>
                <a:cubicBezTo>
                  <a:pt x="149" y="96"/>
                  <a:pt x="150" y="98"/>
                  <a:pt x="150" y="99"/>
                </a:cubicBezTo>
                <a:cubicBezTo>
                  <a:pt x="150" y="106"/>
                  <a:pt x="148" y="111"/>
                  <a:pt x="144" y="116"/>
                </a:cubicBezTo>
                <a:lnTo>
                  <a:pt x="92" y="116"/>
                </a:lnTo>
                <a:lnTo>
                  <a:pt x="75" y="185"/>
                </a:lnTo>
                <a:cubicBezTo>
                  <a:pt x="63" y="237"/>
                  <a:pt x="57" y="264"/>
                  <a:pt x="57" y="268"/>
                </a:cubicBezTo>
                <a:cubicBezTo>
                  <a:pt x="57" y="282"/>
                  <a:pt x="61" y="288"/>
                  <a:pt x="69" y="288"/>
                </a:cubicBezTo>
                <a:cubicBezTo>
                  <a:pt x="81" y="288"/>
                  <a:pt x="91" y="283"/>
                  <a:pt x="102" y="272"/>
                </a:cubicBezTo>
                <a:cubicBezTo>
                  <a:pt x="112" y="261"/>
                  <a:pt x="121" y="248"/>
                  <a:pt x="127" y="231"/>
                </a:cubicBezTo>
                <a:cubicBezTo>
                  <a:pt x="128" y="229"/>
                  <a:pt x="129" y="228"/>
                  <a:pt x="130" y="228"/>
                </a:cubicBezTo>
                <a:cubicBezTo>
                  <a:pt x="131" y="227"/>
                  <a:pt x="133" y="227"/>
                  <a:pt x="137" y="227"/>
                </a:cubicBezTo>
                <a:lnTo>
                  <a:pt x="139" y="227"/>
                </a:lnTo>
                <a:cubicBezTo>
                  <a:pt x="144" y="227"/>
                  <a:pt x="146" y="228"/>
                  <a:pt x="146" y="230"/>
                </a:cubicBezTo>
                <a:cubicBezTo>
                  <a:pt x="146" y="231"/>
                  <a:pt x="145" y="233"/>
                  <a:pt x="145" y="237"/>
                </a:cubicBezTo>
                <a:cubicBezTo>
                  <a:pt x="143" y="242"/>
                  <a:pt x="140" y="248"/>
                  <a:pt x="136" y="255"/>
                </a:cubicBezTo>
                <a:cubicBezTo>
                  <a:pt x="132" y="262"/>
                  <a:pt x="126" y="270"/>
                  <a:pt x="120" y="278"/>
                </a:cubicBezTo>
                <a:cubicBezTo>
                  <a:pt x="113" y="286"/>
                  <a:pt x="105" y="293"/>
                  <a:pt x="95" y="298"/>
                </a:cubicBezTo>
                <a:cubicBezTo>
                  <a:pt x="86" y="303"/>
                  <a:pt x="76" y="306"/>
                  <a:pt x="66" y="306"/>
                </a:cubicBezTo>
                <a:cubicBezTo>
                  <a:pt x="57" y="306"/>
                  <a:pt x="47" y="304"/>
                  <a:pt x="39" y="299"/>
                </a:cubicBezTo>
                <a:cubicBezTo>
                  <a:pt x="29" y="294"/>
                  <a:pt x="23" y="286"/>
                  <a:pt x="19" y="274"/>
                </a:cubicBezTo>
                <a:cubicBezTo>
                  <a:pt x="19" y="271"/>
                  <a:pt x="18" y="267"/>
                  <a:pt x="18" y="261"/>
                </a:cubicBezTo>
                <a:lnTo>
                  <a:pt x="18" y="252"/>
                </a:lnTo>
                <a:lnTo>
                  <a:pt x="36" y="185"/>
                </a:lnTo>
                <a:cubicBezTo>
                  <a:pt x="47" y="140"/>
                  <a:pt x="53"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79" name=""/>
          <p:cNvSpPr/>
          <p:nvPr/>
        </p:nvSpPr>
        <p:spPr>
          <a:xfrm>
            <a:off x="8236440" y="2166840"/>
            <a:ext cx="190800" cy="244080"/>
          </a:xfrm>
          <a:custGeom>
            <a:avLst/>
            <a:gdLst/>
            <a:ahLst/>
            <a:rect l="0" t="0" r="r" b="b"/>
            <a:pathLst>
              <a:path w="530" h="678">
                <a:moveTo>
                  <a:pt x="16" y="422"/>
                </a:moveTo>
                <a:cubicBezTo>
                  <a:pt x="13" y="422"/>
                  <a:pt x="10" y="420"/>
                  <a:pt x="6" y="417"/>
                </a:cubicBezTo>
                <a:cubicBezTo>
                  <a:pt x="3" y="413"/>
                  <a:pt x="1" y="410"/>
                  <a:pt x="0" y="407"/>
                </a:cubicBezTo>
                <a:cubicBezTo>
                  <a:pt x="0" y="404"/>
                  <a:pt x="7" y="397"/>
                  <a:pt x="21" y="386"/>
                </a:cubicBezTo>
                <a:cubicBezTo>
                  <a:pt x="36" y="375"/>
                  <a:pt x="51" y="364"/>
                  <a:pt x="66" y="352"/>
                </a:cubicBezTo>
                <a:cubicBezTo>
                  <a:pt x="81" y="340"/>
                  <a:pt x="91" y="334"/>
                  <a:pt x="93" y="332"/>
                </a:cubicBezTo>
                <a:cubicBezTo>
                  <a:pt x="93" y="332"/>
                  <a:pt x="95" y="331"/>
                  <a:pt x="96" y="331"/>
                </a:cubicBezTo>
                <a:lnTo>
                  <a:pt x="97" y="331"/>
                </a:lnTo>
                <a:cubicBezTo>
                  <a:pt x="99" y="331"/>
                  <a:pt x="103" y="335"/>
                  <a:pt x="106" y="343"/>
                </a:cubicBezTo>
                <a:cubicBezTo>
                  <a:pt x="110" y="350"/>
                  <a:pt x="122" y="377"/>
                  <a:pt x="143" y="423"/>
                </a:cubicBezTo>
                <a:cubicBezTo>
                  <a:pt x="151" y="442"/>
                  <a:pt x="158" y="458"/>
                  <a:pt x="164" y="469"/>
                </a:cubicBezTo>
                <a:lnTo>
                  <a:pt x="221" y="595"/>
                </a:lnTo>
                <a:cubicBezTo>
                  <a:pt x="222" y="595"/>
                  <a:pt x="245" y="547"/>
                  <a:pt x="291" y="450"/>
                </a:cubicBezTo>
                <a:cubicBezTo>
                  <a:pt x="338" y="353"/>
                  <a:pt x="384" y="257"/>
                  <a:pt x="431" y="159"/>
                </a:cubicBezTo>
                <a:cubicBezTo>
                  <a:pt x="477" y="62"/>
                  <a:pt x="501" y="12"/>
                  <a:pt x="503" y="10"/>
                </a:cubicBezTo>
                <a:cubicBezTo>
                  <a:pt x="506" y="3"/>
                  <a:pt x="510" y="0"/>
                  <a:pt x="517" y="0"/>
                </a:cubicBezTo>
                <a:cubicBezTo>
                  <a:pt x="520" y="0"/>
                  <a:pt x="523" y="2"/>
                  <a:pt x="525" y="4"/>
                </a:cubicBezTo>
                <a:cubicBezTo>
                  <a:pt x="527" y="7"/>
                  <a:pt x="529" y="10"/>
                  <a:pt x="530" y="12"/>
                </a:cubicBezTo>
                <a:lnTo>
                  <a:pt x="530" y="16"/>
                </a:lnTo>
                <a:lnTo>
                  <a:pt x="372" y="343"/>
                </a:lnTo>
                <a:lnTo>
                  <a:pt x="213" y="673"/>
                </a:lnTo>
                <a:cubicBezTo>
                  <a:pt x="211" y="676"/>
                  <a:pt x="207" y="678"/>
                  <a:pt x="200" y="678"/>
                </a:cubicBezTo>
                <a:cubicBezTo>
                  <a:pt x="196" y="678"/>
                  <a:pt x="193" y="677"/>
                  <a:pt x="192" y="676"/>
                </a:cubicBezTo>
                <a:cubicBezTo>
                  <a:pt x="191" y="675"/>
                  <a:pt x="169" y="627"/>
                  <a:pt x="126" y="532"/>
                </a:cubicBezTo>
                <a:lnTo>
                  <a:pt x="60" y="389"/>
                </a:lnTo>
                <a:lnTo>
                  <a:pt x="49" y="397"/>
                </a:lnTo>
                <a:cubicBezTo>
                  <a:pt x="42" y="402"/>
                  <a:pt x="35" y="409"/>
                  <a:pt x="28" y="414"/>
                </a:cubicBezTo>
                <a:cubicBezTo>
                  <a:pt x="21" y="419"/>
                  <a:pt x="17"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0" name=""/>
          <p:cNvSpPr/>
          <p:nvPr/>
        </p:nvSpPr>
        <p:spPr>
          <a:xfrm>
            <a:off x="8426880" y="2166840"/>
            <a:ext cx="238320" cy="15120"/>
          </a:xfrm>
          <a:custGeom>
            <a:avLst/>
            <a:gdLst/>
            <a:ahLst/>
            <a:rect l="0" t="0" r="r" b="b"/>
            <a:pathLst>
              <a:path w="662" h="42">
                <a:moveTo>
                  <a:pt x="0" y="0"/>
                </a:moveTo>
                <a:lnTo>
                  <a:pt x="662" y="0"/>
                </a:lnTo>
                <a:lnTo>
                  <a:pt x="662"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1" name=""/>
          <p:cNvSpPr/>
          <p:nvPr/>
        </p:nvSpPr>
        <p:spPr>
          <a:xfrm>
            <a:off x="8893080" y="2177640"/>
            <a:ext cx="83880" cy="162360"/>
          </a:xfrm>
          <a:custGeom>
            <a:avLst/>
            <a:gdLst/>
            <a:ahLst/>
            <a:rect l="0" t="0" r="r" b="b"/>
            <a:pathLst>
              <a:path w="233" h="451">
                <a:moveTo>
                  <a:pt x="89" y="60"/>
                </a:moveTo>
                <a:lnTo>
                  <a:pt x="80" y="64"/>
                </a:lnTo>
                <a:cubicBezTo>
                  <a:pt x="74" y="66"/>
                  <a:pt x="65" y="68"/>
                  <a:pt x="53" y="70"/>
                </a:cubicBezTo>
                <a:cubicBezTo>
                  <a:pt x="41" y="73"/>
                  <a:pt x="28" y="74"/>
                  <a:pt x="14" y="75"/>
                </a:cubicBezTo>
                <a:lnTo>
                  <a:pt x="0" y="75"/>
                </a:lnTo>
                <a:lnTo>
                  <a:pt x="0" y="44"/>
                </a:lnTo>
                <a:lnTo>
                  <a:pt x="14" y="44"/>
                </a:lnTo>
                <a:cubicBezTo>
                  <a:pt x="35" y="43"/>
                  <a:pt x="54" y="40"/>
                  <a:pt x="72" y="34"/>
                </a:cubicBezTo>
                <a:cubicBezTo>
                  <a:pt x="90" y="28"/>
                  <a:pt x="103" y="22"/>
                  <a:pt x="110" y="17"/>
                </a:cubicBezTo>
                <a:cubicBezTo>
                  <a:pt x="118" y="12"/>
                  <a:pt x="124" y="7"/>
                  <a:pt x="129" y="2"/>
                </a:cubicBezTo>
                <a:cubicBezTo>
                  <a:pt x="130" y="0"/>
                  <a:pt x="133" y="0"/>
                  <a:pt x="137" y="0"/>
                </a:cubicBezTo>
                <a:cubicBezTo>
                  <a:pt x="141" y="0"/>
                  <a:pt x="145" y="1"/>
                  <a:pt x="149" y="4"/>
                </a:cubicBezTo>
                <a:lnTo>
                  <a:pt x="149" y="207"/>
                </a:lnTo>
                <a:lnTo>
                  <a:pt x="150" y="410"/>
                </a:lnTo>
                <a:cubicBezTo>
                  <a:pt x="153" y="413"/>
                  <a:pt x="155" y="415"/>
                  <a:pt x="158" y="416"/>
                </a:cubicBezTo>
                <a:cubicBezTo>
                  <a:pt x="160" y="417"/>
                  <a:pt x="165" y="418"/>
                  <a:pt x="174" y="419"/>
                </a:cubicBezTo>
                <a:cubicBezTo>
                  <a:pt x="182" y="420"/>
                  <a:pt x="196" y="420"/>
                  <a:pt x="216" y="420"/>
                </a:cubicBezTo>
                <a:lnTo>
                  <a:pt x="233" y="420"/>
                </a:lnTo>
                <a:lnTo>
                  <a:pt x="233" y="451"/>
                </a:lnTo>
                <a:lnTo>
                  <a:pt x="226" y="451"/>
                </a:lnTo>
                <a:cubicBezTo>
                  <a:pt x="217" y="450"/>
                  <a:pt x="181" y="449"/>
                  <a:pt x="118" y="449"/>
                </a:cubicBezTo>
                <a:cubicBezTo>
                  <a:pt x="57" y="449"/>
                  <a:pt x="22" y="450"/>
                  <a:pt x="12" y="451"/>
                </a:cubicBezTo>
                <a:lnTo>
                  <a:pt x="3" y="451"/>
                </a:lnTo>
                <a:lnTo>
                  <a:pt x="3" y="420"/>
                </a:lnTo>
                <a:lnTo>
                  <a:pt x="22" y="420"/>
                </a:lnTo>
                <a:cubicBezTo>
                  <a:pt x="32" y="420"/>
                  <a:pt x="40" y="420"/>
                  <a:pt x="47" y="420"/>
                </a:cubicBezTo>
                <a:cubicBezTo>
                  <a:pt x="55" y="420"/>
                  <a:pt x="60" y="420"/>
                  <a:pt x="64" y="420"/>
                </a:cubicBezTo>
                <a:cubicBezTo>
                  <a:pt x="68" y="419"/>
                  <a:pt x="72" y="418"/>
                  <a:pt x="75" y="417"/>
                </a:cubicBezTo>
                <a:cubicBezTo>
                  <a:pt x="78" y="417"/>
                  <a:pt x="80" y="416"/>
                  <a:pt x="81" y="416"/>
                </a:cubicBezTo>
                <a:cubicBezTo>
                  <a:pt x="81" y="416"/>
                  <a:pt x="82" y="415"/>
                  <a:pt x="85" y="413"/>
                </a:cubicBezTo>
                <a:cubicBezTo>
                  <a:pt x="87" y="410"/>
                  <a:pt x="88" y="410"/>
                  <a:pt x="89" y="410"/>
                </a:cubicBezTo>
                <a:lnTo>
                  <a:pt x="89"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2" name=""/>
          <p:cNvSpPr/>
          <p:nvPr/>
        </p:nvSpPr>
        <p:spPr>
          <a:xfrm>
            <a:off x="9069120" y="2274120"/>
            <a:ext cx="149040" cy="10080"/>
          </a:xfrm>
          <a:custGeom>
            <a:avLst/>
            <a:gdLst/>
            <a:ahLst/>
            <a:rect l="0" t="0" r="r" b="b"/>
            <a:pathLst>
              <a:path w="414" h="28">
                <a:moveTo>
                  <a:pt x="9" y="0"/>
                </a:moveTo>
                <a:lnTo>
                  <a:pt x="404" y="0"/>
                </a:lnTo>
                <a:cubicBezTo>
                  <a:pt x="410" y="3"/>
                  <a:pt x="414" y="8"/>
                  <a:pt x="414" y="13"/>
                </a:cubicBezTo>
                <a:cubicBezTo>
                  <a:pt x="414" y="20"/>
                  <a:pt x="410" y="24"/>
                  <a:pt x="404" y="28"/>
                </a:cubicBezTo>
                <a:lnTo>
                  <a:pt x="9" y="28"/>
                </a:lnTo>
                <a:cubicBezTo>
                  <a:pt x="3" y="25"/>
                  <a:pt x="0" y="20"/>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3" name=""/>
          <p:cNvSpPr/>
          <p:nvPr/>
        </p:nvSpPr>
        <p:spPr>
          <a:xfrm>
            <a:off x="9300600" y="2232000"/>
            <a:ext cx="138960" cy="110880"/>
          </a:xfrm>
          <a:custGeom>
            <a:avLst/>
            <a:gdLst/>
            <a:ahLst/>
            <a:rect l="0" t="0" r="r" b="b"/>
            <a:pathLst>
              <a:path w="386" h="308">
                <a:moveTo>
                  <a:pt x="0" y="195"/>
                </a:moveTo>
                <a:cubicBezTo>
                  <a:pt x="0" y="143"/>
                  <a:pt x="19" y="98"/>
                  <a:pt x="58" y="58"/>
                </a:cubicBezTo>
                <a:cubicBezTo>
                  <a:pt x="98" y="20"/>
                  <a:pt x="140" y="0"/>
                  <a:pt x="187" y="0"/>
                </a:cubicBezTo>
                <a:cubicBezTo>
                  <a:pt x="218" y="0"/>
                  <a:pt x="244" y="9"/>
                  <a:pt x="263" y="27"/>
                </a:cubicBezTo>
                <a:cubicBezTo>
                  <a:pt x="282" y="45"/>
                  <a:pt x="294" y="67"/>
                  <a:pt x="301" y="95"/>
                </a:cubicBezTo>
                <a:cubicBezTo>
                  <a:pt x="304" y="108"/>
                  <a:pt x="306" y="123"/>
                  <a:pt x="306" y="140"/>
                </a:cubicBezTo>
                <a:lnTo>
                  <a:pt x="306" y="160"/>
                </a:lnTo>
                <a:cubicBezTo>
                  <a:pt x="328" y="126"/>
                  <a:pt x="345" y="89"/>
                  <a:pt x="357" y="46"/>
                </a:cubicBezTo>
                <a:cubicBezTo>
                  <a:pt x="358" y="40"/>
                  <a:pt x="360" y="36"/>
                  <a:pt x="361" y="35"/>
                </a:cubicBezTo>
                <a:cubicBezTo>
                  <a:pt x="362" y="35"/>
                  <a:pt x="365" y="34"/>
                  <a:pt x="372" y="33"/>
                </a:cubicBezTo>
                <a:cubicBezTo>
                  <a:pt x="381" y="33"/>
                  <a:pt x="386" y="35"/>
                  <a:pt x="386" y="39"/>
                </a:cubicBezTo>
                <a:cubicBezTo>
                  <a:pt x="386" y="43"/>
                  <a:pt x="384" y="52"/>
                  <a:pt x="380" y="65"/>
                </a:cubicBezTo>
                <a:cubicBezTo>
                  <a:pt x="376" y="80"/>
                  <a:pt x="368" y="99"/>
                  <a:pt x="355" y="124"/>
                </a:cubicBezTo>
                <a:cubicBezTo>
                  <a:pt x="343" y="149"/>
                  <a:pt x="329" y="171"/>
                  <a:pt x="314" y="191"/>
                </a:cubicBezTo>
                <a:lnTo>
                  <a:pt x="307" y="201"/>
                </a:lnTo>
                <a:lnTo>
                  <a:pt x="307" y="217"/>
                </a:lnTo>
                <a:cubicBezTo>
                  <a:pt x="308" y="242"/>
                  <a:pt x="310" y="259"/>
                  <a:pt x="313" y="269"/>
                </a:cubicBezTo>
                <a:cubicBezTo>
                  <a:pt x="315" y="278"/>
                  <a:pt x="320" y="282"/>
                  <a:pt x="326" y="283"/>
                </a:cubicBezTo>
                <a:cubicBezTo>
                  <a:pt x="332" y="282"/>
                  <a:pt x="338" y="279"/>
                  <a:pt x="343" y="275"/>
                </a:cubicBezTo>
                <a:cubicBezTo>
                  <a:pt x="349" y="271"/>
                  <a:pt x="352" y="266"/>
                  <a:pt x="355" y="260"/>
                </a:cubicBezTo>
                <a:cubicBezTo>
                  <a:pt x="356" y="257"/>
                  <a:pt x="357" y="255"/>
                  <a:pt x="358" y="254"/>
                </a:cubicBezTo>
                <a:cubicBezTo>
                  <a:pt x="359" y="254"/>
                  <a:pt x="363" y="253"/>
                  <a:pt x="368" y="253"/>
                </a:cubicBezTo>
                <a:cubicBezTo>
                  <a:pt x="377" y="253"/>
                  <a:pt x="382" y="255"/>
                  <a:pt x="382" y="258"/>
                </a:cubicBezTo>
                <a:cubicBezTo>
                  <a:pt x="382" y="261"/>
                  <a:pt x="380" y="265"/>
                  <a:pt x="378" y="271"/>
                </a:cubicBezTo>
                <a:cubicBezTo>
                  <a:pt x="372" y="282"/>
                  <a:pt x="364" y="291"/>
                  <a:pt x="354" y="297"/>
                </a:cubicBezTo>
                <a:cubicBezTo>
                  <a:pt x="344" y="303"/>
                  <a:pt x="334" y="307"/>
                  <a:pt x="324" y="307"/>
                </a:cubicBezTo>
                <a:lnTo>
                  <a:pt x="319" y="307"/>
                </a:lnTo>
                <a:cubicBezTo>
                  <a:pt x="289" y="307"/>
                  <a:pt x="269" y="291"/>
                  <a:pt x="258" y="258"/>
                </a:cubicBezTo>
                <a:lnTo>
                  <a:pt x="256" y="254"/>
                </a:lnTo>
                <a:lnTo>
                  <a:pt x="248" y="259"/>
                </a:lnTo>
                <a:cubicBezTo>
                  <a:pt x="244" y="263"/>
                  <a:pt x="237" y="267"/>
                  <a:pt x="228" y="273"/>
                </a:cubicBezTo>
                <a:cubicBezTo>
                  <a:pt x="219" y="278"/>
                  <a:pt x="209" y="283"/>
                  <a:pt x="198" y="288"/>
                </a:cubicBezTo>
                <a:cubicBezTo>
                  <a:pt x="186" y="293"/>
                  <a:pt x="173" y="298"/>
                  <a:pt x="158" y="302"/>
                </a:cubicBezTo>
                <a:cubicBezTo>
                  <a:pt x="144" y="306"/>
                  <a:pt x="129" y="308"/>
                  <a:pt x="115" y="308"/>
                </a:cubicBezTo>
                <a:cubicBezTo>
                  <a:pt x="79" y="308"/>
                  <a:pt x="51" y="296"/>
                  <a:pt x="30" y="274"/>
                </a:cubicBezTo>
                <a:cubicBezTo>
                  <a:pt x="10" y="251"/>
                  <a:pt x="0" y="225"/>
                  <a:pt x="0" y="195"/>
                </a:cubicBezTo>
                <a:moveTo>
                  <a:pt x="119" y="283"/>
                </a:moveTo>
                <a:cubicBezTo>
                  <a:pt x="141" y="283"/>
                  <a:pt x="163" y="278"/>
                  <a:pt x="185" y="269"/>
                </a:cubicBezTo>
                <a:cubicBezTo>
                  <a:pt x="207" y="259"/>
                  <a:pt x="223" y="249"/>
                  <a:pt x="234" y="239"/>
                </a:cubicBezTo>
                <a:lnTo>
                  <a:pt x="250" y="225"/>
                </a:lnTo>
                <a:cubicBezTo>
                  <a:pt x="250" y="160"/>
                  <a:pt x="248" y="120"/>
                  <a:pt x="246" y="104"/>
                </a:cubicBezTo>
                <a:cubicBezTo>
                  <a:pt x="239" y="51"/>
                  <a:pt x="219" y="25"/>
                  <a:pt x="183" y="25"/>
                </a:cubicBezTo>
                <a:cubicBezTo>
                  <a:pt x="152" y="25"/>
                  <a:pt x="125" y="42"/>
                  <a:pt x="102" y="76"/>
                </a:cubicBezTo>
                <a:cubicBezTo>
                  <a:pt x="89" y="94"/>
                  <a:pt x="79" y="118"/>
                  <a:pt x="71" y="149"/>
                </a:cubicBezTo>
                <a:cubicBezTo>
                  <a:pt x="63" y="179"/>
                  <a:pt x="59" y="203"/>
                  <a:pt x="59" y="219"/>
                </a:cubicBezTo>
                <a:cubicBezTo>
                  <a:pt x="59" y="241"/>
                  <a:pt x="64" y="257"/>
                  <a:pt x="76" y="267"/>
                </a:cubicBezTo>
                <a:cubicBezTo>
                  <a:pt x="88" y="277"/>
                  <a:pt x="102" y="282"/>
                  <a:pt x="119"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4" name=""/>
          <p:cNvSpPr/>
          <p:nvPr/>
        </p:nvSpPr>
        <p:spPr>
          <a:xfrm>
            <a:off x="9333000" y="219528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5" name=""/>
          <p:cNvSpPr/>
          <p:nvPr/>
        </p:nvSpPr>
        <p:spPr>
          <a:xfrm>
            <a:off x="9459360" y="2268360"/>
            <a:ext cx="54000" cy="110160"/>
          </a:xfrm>
          <a:custGeom>
            <a:avLst/>
            <a:gdLst/>
            <a:ahLst/>
            <a:rect l="0" t="0" r="r" b="b"/>
            <a:pathLst>
              <a:path w="150" h="306">
                <a:moveTo>
                  <a:pt x="4" y="116"/>
                </a:moveTo>
                <a:cubicBezTo>
                  <a:pt x="1" y="113"/>
                  <a:pt x="0" y="112"/>
                  <a:pt x="0" y="111"/>
                </a:cubicBezTo>
                <a:cubicBezTo>
                  <a:pt x="0" y="110"/>
                  <a:pt x="1" y="107"/>
                  <a:pt x="2" y="103"/>
                </a:cubicBezTo>
                <a:cubicBezTo>
                  <a:pt x="3" y="99"/>
                  <a:pt x="3" y="97"/>
                  <a:pt x="4" y="97"/>
                </a:cubicBezTo>
                <a:cubicBezTo>
                  <a:pt x="5" y="95"/>
                  <a:pt x="6" y="94"/>
                  <a:pt x="8" y="94"/>
                </a:cubicBezTo>
                <a:cubicBezTo>
                  <a:pt x="11" y="94"/>
                  <a:pt x="19" y="94"/>
                  <a:pt x="33" y="94"/>
                </a:cubicBezTo>
                <a:lnTo>
                  <a:pt x="58" y="94"/>
                </a:lnTo>
                <a:lnTo>
                  <a:pt x="67" y="55"/>
                </a:lnTo>
                <a:cubicBezTo>
                  <a:pt x="68" y="52"/>
                  <a:pt x="69" y="47"/>
                  <a:pt x="71" y="42"/>
                </a:cubicBezTo>
                <a:cubicBezTo>
                  <a:pt x="72" y="36"/>
                  <a:pt x="73" y="32"/>
                  <a:pt x="74" y="29"/>
                </a:cubicBezTo>
                <a:cubicBezTo>
                  <a:pt x="75" y="27"/>
                  <a:pt x="76" y="23"/>
                  <a:pt x="77" y="20"/>
                </a:cubicBezTo>
                <a:cubicBezTo>
                  <a:pt x="78" y="16"/>
                  <a:pt x="79" y="13"/>
                  <a:pt x="81" y="11"/>
                </a:cubicBezTo>
                <a:cubicBezTo>
                  <a:pt x="82" y="10"/>
                  <a:pt x="84" y="8"/>
                  <a:pt x="85" y="6"/>
                </a:cubicBezTo>
                <a:cubicBezTo>
                  <a:pt x="87" y="3"/>
                  <a:pt x="89" y="2"/>
                  <a:pt x="92" y="1"/>
                </a:cubicBezTo>
                <a:cubicBezTo>
                  <a:pt x="95" y="1"/>
                  <a:pt x="98" y="0"/>
                  <a:pt x="101" y="0"/>
                </a:cubicBezTo>
                <a:cubicBezTo>
                  <a:pt x="106" y="1"/>
                  <a:pt x="110" y="2"/>
                  <a:pt x="113" y="6"/>
                </a:cubicBezTo>
                <a:cubicBezTo>
                  <a:pt x="115" y="9"/>
                  <a:pt x="116" y="12"/>
                  <a:pt x="116" y="15"/>
                </a:cubicBezTo>
                <a:cubicBezTo>
                  <a:pt x="116" y="17"/>
                  <a:pt x="115" y="24"/>
                  <a:pt x="112" y="37"/>
                </a:cubicBezTo>
                <a:cubicBezTo>
                  <a:pt x="109" y="50"/>
                  <a:pt x="106" y="63"/>
                  <a:pt x="102" y="75"/>
                </a:cubicBezTo>
                <a:lnTo>
                  <a:pt x="97" y="93"/>
                </a:lnTo>
                <a:cubicBezTo>
                  <a:pt x="97" y="93"/>
                  <a:pt x="105" y="94"/>
                  <a:pt x="121" y="94"/>
                </a:cubicBezTo>
                <a:lnTo>
                  <a:pt x="147" y="94"/>
                </a:lnTo>
                <a:cubicBezTo>
                  <a:pt x="149" y="96"/>
                  <a:pt x="150" y="98"/>
                  <a:pt x="150" y="99"/>
                </a:cubicBezTo>
                <a:cubicBezTo>
                  <a:pt x="150" y="106"/>
                  <a:pt x="148" y="111"/>
                  <a:pt x="144" y="116"/>
                </a:cubicBezTo>
                <a:lnTo>
                  <a:pt x="92" y="116"/>
                </a:lnTo>
                <a:lnTo>
                  <a:pt x="74" y="185"/>
                </a:lnTo>
                <a:cubicBezTo>
                  <a:pt x="62" y="237"/>
                  <a:pt x="56" y="264"/>
                  <a:pt x="56" y="268"/>
                </a:cubicBezTo>
                <a:cubicBezTo>
                  <a:pt x="56" y="282"/>
                  <a:pt x="60" y="288"/>
                  <a:pt x="69" y="288"/>
                </a:cubicBezTo>
                <a:cubicBezTo>
                  <a:pt x="80" y="288"/>
                  <a:pt x="91" y="283"/>
                  <a:pt x="101" y="272"/>
                </a:cubicBezTo>
                <a:cubicBezTo>
                  <a:pt x="112" y="261"/>
                  <a:pt x="120" y="248"/>
                  <a:pt x="127" y="231"/>
                </a:cubicBezTo>
                <a:cubicBezTo>
                  <a:pt x="127" y="229"/>
                  <a:pt x="128" y="228"/>
                  <a:pt x="129" y="228"/>
                </a:cubicBezTo>
                <a:cubicBezTo>
                  <a:pt x="130" y="227"/>
                  <a:pt x="132" y="227"/>
                  <a:pt x="136" y="227"/>
                </a:cubicBezTo>
                <a:lnTo>
                  <a:pt x="138" y="227"/>
                </a:lnTo>
                <a:cubicBezTo>
                  <a:pt x="144" y="227"/>
                  <a:pt x="146" y="228"/>
                  <a:pt x="146" y="230"/>
                </a:cubicBezTo>
                <a:cubicBezTo>
                  <a:pt x="146" y="231"/>
                  <a:pt x="146" y="233"/>
                  <a:pt x="145" y="237"/>
                </a:cubicBezTo>
                <a:cubicBezTo>
                  <a:pt x="143" y="242"/>
                  <a:pt x="139" y="248"/>
                  <a:pt x="135" y="255"/>
                </a:cubicBezTo>
                <a:cubicBezTo>
                  <a:pt x="131" y="262"/>
                  <a:pt x="126" y="270"/>
                  <a:pt x="119" y="278"/>
                </a:cubicBezTo>
                <a:cubicBezTo>
                  <a:pt x="112" y="286"/>
                  <a:pt x="104" y="293"/>
                  <a:pt x="94" y="298"/>
                </a:cubicBezTo>
                <a:cubicBezTo>
                  <a:pt x="85" y="303"/>
                  <a:pt x="75" y="306"/>
                  <a:pt x="65" y="306"/>
                </a:cubicBezTo>
                <a:cubicBezTo>
                  <a:pt x="56" y="306"/>
                  <a:pt x="47" y="304"/>
                  <a:pt x="38" y="299"/>
                </a:cubicBezTo>
                <a:cubicBezTo>
                  <a:pt x="29" y="294"/>
                  <a:pt x="23" y="286"/>
                  <a:pt x="19" y="274"/>
                </a:cubicBezTo>
                <a:cubicBezTo>
                  <a:pt x="19" y="271"/>
                  <a:pt x="18" y="267"/>
                  <a:pt x="18" y="261"/>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6" name=""/>
          <p:cNvSpPr/>
          <p:nvPr/>
        </p:nvSpPr>
        <p:spPr>
          <a:xfrm>
            <a:off x="8682480" y="2136240"/>
            <a:ext cx="190800" cy="244080"/>
          </a:xfrm>
          <a:custGeom>
            <a:avLst/>
            <a:gdLst/>
            <a:ahLst/>
            <a:rect l="0" t="0" r="r" b="b"/>
            <a:pathLst>
              <a:path w="530" h="678">
                <a:moveTo>
                  <a:pt x="16" y="421"/>
                </a:moveTo>
                <a:cubicBezTo>
                  <a:pt x="13" y="421"/>
                  <a:pt x="10" y="419"/>
                  <a:pt x="6" y="416"/>
                </a:cubicBezTo>
                <a:cubicBezTo>
                  <a:pt x="3" y="412"/>
                  <a:pt x="1" y="409"/>
                  <a:pt x="0" y="406"/>
                </a:cubicBezTo>
                <a:cubicBezTo>
                  <a:pt x="0" y="404"/>
                  <a:pt x="7" y="397"/>
                  <a:pt x="21" y="386"/>
                </a:cubicBezTo>
                <a:cubicBezTo>
                  <a:pt x="36" y="375"/>
                  <a:pt x="50" y="364"/>
                  <a:pt x="66" y="352"/>
                </a:cubicBezTo>
                <a:cubicBezTo>
                  <a:pt x="81" y="340"/>
                  <a:pt x="90" y="334"/>
                  <a:pt x="92" y="333"/>
                </a:cubicBezTo>
                <a:cubicBezTo>
                  <a:pt x="92" y="332"/>
                  <a:pt x="94" y="331"/>
                  <a:pt x="95" y="331"/>
                </a:cubicBezTo>
                <a:lnTo>
                  <a:pt x="96" y="331"/>
                </a:lnTo>
                <a:cubicBezTo>
                  <a:pt x="98" y="331"/>
                  <a:pt x="101" y="335"/>
                  <a:pt x="105" y="343"/>
                </a:cubicBezTo>
                <a:cubicBezTo>
                  <a:pt x="109" y="350"/>
                  <a:pt x="121" y="377"/>
                  <a:pt x="142" y="422"/>
                </a:cubicBezTo>
                <a:cubicBezTo>
                  <a:pt x="150" y="441"/>
                  <a:pt x="157" y="457"/>
                  <a:pt x="163" y="468"/>
                </a:cubicBezTo>
                <a:lnTo>
                  <a:pt x="220" y="595"/>
                </a:lnTo>
                <a:cubicBezTo>
                  <a:pt x="221" y="595"/>
                  <a:pt x="244" y="547"/>
                  <a:pt x="290" y="450"/>
                </a:cubicBezTo>
                <a:cubicBezTo>
                  <a:pt x="337" y="353"/>
                  <a:pt x="383" y="257"/>
                  <a:pt x="430" y="159"/>
                </a:cubicBezTo>
                <a:cubicBezTo>
                  <a:pt x="477" y="62"/>
                  <a:pt x="501" y="12"/>
                  <a:pt x="503" y="10"/>
                </a:cubicBezTo>
                <a:cubicBezTo>
                  <a:pt x="506" y="3"/>
                  <a:pt x="510" y="0"/>
                  <a:pt x="517" y="0"/>
                </a:cubicBezTo>
                <a:cubicBezTo>
                  <a:pt x="520" y="0"/>
                  <a:pt x="523" y="2"/>
                  <a:pt x="525" y="4"/>
                </a:cubicBezTo>
                <a:cubicBezTo>
                  <a:pt x="527" y="7"/>
                  <a:pt x="529" y="10"/>
                  <a:pt x="530" y="13"/>
                </a:cubicBezTo>
                <a:lnTo>
                  <a:pt x="530" y="17"/>
                </a:lnTo>
                <a:lnTo>
                  <a:pt x="371" y="343"/>
                </a:lnTo>
                <a:lnTo>
                  <a:pt x="212" y="673"/>
                </a:lnTo>
                <a:cubicBezTo>
                  <a:pt x="210" y="676"/>
                  <a:pt x="206" y="678"/>
                  <a:pt x="199" y="678"/>
                </a:cubicBezTo>
                <a:cubicBezTo>
                  <a:pt x="195" y="678"/>
                  <a:pt x="192" y="677"/>
                  <a:pt x="191" y="676"/>
                </a:cubicBezTo>
                <a:cubicBezTo>
                  <a:pt x="190" y="675"/>
                  <a:pt x="168" y="627"/>
                  <a:pt x="125" y="532"/>
                </a:cubicBezTo>
                <a:lnTo>
                  <a:pt x="60" y="389"/>
                </a:lnTo>
                <a:lnTo>
                  <a:pt x="49" y="397"/>
                </a:lnTo>
                <a:cubicBezTo>
                  <a:pt x="42" y="402"/>
                  <a:pt x="35" y="408"/>
                  <a:pt x="28" y="413"/>
                </a:cubicBezTo>
                <a:cubicBezTo>
                  <a:pt x="21" y="418"/>
                  <a:pt x="17" y="421"/>
                  <a:pt x="16"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7" name=""/>
          <p:cNvSpPr/>
          <p:nvPr/>
        </p:nvSpPr>
        <p:spPr>
          <a:xfrm>
            <a:off x="8872920" y="213624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8" name=""/>
          <p:cNvSpPr/>
          <p:nvPr/>
        </p:nvSpPr>
        <p:spPr>
          <a:xfrm>
            <a:off x="8194680" y="2063160"/>
            <a:ext cx="1360440" cy="15120"/>
          </a:xfrm>
          <a:custGeom>
            <a:avLst/>
            <a:gdLst/>
            <a:ahLst/>
            <a:rect l="0" t="0" r="r" b="b"/>
            <a:pathLst>
              <a:path w="3779" h="42">
                <a:moveTo>
                  <a:pt x="0" y="0"/>
                </a:moveTo>
                <a:lnTo>
                  <a:pt x="3779" y="0"/>
                </a:lnTo>
                <a:lnTo>
                  <a:pt x="3779"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89" name=""/>
          <p:cNvSpPr/>
          <p:nvPr/>
        </p:nvSpPr>
        <p:spPr>
          <a:xfrm>
            <a:off x="9594720" y="2023200"/>
            <a:ext cx="99360" cy="110520"/>
          </a:xfrm>
          <a:custGeom>
            <a:avLst/>
            <a:gdLst/>
            <a:ahLst/>
            <a:rect l="0" t="0" r="r" b="b"/>
            <a:pathLst>
              <a:path w="276" h="307">
                <a:moveTo>
                  <a:pt x="252" y="242"/>
                </a:moveTo>
                <a:cubicBezTo>
                  <a:pt x="256" y="242"/>
                  <a:pt x="259" y="245"/>
                  <a:pt x="262" y="252"/>
                </a:cubicBezTo>
                <a:cubicBezTo>
                  <a:pt x="264" y="259"/>
                  <a:pt x="266" y="265"/>
                  <a:pt x="266" y="271"/>
                </a:cubicBezTo>
                <a:cubicBezTo>
                  <a:pt x="266" y="272"/>
                  <a:pt x="266" y="274"/>
                  <a:pt x="265" y="275"/>
                </a:cubicBezTo>
                <a:cubicBezTo>
                  <a:pt x="264" y="277"/>
                  <a:pt x="261" y="279"/>
                  <a:pt x="256" y="282"/>
                </a:cubicBezTo>
                <a:cubicBezTo>
                  <a:pt x="250" y="285"/>
                  <a:pt x="241" y="289"/>
                  <a:pt x="229" y="294"/>
                </a:cubicBezTo>
                <a:cubicBezTo>
                  <a:pt x="216" y="299"/>
                  <a:pt x="203" y="303"/>
                  <a:pt x="189" y="305"/>
                </a:cubicBezTo>
                <a:cubicBezTo>
                  <a:pt x="184" y="306"/>
                  <a:pt x="175" y="307"/>
                  <a:pt x="162" y="307"/>
                </a:cubicBezTo>
                <a:cubicBezTo>
                  <a:pt x="132" y="307"/>
                  <a:pt x="107" y="303"/>
                  <a:pt x="85" y="295"/>
                </a:cubicBezTo>
                <a:cubicBezTo>
                  <a:pt x="63" y="287"/>
                  <a:pt x="46" y="277"/>
                  <a:pt x="34" y="265"/>
                </a:cubicBezTo>
                <a:cubicBezTo>
                  <a:pt x="22" y="253"/>
                  <a:pt x="14" y="240"/>
                  <a:pt x="8" y="227"/>
                </a:cubicBezTo>
                <a:cubicBezTo>
                  <a:pt x="3" y="214"/>
                  <a:pt x="0" y="201"/>
                  <a:pt x="0" y="189"/>
                </a:cubicBezTo>
                <a:lnTo>
                  <a:pt x="0" y="179"/>
                </a:lnTo>
                <a:cubicBezTo>
                  <a:pt x="0" y="143"/>
                  <a:pt x="12" y="109"/>
                  <a:pt x="34" y="79"/>
                </a:cubicBezTo>
                <a:cubicBezTo>
                  <a:pt x="39" y="73"/>
                  <a:pt x="44" y="67"/>
                  <a:pt x="51" y="60"/>
                </a:cubicBezTo>
                <a:cubicBezTo>
                  <a:pt x="58" y="54"/>
                  <a:pt x="68" y="46"/>
                  <a:pt x="81" y="37"/>
                </a:cubicBezTo>
                <a:cubicBezTo>
                  <a:pt x="94" y="28"/>
                  <a:pt x="110" y="20"/>
                  <a:pt x="130" y="13"/>
                </a:cubicBezTo>
                <a:cubicBezTo>
                  <a:pt x="150" y="7"/>
                  <a:pt x="171" y="3"/>
                  <a:pt x="193" y="1"/>
                </a:cubicBezTo>
                <a:cubicBezTo>
                  <a:pt x="193" y="1"/>
                  <a:pt x="198" y="1"/>
                  <a:pt x="207" y="1"/>
                </a:cubicBezTo>
                <a:cubicBezTo>
                  <a:pt x="216" y="1"/>
                  <a:pt x="224" y="1"/>
                  <a:pt x="231" y="0"/>
                </a:cubicBezTo>
                <a:cubicBezTo>
                  <a:pt x="254" y="0"/>
                  <a:pt x="267" y="2"/>
                  <a:pt x="271" y="4"/>
                </a:cubicBezTo>
                <a:cubicBezTo>
                  <a:pt x="274" y="8"/>
                  <a:pt x="276" y="13"/>
                  <a:pt x="276" y="19"/>
                </a:cubicBezTo>
                <a:cubicBezTo>
                  <a:pt x="274" y="31"/>
                  <a:pt x="268" y="39"/>
                  <a:pt x="258" y="43"/>
                </a:cubicBezTo>
                <a:lnTo>
                  <a:pt x="226" y="43"/>
                </a:lnTo>
                <a:cubicBezTo>
                  <a:pt x="194" y="44"/>
                  <a:pt x="172" y="47"/>
                  <a:pt x="160" y="52"/>
                </a:cubicBezTo>
                <a:cubicBezTo>
                  <a:pt x="138" y="61"/>
                  <a:pt x="122" y="78"/>
                  <a:pt x="112" y="103"/>
                </a:cubicBezTo>
                <a:cubicBezTo>
                  <a:pt x="108" y="112"/>
                  <a:pt x="106" y="118"/>
                  <a:pt x="106" y="120"/>
                </a:cubicBezTo>
                <a:cubicBezTo>
                  <a:pt x="106" y="121"/>
                  <a:pt x="127" y="121"/>
                  <a:pt x="168" y="121"/>
                </a:cubicBezTo>
                <a:cubicBezTo>
                  <a:pt x="175" y="121"/>
                  <a:pt x="182" y="121"/>
                  <a:pt x="191" y="121"/>
                </a:cubicBezTo>
                <a:cubicBezTo>
                  <a:pt x="200" y="121"/>
                  <a:pt x="207" y="121"/>
                  <a:pt x="210" y="120"/>
                </a:cubicBezTo>
                <a:cubicBezTo>
                  <a:pt x="224" y="120"/>
                  <a:pt x="233" y="122"/>
                  <a:pt x="238" y="124"/>
                </a:cubicBezTo>
                <a:cubicBezTo>
                  <a:pt x="243" y="126"/>
                  <a:pt x="246" y="131"/>
                  <a:pt x="246" y="139"/>
                </a:cubicBezTo>
                <a:cubicBezTo>
                  <a:pt x="246" y="151"/>
                  <a:pt x="240" y="159"/>
                  <a:pt x="229" y="162"/>
                </a:cubicBezTo>
                <a:cubicBezTo>
                  <a:pt x="226" y="163"/>
                  <a:pt x="204" y="163"/>
                  <a:pt x="160" y="163"/>
                </a:cubicBezTo>
                <a:cubicBezTo>
                  <a:pt x="117" y="163"/>
                  <a:pt x="95" y="164"/>
                  <a:pt x="95" y="164"/>
                </a:cubicBezTo>
                <a:cubicBezTo>
                  <a:pt x="91" y="177"/>
                  <a:pt x="89" y="191"/>
                  <a:pt x="89" y="207"/>
                </a:cubicBezTo>
                <a:cubicBezTo>
                  <a:pt x="89" y="231"/>
                  <a:pt x="97" y="248"/>
                  <a:pt x="112" y="258"/>
                </a:cubicBezTo>
                <a:cubicBezTo>
                  <a:pt x="128" y="268"/>
                  <a:pt x="147" y="273"/>
                  <a:pt x="169" y="273"/>
                </a:cubicBezTo>
                <a:cubicBezTo>
                  <a:pt x="170" y="273"/>
                  <a:pt x="172" y="273"/>
                  <a:pt x="174" y="273"/>
                </a:cubicBezTo>
                <a:cubicBezTo>
                  <a:pt x="177" y="273"/>
                  <a:pt x="178" y="272"/>
                  <a:pt x="179" y="272"/>
                </a:cubicBezTo>
                <a:cubicBezTo>
                  <a:pt x="193" y="270"/>
                  <a:pt x="207" y="264"/>
                  <a:pt x="223" y="255"/>
                </a:cubicBezTo>
                <a:cubicBezTo>
                  <a:pt x="239" y="246"/>
                  <a:pt x="249" y="242"/>
                  <a:pt x="252" y="24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0" name=""/>
          <p:cNvSpPr/>
          <p:nvPr/>
        </p:nvSpPr>
        <p:spPr>
          <a:xfrm>
            <a:off x="9715680" y="2046600"/>
            <a:ext cx="74160" cy="123480"/>
          </a:xfrm>
          <a:custGeom>
            <a:avLst/>
            <a:gdLst/>
            <a:ahLst/>
            <a:rect l="0" t="0" r="r" b="b"/>
            <a:pathLst>
              <a:path w="206" h="343">
                <a:moveTo>
                  <a:pt x="0" y="242"/>
                </a:moveTo>
                <a:cubicBezTo>
                  <a:pt x="0" y="209"/>
                  <a:pt x="7" y="175"/>
                  <a:pt x="19" y="139"/>
                </a:cubicBezTo>
                <a:cubicBezTo>
                  <a:pt x="31" y="103"/>
                  <a:pt x="49" y="72"/>
                  <a:pt x="71" y="46"/>
                </a:cubicBezTo>
                <a:cubicBezTo>
                  <a:pt x="92" y="19"/>
                  <a:pt x="114" y="4"/>
                  <a:pt x="137" y="1"/>
                </a:cubicBezTo>
                <a:cubicBezTo>
                  <a:pt x="138" y="1"/>
                  <a:pt x="139" y="1"/>
                  <a:pt x="141" y="1"/>
                </a:cubicBezTo>
                <a:cubicBezTo>
                  <a:pt x="143" y="1"/>
                  <a:pt x="145" y="0"/>
                  <a:pt x="147" y="0"/>
                </a:cubicBezTo>
                <a:cubicBezTo>
                  <a:pt x="164" y="1"/>
                  <a:pt x="177" y="9"/>
                  <a:pt x="187" y="24"/>
                </a:cubicBezTo>
                <a:cubicBezTo>
                  <a:pt x="199" y="43"/>
                  <a:pt x="206" y="68"/>
                  <a:pt x="206" y="101"/>
                </a:cubicBezTo>
                <a:cubicBezTo>
                  <a:pt x="206" y="137"/>
                  <a:pt x="198" y="175"/>
                  <a:pt x="184" y="212"/>
                </a:cubicBezTo>
                <a:cubicBezTo>
                  <a:pt x="170" y="250"/>
                  <a:pt x="151" y="281"/>
                  <a:pt x="129" y="307"/>
                </a:cubicBezTo>
                <a:cubicBezTo>
                  <a:pt x="107" y="331"/>
                  <a:pt x="85" y="343"/>
                  <a:pt x="65" y="343"/>
                </a:cubicBezTo>
                <a:lnTo>
                  <a:pt x="62" y="343"/>
                </a:lnTo>
                <a:cubicBezTo>
                  <a:pt x="50" y="343"/>
                  <a:pt x="39" y="340"/>
                  <a:pt x="31" y="334"/>
                </a:cubicBezTo>
                <a:cubicBezTo>
                  <a:pt x="23" y="327"/>
                  <a:pt x="16" y="319"/>
                  <a:pt x="12" y="308"/>
                </a:cubicBezTo>
                <a:cubicBezTo>
                  <a:pt x="8" y="298"/>
                  <a:pt x="5" y="287"/>
                  <a:pt x="3" y="275"/>
                </a:cubicBezTo>
                <a:cubicBezTo>
                  <a:pt x="1" y="264"/>
                  <a:pt x="0" y="253"/>
                  <a:pt x="0" y="242"/>
                </a:cubicBezTo>
                <a:moveTo>
                  <a:pt x="168" y="67"/>
                </a:moveTo>
                <a:cubicBezTo>
                  <a:pt x="168" y="34"/>
                  <a:pt x="159" y="18"/>
                  <a:pt x="142" y="18"/>
                </a:cubicBezTo>
                <a:cubicBezTo>
                  <a:pt x="131" y="18"/>
                  <a:pt x="120" y="25"/>
                  <a:pt x="109" y="39"/>
                </a:cubicBezTo>
                <a:cubicBezTo>
                  <a:pt x="98" y="54"/>
                  <a:pt x="89" y="70"/>
                  <a:pt x="82" y="88"/>
                </a:cubicBezTo>
                <a:cubicBezTo>
                  <a:pt x="75" y="106"/>
                  <a:pt x="70" y="122"/>
                  <a:pt x="66" y="136"/>
                </a:cubicBezTo>
                <a:cubicBezTo>
                  <a:pt x="62" y="150"/>
                  <a:pt x="60" y="158"/>
                  <a:pt x="60" y="160"/>
                </a:cubicBezTo>
                <a:cubicBezTo>
                  <a:pt x="75" y="160"/>
                  <a:pt x="91" y="160"/>
                  <a:pt x="106" y="160"/>
                </a:cubicBezTo>
                <a:lnTo>
                  <a:pt x="153" y="160"/>
                </a:lnTo>
                <a:cubicBezTo>
                  <a:pt x="153" y="160"/>
                  <a:pt x="154" y="154"/>
                  <a:pt x="156" y="144"/>
                </a:cubicBezTo>
                <a:cubicBezTo>
                  <a:pt x="159" y="134"/>
                  <a:pt x="161" y="121"/>
                  <a:pt x="164" y="106"/>
                </a:cubicBezTo>
                <a:cubicBezTo>
                  <a:pt x="167" y="90"/>
                  <a:pt x="168" y="77"/>
                  <a:pt x="168" y="67"/>
                </a:cubicBezTo>
                <a:moveTo>
                  <a:pt x="38" y="274"/>
                </a:moveTo>
                <a:cubicBezTo>
                  <a:pt x="38" y="309"/>
                  <a:pt x="47" y="326"/>
                  <a:pt x="64" y="326"/>
                </a:cubicBezTo>
                <a:cubicBezTo>
                  <a:pt x="69" y="326"/>
                  <a:pt x="74" y="324"/>
                  <a:pt x="79" y="321"/>
                </a:cubicBezTo>
                <a:cubicBezTo>
                  <a:pt x="85" y="318"/>
                  <a:pt x="91" y="312"/>
                  <a:pt x="99" y="303"/>
                </a:cubicBezTo>
                <a:cubicBezTo>
                  <a:pt x="107" y="294"/>
                  <a:pt x="114" y="279"/>
                  <a:pt x="122" y="260"/>
                </a:cubicBezTo>
                <a:cubicBezTo>
                  <a:pt x="130" y="241"/>
                  <a:pt x="137" y="218"/>
                  <a:pt x="145" y="190"/>
                </a:cubicBezTo>
                <a:lnTo>
                  <a:pt x="147" y="182"/>
                </a:lnTo>
                <a:lnTo>
                  <a:pt x="54" y="182"/>
                </a:lnTo>
                <a:cubicBezTo>
                  <a:pt x="54" y="183"/>
                  <a:pt x="53" y="189"/>
                  <a:pt x="50" y="200"/>
                </a:cubicBezTo>
                <a:cubicBezTo>
                  <a:pt x="47" y="212"/>
                  <a:pt x="44" y="224"/>
                  <a:pt x="41" y="238"/>
                </a:cubicBezTo>
                <a:cubicBezTo>
                  <a:pt x="39" y="252"/>
                  <a:pt x="38" y="264"/>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1" name=""/>
          <p:cNvSpPr/>
          <p:nvPr/>
        </p:nvSpPr>
        <p:spPr>
          <a:xfrm>
            <a:off x="9810720" y="1705320"/>
            <a:ext cx="127440" cy="731160"/>
          </a:xfrm>
          <a:custGeom>
            <a:avLst/>
            <a:gdLst/>
            <a:ahLst/>
            <a:rect l="0" t="0" r="r" b="b"/>
            <a:pathLst>
              <a:path w="354" h="2031">
                <a:moveTo>
                  <a:pt x="0" y="6"/>
                </a:moveTo>
                <a:cubicBezTo>
                  <a:pt x="0" y="2"/>
                  <a:pt x="4" y="0"/>
                  <a:pt x="12" y="0"/>
                </a:cubicBezTo>
                <a:lnTo>
                  <a:pt x="18" y="0"/>
                </a:lnTo>
                <a:lnTo>
                  <a:pt x="22" y="0"/>
                </a:lnTo>
                <a:cubicBezTo>
                  <a:pt x="25" y="0"/>
                  <a:pt x="30" y="2"/>
                  <a:pt x="34" y="5"/>
                </a:cubicBezTo>
                <a:cubicBezTo>
                  <a:pt x="37" y="8"/>
                  <a:pt x="46" y="18"/>
                  <a:pt x="59" y="34"/>
                </a:cubicBezTo>
                <a:cubicBezTo>
                  <a:pt x="255" y="256"/>
                  <a:pt x="354" y="584"/>
                  <a:pt x="354" y="1015"/>
                </a:cubicBezTo>
                <a:cubicBezTo>
                  <a:pt x="354" y="1447"/>
                  <a:pt x="255" y="1774"/>
                  <a:pt x="59" y="1996"/>
                </a:cubicBezTo>
                <a:cubicBezTo>
                  <a:pt x="40" y="2019"/>
                  <a:pt x="27" y="2031"/>
                  <a:pt x="22" y="2031"/>
                </a:cubicBezTo>
                <a:cubicBezTo>
                  <a:pt x="22" y="2031"/>
                  <a:pt x="21" y="2031"/>
                  <a:pt x="20" y="2031"/>
                </a:cubicBezTo>
                <a:cubicBezTo>
                  <a:pt x="18" y="2031"/>
                  <a:pt x="17" y="2031"/>
                  <a:pt x="16" y="2030"/>
                </a:cubicBezTo>
                <a:cubicBezTo>
                  <a:pt x="15" y="2030"/>
                  <a:pt x="15" y="2030"/>
                  <a:pt x="14" y="2030"/>
                </a:cubicBezTo>
                <a:cubicBezTo>
                  <a:pt x="13" y="2030"/>
                  <a:pt x="12" y="2030"/>
                  <a:pt x="11" y="2031"/>
                </a:cubicBezTo>
                <a:cubicBezTo>
                  <a:pt x="4" y="2031"/>
                  <a:pt x="0" y="2028"/>
                  <a:pt x="0" y="2023"/>
                </a:cubicBezTo>
                <a:cubicBezTo>
                  <a:pt x="0" y="2022"/>
                  <a:pt x="4" y="2016"/>
                  <a:pt x="12" y="2006"/>
                </a:cubicBezTo>
                <a:cubicBezTo>
                  <a:pt x="19" y="1997"/>
                  <a:pt x="31" y="1982"/>
                  <a:pt x="45" y="1963"/>
                </a:cubicBezTo>
                <a:cubicBezTo>
                  <a:pt x="59" y="1944"/>
                  <a:pt x="74" y="1922"/>
                  <a:pt x="89" y="1897"/>
                </a:cubicBezTo>
                <a:cubicBezTo>
                  <a:pt x="104" y="1872"/>
                  <a:pt x="121" y="1840"/>
                  <a:pt x="140" y="1801"/>
                </a:cubicBezTo>
                <a:cubicBezTo>
                  <a:pt x="158" y="1762"/>
                  <a:pt x="175" y="1721"/>
                  <a:pt x="189" y="1677"/>
                </a:cubicBezTo>
                <a:cubicBezTo>
                  <a:pt x="249" y="1500"/>
                  <a:pt x="278" y="1280"/>
                  <a:pt x="278" y="1015"/>
                </a:cubicBezTo>
                <a:cubicBezTo>
                  <a:pt x="278" y="947"/>
                  <a:pt x="277" y="884"/>
                  <a:pt x="274" y="825"/>
                </a:cubicBezTo>
                <a:cubicBezTo>
                  <a:pt x="271" y="767"/>
                  <a:pt x="264" y="699"/>
                  <a:pt x="253" y="623"/>
                </a:cubicBezTo>
                <a:cubicBezTo>
                  <a:pt x="242" y="547"/>
                  <a:pt x="227" y="477"/>
                  <a:pt x="208" y="413"/>
                </a:cubicBezTo>
                <a:cubicBezTo>
                  <a:pt x="189" y="348"/>
                  <a:pt x="163" y="281"/>
                  <a:pt x="130" y="211"/>
                </a:cubicBezTo>
                <a:cubicBezTo>
                  <a:pt x="97" y="142"/>
                  <a:pt x="58" y="79"/>
                  <a:pt x="12" y="23"/>
                </a:cubicBezTo>
                <a:cubicBezTo>
                  <a:pt x="4" y="14"/>
                  <a:pt x="0" y="8"/>
                  <a:pt x="0" y="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2" name=""/>
          <p:cNvSpPr/>
          <p:nvPr/>
        </p:nvSpPr>
        <p:spPr>
          <a:xfrm>
            <a:off x="10034640" y="1705320"/>
            <a:ext cx="57600" cy="730800"/>
          </a:xfrm>
          <a:custGeom>
            <a:avLst/>
            <a:gdLst/>
            <a:ahLst/>
            <a:rect l="0" t="0" r="r" b="b"/>
            <a:pathLst>
              <a:path w="160" h="2030">
                <a:moveTo>
                  <a:pt x="27" y="0"/>
                </a:moveTo>
                <a:cubicBezTo>
                  <a:pt x="27" y="244"/>
                  <a:pt x="27" y="583"/>
                  <a:pt x="27" y="1016"/>
                </a:cubicBezTo>
                <a:cubicBezTo>
                  <a:pt x="27" y="1448"/>
                  <a:pt x="27" y="1786"/>
                  <a:pt x="27" y="2030"/>
                </a:cubicBezTo>
                <a:lnTo>
                  <a:pt x="0" y="2030"/>
                </a:lnTo>
                <a:cubicBezTo>
                  <a:pt x="0" y="1806"/>
                  <a:pt x="0" y="1468"/>
                  <a:pt x="0" y="1016"/>
                </a:cubicBezTo>
                <a:cubicBezTo>
                  <a:pt x="0" y="582"/>
                  <a:pt x="0" y="243"/>
                  <a:pt x="0" y="0"/>
                </a:cubicBezTo>
                <a:lnTo>
                  <a:pt x="27" y="0"/>
                </a:lnTo>
                <a:moveTo>
                  <a:pt x="159" y="0"/>
                </a:moveTo>
                <a:cubicBezTo>
                  <a:pt x="159" y="224"/>
                  <a:pt x="160" y="563"/>
                  <a:pt x="160" y="1016"/>
                </a:cubicBezTo>
                <a:cubicBezTo>
                  <a:pt x="160" y="1469"/>
                  <a:pt x="160" y="1807"/>
                  <a:pt x="160" y="2030"/>
                </a:cubicBezTo>
                <a:lnTo>
                  <a:pt x="133" y="2030"/>
                </a:lnTo>
                <a:cubicBezTo>
                  <a:pt x="133" y="1786"/>
                  <a:pt x="133" y="1448"/>
                  <a:pt x="133" y="1016"/>
                </a:cubicBezTo>
                <a:cubicBezTo>
                  <a:pt x="133" y="583"/>
                  <a:pt x="133" y="244"/>
                  <a:pt x="133" y="0"/>
                </a:cubicBezTo>
                <a:lnTo>
                  <a:pt x="159"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3" name=""/>
          <p:cNvSpPr/>
          <p:nvPr/>
        </p:nvSpPr>
        <p:spPr>
          <a:xfrm>
            <a:off x="10147680" y="1657080"/>
            <a:ext cx="69120" cy="115200"/>
          </a:xfrm>
          <a:custGeom>
            <a:avLst/>
            <a:gdLst/>
            <a:ahLst/>
            <a:rect l="0" t="0" r="r" b="b"/>
            <a:pathLst>
              <a:path w="192" h="320">
                <a:moveTo>
                  <a:pt x="29" y="115"/>
                </a:moveTo>
                <a:cubicBezTo>
                  <a:pt x="20" y="115"/>
                  <a:pt x="13" y="112"/>
                  <a:pt x="8" y="106"/>
                </a:cubicBezTo>
                <a:cubicBezTo>
                  <a:pt x="3" y="100"/>
                  <a:pt x="0" y="93"/>
                  <a:pt x="0" y="85"/>
                </a:cubicBezTo>
                <a:cubicBezTo>
                  <a:pt x="0" y="62"/>
                  <a:pt x="8" y="43"/>
                  <a:pt x="25" y="26"/>
                </a:cubicBezTo>
                <a:cubicBezTo>
                  <a:pt x="43" y="10"/>
                  <a:pt x="64" y="0"/>
                  <a:pt x="89" y="0"/>
                </a:cubicBezTo>
                <a:cubicBezTo>
                  <a:pt x="119" y="0"/>
                  <a:pt x="143" y="10"/>
                  <a:pt x="162" y="28"/>
                </a:cubicBezTo>
                <a:cubicBezTo>
                  <a:pt x="182" y="46"/>
                  <a:pt x="192" y="69"/>
                  <a:pt x="192" y="97"/>
                </a:cubicBezTo>
                <a:cubicBezTo>
                  <a:pt x="192" y="111"/>
                  <a:pt x="189" y="124"/>
                  <a:pt x="182" y="137"/>
                </a:cubicBezTo>
                <a:cubicBezTo>
                  <a:pt x="176" y="149"/>
                  <a:pt x="168" y="160"/>
                  <a:pt x="159" y="169"/>
                </a:cubicBezTo>
                <a:cubicBezTo>
                  <a:pt x="150" y="178"/>
                  <a:pt x="138" y="190"/>
                  <a:pt x="121" y="205"/>
                </a:cubicBezTo>
                <a:cubicBezTo>
                  <a:pt x="110" y="214"/>
                  <a:pt x="94" y="229"/>
                  <a:pt x="73" y="249"/>
                </a:cubicBezTo>
                <a:lnTo>
                  <a:pt x="45" y="275"/>
                </a:lnTo>
                <a:lnTo>
                  <a:pt x="81" y="276"/>
                </a:lnTo>
                <a:cubicBezTo>
                  <a:pt x="131" y="276"/>
                  <a:pt x="158" y="275"/>
                  <a:pt x="161" y="273"/>
                </a:cubicBezTo>
                <a:cubicBezTo>
                  <a:pt x="163" y="273"/>
                  <a:pt x="167" y="259"/>
                  <a:pt x="173" y="231"/>
                </a:cubicBezTo>
                <a:lnTo>
                  <a:pt x="173" y="229"/>
                </a:lnTo>
                <a:lnTo>
                  <a:pt x="192" y="229"/>
                </a:lnTo>
                <a:lnTo>
                  <a:pt x="192" y="231"/>
                </a:lnTo>
                <a:cubicBezTo>
                  <a:pt x="192" y="232"/>
                  <a:pt x="189" y="246"/>
                  <a:pt x="186" y="274"/>
                </a:cubicBezTo>
                <a:cubicBezTo>
                  <a:pt x="182" y="302"/>
                  <a:pt x="179" y="317"/>
                  <a:pt x="178" y="318"/>
                </a:cubicBezTo>
                <a:lnTo>
                  <a:pt x="178" y="320"/>
                </a:lnTo>
                <a:lnTo>
                  <a:pt x="0" y="320"/>
                </a:lnTo>
                <a:lnTo>
                  <a:pt x="0" y="311"/>
                </a:lnTo>
                <a:lnTo>
                  <a:pt x="0" y="305"/>
                </a:lnTo>
                <a:cubicBezTo>
                  <a:pt x="0" y="303"/>
                  <a:pt x="1" y="300"/>
                  <a:pt x="3" y="298"/>
                </a:cubicBezTo>
                <a:cubicBezTo>
                  <a:pt x="5" y="295"/>
                  <a:pt x="10" y="290"/>
                  <a:pt x="17" y="281"/>
                </a:cubicBezTo>
                <a:cubicBezTo>
                  <a:pt x="26" y="271"/>
                  <a:pt x="35" y="262"/>
                  <a:pt x="42" y="254"/>
                </a:cubicBezTo>
                <a:cubicBezTo>
                  <a:pt x="45" y="251"/>
                  <a:pt x="50" y="245"/>
                  <a:pt x="58" y="237"/>
                </a:cubicBezTo>
                <a:cubicBezTo>
                  <a:pt x="66" y="228"/>
                  <a:pt x="72" y="222"/>
                  <a:pt x="75" y="219"/>
                </a:cubicBezTo>
                <a:cubicBezTo>
                  <a:pt x="78" y="216"/>
                  <a:pt x="82" y="210"/>
                  <a:pt x="89" y="203"/>
                </a:cubicBezTo>
                <a:cubicBezTo>
                  <a:pt x="95" y="196"/>
                  <a:pt x="99" y="190"/>
                  <a:pt x="102" y="187"/>
                </a:cubicBezTo>
                <a:cubicBezTo>
                  <a:pt x="104" y="183"/>
                  <a:pt x="108" y="179"/>
                  <a:pt x="113" y="173"/>
                </a:cubicBezTo>
                <a:cubicBezTo>
                  <a:pt x="118" y="166"/>
                  <a:pt x="121" y="161"/>
                  <a:pt x="123" y="157"/>
                </a:cubicBezTo>
                <a:cubicBezTo>
                  <a:pt x="125" y="153"/>
                  <a:pt x="127" y="148"/>
                  <a:pt x="130" y="143"/>
                </a:cubicBezTo>
                <a:cubicBezTo>
                  <a:pt x="133" y="138"/>
                  <a:pt x="135" y="133"/>
                  <a:pt x="136" y="128"/>
                </a:cubicBezTo>
                <a:cubicBezTo>
                  <a:pt x="138" y="123"/>
                  <a:pt x="139" y="118"/>
                  <a:pt x="140" y="114"/>
                </a:cubicBezTo>
                <a:cubicBezTo>
                  <a:pt x="141" y="109"/>
                  <a:pt x="141" y="104"/>
                  <a:pt x="141" y="98"/>
                </a:cubicBezTo>
                <a:cubicBezTo>
                  <a:pt x="141" y="78"/>
                  <a:pt x="136" y="60"/>
                  <a:pt x="125" y="46"/>
                </a:cubicBezTo>
                <a:cubicBezTo>
                  <a:pt x="114" y="31"/>
                  <a:pt x="99" y="24"/>
                  <a:pt x="78" y="24"/>
                </a:cubicBezTo>
                <a:cubicBezTo>
                  <a:pt x="68" y="24"/>
                  <a:pt x="59" y="26"/>
                  <a:pt x="51" y="32"/>
                </a:cubicBezTo>
                <a:cubicBezTo>
                  <a:pt x="43" y="37"/>
                  <a:pt x="37" y="43"/>
                  <a:pt x="34" y="48"/>
                </a:cubicBezTo>
                <a:cubicBezTo>
                  <a:pt x="31" y="53"/>
                  <a:pt x="29" y="56"/>
                  <a:pt x="29" y="57"/>
                </a:cubicBezTo>
                <a:cubicBezTo>
                  <a:pt x="29" y="57"/>
                  <a:pt x="30" y="57"/>
                  <a:pt x="32" y="57"/>
                </a:cubicBezTo>
                <a:cubicBezTo>
                  <a:pt x="37" y="57"/>
                  <a:pt x="43" y="59"/>
                  <a:pt x="49" y="64"/>
                </a:cubicBezTo>
                <a:cubicBezTo>
                  <a:pt x="55" y="68"/>
                  <a:pt x="58" y="76"/>
                  <a:pt x="58" y="86"/>
                </a:cubicBezTo>
                <a:cubicBezTo>
                  <a:pt x="58" y="94"/>
                  <a:pt x="56" y="101"/>
                  <a:pt x="51" y="106"/>
                </a:cubicBezTo>
                <a:cubicBezTo>
                  <a:pt x="46" y="111"/>
                  <a:pt x="38" y="114"/>
                  <a:pt x="29" y="11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4" name=""/>
          <p:cNvSpPr/>
          <p:nvPr/>
        </p:nvSpPr>
        <p:spPr>
          <a:xfrm>
            <a:off x="3211560" y="2868480"/>
            <a:ext cx="162360" cy="57240"/>
          </a:xfrm>
          <a:custGeom>
            <a:avLst/>
            <a:gdLst/>
            <a:ahLst/>
            <a:rect l="0" t="0" r="r" b="b"/>
            <a:pathLst>
              <a:path w="451" h="159">
                <a:moveTo>
                  <a:pt x="0" y="15"/>
                </a:moveTo>
                <a:cubicBezTo>
                  <a:pt x="0" y="8"/>
                  <a:pt x="3" y="3"/>
                  <a:pt x="9" y="0"/>
                </a:cubicBezTo>
                <a:lnTo>
                  <a:pt x="441" y="0"/>
                </a:lnTo>
                <a:cubicBezTo>
                  <a:pt x="448" y="4"/>
                  <a:pt x="451" y="8"/>
                  <a:pt x="451" y="15"/>
                </a:cubicBezTo>
                <a:cubicBezTo>
                  <a:pt x="451" y="19"/>
                  <a:pt x="448" y="24"/>
                  <a:pt x="442" y="27"/>
                </a:cubicBezTo>
                <a:lnTo>
                  <a:pt x="226" y="28"/>
                </a:lnTo>
                <a:lnTo>
                  <a:pt x="11" y="28"/>
                </a:lnTo>
                <a:cubicBezTo>
                  <a:pt x="3" y="26"/>
                  <a:pt x="0" y="21"/>
                  <a:pt x="0" y="15"/>
                </a:cubicBezTo>
                <a:moveTo>
                  <a:pt x="0" y="146"/>
                </a:moveTo>
                <a:cubicBezTo>
                  <a:pt x="0" y="139"/>
                  <a:pt x="3" y="135"/>
                  <a:pt x="11" y="132"/>
                </a:cubicBezTo>
                <a:lnTo>
                  <a:pt x="442" y="132"/>
                </a:lnTo>
                <a:cubicBezTo>
                  <a:pt x="448" y="137"/>
                  <a:pt x="451" y="141"/>
                  <a:pt x="451" y="146"/>
                </a:cubicBezTo>
                <a:cubicBezTo>
                  <a:pt x="451" y="152"/>
                  <a:pt x="448" y="156"/>
                  <a:pt x="441" y="159"/>
                </a:cubicBezTo>
                <a:lnTo>
                  <a:pt x="9" y="159"/>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5" name=""/>
          <p:cNvSpPr/>
          <p:nvPr/>
        </p:nvSpPr>
        <p:spPr>
          <a:xfrm>
            <a:off x="3493800" y="2557080"/>
            <a:ext cx="57960" cy="680040"/>
          </a:xfrm>
          <a:custGeom>
            <a:avLst/>
            <a:gdLst/>
            <a:ahLst/>
            <a:rect l="0" t="0" r="r" b="b"/>
            <a:pathLst>
              <a:path w="161" h="1889">
                <a:moveTo>
                  <a:pt x="27" y="0"/>
                </a:moveTo>
                <a:cubicBezTo>
                  <a:pt x="27" y="227"/>
                  <a:pt x="28" y="542"/>
                  <a:pt x="28" y="944"/>
                </a:cubicBezTo>
                <a:cubicBezTo>
                  <a:pt x="28" y="1347"/>
                  <a:pt x="27" y="1662"/>
                  <a:pt x="27" y="1889"/>
                </a:cubicBezTo>
                <a:lnTo>
                  <a:pt x="1" y="1889"/>
                </a:lnTo>
                <a:cubicBezTo>
                  <a:pt x="1" y="1681"/>
                  <a:pt x="1" y="1365"/>
                  <a:pt x="0" y="944"/>
                </a:cubicBezTo>
                <a:cubicBezTo>
                  <a:pt x="0" y="541"/>
                  <a:pt x="0" y="226"/>
                  <a:pt x="1" y="0"/>
                </a:cubicBezTo>
                <a:lnTo>
                  <a:pt x="27" y="0"/>
                </a:lnTo>
                <a:moveTo>
                  <a:pt x="160" y="0"/>
                </a:moveTo>
                <a:cubicBezTo>
                  <a:pt x="160" y="208"/>
                  <a:pt x="160" y="523"/>
                  <a:pt x="160" y="944"/>
                </a:cubicBezTo>
                <a:cubicBezTo>
                  <a:pt x="161" y="1366"/>
                  <a:pt x="161" y="1682"/>
                  <a:pt x="161" y="1889"/>
                </a:cubicBezTo>
                <a:lnTo>
                  <a:pt x="134" y="1889"/>
                </a:lnTo>
                <a:cubicBezTo>
                  <a:pt x="133" y="1662"/>
                  <a:pt x="133" y="1347"/>
                  <a:pt x="133" y="944"/>
                </a:cubicBezTo>
                <a:cubicBezTo>
                  <a:pt x="133" y="542"/>
                  <a:pt x="133" y="227"/>
                  <a:pt x="134" y="0"/>
                </a:cubicBezTo>
                <a:lnTo>
                  <a:pt x="16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6" name=""/>
          <p:cNvSpPr/>
          <p:nvPr/>
        </p:nvSpPr>
        <p:spPr>
          <a:xfrm>
            <a:off x="3610800" y="2892240"/>
            <a:ext cx="149040" cy="10080"/>
          </a:xfrm>
          <a:custGeom>
            <a:avLst/>
            <a:gdLst/>
            <a:ahLst/>
            <a:rect l="0" t="0" r="r" b="b"/>
            <a:pathLst>
              <a:path w="414" h="28">
                <a:moveTo>
                  <a:pt x="10" y="0"/>
                </a:moveTo>
                <a:lnTo>
                  <a:pt x="404" y="0"/>
                </a:lnTo>
                <a:cubicBezTo>
                  <a:pt x="410" y="3"/>
                  <a:pt x="414" y="8"/>
                  <a:pt x="414" y="13"/>
                </a:cubicBezTo>
                <a:cubicBezTo>
                  <a:pt x="414" y="19"/>
                  <a:pt x="410" y="23"/>
                  <a:pt x="404" y="28"/>
                </a:cubicBezTo>
                <a:lnTo>
                  <a:pt x="10" y="28"/>
                </a:lnTo>
                <a:cubicBezTo>
                  <a:pt x="3" y="24"/>
                  <a:pt x="0" y="19"/>
                  <a:pt x="0" y="13"/>
                </a:cubicBezTo>
                <a:cubicBezTo>
                  <a:pt x="0" y="7"/>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7" name=""/>
          <p:cNvSpPr/>
          <p:nvPr/>
        </p:nvSpPr>
        <p:spPr>
          <a:xfrm>
            <a:off x="4384800" y="2621520"/>
            <a:ext cx="134280" cy="219240"/>
          </a:xfrm>
          <a:custGeom>
            <a:avLst/>
            <a:gdLst/>
            <a:ahLst/>
            <a:rect l="0" t="0" r="r" b="b"/>
            <a:pathLst>
              <a:path w="373" h="609">
                <a:moveTo>
                  <a:pt x="4" y="609"/>
                </a:moveTo>
                <a:cubicBezTo>
                  <a:pt x="1" y="606"/>
                  <a:pt x="0" y="605"/>
                  <a:pt x="0" y="604"/>
                </a:cubicBezTo>
                <a:cubicBezTo>
                  <a:pt x="0" y="602"/>
                  <a:pt x="18" y="530"/>
                  <a:pt x="53" y="387"/>
                </a:cubicBezTo>
                <a:cubicBezTo>
                  <a:pt x="89" y="243"/>
                  <a:pt x="108" y="169"/>
                  <a:pt x="110" y="162"/>
                </a:cubicBezTo>
                <a:cubicBezTo>
                  <a:pt x="120" y="132"/>
                  <a:pt x="133" y="105"/>
                  <a:pt x="149" y="82"/>
                </a:cubicBezTo>
                <a:cubicBezTo>
                  <a:pt x="164" y="59"/>
                  <a:pt x="179" y="42"/>
                  <a:pt x="193" y="32"/>
                </a:cubicBezTo>
                <a:cubicBezTo>
                  <a:pt x="219" y="11"/>
                  <a:pt x="246" y="0"/>
                  <a:pt x="274" y="0"/>
                </a:cubicBezTo>
                <a:lnTo>
                  <a:pt x="276" y="0"/>
                </a:lnTo>
                <a:cubicBezTo>
                  <a:pt x="305" y="0"/>
                  <a:pt x="328" y="9"/>
                  <a:pt x="346" y="26"/>
                </a:cubicBezTo>
                <a:cubicBezTo>
                  <a:pt x="364" y="43"/>
                  <a:pt x="373" y="65"/>
                  <a:pt x="373" y="91"/>
                </a:cubicBezTo>
                <a:cubicBezTo>
                  <a:pt x="373" y="139"/>
                  <a:pt x="349" y="178"/>
                  <a:pt x="303" y="209"/>
                </a:cubicBezTo>
                <a:lnTo>
                  <a:pt x="311" y="218"/>
                </a:lnTo>
                <a:cubicBezTo>
                  <a:pt x="334" y="241"/>
                  <a:pt x="346" y="270"/>
                  <a:pt x="346" y="306"/>
                </a:cubicBezTo>
                <a:cubicBezTo>
                  <a:pt x="346" y="358"/>
                  <a:pt x="327" y="401"/>
                  <a:pt x="288" y="434"/>
                </a:cubicBezTo>
                <a:cubicBezTo>
                  <a:pt x="249" y="467"/>
                  <a:pt x="206" y="484"/>
                  <a:pt x="158" y="485"/>
                </a:cubicBezTo>
                <a:cubicBezTo>
                  <a:pt x="145" y="485"/>
                  <a:pt x="132" y="483"/>
                  <a:pt x="122" y="479"/>
                </a:cubicBezTo>
                <a:cubicBezTo>
                  <a:pt x="111" y="476"/>
                  <a:pt x="102" y="471"/>
                  <a:pt x="96" y="466"/>
                </a:cubicBezTo>
                <a:cubicBezTo>
                  <a:pt x="90" y="461"/>
                  <a:pt x="85" y="456"/>
                  <a:pt x="81" y="451"/>
                </a:cubicBezTo>
                <a:cubicBezTo>
                  <a:pt x="77" y="445"/>
                  <a:pt x="75" y="441"/>
                  <a:pt x="73" y="438"/>
                </a:cubicBezTo>
                <a:cubicBezTo>
                  <a:pt x="71" y="435"/>
                  <a:pt x="70" y="434"/>
                  <a:pt x="69" y="434"/>
                </a:cubicBezTo>
                <a:lnTo>
                  <a:pt x="26" y="605"/>
                </a:lnTo>
                <a:cubicBezTo>
                  <a:pt x="25" y="608"/>
                  <a:pt x="21" y="609"/>
                  <a:pt x="13" y="609"/>
                </a:cubicBezTo>
                <a:lnTo>
                  <a:pt x="4" y="609"/>
                </a:lnTo>
                <a:moveTo>
                  <a:pt x="223" y="185"/>
                </a:moveTo>
                <a:cubicBezTo>
                  <a:pt x="241" y="185"/>
                  <a:pt x="257" y="188"/>
                  <a:pt x="273" y="193"/>
                </a:cubicBezTo>
                <a:lnTo>
                  <a:pt x="277" y="191"/>
                </a:lnTo>
                <a:cubicBezTo>
                  <a:pt x="278" y="190"/>
                  <a:pt x="280" y="188"/>
                  <a:pt x="281" y="187"/>
                </a:cubicBezTo>
                <a:cubicBezTo>
                  <a:pt x="284" y="185"/>
                  <a:pt x="286" y="183"/>
                  <a:pt x="289" y="180"/>
                </a:cubicBezTo>
                <a:cubicBezTo>
                  <a:pt x="292" y="177"/>
                  <a:pt x="295" y="174"/>
                  <a:pt x="297" y="170"/>
                </a:cubicBezTo>
                <a:cubicBezTo>
                  <a:pt x="299" y="167"/>
                  <a:pt x="302" y="163"/>
                  <a:pt x="305" y="158"/>
                </a:cubicBezTo>
                <a:cubicBezTo>
                  <a:pt x="307" y="153"/>
                  <a:pt x="310" y="148"/>
                  <a:pt x="313" y="142"/>
                </a:cubicBezTo>
                <a:cubicBezTo>
                  <a:pt x="315" y="136"/>
                  <a:pt x="317" y="130"/>
                  <a:pt x="319" y="122"/>
                </a:cubicBezTo>
                <a:cubicBezTo>
                  <a:pt x="320" y="115"/>
                  <a:pt x="322" y="107"/>
                  <a:pt x="324" y="98"/>
                </a:cubicBezTo>
                <a:cubicBezTo>
                  <a:pt x="325" y="94"/>
                  <a:pt x="326" y="87"/>
                  <a:pt x="326" y="76"/>
                </a:cubicBezTo>
                <a:cubicBezTo>
                  <a:pt x="326" y="68"/>
                  <a:pt x="325" y="62"/>
                  <a:pt x="325" y="60"/>
                </a:cubicBezTo>
                <a:cubicBezTo>
                  <a:pt x="318" y="37"/>
                  <a:pt x="301" y="26"/>
                  <a:pt x="272" y="26"/>
                </a:cubicBezTo>
                <a:cubicBezTo>
                  <a:pt x="254" y="26"/>
                  <a:pt x="236" y="31"/>
                  <a:pt x="219" y="42"/>
                </a:cubicBezTo>
                <a:cubicBezTo>
                  <a:pt x="202" y="53"/>
                  <a:pt x="189" y="67"/>
                  <a:pt x="178" y="83"/>
                </a:cubicBezTo>
                <a:cubicBezTo>
                  <a:pt x="167" y="100"/>
                  <a:pt x="158" y="115"/>
                  <a:pt x="151" y="129"/>
                </a:cubicBezTo>
                <a:cubicBezTo>
                  <a:pt x="145" y="143"/>
                  <a:pt x="139" y="157"/>
                  <a:pt x="136" y="169"/>
                </a:cubicBezTo>
                <a:cubicBezTo>
                  <a:pt x="134" y="176"/>
                  <a:pt x="125" y="209"/>
                  <a:pt x="110" y="269"/>
                </a:cubicBezTo>
                <a:cubicBezTo>
                  <a:pt x="95" y="329"/>
                  <a:pt x="88" y="360"/>
                  <a:pt x="87" y="364"/>
                </a:cubicBezTo>
                <a:cubicBezTo>
                  <a:pt x="87" y="367"/>
                  <a:pt x="86" y="371"/>
                  <a:pt x="86" y="379"/>
                </a:cubicBezTo>
                <a:cubicBezTo>
                  <a:pt x="86" y="400"/>
                  <a:pt x="91" y="418"/>
                  <a:pt x="101" y="432"/>
                </a:cubicBezTo>
                <a:cubicBezTo>
                  <a:pt x="115" y="451"/>
                  <a:pt x="135" y="460"/>
                  <a:pt x="160" y="460"/>
                </a:cubicBezTo>
                <a:cubicBezTo>
                  <a:pt x="179" y="460"/>
                  <a:pt x="199" y="455"/>
                  <a:pt x="220" y="443"/>
                </a:cubicBezTo>
                <a:cubicBezTo>
                  <a:pt x="242" y="432"/>
                  <a:pt x="259" y="413"/>
                  <a:pt x="272" y="385"/>
                </a:cubicBezTo>
                <a:cubicBezTo>
                  <a:pt x="279" y="370"/>
                  <a:pt x="285" y="353"/>
                  <a:pt x="289" y="333"/>
                </a:cubicBezTo>
                <a:cubicBezTo>
                  <a:pt x="293" y="313"/>
                  <a:pt x="294" y="298"/>
                  <a:pt x="294" y="288"/>
                </a:cubicBezTo>
                <a:cubicBezTo>
                  <a:pt x="294" y="262"/>
                  <a:pt x="287" y="241"/>
                  <a:pt x="270" y="225"/>
                </a:cubicBezTo>
                <a:cubicBezTo>
                  <a:pt x="251" y="232"/>
                  <a:pt x="234" y="235"/>
                  <a:pt x="219" y="235"/>
                </a:cubicBezTo>
                <a:lnTo>
                  <a:pt x="212" y="235"/>
                </a:lnTo>
                <a:cubicBezTo>
                  <a:pt x="177" y="235"/>
                  <a:pt x="159" y="228"/>
                  <a:pt x="159" y="214"/>
                </a:cubicBezTo>
                <a:cubicBezTo>
                  <a:pt x="159" y="211"/>
                  <a:pt x="159" y="207"/>
                  <a:pt x="161" y="204"/>
                </a:cubicBezTo>
                <a:cubicBezTo>
                  <a:pt x="167" y="192"/>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8" name=""/>
          <p:cNvSpPr/>
          <p:nvPr/>
        </p:nvSpPr>
        <p:spPr>
          <a:xfrm>
            <a:off x="4528440" y="2721960"/>
            <a:ext cx="53640" cy="110160"/>
          </a:xfrm>
          <a:custGeom>
            <a:avLst/>
            <a:gdLst/>
            <a:ahLst/>
            <a:rect l="0" t="0" r="r" b="b"/>
            <a:pathLst>
              <a:path w="149" h="306">
                <a:moveTo>
                  <a:pt x="3" y="115"/>
                </a:moveTo>
                <a:cubicBezTo>
                  <a:pt x="1" y="113"/>
                  <a:pt x="0" y="111"/>
                  <a:pt x="0" y="111"/>
                </a:cubicBezTo>
                <a:cubicBezTo>
                  <a:pt x="0" y="109"/>
                  <a:pt x="0" y="107"/>
                  <a:pt x="1" y="103"/>
                </a:cubicBezTo>
                <a:cubicBezTo>
                  <a:pt x="2" y="99"/>
                  <a:pt x="3" y="97"/>
                  <a:pt x="3" y="96"/>
                </a:cubicBezTo>
                <a:cubicBezTo>
                  <a:pt x="4" y="95"/>
                  <a:pt x="5" y="94"/>
                  <a:pt x="8" y="94"/>
                </a:cubicBezTo>
                <a:cubicBezTo>
                  <a:pt x="10" y="94"/>
                  <a:pt x="18" y="94"/>
                  <a:pt x="32" y="93"/>
                </a:cubicBezTo>
                <a:lnTo>
                  <a:pt x="57" y="93"/>
                </a:lnTo>
                <a:lnTo>
                  <a:pt x="67" y="55"/>
                </a:lnTo>
                <a:cubicBezTo>
                  <a:pt x="68" y="52"/>
                  <a:pt x="69" y="47"/>
                  <a:pt x="70" y="41"/>
                </a:cubicBezTo>
                <a:cubicBezTo>
                  <a:pt x="71" y="35"/>
                  <a:pt x="72" y="31"/>
                  <a:pt x="73" y="29"/>
                </a:cubicBezTo>
                <a:cubicBezTo>
                  <a:pt x="74" y="26"/>
                  <a:pt x="76" y="23"/>
                  <a:pt x="77" y="19"/>
                </a:cubicBezTo>
                <a:cubicBezTo>
                  <a:pt x="78" y="15"/>
                  <a:pt x="79" y="13"/>
                  <a:pt x="81" y="11"/>
                </a:cubicBezTo>
                <a:cubicBezTo>
                  <a:pt x="83" y="9"/>
                  <a:pt x="84" y="8"/>
                  <a:pt x="86" y="5"/>
                </a:cubicBezTo>
                <a:cubicBezTo>
                  <a:pt x="87" y="3"/>
                  <a:pt x="90" y="2"/>
                  <a:pt x="92" y="1"/>
                </a:cubicBezTo>
                <a:cubicBezTo>
                  <a:pt x="95" y="0"/>
                  <a:pt x="98" y="0"/>
                  <a:pt x="101" y="0"/>
                </a:cubicBezTo>
                <a:cubicBezTo>
                  <a:pt x="107" y="0"/>
                  <a:pt x="111" y="2"/>
                  <a:pt x="113" y="5"/>
                </a:cubicBezTo>
                <a:cubicBezTo>
                  <a:pt x="115" y="8"/>
                  <a:pt x="116" y="11"/>
                  <a:pt x="116" y="14"/>
                </a:cubicBezTo>
                <a:cubicBezTo>
                  <a:pt x="116" y="17"/>
                  <a:pt x="115" y="24"/>
                  <a:pt x="112" y="37"/>
                </a:cubicBezTo>
                <a:cubicBezTo>
                  <a:pt x="109" y="50"/>
                  <a:pt x="106" y="62"/>
                  <a:pt x="102"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4" y="185"/>
                </a:lnTo>
                <a:cubicBezTo>
                  <a:pt x="61" y="237"/>
                  <a:pt x="55" y="264"/>
                  <a:pt x="55" y="268"/>
                </a:cubicBezTo>
                <a:cubicBezTo>
                  <a:pt x="55" y="281"/>
                  <a:pt x="59" y="288"/>
                  <a:pt x="68" y="288"/>
                </a:cubicBezTo>
                <a:cubicBezTo>
                  <a:pt x="80" y="288"/>
                  <a:pt x="91" y="283"/>
                  <a:pt x="102" y="272"/>
                </a:cubicBezTo>
                <a:cubicBezTo>
                  <a:pt x="112" y="261"/>
                  <a:pt x="120" y="248"/>
                  <a:pt x="127" y="232"/>
                </a:cubicBezTo>
                <a:cubicBezTo>
                  <a:pt x="127" y="230"/>
                  <a:pt x="128" y="229"/>
                  <a:pt x="129" y="228"/>
                </a:cubicBezTo>
                <a:cubicBezTo>
                  <a:pt x="130" y="228"/>
                  <a:pt x="133" y="228"/>
                  <a:pt x="136" y="227"/>
                </a:cubicBezTo>
                <a:lnTo>
                  <a:pt x="138" y="227"/>
                </a:lnTo>
                <a:cubicBezTo>
                  <a:pt x="143" y="227"/>
                  <a:pt x="146" y="229"/>
                  <a:pt x="146" y="231"/>
                </a:cubicBezTo>
                <a:cubicBezTo>
                  <a:pt x="146" y="232"/>
                  <a:pt x="145" y="234"/>
                  <a:pt x="144" y="237"/>
                </a:cubicBezTo>
                <a:cubicBezTo>
                  <a:pt x="142" y="242"/>
                  <a:pt x="140" y="248"/>
                  <a:pt x="135" y="255"/>
                </a:cubicBezTo>
                <a:cubicBezTo>
                  <a:pt x="131" y="262"/>
                  <a:pt x="126" y="270"/>
                  <a:pt x="119" y="277"/>
                </a:cubicBezTo>
                <a:cubicBezTo>
                  <a:pt x="113" y="285"/>
                  <a:pt x="104" y="292"/>
                  <a:pt x="95" y="298"/>
                </a:cubicBezTo>
                <a:cubicBezTo>
                  <a:pt x="85" y="303"/>
                  <a:pt x="76" y="306"/>
                  <a:pt x="65" y="306"/>
                </a:cubicBezTo>
                <a:cubicBezTo>
                  <a:pt x="55" y="306"/>
                  <a:pt x="46" y="303"/>
                  <a:pt x="37" y="299"/>
                </a:cubicBezTo>
                <a:cubicBezTo>
                  <a:pt x="29" y="294"/>
                  <a:pt x="23" y="285"/>
                  <a:pt x="19" y="274"/>
                </a:cubicBezTo>
                <a:cubicBezTo>
                  <a:pt x="18" y="271"/>
                  <a:pt x="18" y="267"/>
                  <a:pt x="18" y="261"/>
                </a:cubicBezTo>
                <a:lnTo>
                  <a:pt x="18" y="252"/>
                </a:lnTo>
                <a:lnTo>
                  <a:pt x="35" y="184"/>
                </a:lnTo>
                <a:cubicBezTo>
                  <a:pt x="46" y="139"/>
                  <a:pt x="51" y="117"/>
                  <a:pt x="52" y="116"/>
                </a:cubicBezTo>
                <a:cubicBezTo>
                  <a:pt x="52" y="116"/>
                  <a:pt x="44" y="115"/>
                  <a:pt x="27"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99" name=""/>
          <p:cNvSpPr/>
          <p:nvPr/>
        </p:nvSpPr>
        <p:spPr>
          <a:xfrm>
            <a:off x="4049640" y="3058560"/>
            <a:ext cx="138960" cy="110520"/>
          </a:xfrm>
          <a:custGeom>
            <a:avLst/>
            <a:gdLst/>
            <a:ahLst/>
            <a:rect l="0" t="0" r="r" b="b"/>
            <a:pathLst>
              <a:path w="386" h="307">
                <a:moveTo>
                  <a:pt x="0" y="193"/>
                </a:moveTo>
                <a:cubicBezTo>
                  <a:pt x="0" y="142"/>
                  <a:pt x="19" y="97"/>
                  <a:pt x="58" y="58"/>
                </a:cubicBezTo>
                <a:cubicBezTo>
                  <a:pt x="98" y="19"/>
                  <a:pt x="140" y="0"/>
                  <a:pt x="187" y="0"/>
                </a:cubicBezTo>
                <a:cubicBezTo>
                  <a:pt x="218" y="0"/>
                  <a:pt x="244" y="9"/>
                  <a:pt x="262" y="27"/>
                </a:cubicBezTo>
                <a:cubicBezTo>
                  <a:pt x="281" y="45"/>
                  <a:pt x="294" y="67"/>
                  <a:pt x="301" y="93"/>
                </a:cubicBezTo>
                <a:cubicBezTo>
                  <a:pt x="304" y="106"/>
                  <a:pt x="305" y="121"/>
                  <a:pt x="306" y="138"/>
                </a:cubicBezTo>
                <a:lnTo>
                  <a:pt x="306" y="158"/>
                </a:lnTo>
                <a:cubicBezTo>
                  <a:pt x="328" y="125"/>
                  <a:pt x="345" y="87"/>
                  <a:pt x="356" y="46"/>
                </a:cubicBezTo>
                <a:cubicBezTo>
                  <a:pt x="358" y="39"/>
                  <a:pt x="360" y="36"/>
                  <a:pt x="361" y="35"/>
                </a:cubicBezTo>
                <a:cubicBezTo>
                  <a:pt x="361" y="34"/>
                  <a:pt x="365" y="33"/>
                  <a:pt x="371" y="33"/>
                </a:cubicBezTo>
                <a:cubicBezTo>
                  <a:pt x="381" y="33"/>
                  <a:pt x="386" y="35"/>
                  <a:pt x="386" y="38"/>
                </a:cubicBezTo>
                <a:cubicBezTo>
                  <a:pt x="386" y="42"/>
                  <a:pt x="384" y="51"/>
                  <a:pt x="379" y="65"/>
                </a:cubicBezTo>
                <a:cubicBezTo>
                  <a:pt x="375" y="78"/>
                  <a:pt x="367" y="97"/>
                  <a:pt x="355" y="122"/>
                </a:cubicBezTo>
                <a:cubicBezTo>
                  <a:pt x="343" y="147"/>
                  <a:pt x="329" y="170"/>
                  <a:pt x="314" y="190"/>
                </a:cubicBezTo>
                <a:lnTo>
                  <a:pt x="306" y="199"/>
                </a:lnTo>
                <a:lnTo>
                  <a:pt x="307" y="216"/>
                </a:lnTo>
                <a:cubicBezTo>
                  <a:pt x="308" y="242"/>
                  <a:pt x="310" y="259"/>
                  <a:pt x="313" y="268"/>
                </a:cubicBezTo>
                <a:cubicBezTo>
                  <a:pt x="315" y="277"/>
                  <a:pt x="320" y="282"/>
                  <a:pt x="325" y="282"/>
                </a:cubicBezTo>
                <a:cubicBezTo>
                  <a:pt x="332" y="281"/>
                  <a:pt x="338" y="279"/>
                  <a:pt x="343" y="275"/>
                </a:cubicBezTo>
                <a:cubicBezTo>
                  <a:pt x="348" y="271"/>
                  <a:pt x="352" y="266"/>
                  <a:pt x="354" y="259"/>
                </a:cubicBezTo>
                <a:cubicBezTo>
                  <a:pt x="355" y="256"/>
                  <a:pt x="356" y="254"/>
                  <a:pt x="358" y="254"/>
                </a:cubicBezTo>
                <a:cubicBezTo>
                  <a:pt x="359" y="253"/>
                  <a:pt x="363" y="253"/>
                  <a:pt x="368" y="252"/>
                </a:cubicBezTo>
                <a:cubicBezTo>
                  <a:pt x="377" y="252"/>
                  <a:pt x="382" y="254"/>
                  <a:pt x="382" y="258"/>
                </a:cubicBezTo>
                <a:cubicBezTo>
                  <a:pt x="382" y="261"/>
                  <a:pt x="380" y="265"/>
                  <a:pt x="377" y="271"/>
                </a:cubicBezTo>
                <a:cubicBezTo>
                  <a:pt x="372" y="282"/>
                  <a:pt x="364" y="290"/>
                  <a:pt x="354" y="296"/>
                </a:cubicBezTo>
                <a:cubicBezTo>
                  <a:pt x="343" y="303"/>
                  <a:pt x="333" y="306"/>
                  <a:pt x="324" y="307"/>
                </a:cubicBezTo>
                <a:lnTo>
                  <a:pt x="319" y="307"/>
                </a:lnTo>
                <a:cubicBezTo>
                  <a:pt x="289" y="307"/>
                  <a:pt x="269" y="290"/>
                  <a:pt x="258" y="258"/>
                </a:cubicBezTo>
                <a:lnTo>
                  <a:pt x="256" y="253"/>
                </a:lnTo>
                <a:lnTo>
                  <a:pt x="248" y="259"/>
                </a:lnTo>
                <a:cubicBezTo>
                  <a:pt x="244" y="262"/>
                  <a:pt x="237" y="267"/>
                  <a:pt x="228" y="272"/>
                </a:cubicBezTo>
                <a:cubicBezTo>
                  <a:pt x="219" y="277"/>
                  <a:pt x="209" y="283"/>
                  <a:pt x="198" y="288"/>
                </a:cubicBezTo>
                <a:cubicBezTo>
                  <a:pt x="186" y="293"/>
                  <a:pt x="173" y="297"/>
                  <a:pt x="158" y="301"/>
                </a:cubicBezTo>
                <a:cubicBezTo>
                  <a:pt x="143" y="305"/>
                  <a:pt x="129" y="307"/>
                  <a:pt x="115" y="307"/>
                </a:cubicBezTo>
                <a:cubicBezTo>
                  <a:pt x="78" y="307"/>
                  <a:pt x="50" y="296"/>
                  <a:pt x="30" y="273"/>
                </a:cubicBezTo>
                <a:cubicBezTo>
                  <a:pt x="10" y="251"/>
                  <a:pt x="0" y="223"/>
                  <a:pt x="0" y="193"/>
                </a:cubicBezTo>
                <a:moveTo>
                  <a:pt x="118" y="282"/>
                </a:moveTo>
                <a:cubicBezTo>
                  <a:pt x="140" y="282"/>
                  <a:pt x="163" y="277"/>
                  <a:pt x="185" y="268"/>
                </a:cubicBezTo>
                <a:cubicBezTo>
                  <a:pt x="207" y="259"/>
                  <a:pt x="223" y="249"/>
                  <a:pt x="234" y="239"/>
                </a:cubicBezTo>
                <a:lnTo>
                  <a:pt x="250" y="223"/>
                </a:lnTo>
                <a:cubicBezTo>
                  <a:pt x="249" y="159"/>
                  <a:pt x="248" y="118"/>
                  <a:pt x="246" y="103"/>
                </a:cubicBezTo>
                <a:cubicBezTo>
                  <a:pt x="239" y="51"/>
                  <a:pt x="218" y="25"/>
                  <a:pt x="183" y="25"/>
                </a:cubicBezTo>
                <a:cubicBezTo>
                  <a:pt x="152" y="25"/>
                  <a:pt x="125" y="41"/>
                  <a:pt x="101" y="74"/>
                </a:cubicBezTo>
                <a:cubicBezTo>
                  <a:pt x="89" y="92"/>
                  <a:pt x="78" y="117"/>
                  <a:pt x="71" y="147"/>
                </a:cubicBezTo>
                <a:cubicBezTo>
                  <a:pt x="63" y="178"/>
                  <a:pt x="59" y="201"/>
                  <a:pt x="58" y="218"/>
                </a:cubicBezTo>
                <a:cubicBezTo>
                  <a:pt x="58" y="241"/>
                  <a:pt x="64" y="257"/>
                  <a:pt x="75" y="267"/>
                </a:cubicBezTo>
                <a:cubicBezTo>
                  <a:pt x="88" y="277"/>
                  <a:pt x="102"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0" name=""/>
          <p:cNvSpPr/>
          <p:nvPr/>
        </p:nvSpPr>
        <p:spPr>
          <a:xfrm>
            <a:off x="4208400" y="3094920"/>
            <a:ext cx="54000" cy="110160"/>
          </a:xfrm>
          <a:custGeom>
            <a:avLst/>
            <a:gdLst/>
            <a:ahLst/>
            <a:rect l="0" t="0" r="r" b="b"/>
            <a:pathLst>
              <a:path w="150" h="306">
                <a:moveTo>
                  <a:pt x="3" y="116"/>
                </a:moveTo>
                <a:cubicBezTo>
                  <a:pt x="1" y="114"/>
                  <a:pt x="0" y="112"/>
                  <a:pt x="0" y="111"/>
                </a:cubicBezTo>
                <a:cubicBezTo>
                  <a:pt x="0" y="110"/>
                  <a:pt x="1" y="108"/>
                  <a:pt x="1" y="104"/>
                </a:cubicBezTo>
                <a:cubicBezTo>
                  <a:pt x="2" y="100"/>
                  <a:pt x="3" y="98"/>
                  <a:pt x="4" y="97"/>
                </a:cubicBezTo>
                <a:cubicBezTo>
                  <a:pt x="4" y="95"/>
                  <a:pt x="6" y="95"/>
                  <a:pt x="8" y="95"/>
                </a:cubicBezTo>
                <a:cubicBezTo>
                  <a:pt x="10" y="95"/>
                  <a:pt x="19" y="94"/>
                  <a:pt x="33" y="94"/>
                </a:cubicBezTo>
                <a:lnTo>
                  <a:pt x="58" y="94"/>
                </a:lnTo>
                <a:lnTo>
                  <a:pt x="67" y="55"/>
                </a:lnTo>
                <a:cubicBezTo>
                  <a:pt x="68" y="51"/>
                  <a:pt x="69" y="47"/>
                  <a:pt x="70" y="41"/>
                </a:cubicBezTo>
                <a:cubicBezTo>
                  <a:pt x="72" y="35"/>
                  <a:pt x="73" y="31"/>
                  <a:pt x="74" y="29"/>
                </a:cubicBezTo>
                <a:cubicBezTo>
                  <a:pt x="75" y="26"/>
                  <a:pt x="77" y="23"/>
                  <a:pt x="78" y="19"/>
                </a:cubicBezTo>
                <a:cubicBezTo>
                  <a:pt x="79" y="15"/>
                  <a:pt x="80" y="12"/>
                  <a:pt x="81" y="11"/>
                </a:cubicBezTo>
                <a:cubicBezTo>
                  <a:pt x="83" y="9"/>
                  <a:pt x="85" y="7"/>
                  <a:pt x="86" y="5"/>
                </a:cubicBezTo>
                <a:cubicBezTo>
                  <a:pt x="88" y="3"/>
                  <a:pt x="90" y="1"/>
                  <a:pt x="93" y="1"/>
                </a:cubicBezTo>
                <a:cubicBezTo>
                  <a:pt x="96" y="0"/>
                  <a:pt x="99" y="0"/>
                  <a:pt x="101" y="0"/>
                </a:cubicBezTo>
                <a:cubicBezTo>
                  <a:pt x="107" y="0"/>
                  <a:pt x="111" y="2"/>
                  <a:pt x="113" y="5"/>
                </a:cubicBezTo>
                <a:cubicBezTo>
                  <a:pt x="116" y="8"/>
                  <a:pt x="117" y="11"/>
                  <a:pt x="117" y="14"/>
                </a:cubicBezTo>
                <a:cubicBezTo>
                  <a:pt x="117" y="16"/>
                  <a:pt x="115" y="24"/>
                  <a:pt x="112" y="37"/>
                </a:cubicBezTo>
                <a:cubicBezTo>
                  <a:pt x="110" y="49"/>
                  <a:pt x="106" y="62"/>
                  <a:pt x="103" y="75"/>
                </a:cubicBezTo>
                <a:lnTo>
                  <a:pt x="98" y="93"/>
                </a:lnTo>
                <a:cubicBezTo>
                  <a:pt x="98" y="94"/>
                  <a:pt x="106" y="94"/>
                  <a:pt x="122" y="94"/>
                </a:cubicBezTo>
                <a:lnTo>
                  <a:pt x="146" y="94"/>
                </a:lnTo>
                <a:cubicBezTo>
                  <a:pt x="149" y="96"/>
                  <a:pt x="150" y="98"/>
                  <a:pt x="150" y="99"/>
                </a:cubicBezTo>
                <a:cubicBezTo>
                  <a:pt x="150" y="106"/>
                  <a:pt x="148" y="112"/>
                  <a:pt x="144" y="116"/>
                </a:cubicBezTo>
                <a:lnTo>
                  <a:pt x="92" y="116"/>
                </a:lnTo>
                <a:lnTo>
                  <a:pt x="74" y="185"/>
                </a:lnTo>
                <a:cubicBezTo>
                  <a:pt x="62" y="237"/>
                  <a:pt x="56" y="264"/>
                  <a:pt x="56" y="268"/>
                </a:cubicBezTo>
                <a:cubicBezTo>
                  <a:pt x="56" y="281"/>
                  <a:pt x="60" y="288"/>
                  <a:pt x="68" y="288"/>
                </a:cubicBezTo>
                <a:cubicBezTo>
                  <a:pt x="81" y="288"/>
                  <a:pt x="91" y="282"/>
                  <a:pt x="102" y="272"/>
                </a:cubicBezTo>
                <a:cubicBezTo>
                  <a:pt x="112" y="261"/>
                  <a:pt x="121" y="247"/>
                  <a:pt x="127" y="231"/>
                </a:cubicBezTo>
                <a:cubicBezTo>
                  <a:pt x="128" y="229"/>
                  <a:pt x="129" y="228"/>
                  <a:pt x="130" y="228"/>
                </a:cubicBezTo>
                <a:cubicBezTo>
                  <a:pt x="131" y="228"/>
                  <a:pt x="133" y="227"/>
                  <a:pt x="137" y="227"/>
                </a:cubicBezTo>
                <a:lnTo>
                  <a:pt x="139" y="227"/>
                </a:lnTo>
                <a:cubicBezTo>
                  <a:pt x="144" y="227"/>
                  <a:pt x="146" y="228"/>
                  <a:pt x="146" y="231"/>
                </a:cubicBezTo>
                <a:cubicBezTo>
                  <a:pt x="146" y="232"/>
                  <a:pt x="145" y="234"/>
                  <a:pt x="145" y="237"/>
                </a:cubicBezTo>
                <a:cubicBezTo>
                  <a:pt x="143" y="242"/>
                  <a:pt x="140" y="248"/>
                  <a:pt x="136" y="255"/>
                </a:cubicBezTo>
                <a:cubicBezTo>
                  <a:pt x="132" y="262"/>
                  <a:pt x="126" y="269"/>
                  <a:pt x="120" y="277"/>
                </a:cubicBezTo>
                <a:cubicBezTo>
                  <a:pt x="113" y="285"/>
                  <a:pt x="105" y="292"/>
                  <a:pt x="95" y="297"/>
                </a:cubicBezTo>
                <a:cubicBezTo>
                  <a:pt x="86" y="303"/>
                  <a:pt x="75" y="306"/>
                  <a:pt x="65" y="306"/>
                </a:cubicBezTo>
                <a:cubicBezTo>
                  <a:pt x="56" y="306"/>
                  <a:pt x="46" y="303"/>
                  <a:pt x="38" y="298"/>
                </a:cubicBezTo>
                <a:cubicBezTo>
                  <a:pt x="29" y="294"/>
                  <a:pt x="23" y="285"/>
                  <a:pt x="19" y="273"/>
                </a:cubicBezTo>
                <a:cubicBezTo>
                  <a:pt x="19" y="271"/>
                  <a:pt x="18" y="267"/>
                  <a:pt x="18" y="261"/>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1" name=""/>
          <p:cNvSpPr/>
          <p:nvPr/>
        </p:nvSpPr>
        <p:spPr>
          <a:xfrm>
            <a:off x="3850920" y="2993400"/>
            <a:ext cx="190800" cy="243720"/>
          </a:xfrm>
          <a:custGeom>
            <a:avLst/>
            <a:gdLst/>
            <a:ahLst/>
            <a:rect l="0" t="0" r="r" b="b"/>
            <a:pathLst>
              <a:path w="530" h="677">
                <a:moveTo>
                  <a:pt x="16" y="422"/>
                </a:moveTo>
                <a:cubicBezTo>
                  <a:pt x="13" y="422"/>
                  <a:pt x="10" y="420"/>
                  <a:pt x="6" y="416"/>
                </a:cubicBezTo>
                <a:cubicBezTo>
                  <a:pt x="3" y="413"/>
                  <a:pt x="1" y="409"/>
                  <a:pt x="0" y="407"/>
                </a:cubicBezTo>
                <a:cubicBezTo>
                  <a:pt x="0" y="404"/>
                  <a:pt x="7" y="397"/>
                  <a:pt x="21" y="386"/>
                </a:cubicBezTo>
                <a:cubicBezTo>
                  <a:pt x="36" y="376"/>
                  <a:pt x="51" y="364"/>
                  <a:pt x="66" y="353"/>
                </a:cubicBezTo>
                <a:cubicBezTo>
                  <a:pt x="81" y="341"/>
                  <a:pt x="90" y="334"/>
                  <a:pt x="92" y="333"/>
                </a:cubicBezTo>
                <a:cubicBezTo>
                  <a:pt x="92" y="332"/>
                  <a:pt x="94" y="332"/>
                  <a:pt x="95" y="332"/>
                </a:cubicBezTo>
                <a:lnTo>
                  <a:pt x="96" y="332"/>
                </a:lnTo>
                <a:cubicBezTo>
                  <a:pt x="98" y="332"/>
                  <a:pt x="102" y="335"/>
                  <a:pt x="105" y="343"/>
                </a:cubicBezTo>
                <a:cubicBezTo>
                  <a:pt x="109" y="351"/>
                  <a:pt x="121" y="377"/>
                  <a:pt x="143" y="422"/>
                </a:cubicBezTo>
                <a:cubicBezTo>
                  <a:pt x="151" y="442"/>
                  <a:pt x="158" y="457"/>
                  <a:pt x="164" y="469"/>
                </a:cubicBezTo>
                <a:lnTo>
                  <a:pt x="221" y="594"/>
                </a:lnTo>
                <a:cubicBezTo>
                  <a:pt x="222" y="594"/>
                  <a:pt x="245" y="546"/>
                  <a:pt x="291" y="450"/>
                </a:cubicBezTo>
                <a:cubicBezTo>
                  <a:pt x="338" y="354"/>
                  <a:pt x="384" y="257"/>
                  <a:pt x="431" y="160"/>
                </a:cubicBezTo>
                <a:cubicBezTo>
                  <a:pt x="477" y="61"/>
                  <a:pt x="501" y="11"/>
                  <a:pt x="503" y="9"/>
                </a:cubicBezTo>
                <a:cubicBezTo>
                  <a:pt x="506" y="3"/>
                  <a:pt x="510" y="0"/>
                  <a:pt x="517" y="0"/>
                </a:cubicBezTo>
                <a:cubicBezTo>
                  <a:pt x="520" y="0"/>
                  <a:pt x="523" y="1"/>
                  <a:pt x="525" y="4"/>
                </a:cubicBezTo>
                <a:cubicBezTo>
                  <a:pt x="527" y="6"/>
                  <a:pt x="529" y="9"/>
                  <a:pt x="530" y="12"/>
                </a:cubicBezTo>
                <a:lnTo>
                  <a:pt x="530" y="16"/>
                </a:lnTo>
                <a:lnTo>
                  <a:pt x="372" y="344"/>
                </a:lnTo>
                <a:lnTo>
                  <a:pt x="213" y="673"/>
                </a:lnTo>
                <a:cubicBezTo>
                  <a:pt x="211" y="676"/>
                  <a:pt x="207" y="677"/>
                  <a:pt x="200" y="677"/>
                </a:cubicBezTo>
                <a:cubicBezTo>
                  <a:pt x="196" y="677"/>
                  <a:pt x="193" y="677"/>
                  <a:pt x="192" y="675"/>
                </a:cubicBezTo>
                <a:cubicBezTo>
                  <a:pt x="191" y="674"/>
                  <a:pt x="169" y="627"/>
                  <a:pt x="125" y="532"/>
                </a:cubicBezTo>
                <a:lnTo>
                  <a:pt x="60" y="390"/>
                </a:lnTo>
                <a:lnTo>
                  <a:pt x="49" y="397"/>
                </a:lnTo>
                <a:cubicBezTo>
                  <a:pt x="42" y="403"/>
                  <a:pt x="35" y="408"/>
                  <a:pt x="28" y="413"/>
                </a:cubicBezTo>
                <a:cubicBezTo>
                  <a:pt x="21" y="419"/>
                  <a:pt x="17"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2" name=""/>
          <p:cNvSpPr/>
          <p:nvPr/>
        </p:nvSpPr>
        <p:spPr>
          <a:xfrm>
            <a:off x="4041360" y="2993400"/>
            <a:ext cx="238320" cy="14760"/>
          </a:xfrm>
          <a:custGeom>
            <a:avLst/>
            <a:gdLst/>
            <a:ahLst/>
            <a:rect l="0" t="0" r="r" b="b"/>
            <a:pathLst>
              <a:path w="662" h="41">
                <a:moveTo>
                  <a:pt x="0" y="0"/>
                </a:moveTo>
                <a:lnTo>
                  <a:pt x="662" y="0"/>
                </a:lnTo>
                <a:lnTo>
                  <a:pt x="662"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3" name=""/>
          <p:cNvSpPr/>
          <p:nvPr/>
        </p:nvSpPr>
        <p:spPr>
          <a:xfrm>
            <a:off x="4507560" y="3003840"/>
            <a:ext cx="83880" cy="162720"/>
          </a:xfrm>
          <a:custGeom>
            <a:avLst/>
            <a:gdLst/>
            <a:ahLst/>
            <a:rect l="0" t="0" r="r" b="b"/>
            <a:pathLst>
              <a:path w="233" h="452">
                <a:moveTo>
                  <a:pt x="88" y="60"/>
                </a:moveTo>
                <a:lnTo>
                  <a:pt x="79" y="63"/>
                </a:lnTo>
                <a:cubicBezTo>
                  <a:pt x="73" y="65"/>
                  <a:pt x="64" y="68"/>
                  <a:pt x="52" y="70"/>
                </a:cubicBezTo>
                <a:cubicBezTo>
                  <a:pt x="40" y="72"/>
                  <a:pt x="27" y="74"/>
                  <a:pt x="13" y="75"/>
                </a:cubicBezTo>
                <a:lnTo>
                  <a:pt x="0" y="75"/>
                </a:lnTo>
                <a:lnTo>
                  <a:pt x="0" y="44"/>
                </a:lnTo>
                <a:lnTo>
                  <a:pt x="13" y="44"/>
                </a:lnTo>
                <a:cubicBezTo>
                  <a:pt x="34" y="43"/>
                  <a:pt x="53" y="39"/>
                  <a:pt x="71" y="33"/>
                </a:cubicBezTo>
                <a:cubicBezTo>
                  <a:pt x="89" y="28"/>
                  <a:pt x="102" y="22"/>
                  <a:pt x="109" y="17"/>
                </a:cubicBezTo>
                <a:cubicBezTo>
                  <a:pt x="117" y="12"/>
                  <a:pt x="124" y="7"/>
                  <a:pt x="129" y="2"/>
                </a:cubicBezTo>
                <a:cubicBezTo>
                  <a:pt x="130" y="1"/>
                  <a:pt x="133" y="0"/>
                  <a:pt x="137" y="0"/>
                </a:cubicBezTo>
                <a:cubicBezTo>
                  <a:pt x="141" y="0"/>
                  <a:pt x="145" y="2"/>
                  <a:pt x="149" y="4"/>
                </a:cubicBezTo>
                <a:lnTo>
                  <a:pt x="149" y="207"/>
                </a:lnTo>
                <a:lnTo>
                  <a:pt x="150" y="410"/>
                </a:lnTo>
                <a:cubicBezTo>
                  <a:pt x="153" y="413"/>
                  <a:pt x="155" y="415"/>
                  <a:pt x="158" y="416"/>
                </a:cubicBezTo>
                <a:cubicBezTo>
                  <a:pt x="160" y="417"/>
                  <a:pt x="165" y="417"/>
                  <a:pt x="174" y="418"/>
                </a:cubicBezTo>
                <a:cubicBezTo>
                  <a:pt x="182" y="419"/>
                  <a:pt x="196" y="420"/>
                  <a:pt x="216" y="420"/>
                </a:cubicBezTo>
                <a:lnTo>
                  <a:pt x="233" y="420"/>
                </a:lnTo>
                <a:lnTo>
                  <a:pt x="233" y="452"/>
                </a:lnTo>
                <a:lnTo>
                  <a:pt x="226" y="452"/>
                </a:lnTo>
                <a:cubicBezTo>
                  <a:pt x="217" y="450"/>
                  <a:pt x="181" y="450"/>
                  <a:pt x="117" y="450"/>
                </a:cubicBezTo>
                <a:cubicBezTo>
                  <a:pt x="56" y="450"/>
                  <a:pt x="21" y="450"/>
                  <a:pt x="11" y="452"/>
                </a:cubicBezTo>
                <a:lnTo>
                  <a:pt x="3" y="452"/>
                </a:lnTo>
                <a:lnTo>
                  <a:pt x="3" y="420"/>
                </a:lnTo>
                <a:lnTo>
                  <a:pt x="21" y="420"/>
                </a:lnTo>
                <a:cubicBezTo>
                  <a:pt x="31" y="420"/>
                  <a:pt x="39" y="420"/>
                  <a:pt x="46" y="420"/>
                </a:cubicBezTo>
                <a:cubicBezTo>
                  <a:pt x="54" y="420"/>
                  <a:pt x="59" y="419"/>
                  <a:pt x="63" y="419"/>
                </a:cubicBezTo>
                <a:cubicBezTo>
                  <a:pt x="67" y="419"/>
                  <a:pt x="71" y="418"/>
                  <a:pt x="74" y="417"/>
                </a:cubicBezTo>
                <a:cubicBezTo>
                  <a:pt x="77" y="416"/>
                  <a:pt x="79" y="416"/>
                  <a:pt x="80" y="416"/>
                </a:cubicBezTo>
                <a:cubicBezTo>
                  <a:pt x="80" y="416"/>
                  <a:pt x="81" y="414"/>
                  <a:pt x="84" y="412"/>
                </a:cubicBezTo>
                <a:cubicBezTo>
                  <a:pt x="86" y="410"/>
                  <a:pt x="87" y="409"/>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4" name=""/>
          <p:cNvSpPr/>
          <p:nvPr/>
        </p:nvSpPr>
        <p:spPr>
          <a:xfrm>
            <a:off x="4683600" y="3100320"/>
            <a:ext cx="149040" cy="10080"/>
          </a:xfrm>
          <a:custGeom>
            <a:avLst/>
            <a:gdLst/>
            <a:ahLst/>
            <a:rect l="0" t="0" r="r" b="b"/>
            <a:pathLst>
              <a:path w="414" h="28">
                <a:moveTo>
                  <a:pt x="9" y="0"/>
                </a:moveTo>
                <a:lnTo>
                  <a:pt x="404" y="0"/>
                </a:lnTo>
                <a:cubicBezTo>
                  <a:pt x="410" y="4"/>
                  <a:pt x="414" y="8"/>
                  <a:pt x="414" y="14"/>
                </a:cubicBezTo>
                <a:cubicBezTo>
                  <a:pt x="414" y="20"/>
                  <a:pt x="410" y="25"/>
                  <a:pt x="404" y="28"/>
                </a:cubicBezTo>
                <a:lnTo>
                  <a:pt x="9" y="28"/>
                </a:lnTo>
                <a:cubicBezTo>
                  <a:pt x="3" y="25"/>
                  <a:pt x="0" y="21"/>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5" name=""/>
          <p:cNvSpPr/>
          <p:nvPr/>
        </p:nvSpPr>
        <p:spPr>
          <a:xfrm>
            <a:off x="4915080" y="3058560"/>
            <a:ext cx="138960" cy="110520"/>
          </a:xfrm>
          <a:custGeom>
            <a:avLst/>
            <a:gdLst/>
            <a:ahLst/>
            <a:rect l="0" t="0" r="r" b="b"/>
            <a:pathLst>
              <a:path w="386" h="307">
                <a:moveTo>
                  <a:pt x="0" y="193"/>
                </a:moveTo>
                <a:cubicBezTo>
                  <a:pt x="0" y="142"/>
                  <a:pt x="19" y="97"/>
                  <a:pt x="58" y="58"/>
                </a:cubicBezTo>
                <a:cubicBezTo>
                  <a:pt x="97" y="19"/>
                  <a:pt x="139" y="0"/>
                  <a:pt x="186" y="0"/>
                </a:cubicBezTo>
                <a:cubicBezTo>
                  <a:pt x="217" y="0"/>
                  <a:pt x="243" y="9"/>
                  <a:pt x="262" y="27"/>
                </a:cubicBezTo>
                <a:cubicBezTo>
                  <a:pt x="281" y="45"/>
                  <a:pt x="293" y="67"/>
                  <a:pt x="300" y="93"/>
                </a:cubicBezTo>
                <a:cubicBezTo>
                  <a:pt x="303" y="106"/>
                  <a:pt x="305" y="121"/>
                  <a:pt x="305" y="138"/>
                </a:cubicBezTo>
                <a:lnTo>
                  <a:pt x="305" y="158"/>
                </a:lnTo>
                <a:cubicBezTo>
                  <a:pt x="327" y="125"/>
                  <a:pt x="344" y="87"/>
                  <a:pt x="356" y="46"/>
                </a:cubicBezTo>
                <a:cubicBezTo>
                  <a:pt x="358" y="39"/>
                  <a:pt x="359" y="36"/>
                  <a:pt x="360" y="35"/>
                </a:cubicBezTo>
                <a:cubicBezTo>
                  <a:pt x="361" y="34"/>
                  <a:pt x="365" y="33"/>
                  <a:pt x="372" y="33"/>
                </a:cubicBezTo>
                <a:cubicBezTo>
                  <a:pt x="381" y="33"/>
                  <a:pt x="386" y="35"/>
                  <a:pt x="386" y="38"/>
                </a:cubicBezTo>
                <a:cubicBezTo>
                  <a:pt x="386" y="42"/>
                  <a:pt x="384" y="51"/>
                  <a:pt x="380" y="65"/>
                </a:cubicBezTo>
                <a:cubicBezTo>
                  <a:pt x="376" y="78"/>
                  <a:pt x="368" y="97"/>
                  <a:pt x="354" y="122"/>
                </a:cubicBezTo>
                <a:cubicBezTo>
                  <a:pt x="342" y="147"/>
                  <a:pt x="328" y="170"/>
                  <a:pt x="313" y="190"/>
                </a:cubicBezTo>
                <a:lnTo>
                  <a:pt x="306" y="199"/>
                </a:lnTo>
                <a:lnTo>
                  <a:pt x="306" y="216"/>
                </a:lnTo>
                <a:cubicBezTo>
                  <a:pt x="307" y="242"/>
                  <a:pt x="309" y="259"/>
                  <a:pt x="312" y="268"/>
                </a:cubicBezTo>
                <a:cubicBezTo>
                  <a:pt x="314" y="277"/>
                  <a:pt x="319" y="282"/>
                  <a:pt x="325" y="282"/>
                </a:cubicBezTo>
                <a:cubicBezTo>
                  <a:pt x="331" y="281"/>
                  <a:pt x="337" y="279"/>
                  <a:pt x="342" y="275"/>
                </a:cubicBezTo>
                <a:cubicBezTo>
                  <a:pt x="348" y="271"/>
                  <a:pt x="351" y="266"/>
                  <a:pt x="354" y="259"/>
                </a:cubicBezTo>
                <a:cubicBezTo>
                  <a:pt x="355" y="256"/>
                  <a:pt x="356" y="254"/>
                  <a:pt x="357" y="254"/>
                </a:cubicBezTo>
                <a:cubicBezTo>
                  <a:pt x="358" y="253"/>
                  <a:pt x="362" y="253"/>
                  <a:pt x="368" y="252"/>
                </a:cubicBezTo>
                <a:cubicBezTo>
                  <a:pt x="377" y="252"/>
                  <a:pt x="382" y="254"/>
                  <a:pt x="382" y="258"/>
                </a:cubicBezTo>
                <a:cubicBezTo>
                  <a:pt x="382" y="261"/>
                  <a:pt x="380" y="265"/>
                  <a:pt x="378" y="271"/>
                </a:cubicBezTo>
                <a:cubicBezTo>
                  <a:pt x="372" y="282"/>
                  <a:pt x="364" y="290"/>
                  <a:pt x="353" y="296"/>
                </a:cubicBezTo>
                <a:cubicBezTo>
                  <a:pt x="343" y="303"/>
                  <a:pt x="333" y="306"/>
                  <a:pt x="323" y="307"/>
                </a:cubicBezTo>
                <a:lnTo>
                  <a:pt x="318" y="307"/>
                </a:lnTo>
                <a:cubicBezTo>
                  <a:pt x="288" y="307"/>
                  <a:pt x="268" y="290"/>
                  <a:pt x="257" y="258"/>
                </a:cubicBezTo>
                <a:lnTo>
                  <a:pt x="255" y="253"/>
                </a:lnTo>
                <a:lnTo>
                  <a:pt x="247" y="259"/>
                </a:lnTo>
                <a:cubicBezTo>
                  <a:pt x="243" y="262"/>
                  <a:pt x="236" y="267"/>
                  <a:pt x="227" y="272"/>
                </a:cubicBezTo>
                <a:cubicBezTo>
                  <a:pt x="218" y="277"/>
                  <a:pt x="208" y="283"/>
                  <a:pt x="197" y="288"/>
                </a:cubicBezTo>
                <a:cubicBezTo>
                  <a:pt x="185" y="293"/>
                  <a:pt x="172" y="297"/>
                  <a:pt x="157" y="301"/>
                </a:cubicBezTo>
                <a:cubicBezTo>
                  <a:pt x="143" y="305"/>
                  <a:pt x="128" y="307"/>
                  <a:pt x="114" y="307"/>
                </a:cubicBezTo>
                <a:cubicBezTo>
                  <a:pt x="79" y="307"/>
                  <a:pt x="51" y="296"/>
                  <a:pt x="30" y="273"/>
                </a:cubicBezTo>
                <a:cubicBezTo>
                  <a:pt x="10" y="251"/>
                  <a:pt x="0" y="223"/>
                  <a:pt x="0" y="193"/>
                </a:cubicBezTo>
                <a:moveTo>
                  <a:pt x="118" y="282"/>
                </a:moveTo>
                <a:cubicBezTo>
                  <a:pt x="140" y="282"/>
                  <a:pt x="162" y="277"/>
                  <a:pt x="184" y="268"/>
                </a:cubicBezTo>
                <a:cubicBezTo>
                  <a:pt x="206" y="259"/>
                  <a:pt x="222" y="249"/>
                  <a:pt x="233" y="239"/>
                </a:cubicBezTo>
                <a:lnTo>
                  <a:pt x="249" y="223"/>
                </a:lnTo>
                <a:cubicBezTo>
                  <a:pt x="249" y="159"/>
                  <a:pt x="247" y="118"/>
                  <a:pt x="245" y="103"/>
                </a:cubicBezTo>
                <a:cubicBezTo>
                  <a:pt x="238" y="51"/>
                  <a:pt x="218" y="25"/>
                  <a:pt x="183" y="25"/>
                </a:cubicBezTo>
                <a:cubicBezTo>
                  <a:pt x="151" y="25"/>
                  <a:pt x="124" y="41"/>
                  <a:pt x="101" y="74"/>
                </a:cubicBezTo>
                <a:cubicBezTo>
                  <a:pt x="88" y="92"/>
                  <a:pt x="79" y="117"/>
                  <a:pt x="71" y="147"/>
                </a:cubicBezTo>
                <a:cubicBezTo>
                  <a:pt x="63" y="178"/>
                  <a:pt x="59" y="201"/>
                  <a:pt x="59" y="218"/>
                </a:cubicBezTo>
                <a:cubicBezTo>
                  <a:pt x="59" y="241"/>
                  <a:pt x="64"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6" name=""/>
          <p:cNvSpPr/>
          <p:nvPr/>
        </p:nvSpPr>
        <p:spPr>
          <a:xfrm>
            <a:off x="4947480" y="302184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7" name=""/>
          <p:cNvSpPr/>
          <p:nvPr/>
        </p:nvSpPr>
        <p:spPr>
          <a:xfrm>
            <a:off x="5073840" y="3094920"/>
            <a:ext cx="54000" cy="110160"/>
          </a:xfrm>
          <a:custGeom>
            <a:avLst/>
            <a:gdLst/>
            <a:ahLst/>
            <a:rect l="0" t="0" r="r" b="b"/>
            <a:pathLst>
              <a:path w="150" h="306">
                <a:moveTo>
                  <a:pt x="4" y="116"/>
                </a:moveTo>
                <a:cubicBezTo>
                  <a:pt x="1" y="114"/>
                  <a:pt x="0" y="112"/>
                  <a:pt x="0" y="111"/>
                </a:cubicBezTo>
                <a:cubicBezTo>
                  <a:pt x="0" y="110"/>
                  <a:pt x="1" y="108"/>
                  <a:pt x="2" y="104"/>
                </a:cubicBezTo>
                <a:cubicBezTo>
                  <a:pt x="3" y="100"/>
                  <a:pt x="3" y="98"/>
                  <a:pt x="4" y="97"/>
                </a:cubicBezTo>
                <a:cubicBezTo>
                  <a:pt x="5" y="95"/>
                  <a:pt x="6" y="95"/>
                  <a:pt x="8" y="95"/>
                </a:cubicBezTo>
                <a:cubicBezTo>
                  <a:pt x="11" y="95"/>
                  <a:pt x="19" y="94"/>
                  <a:pt x="33" y="94"/>
                </a:cubicBezTo>
                <a:lnTo>
                  <a:pt x="59" y="94"/>
                </a:lnTo>
                <a:lnTo>
                  <a:pt x="68" y="55"/>
                </a:lnTo>
                <a:cubicBezTo>
                  <a:pt x="69" y="51"/>
                  <a:pt x="70" y="47"/>
                  <a:pt x="72" y="41"/>
                </a:cubicBezTo>
                <a:cubicBezTo>
                  <a:pt x="73" y="35"/>
                  <a:pt x="74" y="31"/>
                  <a:pt x="75" y="29"/>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7"/>
                </a:cubicBezTo>
                <a:cubicBezTo>
                  <a:pt x="110" y="49"/>
                  <a:pt x="107" y="62"/>
                  <a:pt x="103" y="75"/>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5"/>
                </a:lnTo>
                <a:cubicBezTo>
                  <a:pt x="63" y="237"/>
                  <a:pt x="57" y="264"/>
                  <a:pt x="57" y="268"/>
                </a:cubicBezTo>
                <a:cubicBezTo>
                  <a:pt x="57" y="281"/>
                  <a:pt x="61" y="288"/>
                  <a:pt x="70" y="288"/>
                </a:cubicBezTo>
                <a:cubicBezTo>
                  <a:pt x="81" y="288"/>
                  <a:pt x="92" y="282"/>
                  <a:pt x="102" y="272"/>
                </a:cubicBezTo>
                <a:cubicBezTo>
                  <a:pt x="113" y="261"/>
                  <a:pt x="121" y="247"/>
                  <a:pt x="128" y="231"/>
                </a:cubicBezTo>
                <a:cubicBezTo>
                  <a:pt x="128" y="229"/>
                  <a:pt x="129" y="228"/>
                  <a:pt x="130" y="228"/>
                </a:cubicBezTo>
                <a:cubicBezTo>
                  <a:pt x="131" y="228"/>
                  <a:pt x="133" y="227"/>
                  <a:pt x="137" y="227"/>
                </a:cubicBezTo>
                <a:lnTo>
                  <a:pt x="139" y="227"/>
                </a:lnTo>
                <a:cubicBezTo>
                  <a:pt x="144" y="227"/>
                  <a:pt x="146" y="228"/>
                  <a:pt x="146" y="231"/>
                </a:cubicBezTo>
                <a:cubicBezTo>
                  <a:pt x="146" y="232"/>
                  <a:pt x="146" y="234"/>
                  <a:pt x="145" y="237"/>
                </a:cubicBezTo>
                <a:cubicBezTo>
                  <a:pt x="143" y="242"/>
                  <a:pt x="140" y="248"/>
                  <a:pt x="136" y="255"/>
                </a:cubicBezTo>
                <a:cubicBezTo>
                  <a:pt x="132" y="262"/>
                  <a:pt x="127" y="269"/>
                  <a:pt x="120" y="277"/>
                </a:cubicBezTo>
                <a:cubicBezTo>
                  <a:pt x="113" y="285"/>
                  <a:pt x="105" y="292"/>
                  <a:pt x="95" y="297"/>
                </a:cubicBezTo>
                <a:cubicBezTo>
                  <a:pt x="86" y="303"/>
                  <a:pt x="76" y="306"/>
                  <a:pt x="66" y="306"/>
                </a:cubicBezTo>
                <a:cubicBezTo>
                  <a:pt x="57" y="306"/>
                  <a:pt x="48" y="303"/>
                  <a:pt x="38" y="298"/>
                </a:cubicBezTo>
                <a:cubicBezTo>
                  <a:pt x="29" y="294"/>
                  <a:pt x="23" y="285"/>
                  <a:pt x="19" y="273"/>
                </a:cubicBezTo>
                <a:cubicBezTo>
                  <a:pt x="19" y="271"/>
                  <a:pt x="18" y="267"/>
                  <a:pt x="18" y="261"/>
                </a:cubicBezTo>
                <a:lnTo>
                  <a:pt x="18" y="252"/>
                </a:lnTo>
                <a:lnTo>
                  <a:pt x="35" y="185"/>
                </a:lnTo>
                <a:cubicBezTo>
                  <a:pt x="47" y="140"/>
                  <a:pt x="53" y="117"/>
                  <a:pt x="53" y="117"/>
                </a:cubicBezTo>
                <a:cubicBezTo>
                  <a:pt x="53" y="116"/>
                  <a:pt x="45"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8" name=""/>
          <p:cNvSpPr/>
          <p:nvPr/>
        </p:nvSpPr>
        <p:spPr>
          <a:xfrm>
            <a:off x="4296960" y="2962800"/>
            <a:ext cx="190800" cy="243720"/>
          </a:xfrm>
          <a:custGeom>
            <a:avLst/>
            <a:gdLst/>
            <a:ahLst/>
            <a:rect l="0" t="0" r="r" b="b"/>
            <a:pathLst>
              <a:path w="530" h="677">
                <a:moveTo>
                  <a:pt x="16" y="422"/>
                </a:moveTo>
                <a:cubicBezTo>
                  <a:pt x="13" y="422"/>
                  <a:pt x="10" y="420"/>
                  <a:pt x="6" y="416"/>
                </a:cubicBezTo>
                <a:cubicBezTo>
                  <a:pt x="3" y="413"/>
                  <a:pt x="1" y="409"/>
                  <a:pt x="0" y="407"/>
                </a:cubicBezTo>
                <a:cubicBezTo>
                  <a:pt x="0" y="404"/>
                  <a:pt x="7" y="397"/>
                  <a:pt x="21" y="386"/>
                </a:cubicBezTo>
                <a:cubicBezTo>
                  <a:pt x="36" y="376"/>
                  <a:pt x="50" y="364"/>
                  <a:pt x="66" y="353"/>
                </a:cubicBezTo>
                <a:cubicBezTo>
                  <a:pt x="81" y="341"/>
                  <a:pt x="90" y="334"/>
                  <a:pt x="92" y="333"/>
                </a:cubicBezTo>
                <a:cubicBezTo>
                  <a:pt x="92" y="332"/>
                  <a:pt x="94" y="332"/>
                  <a:pt x="95" y="332"/>
                </a:cubicBezTo>
                <a:lnTo>
                  <a:pt x="96" y="332"/>
                </a:lnTo>
                <a:cubicBezTo>
                  <a:pt x="98" y="332"/>
                  <a:pt x="101" y="335"/>
                  <a:pt x="105" y="343"/>
                </a:cubicBezTo>
                <a:cubicBezTo>
                  <a:pt x="109" y="351"/>
                  <a:pt x="121" y="377"/>
                  <a:pt x="142" y="422"/>
                </a:cubicBezTo>
                <a:cubicBezTo>
                  <a:pt x="150" y="442"/>
                  <a:pt x="157" y="457"/>
                  <a:pt x="163" y="469"/>
                </a:cubicBezTo>
                <a:lnTo>
                  <a:pt x="220" y="594"/>
                </a:lnTo>
                <a:cubicBezTo>
                  <a:pt x="221" y="594"/>
                  <a:pt x="244" y="546"/>
                  <a:pt x="290" y="450"/>
                </a:cubicBezTo>
                <a:cubicBezTo>
                  <a:pt x="337" y="354"/>
                  <a:pt x="383" y="257"/>
                  <a:pt x="430" y="159"/>
                </a:cubicBezTo>
                <a:cubicBezTo>
                  <a:pt x="477" y="61"/>
                  <a:pt x="501" y="12"/>
                  <a:pt x="503" y="9"/>
                </a:cubicBezTo>
                <a:cubicBezTo>
                  <a:pt x="506" y="3"/>
                  <a:pt x="510" y="0"/>
                  <a:pt x="517" y="0"/>
                </a:cubicBezTo>
                <a:cubicBezTo>
                  <a:pt x="520" y="0"/>
                  <a:pt x="523" y="1"/>
                  <a:pt x="525" y="4"/>
                </a:cubicBezTo>
                <a:cubicBezTo>
                  <a:pt x="527" y="7"/>
                  <a:pt x="529" y="9"/>
                  <a:pt x="530" y="12"/>
                </a:cubicBezTo>
                <a:lnTo>
                  <a:pt x="530" y="16"/>
                </a:lnTo>
                <a:lnTo>
                  <a:pt x="371" y="344"/>
                </a:lnTo>
                <a:lnTo>
                  <a:pt x="212" y="673"/>
                </a:lnTo>
                <a:cubicBezTo>
                  <a:pt x="210" y="676"/>
                  <a:pt x="206" y="677"/>
                  <a:pt x="199" y="677"/>
                </a:cubicBezTo>
                <a:cubicBezTo>
                  <a:pt x="195" y="677"/>
                  <a:pt x="192" y="677"/>
                  <a:pt x="191" y="675"/>
                </a:cubicBezTo>
                <a:cubicBezTo>
                  <a:pt x="190" y="674"/>
                  <a:pt x="168" y="627"/>
                  <a:pt x="125" y="532"/>
                </a:cubicBezTo>
                <a:lnTo>
                  <a:pt x="60" y="390"/>
                </a:lnTo>
                <a:lnTo>
                  <a:pt x="49" y="397"/>
                </a:lnTo>
                <a:cubicBezTo>
                  <a:pt x="42" y="403"/>
                  <a:pt x="35" y="408"/>
                  <a:pt x="28" y="414"/>
                </a:cubicBezTo>
                <a:cubicBezTo>
                  <a:pt x="21" y="419"/>
                  <a:pt x="17" y="422"/>
                  <a:pt x="1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9" name=""/>
          <p:cNvSpPr/>
          <p:nvPr/>
        </p:nvSpPr>
        <p:spPr>
          <a:xfrm>
            <a:off x="4487400" y="296280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0" name=""/>
          <p:cNvSpPr/>
          <p:nvPr/>
        </p:nvSpPr>
        <p:spPr>
          <a:xfrm>
            <a:off x="3809160" y="2889720"/>
            <a:ext cx="1360440" cy="14760"/>
          </a:xfrm>
          <a:custGeom>
            <a:avLst/>
            <a:gdLst/>
            <a:ahLst/>
            <a:rect l="0" t="0" r="r" b="b"/>
            <a:pathLst>
              <a:path w="3779" h="41">
                <a:moveTo>
                  <a:pt x="0" y="0"/>
                </a:moveTo>
                <a:lnTo>
                  <a:pt x="3779" y="0"/>
                </a:lnTo>
                <a:lnTo>
                  <a:pt x="3779"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1" name=""/>
          <p:cNvSpPr/>
          <p:nvPr/>
        </p:nvSpPr>
        <p:spPr>
          <a:xfrm>
            <a:off x="5209200" y="2849760"/>
            <a:ext cx="99360" cy="110160"/>
          </a:xfrm>
          <a:custGeom>
            <a:avLst/>
            <a:gdLst/>
            <a:ahLst/>
            <a:rect l="0" t="0" r="r" b="b"/>
            <a:pathLst>
              <a:path w="276" h="306">
                <a:moveTo>
                  <a:pt x="252" y="241"/>
                </a:moveTo>
                <a:cubicBezTo>
                  <a:pt x="256" y="241"/>
                  <a:pt x="259" y="244"/>
                  <a:pt x="262" y="251"/>
                </a:cubicBezTo>
                <a:cubicBezTo>
                  <a:pt x="264" y="258"/>
                  <a:pt x="266" y="264"/>
                  <a:pt x="266" y="270"/>
                </a:cubicBezTo>
                <a:cubicBezTo>
                  <a:pt x="266" y="272"/>
                  <a:pt x="266" y="273"/>
                  <a:pt x="265" y="275"/>
                </a:cubicBezTo>
                <a:cubicBezTo>
                  <a:pt x="264" y="276"/>
                  <a:pt x="261" y="279"/>
                  <a:pt x="256" y="282"/>
                </a:cubicBezTo>
                <a:cubicBezTo>
                  <a:pt x="250" y="285"/>
                  <a:pt x="241" y="289"/>
                  <a:pt x="229" y="294"/>
                </a:cubicBezTo>
                <a:cubicBezTo>
                  <a:pt x="216" y="299"/>
                  <a:pt x="203" y="302"/>
                  <a:pt x="188" y="305"/>
                </a:cubicBezTo>
                <a:cubicBezTo>
                  <a:pt x="183" y="306"/>
                  <a:pt x="174" y="306"/>
                  <a:pt x="161" y="306"/>
                </a:cubicBezTo>
                <a:cubicBezTo>
                  <a:pt x="131" y="306"/>
                  <a:pt x="106" y="302"/>
                  <a:pt x="84" y="295"/>
                </a:cubicBezTo>
                <a:cubicBezTo>
                  <a:pt x="63" y="287"/>
                  <a:pt x="46" y="277"/>
                  <a:pt x="34" y="265"/>
                </a:cubicBezTo>
                <a:cubicBezTo>
                  <a:pt x="22" y="253"/>
                  <a:pt x="14" y="240"/>
                  <a:pt x="8" y="227"/>
                </a:cubicBezTo>
                <a:cubicBezTo>
                  <a:pt x="3" y="214"/>
                  <a:pt x="0" y="201"/>
                  <a:pt x="0" y="188"/>
                </a:cubicBezTo>
                <a:lnTo>
                  <a:pt x="0" y="179"/>
                </a:lnTo>
                <a:cubicBezTo>
                  <a:pt x="0" y="141"/>
                  <a:pt x="12" y="108"/>
                  <a:pt x="34" y="78"/>
                </a:cubicBezTo>
                <a:cubicBezTo>
                  <a:pt x="39" y="71"/>
                  <a:pt x="44" y="65"/>
                  <a:pt x="51" y="59"/>
                </a:cubicBezTo>
                <a:cubicBezTo>
                  <a:pt x="58" y="52"/>
                  <a:pt x="68" y="45"/>
                  <a:pt x="80" y="36"/>
                </a:cubicBezTo>
                <a:cubicBezTo>
                  <a:pt x="93" y="27"/>
                  <a:pt x="109" y="19"/>
                  <a:pt x="129" y="13"/>
                </a:cubicBezTo>
                <a:cubicBezTo>
                  <a:pt x="149" y="6"/>
                  <a:pt x="170" y="2"/>
                  <a:pt x="193" y="1"/>
                </a:cubicBezTo>
                <a:cubicBezTo>
                  <a:pt x="193" y="1"/>
                  <a:pt x="198" y="1"/>
                  <a:pt x="207" y="1"/>
                </a:cubicBezTo>
                <a:cubicBezTo>
                  <a:pt x="216" y="1"/>
                  <a:pt x="224" y="0"/>
                  <a:pt x="231" y="0"/>
                </a:cubicBezTo>
                <a:cubicBezTo>
                  <a:pt x="254" y="0"/>
                  <a:pt x="267" y="1"/>
                  <a:pt x="271" y="4"/>
                </a:cubicBezTo>
                <a:cubicBezTo>
                  <a:pt x="274" y="8"/>
                  <a:pt x="276" y="13"/>
                  <a:pt x="276" y="19"/>
                </a:cubicBezTo>
                <a:cubicBezTo>
                  <a:pt x="274" y="30"/>
                  <a:pt x="268" y="37"/>
                  <a:pt x="258" y="41"/>
                </a:cubicBezTo>
                <a:lnTo>
                  <a:pt x="226" y="42"/>
                </a:lnTo>
                <a:cubicBezTo>
                  <a:pt x="194" y="42"/>
                  <a:pt x="171" y="45"/>
                  <a:pt x="159" y="51"/>
                </a:cubicBezTo>
                <a:cubicBezTo>
                  <a:pt x="137" y="60"/>
                  <a:pt x="121" y="77"/>
                  <a:pt x="111" y="101"/>
                </a:cubicBezTo>
                <a:cubicBezTo>
                  <a:pt x="107" y="110"/>
                  <a:pt x="105" y="116"/>
                  <a:pt x="105" y="119"/>
                </a:cubicBezTo>
                <a:cubicBezTo>
                  <a:pt x="105" y="119"/>
                  <a:pt x="126" y="120"/>
                  <a:pt x="167" y="120"/>
                </a:cubicBezTo>
                <a:cubicBezTo>
                  <a:pt x="174" y="120"/>
                  <a:pt x="181" y="120"/>
                  <a:pt x="191" y="120"/>
                </a:cubicBezTo>
                <a:cubicBezTo>
                  <a:pt x="200" y="120"/>
                  <a:pt x="207" y="119"/>
                  <a:pt x="210" y="119"/>
                </a:cubicBezTo>
                <a:cubicBezTo>
                  <a:pt x="224" y="119"/>
                  <a:pt x="233" y="120"/>
                  <a:pt x="238" y="122"/>
                </a:cubicBezTo>
                <a:cubicBezTo>
                  <a:pt x="243" y="125"/>
                  <a:pt x="246" y="130"/>
                  <a:pt x="246" y="137"/>
                </a:cubicBezTo>
                <a:cubicBezTo>
                  <a:pt x="246" y="149"/>
                  <a:pt x="240" y="157"/>
                  <a:pt x="229" y="161"/>
                </a:cubicBezTo>
                <a:cubicBezTo>
                  <a:pt x="226" y="161"/>
                  <a:pt x="204" y="162"/>
                  <a:pt x="159" y="162"/>
                </a:cubicBezTo>
                <a:cubicBezTo>
                  <a:pt x="116" y="162"/>
                  <a:pt x="94" y="162"/>
                  <a:pt x="94" y="163"/>
                </a:cubicBezTo>
                <a:cubicBezTo>
                  <a:pt x="90" y="176"/>
                  <a:pt x="88" y="190"/>
                  <a:pt x="88" y="207"/>
                </a:cubicBezTo>
                <a:cubicBezTo>
                  <a:pt x="88" y="230"/>
                  <a:pt x="96" y="247"/>
                  <a:pt x="111" y="257"/>
                </a:cubicBezTo>
                <a:cubicBezTo>
                  <a:pt x="127" y="267"/>
                  <a:pt x="146" y="272"/>
                  <a:pt x="168" y="272"/>
                </a:cubicBezTo>
                <a:cubicBezTo>
                  <a:pt x="169" y="272"/>
                  <a:pt x="171" y="272"/>
                  <a:pt x="173" y="272"/>
                </a:cubicBezTo>
                <a:cubicBezTo>
                  <a:pt x="176" y="272"/>
                  <a:pt x="177" y="272"/>
                  <a:pt x="178" y="272"/>
                </a:cubicBezTo>
                <a:cubicBezTo>
                  <a:pt x="193" y="269"/>
                  <a:pt x="207"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2" name=""/>
          <p:cNvSpPr/>
          <p:nvPr/>
        </p:nvSpPr>
        <p:spPr>
          <a:xfrm>
            <a:off x="5384160" y="2815920"/>
            <a:ext cx="162360" cy="162360"/>
          </a:xfrm>
          <a:custGeom>
            <a:avLst/>
            <a:gdLst/>
            <a:ahLst/>
            <a:rect l="0" t="0" r="r" b="b"/>
            <a:pathLst>
              <a:path w="451" h="451">
                <a:moveTo>
                  <a:pt x="9" y="213"/>
                </a:moveTo>
                <a:lnTo>
                  <a:pt x="212" y="213"/>
                </a:lnTo>
                <a:lnTo>
                  <a:pt x="212" y="111"/>
                </a:lnTo>
                <a:lnTo>
                  <a:pt x="213" y="9"/>
                </a:lnTo>
                <a:cubicBezTo>
                  <a:pt x="217" y="3"/>
                  <a:pt x="222" y="0"/>
                  <a:pt x="226" y="0"/>
                </a:cubicBezTo>
                <a:cubicBezTo>
                  <a:pt x="232" y="0"/>
                  <a:pt x="236" y="3"/>
                  <a:pt x="239" y="10"/>
                </a:cubicBezTo>
                <a:lnTo>
                  <a:pt x="239" y="213"/>
                </a:lnTo>
                <a:lnTo>
                  <a:pt x="441" y="213"/>
                </a:lnTo>
                <a:cubicBezTo>
                  <a:pt x="448" y="216"/>
                  <a:pt x="451" y="221"/>
                  <a:pt x="451" y="226"/>
                </a:cubicBezTo>
                <a:cubicBezTo>
                  <a:pt x="451" y="232"/>
                  <a:pt x="448" y="236"/>
                  <a:pt x="441" y="240"/>
                </a:cubicBezTo>
                <a:lnTo>
                  <a:pt x="239" y="240"/>
                </a:lnTo>
                <a:lnTo>
                  <a:pt x="239" y="441"/>
                </a:lnTo>
                <a:cubicBezTo>
                  <a:pt x="236" y="448"/>
                  <a:pt x="232" y="451"/>
                  <a:pt x="227" y="451"/>
                </a:cubicBezTo>
                <a:lnTo>
                  <a:pt x="226" y="451"/>
                </a:lnTo>
                <a:lnTo>
                  <a:pt x="224" y="451"/>
                </a:lnTo>
                <a:cubicBezTo>
                  <a:pt x="219" y="451"/>
                  <a:pt x="215" y="448"/>
                  <a:pt x="212" y="441"/>
                </a:cubicBezTo>
                <a:lnTo>
                  <a:pt x="212" y="240"/>
                </a:lnTo>
                <a:lnTo>
                  <a:pt x="9" y="240"/>
                </a:lnTo>
                <a:cubicBezTo>
                  <a:pt x="3" y="237"/>
                  <a:pt x="0" y="232"/>
                  <a:pt x="0" y="226"/>
                </a:cubicBezTo>
                <a:cubicBezTo>
                  <a:pt x="0" y="220"/>
                  <a:pt x="3" y="216"/>
                  <a:pt x="9" y="2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3" name=""/>
          <p:cNvSpPr/>
          <p:nvPr/>
        </p:nvSpPr>
        <p:spPr>
          <a:xfrm>
            <a:off x="6218640" y="2621520"/>
            <a:ext cx="134640" cy="219240"/>
          </a:xfrm>
          <a:custGeom>
            <a:avLst/>
            <a:gdLst/>
            <a:ahLst/>
            <a:rect l="0" t="0" r="r" b="b"/>
            <a:pathLst>
              <a:path w="374" h="609">
                <a:moveTo>
                  <a:pt x="4" y="609"/>
                </a:moveTo>
                <a:cubicBezTo>
                  <a:pt x="2" y="606"/>
                  <a:pt x="0" y="605"/>
                  <a:pt x="0" y="604"/>
                </a:cubicBezTo>
                <a:cubicBezTo>
                  <a:pt x="0" y="602"/>
                  <a:pt x="18" y="530"/>
                  <a:pt x="55" y="387"/>
                </a:cubicBezTo>
                <a:cubicBezTo>
                  <a:pt x="90" y="243"/>
                  <a:pt x="109" y="169"/>
                  <a:pt x="112" y="162"/>
                </a:cubicBezTo>
                <a:cubicBezTo>
                  <a:pt x="122" y="132"/>
                  <a:pt x="134" y="105"/>
                  <a:pt x="150" y="82"/>
                </a:cubicBezTo>
                <a:cubicBezTo>
                  <a:pt x="166" y="59"/>
                  <a:pt x="181" y="42"/>
                  <a:pt x="195" y="32"/>
                </a:cubicBezTo>
                <a:cubicBezTo>
                  <a:pt x="220" y="11"/>
                  <a:pt x="247" y="0"/>
                  <a:pt x="276" y="0"/>
                </a:cubicBezTo>
                <a:lnTo>
                  <a:pt x="277" y="0"/>
                </a:lnTo>
                <a:cubicBezTo>
                  <a:pt x="305" y="0"/>
                  <a:pt x="328" y="9"/>
                  <a:pt x="346" y="26"/>
                </a:cubicBezTo>
                <a:cubicBezTo>
                  <a:pt x="364" y="43"/>
                  <a:pt x="374" y="65"/>
                  <a:pt x="374" y="91"/>
                </a:cubicBezTo>
                <a:cubicBezTo>
                  <a:pt x="374" y="139"/>
                  <a:pt x="350" y="178"/>
                  <a:pt x="303" y="209"/>
                </a:cubicBezTo>
                <a:lnTo>
                  <a:pt x="312" y="218"/>
                </a:lnTo>
                <a:cubicBezTo>
                  <a:pt x="335" y="241"/>
                  <a:pt x="346" y="270"/>
                  <a:pt x="346" y="306"/>
                </a:cubicBezTo>
                <a:cubicBezTo>
                  <a:pt x="346" y="358"/>
                  <a:pt x="327" y="401"/>
                  <a:pt x="289" y="434"/>
                </a:cubicBezTo>
                <a:cubicBezTo>
                  <a:pt x="251" y="467"/>
                  <a:pt x="208" y="484"/>
                  <a:pt x="160" y="485"/>
                </a:cubicBezTo>
                <a:cubicBezTo>
                  <a:pt x="146" y="485"/>
                  <a:pt x="134" y="483"/>
                  <a:pt x="123" y="479"/>
                </a:cubicBezTo>
                <a:cubicBezTo>
                  <a:pt x="112" y="476"/>
                  <a:pt x="104" y="471"/>
                  <a:pt x="97" y="466"/>
                </a:cubicBezTo>
                <a:cubicBezTo>
                  <a:pt x="91" y="461"/>
                  <a:pt x="86" y="456"/>
                  <a:pt x="83" y="451"/>
                </a:cubicBezTo>
                <a:cubicBezTo>
                  <a:pt x="79" y="445"/>
                  <a:pt x="76" y="441"/>
                  <a:pt x="74" y="438"/>
                </a:cubicBezTo>
                <a:cubicBezTo>
                  <a:pt x="73" y="435"/>
                  <a:pt x="72" y="434"/>
                  <a:pt x="71" y="434"/>
                </a:cubicBezTo>
                <a:lnTo>
                  <a:pt x="28" y="605"/>
                </a:lnTo>
                <a:cubicBezTo>
                  <a:pt x="27" y="608"/>
                  <a:pt x="21" y="609"/>
                  <a:pt x="13" y="609"/>
                </a:cubicBezTo>
                <a:lnTo>
                  <a:pt x="4" y="609"/>
                </a:lnTo>
                <a:moveTo>
                  <a:pt x="225" y="185"/>
                </a:moveTo>
                <a:cubicBezTo>
                  <a:pt x="242" y="185"/>
                  <a:pt x="259" y="188"/>
                  <a:pt x="275" y="193"/>
                </a:cubicBezTo>
                <a:lnTo>
                  <a:pt x="278" y="191"/>
                </a:lnTo>
                <a:cubicBezTo>
                  <a:pt x="280" y="190"/>
                  <a:pt x="281" y="188"/>
                  <a:pt x="283" y="187"/>
                </a:cubicBezTo>
                <a:cubicBezTo>
                  <a:pt x="284" y="185"/>
                  <a:pt x="286" y="183"/>
                  <a:pt x="290" y="180"/>
                </a:cubicBezTo>
                <a:cubicBezTo>
                  <a:pt x="293" y="177"/>
                  <a:pt x="295" y="174"/>
                  <a:pt x="298" y="170"/>
                </a:cubicBezTo>
                <a:cubicBezTo>
                  <a:pt x="300" y="167"/>
                  <a:pt x="302" y="163"/>
                  <a:pt x="305" y="158"/>
                </a:cubicBezTo>
                <a:cubicBezTo>
                  <a:pt x="308" y="153"/>
                  <a:pt x="311" y="148"/>
                  <a:pt x="313" y="142"/>
                </a:cubicBezTo>
                <a:cubicBezTo>
                  <a:pt x="316" y="136"/>
                  <a:pt x="318" y="130"/>
                  <a:pt x="319" y="122"/>
                </a:cubicBezTo>
                <a:cubicBezTo>
                  <a:pt x="321" y="115"/>
                  <a:pt x="323" y="107"/>
                  <a:pt x="325" y="98"/>
                </a:cubicBezTo>
                <a:cubicBezTo>
                  <a:pt x="326" y="94"/>
                  <a:pt x="326" y="87"/>
                  <a:pt x="326" y="76"/>
                </a:cubicBezTo>
                <a:cubicBezTo>
                  <a:pt x="326" y="68"/>
                  <a:pt x="326" y="62"/>
                  <a:pt x="325" y="60"/>
                </a:cubicBezTo>
                <a:cubicBezTo>
                  <a:pt x="319" y="37"/>
                  <a:pt x="302" y="26"/>
                  <a:pt x="274" y="26"/>
                </a:cubicBezTo>
                <a:cubicBezTo>
                  <a:pt x="255" y="26"/>
                  <a:pt x="237" y="31"/>
                  <a:pt x="221" y="42"/>
                </a:cubicBezTo>
                <a:cubicBezTo>
                  <a:pt x="204" y="53"/>
                  <a:pt x="190" y="67"/>
                  <a:pt x="179" y="83"/>
                </a:cubicBezTo>
                <a:cubicBezTo>
                  <a:pt x="169" y="100"/>
                  <a:pt x="160" y="115"/>
                  <a:pt x="153" y="129"/>
                </a:cubicBezTo>
                <a:cubicBezTo>
                  <a:pt x="146" y="143"/>
                  <a:pt x="141" y="157"/>
                  <a:pt x="137" y="169"/>
                </a:cubicBezTo>
                <a:cubicBezTo>
                  <a:pt x="135" y="176"/>
                  <a:pt x="127" y="209"/>
                  <a:pt x="112" y="269"/>
                </a:cubicBezTo>
                <a:cubicBezTo>
                  <a:pt x="97" y="329"/>
                  <a:pt x="89" y="360"/>
                  <a:pt x="89" y="364"/>
                </a:cubicBezTo>
                <a:cubicBezTo>
                  <a:pt x="88" y="367"/>
                  <a:pt x="88" y="371"/>
                  <a:pt x="88" y="379"/>
                </a:cubicBezTo>
                <a:cubicBezTo>
                  <a:pt x="88" y="400"/>
                  <a:pt x="93" y="418"/>
                  <a:pt x="103" y="432"/>
                </a:cubicBezTo>
                <a:cubicBezTo>
                  <a:pt x="117" y="451"/>
                  <a:pt x="136" y="460"/>
                  <a:pt x="162" y="460"/>
                </a:cubicBezTo>
                <a:cubicBezTo>
                  <a:pt x="181" y="460"/>
                  <a:pt x="201" y="455"/>
                  <a:pt x="222" y="443"/>
                </a:cubicBezTo>
                <a:cubicBezTo>
                  <a:pt x="243" y="432"/>
                  <a:pt x="260" y="413"/>
                  <a:pt x="273" y="385"/>
                </a:cubicBezTo>
                <a:cubicBezTo>
                  <a:pt x="281" y="370"/>
                  <a:pt x="286" y="353"/>
                  <a:pt x="290" y="333"/>
                </a:cubicBezTo>
                <a:cubicBezTo>
                  <a:pt x="293" y="313"/>
                  <a:pt x="295" y="298"/>
                  <a:pt x="295" y="288"/>
                </a:cubicBezTo>
                <a:cubicBezTo>
                  <a:pt x="295" y="262"/>
                  <a:pt x="287" y="241"/>
                  <a:pt x="271" y="225"/>
                </a:cubicBezTo>
                <a:cubicBezTo>
                  <a:pt x="252" y="232"/>
                  <a:pt x="235" y="235"/>
                  <a:pt x="221" y="235"/>
                </a:cubicBezTo>
                <a:lnTo>
                  <a:pt x="214" y="235"/>
                </a:lnTo>
                <a:cubicBezTo>
                  <a:pt x="178" y="235"/>
                  <a:pt x="160" y="228"/>
                  <a:pt x="160" y="214"/>
                </a:cubicBezTo>
                <a:cubicBezTo>
                  <a:pt x="160" y="211"/>
                  <a:pt x="161" y="207"/>
                  <a:pt x="162" y="204"/>
                </a:cubicBezTo>
                <a:cubicBezTo>
                  <a:pt x="169" y="192"/>
                  <a:pt x="189" y="185"/>
                  <a:pt x="225"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4" name=""/>
          <p:cNvSpPr/>
          <p:nvPr/>
        </p:nvSpPr>
        <p:spPr>
          <a:xfrm>
            <a:off x="6362280" y="2721960"/>
            <a:ext cx="54000" cy="110160"/>
          </a:xfrm>
          <a:custGeom>
            <a:avLst/>
            <a:gdLst/>
            <a:ahLst/>
            <a:rect l="0" t="0" r="r" b="b"/>
            <a:pathLst>
              <a:path w="150" h="306">
                <a:moveTo>
                  <a:pt x="4" y="115"/>
                </a:moveTo>
                <a:cubicBezTo>
                  <a:pt x="1" y="113"/>
                  <a:pt x="0" y="111"/>
                  <a:pt x="0" y="111"/>
                </a:cubicBezTo>
                <a:cubicBezTo>
                  <a:pt x="0" y="109"/>
                  <a:pt x="1" y="107"/>
                  <a:pt x="2" y="103"/>
                </a:cubicBezTo>
                <a:cubicBezTo>
                  <a:pt x="3" y="99"/>
                  <a:pt x="3" y="97"/>
                  <a:pt x="4" y="96"/>
                </a:cubicBezTo>
                <a:cubicBezTo>
                  <a:pt x="5" y="95"/>
                  <a:pt x="6" y="94"/>
                  <a:pt x="8" y="94"/>
                </a:cubicBezTo>
                <a:cubicBezTo>
                  <a:pt x="11" y="94"/>
                  <a:pt x="20" y="94"/>
                  <a:pt x="34" y="93"/>
                </a:cubicBezTo>
                <a:lnTo>
                  <a:pt x="59" y="93"/>
                </a:lnTo>
                <a:lnTo>
                  <a:pt x="68" y="55"/>
                </a:lnTo>
                <a:cubicBezTo>
                  <a:pt x="69" y="52"/>
                  <a:pt x="70" y="47"/>
                  <a:pt x="71" y="41"/>
                </a:cubicBezTo>
                <a:cubicBezTo>
                  <a:pt x="73" y="35"/>
                  <a:pt x="74" y="31"/>
                  <a:pt x="75" y="29"/>
                </a:cubicBezTo>
                <a:cubicBezTo>
                  <a:pt x="76" y="26"/>
                  <a:pt x="77" y="23"/>
                  <a:pt x="78" y="19"/>
                </a:cubicBezTo>
                <a:cubicBezTo>
                  <a:pt x="79" y="15"/>
                  <a:pt x="80" y="13"/>
                  <a:pt x="82" y="11"/>
                </a:cubicBezTo>
                <a:cubicBezTo>
                  <a:pt x="83" y="9"/>
                  <a:pt x="85" y="8"/>
                  <a:pt x="86" y="5"/>
                </a:cubicBezTo>
                <a:cubicBezTo>
                  <a:pt x="88" y="3"/>
                  <a:pt x="90" y="2"/>
                  <a:pt x="93" y="1"/>
                </a:cubicBezTo>
                <a:cubicBezTo>
                  <a:pt x="96" y="0"/>
                  <a:pt x="99" y="0"/>
                  <a:pt x="102" y="0"/>
                </a:cubicBezTo>
                <a:cubicBezTo>
                  <a:pt x="107" y="0"/>
                  <a:pt x="111" y="2"/>
                  <a:pt x="114" y="5"/>
                </a:cubicBezTo>
                <a:cubicBezTo>
                  <a:pt x="116" y="8"/>
                  <a:pt x="117" y="11"/>
                  <a:pt x="117" y="14"/>
                </a:cubicBezTo>
                <a:cubicBezTo>
                  <a:pt x="117" y="17"/>
                  <a:pt x="115"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3" y="237"/>
                  <a:pt x="57" y="264"/>
                  <a:pt x="57" y="268"/>
                </a:cubicBezTo>
                <a:cubicBezTo>
                  <a:pt x="57" y="281"/>
                  <a:pt x="61" y="288"/>
                  <a:pt x="70" y="288"/>
                </a:cubicBezTo>
                <a:cubicBezTo>
                  <a:pt x="81" y="288"/>
                  <a:pt x="92" y="283"/>
                  <a:pt x="102" y="272"/>
                </a:cubicBezTo>
                <a:cubicBezTo>
                  <a:pt x="113" y="261"/>
                  <a:pt x="121" y="248"/>
                  <a:pt x="127"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6" y="270"/>
                  <a:pt x="120" y="277"/>
                </a:cubicBezTo>
                <a:cubicBezTo>
                  <a:pt x="113" y="285"/>
                  <a:pt x="105" y="292"/>
                  <a:pt x="95" y="298"/>
                </a:cubicBezTo>
                <a:cubicBezTo>
                  <a:pt x="86" y="303"/>
                  <a:pt x="76" y="306"/>
                  <a:pt x="66" y="306"/>
                </a:cubicBezTo>
                <a:cubicBezTo>
                  <a:pt x="57" y="306"/>
                  <a:pt x="48" y="303"/>
                  <a:pt x="39" y="299"/>
                </a:cubicBezTo>
                <a:cubicBezTo>
                  <a:pt x="30" y="294"/>
                  <a:pt x="24" y="285"/>
                  <a:pt x="20" y="274"/>
                </a:cubicBezTo>
                <a:cubicBezTo>
                  <a:pt x="20" y="271"/>
                  <a:pt x="19" y="267"/>
                  <a:pt x="19" y="261"/>
                </a:cubicBezTo>
                <a:lnTo>
                  <a:pt x="19" y="252"/>
                </a:lnTo>
                <a:lnTo>
                  <a:pt x="36" y="184"/>
                </a:lnTo>
                <a:cubicBezTo>
                  <a:pt x="47" y="139"/>
                  <a:pt x="53" y="117"/>
                  <a:pt x="53" y="116"/>
                </a:cubicBezTo>
                <a:cubicBezTo>
                  <a:pt x="53" y="116"/>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5" name=""/>
          <p:cNvSpPr/>
          <p:nvPr/>
        </p:nvSpPr>
        <p:spPr>
          <a:xfrm>
            <a:off x="5883480" y="3058560"/>
            <a:ext cx="138960" cy="110520"/>
          </a:xfrm>
          <a:custGeom>
            <a:avLst/>
            <a:gdLst/>
            <a:ahLst/>
            <a:rect l="0" t="0" r="r" b="b"/>
            <a:pathLst>
              <a:path w="386" h="307">
                <a:moveTo>
                  <a:pt x="0" y="193"/>
                </a:moveTo>
                <a:cubicBezTo>
                  <a:pt x="0" y="142"/>
                  <a:pt x="20" y="97"/>
                  <a:pt x="58" y="58"/>
                </a:cubicBezTo>
                <a:cubicBezTo>
                  <a:pt x="97" y="19"/>
                  <a:pt x="140" y="0"/>
                  <a:pt x="186" y="0"/>
                </a:cubicBezTo>
                <a:cubicBezTo>
                  <a:pt x="218" y="0"/>
                  <a:pt x="243" y="9"/>
                  <a:pt x="262" y="27"/>
                </a:cubicBezTo>
                <a:cubicBezTo>
                  <a:pt x="281" y="45"/>
                  <a:pt x="294" y="67"/>
                  <a:pt x="301" y="93"/>
                </a:cubicBezTo>
                <a:cubicBezTo>
                  <a:pt x="303" y="106"/>
                  <a:pt x="305" y="121"/>
                  <a:pt x="305" y="138"/>
                </a:cubicBezTo>
                <a:lnTo>
                  <a:pt x="305" y="158"/>
                </a:lnTo>
                <a:cubicBezTo>
                  <a:pt x="327" y="125"/>
                  <a:pt x="344" y="87"/>
                  <a:pt x="356" y="46"/>
                </a:cubicBezTo>
                <a:cubicBezTo>
                  <a:pt x="358" y="39"/>
                  <a:pt x="359" y="36"/>
                  <a:pt x="360" y="35"/>
                </a:cubicBezTo>
                <a:cubicBezTo>
                  <a:pt x="362" y="34"/>
                  <a:pt x="366" y="33"/>
                  <a:pt x="372" y="33"/>
                </a:cubicBezTo>
                <a:cubicBezTo>
                  <a:pt x="381" y="33"/>
                  <a:pt x="386" y="35"/>
                  <a:pt x="386" y="38"/>
                </a:cubicBezTo>
                <a:cubicBezTo>
                  <a:pt x="386" y="42"/>
                  <a:pt x="384" y="51"/>
                  <a:pt x="380" y="65"/>
                </a:cubicBezTo>
                <a:cubicBezTo>
                  <a:pt x="376" y="78"/>
                  <a:pt x="368" y="97"/>
                  <a:pt x="355" y="122"/>
                </a:cubicBezTo>
                <a:cubicBezTo>
                  <a:pt x="343" y="147"/>
                  <a:pt x="329" y="170"/>
                  <a:pt x="313" y="190"/>
                </a:cubicBezTo>
                <a:lnTo>
                  <a:pt x="306" y="199"/>
                </a:lnTo>
                <a:lnTo>
                  <a:pt x="307" y="216"/>
                </a:lnTo>
                <a:cubicBezTo>
                  <a:pt x="308" y="242"/>
                  <a:pt x="309" y="259"/>
                  <a:pt x="312" y="268"/>
                </a:cubicBezTo>
                <a:cubicBezTo>
                  <a:pt x="315" y="277"/>
                  <a:pt x="319" y="282"/>
                  <a:pt x="325" y="282"/>
                </a:cubicBezTo>
                <a:cubicBezTo>
                  <a:pt x="331" y="281"/>
                  <a:pt x="337" y="279"/>
                  <a:pt x="343" y="275"/>
                </a:cubicBezTo>
                <a:cubicBezTo>
                  <a:pt x="348" y="271"/>
                  <a:pt x="352" y="266"/>
                  <a:pt x="354" y="259"/>
                </a:cubicBezTo>
                <a:cubicBezTo>
                  <a:pt x="355" y="256"/>
                  <a:pt x="356" y="254"/>
                  <a:pt x="357" y="254"/>
                </a:cubicBezTo>
                <a:cubicBezTo>
                  <a:pt x="359" y="253"/>
                  <a:pt x="363" y="253"/>
                  <a:pt x="369" y="252"/>
                </a:cubicBezTo>
                <a:cubicBezTo>
                  <a:pt x="378" y="252"/>
                  <a:pt x="382" y="254"/>
                  <a:pt x="382" y="258"/>
                </a:cubicBezTo>
                <a:cubicBezTo>
                  <a:pt x="382" y="261"/>
                  <a:pt x="381" y="265"/>
                  <a:pt x="378" y="271"/>
                </a:cubicBezTo>
                <a:cubicBezTo>
                  <a:pt x="373" y="282"/>
                  <a:pt x="365" y="290"/>
                  <a:pt x="353" y="296"/>
                </a:cubicBezTo>
                <a:cubicBezTo>
                  <a:pt x="343" y="303"/>
                  <a:pt x="333" y="306"/>
                  <a:pt x="324" y="307"/>
                </a:cubicBezTo>
                <a:lnTo>
                  <a:pt x="319" y="307"/>
                </a:lnTo>
                <a:cubicBezTo>
                  <a:pt x="289" y="307"/>
                  <a:pt x="268" y="290"/>
                  <a:pt x="257" y="258"/>
                </a:cubicBezTo>
                <a:lnTo>
                  <a:pt x="255" y="253"/>
                </a:lnTo>
                <a:lnTo>
                  <a:pt x="248" y="259"/>
                </a:lnTo>
                <a:cubicBezTo>
                  <a:pt x="243" y="262"/>
                  <a:pt x="237" y="267"/>
                  <a:pt x="228" y="272"/>
                </a:cubicBezTo>
                <a:cubicBezTo>
                  <a:pt x="219" y="277"/>
                  <a:pt x="208" y="283"/>
                  <a:pt x="197" y="288"/>
                </a:cubicBezTo>
                <a:cubicBezTo>
                  <a:pt x="186" y="293"/>
                  <a:pt x="173" y="297"/>
                  <a:pt x="158" y="301"/>
                </a:cubicBezTo>
                <a:cubicBezTo>
                  <a:pt x="143" y="305"/>
                  <a:pt x="129" y="307"/>
                  <a:pt x="115" y="307"/>
                </a:cubicBezTo>
                <a:cubicBezTo>
                  <a:pt x="79" y="307"/>
                  <a:pt x="51" y="296"/>
                  <a:pt x="31" y="273"/>
                </a:cubicBezTo>
                <a:cubicBezTo>
                  <a:pt x="10" y="251"/>
                  <a:pt x="0" y="223"/>
                  <a:pt x="0" y="193"/>
                </a:cubicBezTo>
                <a:moveTo>
                  <a:pt x="118" y="282"/>
                </a:moveTo>
                <a:cubicBezTo>
                  <a:pt x="140" y="282"/>
                  <a:pt x="162" y="277"/>
                  <a:pt x="184" y="268"/>
                </a:cubicBezTo>
                <a:cubicBezTo>
                  <a:pt x="206" y="259"/>
                  <a:pt x="223" y="249"/>
                  <a:pt x="234" y="239"/>
                </a:cubicBezTo>
                <a:lnTo>
                  <a:pt x="250" y="223"/>
                </a:lnTo>
                <a:cubicBezTo>
                  <a:pt x="249" y="159"/>
                  <a:pt x="247" y="118"/>
                  <a:pt x="245" y="103"/>
                </a:cubicBezTo>
                <a:cubicBezTo>
                  <a:pt x="239" y="51"/>
                  <a:pt x="218" y="25"/>
                  <a:pt x="183" y="25"/>
                </a:cubicBezTo>
                <a:cubicBezTo>
                  <a:pt x="152" y="25"/>
                  <a:pt x="124" y="41"/>
                  <a:pt x="101" y="74"/>
                </a:cubicBezTo>
                <a:cubicBezTo>
                  <a:pt x="89" y="92"/>
                  <a:pt x="79" y="117"/>
                  <a:pt x="71" y="147"/>
                </a:cubicBezTo>
                <a:cubicBezTo>
                  <a:pt x="64" y="178"/>
                  <a:pt x="60" y="201"/>
                  <a:pt x="59" y="218"/>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6" name=""/>
          <p:cNvSpPr/>
          <p:nvPr/>
        </p:nvSpPr>
        <p:spPr>
          <a:xfrm>
            <a:off x="6042600" y="3094920"/>
            <a:ext cx="53640" cy="110160"/>
          </a:xfrm>
          <a:custGeom>
            <a:avLst/>
            <a:gdLst/>
            <a:ahLst/>
            <a:rect l="0" t="0" r="r" b="b"/>
            <a:pathLst>
              <a:path w="149" h="306">
                <a:moveTo>
                  <a:pt x="3" y="116"/>
                </a:moveTo>
                <a:cubicBezTo>
                  <a:pt x="1" y="114"/>
                  <a:pt x="0" y="112"/>
                  <a:pt x="0" y="111"/>
                </a:cubicBezTo>
                <a:cubicBezTo>
                  <a:pt x="0" y="110"/>
                  <a:pt x="0" y="108"/>
                  <a:pt x="1" y="104"/>
                </a:cubicBezTo>
                <a:cubicBezTo>
                  <a:pt x="2" y="100"/>
                  <a:pt x="3" y="98"/>
                  <a:pt x="3" y="97"/>
                </a:cubicBezTo>
                <a:cubicBezTo>
                  <a:pt x="4" y="95"/>
                  <a:pt x="6" y="95"/>
                  <a:pt x="8" y="95"/>
                </a:cubicBezTo>
                <a:cubicBezTo>
                  <a:pt x="10" y="95"/>
                  <a:pt x="19" y="94"/>
                  <a:pt x="33" y="94"/>
                </a:cubicBezTo>
                <a:lnTo>
                  <a:pt x="58" y="94"/>
                </a:lnTo>
                <a:lnTo>
                  <a:pt x="68" y="55"/>
                </a:lnTo>
                <a:cubicBezTo>
                  <a:pt x="69" y="51"/>
                  <a:pt x="70" y="47"/>
                  <a:pt x="71" y="41"/>
                </a:cubicBezTo>
                <a:cubicBezTo>
                  <a:pt x="72" y="35"/>
                  <a:pt x="73" y="31"/>
                  <a:pt x="74" y="29"/>
                </a:cubicBezTo>
                <a:cubicBezTo>
                  <a:pt x="75" y="26"/>
                  <a:pt x="76" y="23"/>
                  <a:pt x="77" y="19"/>
                </a:cubicBezTo>
                <a:cubicBezTo>
                  <a:pt x="78" y="15"/>
                  <a:pt x="79" y="12"/>
                  <a:pt x="81" y="11"/>
                </a:cubicBezTo>
                <a:cubicBezTo>
                  <a:pt x="83" y="9"/>
                  <a:pt x="84" y="7"/>
                  <a:pt x="86" y="5"/>
                </a:cubicBezTo>
                <a:cubicBezTo>
                  <a:pt x="87" y="3"/>
                  <a:pt x="90" y="1"/>
                  <a:pt x="92" y="1"/>
                </a:cubicBezTo>
                <a:cubicBezTo>
                  <a:pt x="95" y="0"/>
                  <a:pt x="98" y="0"/>
                  <a:pt x="101" y="0"/>
                </a:cubicBezTo>
                <a:cubicBezTo>
                  <a:pt x="107" y="0"/>
                  <a:pt x="111" y="2"/>
                  <a:pt x="113" y="5"/>
                </a:cubicBezTo>
                <a:cubicBezTo>
                  <a:pt x="115" y="8"/>
                  <a:pt x="116" y="11"/>
                  <a:pt x="116" y="14"/>
                </a:cubicBezTo>
                <a:cubicBezTo>
                  <a:pt x="116" y="16"/>
                  <a:pt x="115" y="24"/>
                  <a:pt x="112" y="37"/>
                </a:cubicBezTo>
                <a:cubicBezTo>
                  <a:pt x="109" y="49"/>
                  <a:pt x="106" y="62"/>
                  <a:pt x="102" y="75"/>
                </a:cubicBezTo>
                <a:lnTo>
                  <a:pt x="98" y="93"/>
                </a:lnTo>
                <a:cubicBezTo>
                  <a:pt x="98" y="94"/>
                  <a:pt x="106" y="94"/>
                  <a:pt x="122" y="94"/>
                </a:cubicBezTo>
                <a:lnTo>
                  <a:pt x="146" y="94"/>
                </a:lnTo>
                <a:cubicBezTo>
                  <a:pt x="148" y="96"/>
                  <a:pt x="149" y="98"/>
                  <a:pt x="149" y="99"/>
                </a:cubicBezTo>
                <a:cubicBezTo>
                  <a:pt x="149" y="106"/>
                  <a:pt x="147" y="112"/>
                  <a:pt x="143" y="116"/>
                </a:cubicBezTo>
                <a:lnTo>
                  <a:pt x="92" y="116"/>
                </a:lnTo>
                <a:lnTo>
                  <a:pt x="75" y="185"/>
                </a:lnTo>
                <a:cubicBezTo>
                  <a:pt x="62" y="237"/>
                  <a:pt x="56" y="264"/>
                  <a:pt x="56" y="268"/>
                </a:cubicBezTo>
                <a:cubicBezTo>
                  <a:pt x="56" y="281"/>
                  <a:pt x="60" y="288"/>
                  <a:pt x="69" y="288"/>
                </a:cubicBezTo>
                <a:cubicBezTo>
                  <a:pt x="80" y="288"/>
                  <a:pt x="91" y="282"/>
                  <a:pt x="102" y="272"/>
                </a:cubicBezTo>
                <a:cubicBezTo>
                  <a:pt x="112" y="261"/>
                  <a:pt x="121" y="247"/>
                  <a:pt x="127" y="231"/>
                </a:cubicBezTo>
                <a:cubicBezTo>
                  <a:pt x="128" y="229"/>
                  <a:pt x="128" y="228"/>
                  <a:pt x="129" y="228"/>
                </a:cubicBezTo>
                <a:cubicBezTo>
                  <a:pt x="130" y="228"/>
                  <a:pt x="133" y="227"/>
                  <a:pt x="136" y="227"/>
                </a:cubicBezTo>
                <a:lnTo>
                  <a:pt x="138" y="227"/>
                </a:lnTo>
                <a:cubicBezTo>
                  <a:pt x="143" y="227"/>
                  <a:pt x="146" y="228"/>
                  <a:pt x="146" y="231"/>
                </a:cubicBezTo>
                <a:cubicBezTo>
                  <a:pt x="146" y="232"/>
                  <a:pt x="145" y="234"/>
                  <a:pt x="144" y="237"/>
                </a:cubicBezTo>
                <a:cubicBezTo>
                  <a:pt x="143" y="242"/>
                  <a:pt x="140" y="248"/>
                  <a:pt x="136" y="255"/>
                </a:cubicBezTo>
                <a:cubicBezTo>
                  <a:pt x="131" y="262"/>
                  <a:pt x="126" y="269"/>
                  <a:pt x="119" y="277"/>
                </a:cubicBezTo>
                <a:cubicBezTo>
                  <a:pt x="113" y="285"/>
                  <a:pt x="104" y="292"/>
                  <a:pt x="95" y="297"/>
                </a:cubicBezTo>
                <a:cubicBezTo>
                  <a:pt x="85" y="303"/>
                  <a:pt x="76" y="306"/>
                  <a:pt x="66" y="306"/>
                </a:cubicBezTo>
                <a:cubicBezTo>
                  <a:pt x="56" y="306"/>
                  <a:pt x="47" y="303"/>
                  <a:pt x="38" y="298"/>
                </a:cubicBezTo>
                <a:cubicBezTo>
                  <a:pt x="30" y="294"/>
                  <a:pt x="24" y="285"/>
                  <a:pt x="20" y="273"/>
                </a:cubicBezTo>
                <a:cubicBezTo>
                  <a:pt x="19" y="271"/>
                  <a:pt x="19" y="267"/>
                  <a:pt x="19" y="261"/>
                </a:cubicBezTo>
                <a:lnTo>
                  <a:pt x="19" y="252"/>
                </a:lnTo>
                <a:lnTo>
                  <a:pt x="36" y="185"/>
                </a:lnTo>
                <a:cubicBezTo>
                  <a:pt x="47" y="140"/>
                  <a:pt x="52"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7" name=""/>
          <p:cNvSpPr/>
          <p:nvPr/>
        </p:nvSpPr>
        <p:spPr>
          <a:xfrm>
            <a:off x="5685120" y="2993400"/>
            <a:ext cx="190440" cy="243720"/>
          </a:xfrm>
          <a:custGeom>
            <a:avLst/>
            <a:gdLst/>
            <a:ahLst/>
            <a:rect l="0" t="0" r="r" b="b"/>
            <a:pathLst>
              <a:path w="529" h="677">
                <a:moveTo>
                  <a:pt x="15" y="422"/>
                </a:moveTo>
                <a:cubicBezTo>
                  <a:pt x="13" y="422"/>
                  <a:pt x="10" y="420"/>
                  <a:pt x="6" y="416"/>
                </a:cubicBezTo>
                <a:cubicBezTo>
                  <a:pt x="2" y="413"/>
                  <a:pt x="0" y="409"/>
                  <a:pt x="0" y="407"/>
                </a:cubicBezTo>
                <a:cubicBezTo>
                  <a:pt x="-1" y="404"/>
                  <a:pt x="6" y="397"/>
                  <a:pt x="21" y="386"/>
                </a:cubicBezTo>
                <a:cubicBezTo>
                  <a:pt x="35" y="376"/>
                  <a:pt x="50" y="364"/>
                  <a:pt x="65" y="353"/>
                </a:cubicBezTo>
                <a:cubicBezTo>
                  <a:pt x="81" y="341"/>
                  <a:pt x="89" y="334"/>
                  <a:pt x="91" y="333"/>
                </a:cubicBezTo>
                <a:cubicBezTo>
                  <a:pt x="92" y="332"/>
                  <a:pt x="93" y="332"/>
                  <a:pt x="95" y="332"/>
                </a:cubicBezTo>
                <a:cubicBezTo>
                  <a:pt x="98" y="332"/>
                  <a:pt x="101" y="335"/>
                  <a:pt x="105" y="343"/>
                </a:cubicBezTo>
                <a:cubicBezTo>
                  <a:pt x="108" y="351"/>
                  <a:pt x="120" y="377"/>
                  <a:pt x="141" y="422"/>
                </a:cubicBezTo>
                <a:cubicBezTo>
                  <a:pt x="150" y="442"/>
                  <a:pt x="157" y="457"/>
                  <a:pt x="162" y="469"/>
                </a:cubicBezTo>
                <a:lnTo>
                  <a:pt x="220" y="594"/>
                </a:lnTo>
                <a:cubicBezTo>
                  <a:pt x="220" y="594"/>
                  <a:pt x="244" y="546"/>
                  <a:pt x="290" y="450"/>
                </a:cubicBezTo>
                <a:cubicBezTo>
                  <a:pt x="338" y="354"/>
                  <a:pt x="384" y="257"/>
                  <a:pt x="430" y="160"/>
                </a:cubicBezTo>
                <a:cubicBezTo>
                  <a:pt x="477" y="61"/>
                  <a:pt x="501" y="11"/>
                  <a:pt x="503" y="9"/>
                </a:cubicBezTo>
                <a:cubicBezTo>
                  <a:pt x="506" y="3"/>
                  <a:pt x="510" y="0"/>
                  <a:pt x="516" y="0"/>
                </a:cubicBezTo>
                <a:cubicBezTo>
                  <a:pt x="520" y="0"/>
                  <a:pt x="522" y="1"/>
                  <a:pt x="524" y="4"/>
                </a:cubicBezTo>
                <a:cubicBezTo>
                  <a:pt x="527" y="6"/>
                  <a:pt x="528" y="9"/>
                  <a:pt x="529" y="12"/>
                </a:cubicBezTo>
                <a:lnTo>
                  <a:pt x="529" y="16"/>
                </a:lnTo>
                <a:lnTo>
                  <a:pt x="372" y="344"/>
                </a:lnTo>
                <a:lnTo>
                  <a:pt x="212" y="673"/>
                </a:lnTo>
                <a:cubicBezTo>
                  <a:pt x="210" y="676"/>
                  <a:pt x="206" y="677"/>
                  <a:pt x="199" y="677"/>
                </a:cubicBezTo>
                <a:cubicBezTo>
                  <a:pt x="195" y="677"/>
                  <a:pt x="192" y="677"/>
                  <a:pt x="191" y="675"/>
                </a:cubicBezTo>
                <a:cubicBezTo>
                  <a:pt x="190" y="674"/>
                  <a:pt x="168" y="627"/>
                  <a:pt x="124" y="532"/>
                </a:cubicBezTo>
                <a:lnTo>
                  <a:pt x="59" y="390"/>
                </a:lnTo>
                <a:lnTo>
                  <a:pt x="49" y="397"/>
                </a:lnTo>
                <a:cubicBezTo>
                  <a:pt x="42" y="403"/>
                  <a:pt x="35" y="408"/>
                  <a:pt x="28" y="413"/>
                </a:cubicBezTo>
                <a:cubicBezTo>
                  <a:pt x="20" y="419"/>
                  <a:pt x="16" y="422"/>
                  <a:pt x="15"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8" name=""/>
          <p:cNvSpPr/>
          <p:nvPr/>
        </p:nvSpPr>
        <p:spPr>
          <a:xfrm>
            <a:off x="5875200" y="299340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19" name=""/>
          <p:cNvSpPr/>
          <p:nvPr/>
        </p:nvSpPr>
        <p:spPr>
          <a:xfrm>
            <a:off x="6341400" y="3003840"/>
            <a:ext cx="84240" cy="162720"/>
          </a:xfrm>
          <a:custGeom>
            <a:avLst/>
            <a:gdLst/>
            <a:ahLst/>
            <a:rect l="0" t="0" r="r" b="b"/>
            <a:pathLst>
              <a:path w="234" h="452">
                <a:moveTo>
                  <a:pt x="88" y="60"/>
                </a:moveTo>
                <a:lnTo>
                  <a:pt x="79" y="63"/>
                </a:lnTo>
                <a:cubicBezTo>
                  <a:pt x="73" y="65"/>
                  <a:pt x="64" y="68"/>
                  <a:pt x="52" y="70"/>
                </a:cubicBezTo>
                <a:cubicBezTo>
                  <a:pt x="41" y="72"/>
                  <a:pt x="28" y="74"/>
                  <a:pt x="13" y="75"/>
                </a:cubicBezTo>
                <a:lnTo>
                  <a:pt x="0" y="75"/>
                </a:lnTo>
                <a:lnTo>
                  <a:pt x="0" y="44"/>
                </a:lnTo>
                <a:lnTo>
                  <a:pt x="13" y="44"/>
                </a:lnTo>
                <a:cubicBezTo>
                  <a:pt x="34" y="43"/>
                  <a:pt x="54" y="39"/>
                  <a:pt x="72" y="33"/>
                </a:cubicBezTo>
                <a:cubicBezTo>
                  <a:pt x="90" y="28"/>
                  <a:pt x="103" y="22"/>
                  <a:pt x="110" y="17"/>
                </a:cubicBezTo>
                <a:cubicBezTo>
                  <a:pt x="117" y="12"/>
                  <a:pt x="123" y="7"/>
                  <a:pt x="129" y="2"/>
                </a:cubicBezTo>
                <a:cubicBezTo>
                  <a:pt x="130" y="1"/>
                  <a:pt x="132" y="0"/>
                  <a:pt x="138" y="0"/>
                </a:cubicBezTo>
                <a:cubicBezTo>
                  <a:pt x="142" y="0"/>
                  <a:pt x="146" y="2"/>
                  <a:pt x="149" y="4"/>
                </a:cubicBezTo>
                <a:lnTo>
                  <a:pt x="149" y="207"/>
                </a:lnTo>
                <a:lnTo>
                  <a:pt x="150" y="410"/>
                </a:lnTo>
                <a:cubicBezTo>
                  <a:pt x="153" y="413"/>
                  <a:pt x="156" y="415"/>
                  <a:pt x="158" y="416"/>
                </a:cubicBezTo>
                <a:cubicBezTo>
                  <a:pt x="161" y="417"/>
                  <a:pt x="166" y="417"/>
                  <a:pt x="175" y="418"/>
                </a:cubicBezTo>
                <a:cubicBezTo>
                  <a:pt x="183" y="419"/>
                  <a:pt x="197" y="420"/>
                  <a:pt x="216" y="420"/>
                </a:cubicBezTo>
                <a:lnTo>
                  <a:pt x="234" y="420"/>
                </a:lnTo>
                <a:lnTo>
                  <a:pt x="234" y="452"/>
                </a:lnTo>
                <a:lnTo>
                  <a:pt x="227" y="452"/>
                </a:lnTo>
                <a:cubicBezTo>
                  <a:pt x="217" y="450"/>
                  <a:pt x="181" y="450"/>
                  <a:pt x="118" y="450"/>
                </a:cubicBezTo>
                <a:cubicBezTo>
                  <a:pt x="57" y="450"/>
                  <a:pt x="21" y="450"/>
                  <a:pt x="12" y="452"/>
                </a:cubicBezTo>
                <a:lnTo>
                  <a:pt x="4" y="452"/>
                </a:lnTo>
                <a:lnTo>
                  <a:pt x="4" y="420"/>
                </a:lnTo>
                <a:lnTo>
                  <a:pt x="21" y="420"/>
                </a:lnTo>
                <a:cubicBezTo>
                  <a:pt x="31" y="420"/>
                  <a:pt x="40" y="420"/>
                  <a:pt x="47" y="420"/>
                </a:cubicBezTo>
                <a:cubicBezTo>
                  <a:pt x="54" y="420"/>
                  <a:pt x="60" y="419"/>
                  <a:pt x="64" y="419"/>
                </a:cubicBezTo>
                <a:cubicBezTo>
                  <a:pt x="68" y="419"/>
                  <a:pt x="72" y="418"/>
                  <a:pt x="75" y="417"/>
                </a:cubicBezTo>
                <a:cubicBezTo>
                  <a:pt x="78" y="416"/>
                  <a:pt x="80" y="416"/>
                  <a:pt x="80" y="416"/>
                </a:cubicBezTo>
                <a:cubicBezTo>
                  <a:pt x="81" y="416"/>
                  <a:pt x="82" y="414"/>
                  <a:pt x="84" y="412"/>
                </a:cubicBezTo>
                <a:cubicBezTo>
                  <a:pt x="86" y="410"/>
                  <a:pt x="88" y="409"/>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0" name=""/>
          <p:cNvSpPr/>
          <p:nvPr/>
        </p:nvSpPr>
        <p:spPr>
          <a:xfrm>
            <a:off x="6517800" y="3100320"/>
            <a:ext cx="148680" cy="10080"/>
          </a:xfrm>
          <a:custGeom>
            <a:avLst/>
            <a:gdLst/>
            <a:ahLst/>
            <a:rect l="0" t="0" r="r" b="b"/>
            <a:pathLst>
              <a:path w="413" h="28">
                <a:moveTo>
                  <a:pt x="9" y="0"/>
                </a:moveTo>
                <a:lnTo>
                  <a:pt x="403" y="0"/>
                </a:lnTo>
                <a:cubicBezTo>
                  <a:pt x="410" y="4"/>
                  <a:pt x="413" y="8"/>
                  <a:pt x="413" y="14"/>
                </a:cubicBezTo>
                <a:cubicBezTo>
                  <a:pt x="413" y="20"/>
                  <a:pt x="410" y="25"/>
                  <a:pt x="403" y="28"/>
                </a:cubicBezTo>
                <a:lnTo>
                  <a:pt x="9" y="28"/>
                </a:lnTo>
                <a:cubicBezTo>
                  <a:pt x="3" y="25"/>
                  <a:pt x="0" y="21"/>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1" name=""/>
          <p:cNvSpPr/>
          <p:nvPr/>
        </p:nvSpPr>
        <p:spPr>
          <a:xfrm>
            <a:off x="6748920" y="3058560"/>
            <a:ext cx="138960" cy="110520"/>
          </a:xfrm>
          <a:custGeom>
            <a:avLst/>
            <a:gdLst/>
            <a:ahLst/>
            <a:rect l="0" t="0" r="r" b="b"/>
            <a:pathLst>
              <a:path w="386" h="307">
                <a:moveTo>
                  <a:pt x="0" y="193"/>
                </a:moveTo>
                <a:cubicBezTo>
                  <a:pt x="0" y="142"/>
                  <a:pt x="20" y="97"/>
                  <a:pt x="59" y="58"/>
                </a:cubicBezTo>
                <a:cubicBezTo>
                  <a:pt x="97" y="19"/>
                  <a:pt x="140" y="0"/>
                  <a:pt x="186" y="0"/>
                </a:cubicBezTo>
                <a:cubicBezTo>
                  <a:pt x="218" y="0"/>
                  <a:pt x="243" y="9"/>
                  <a:pt x="263" y="27"/>
                </a:cubicBezTo>
                <a:cubicBezTo>
                  <a:pt x="282" y="45"/>
                  <a:pt x="295" y="67"/>
                  <a:pt x="302" y="93"/>
                </a:cubicBezTo>
                <a:cubicBezTo>
                  <a:pt x="305" y="106"/>
                  <a:pt x="306" y="121"/>
                  <a:pt x="307" y="138"/>
                </a:cubicBezTo>
                <a:lnTo>
                  <a:pt x="307" y="158"/>
                </a:lnTo>
                <a:cubicBezTo>
                  <a:pt x="329" y="125"/>
                  <a:pt x="346" y="87"/>
                  <a:pt x="357" y="46"/>
                </a:cubicBezTo>
                <a:cubicBezTo>
                  <a:pt x="359" y="39"/>
                  <a:pt x="360" y="36"/>
                  <a:pt x="361" y="35"/>
                </a:cubicBezTo>
                <a:cubicBezTo>
                  <a:pt x="362" y="34"/>
                  <a:pt x="366" y="33"/>
                  <a:pt x="372" y="33"/>
                </a:cubicBezTo>
                <a:cubicBezTo>
                  <a:pt x="382" y="33"/>
                  <a:pt x="386" y="35"/>
                  <a:pt x="386" y="38"/>
                </a:cubicBezTo>
                <a:cubicBezTo>
                  <a:pt x="386" y="42"/>
                  <a:pt x="384" y="51"/>
                  <a:pt x="380" y="65"/>
                </a:cubicBezTo>
                <a:cubicBezTo>
                  <a:pt x="376" y="78"/>
                  <a:pt x="368" y="97"/>
                  <a:pt x="356" y="122"/>
                </a:cubicBezTo>
                <a:cubicBezTo>
                  <a:pt x="344" y="147"/>
                  <a:pt x="330" y="170"/>
                  <a:pt x="315" y="190"/>
                </a:cubicBezTo>
                <a:lnTo>
                  <a:pt x="307" y="199"/>
                </a:lnTo>
                <a:lnTo>
                  <a:pt x="308" y="216"/>
                </a:lnTo>
                <a:cubicBezTo>
                  <a:pt x="309" y="242"/>
                  <a:pt x="311" y="259"/>
                  <a:pt x="313" y="268"/>
                </a:cubicBezTo>
                <a:cubicBezTo>
                  <a:pt x="316" y="277"/>
                  <a:pt x="320" y="282"/>
                  <a:pt x="326" y="282"/>
                </a:cubicBezTo>
                <a:cubicBezTo>
                  <a:pt x="332" y="281"/>
                  <a:pt x="338" y="279"/>
                  <a:pt x="344" y="275"/>
                </a:cubicBezTo>
                <a:cubicBezTo>
                  <a:pt x="349" y="271"/>
                  <a:pt x="353" y="266"/>
                  <a:pt x="355" y="259"/>
                </a:cubicBezTo>
                <a:cubicBezTo>
                  <a:pt x="356" y="256"/>
                  <a:pt x="357" y="254"/>
                  <a:pt x="359" y="254"/>
                </a:cubicBezTo>
                <a:cubicBezTo>
                  <a:pt x="360" y="253"/>
                  <a:pt x="363" y="253"/>
                  <a:pt x="369" y="252"/>
                </a:cubicBezTo>
                <a:cubicBezTo>
                  <a:pt x="378" y="252"/>
                  <a:pt x="382" y="254"/>
                  <a:pt x="382" y="258"/>
                </a:cubicBezTo>
                <a:cubicBezTo>
                  <a:pt x="382" y="261"/>
                  <a:pt x="381" y="265"/>
                  <a:pt x="378" y="271"/>
                </a:cubicBezTo>
                <a:cubicBezTo>
                  <a:pt x="373" y="282"/>
                  <a:pt x="365" y="290"/>
                  <a:pt x="355" y="296"/>
                </a:cubicBezTo>
                <a:cubicBezTo>
                  <a:pt x="344" y="303"/>
                  <a:pt x="334" y="306"/>
                  <a:pt x="325" y="307"/>
                </a:cubicBezTo>
                <a:lnTo>
                  <a:pt x="320" y="307"/>
                </a:lnTo>
                <a:cubicBezTo>
                  <a:pt x="290" y="307"/>
                  <a:pt x="269" y="290"/>
                  <a:pt x="258" y="258"/>
                </a:cubicBezTo>
                <a:lnTo>
                  <a:pt x="255" y="253"/>
                </a:lnTo>
                <a:lnTo>
                  <a:pt x="248" y="259"/>
                </a:lnTo>
                <a:cubicBezTo>
                  <a:pt x="244" y="262"/>
                  <a:pt x="237" y="267"/>
                  <a:pt x="228" y="272"/>
                </a:cubicBezTo>
                <a:cubicBezTo>
                  <a:pt x="219" y="277"/>
                  <a:pt x="209" y="283"/>
                  <a:pt x="197" y="288"/>
                </a:cubicBezTo>
                <a:cubicBezTo>
                  <a:pt x="186" y="293"/>
                  <a:pt x="173" y="297"/>
                  <a:pt x="158" y="301"/>
                </a:cubicBezTo>
                <a:cubicBezTo>
                  <a:pt x="143" y="305"/>
                  <a:pt x="129" y="307"/>
                  <a:pt x="115" y="307"/>
                </a:cubicBezTo>
                <a:cubicBezTo>
                  <a:pt x="79" y="307"/>
                  <a:pt x="51" y="296"/>
                  <a:pt x="31" y="273"/>
                </a:cubicBezTo>
                <a:cubicBezTo>
                  <a:pt x="11" y="251"/>
                  <a:pt x="0" y="223"/>
                  <a:pt x="0" y="193"/>
                </a:cubicBezTo>
                <a:moveTo>
                  <a:pt x="118" y="282"/>
                </a:moveTo>
                <a:cubicBezTo>
                  <a:pt x="140" y="282"/>
                  <a:pt x="162" y="277"/>
                  <a:pt x="184" y="268"/>
                </a:cubicBezTo>
                <a:cubicBezTo>
                  <a:pt x="207" y="259"/>
                  <a:pt x="223" y="249"/>
                  <a:pt x="234" y="239"/>
                </a:cubicBezTo>
                <a:lnTo>
                  <a:pt x="250" y="223"/>
                </a:lnTo>
                <a:cubicBezTo>
                  <a:pt x="249" y="159"/>
                  <a:pt x="248" y="118"/>
                  <a:pt x="245" y="103"/>
                </a:cubicBezTo>
                <a:cubicBezTo>
                  <a:pt x="239" y="51"/>
                  <a:pt x="218" y="25"/>
                  <a:pt x="183" y="25"/>
                </a:cubicBezTo>
                <a:cubicBezTo>
                  <a:pt x="152" y="25"/>
                  <a:pt x="125" y="41"/>
                  <a:pt x="101" y="74"/>
                </a:cubicBezTo>
                <a:cubicBezTo>
                  <a:pt x="89" y="92"/>
                  <a:pt x="79" y="117"/>
                  <a:pt x="71" y="147"/>
                </a:cubicBezTo>
                <a:cubicBezTo>
                  <a:pt x="64" y="178"/>
                  <a:pt x="60" y="201"/>
                  <a:pt x="59" y="218"/>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2" name=""/>
          <p:cNvSpPr/>
          <p:nvPr/>
        </p:nvSpPr>
        <p:spPr>
          <a:xfrm>
            <a:off x="6781320" y="302184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3" name=""/>
          <p:cNvSpPr/>
          <p:nvPr/>
        </p:nvSpPr>
        <p:spPr>
          <a:xfrm>
            <a:off x="6908040" y="309492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5"/>
                  <a:pt x="6" y="95"/>
                  <a:pt x="8" y="95"/>
                </a:cubicBezTo>
                <a:cubicBezTo>
                  <a:pt x="10" y="95"/>
                  <a:pt x="18" y="94"/>
                  <a:pt x="32" y="94"/>
                </a:cubicBezTo>
                <a:lnTo>
                  <a:pt x="58" y="94"/>
                </a:lnTo>
                <a:lnTo>
                  <a:pt x="67" y="55"/>
                </a:lnTo>
                <a:cubicBezTo>
                  <a:pt x="68" y="51"/>
                  <a:pt x="69" y="47"/>
                  <a:pt x="70" y="41"/>
                </a:cubicBezTo>
                <a:cubicBezTo>
                  <a:pt x="71" y="35"/>
                  <a:pt x="73" y="31"/>
                  <a:pt x="73" y="29"/>
                </a:cubicBezTo>
                <a:cubicBezTo>
                  <a:pt x="74" y="26"/>
                  <a:pt x="75" y="23"/>
                  <a:pt x="76" y="19"/>
                </a:cubicBezTo>
                <a:cubicBezTo>
                  <a:pt x="77" y="15"/>
                  <a:pt x="79" y="12"/>
                  <a:pt x="80" y="11"/>
                </a:cubicBezTo>
                <a:cubicBezTo>
                  <a:pt x="82" y="9"/>
                  <a:pt x="83" y="7"/>
                  <a:pt x="85" y="5"/>
                </a:cubicBezTo>
                <a:cubicBezTo>
                  <a:pt x="87" y="3"/>
                  <a:pt x="89" y="1"/>
                  <a:pt x="92" y="1"/>
                </a:cubicBezTo>
                <a:cubicBezTo>
                  <a:pt x="95" y="0"/>
                  <a:pt x="97" y="0"/>
                  <a:pt x="100" y="0"/>
                </a:cubicBezTo>
                <a:cubicBezTo>
                  <a:pt x="106" y="0"/>
                  <a:pt x="110" y="2"/>
                  <a:pt x="112" y="5"/>
                </a:cubicBezTo>
                <a:cubicBezTo>
                  <a:pt x="114" y="8"/>
                  <a:pt x="116" y="11"/>
                  <a:pt x="116" y="14"/>
                </a:cubicBezTo>
                <a:cubicBezTo>
                  <a:pt x="116" y="16"/>
                  <a:pt x="114" y="24"/>
                  <a:pt x="111" y="37"/>
                </a:cubicBezTo>
                <a:cubicBezTo>
                  <a:pt x="108" y="49"/>
                  <a:pt x="105" y="62"/>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5"/>
                </a:lnTo>
                <a:cubicBezTo>
                  <a:pt x="62" y="237"/>
                  <a:pt x="55" y="264"/>
                  <a:pt x="55" y="268"/>
                </a:cubicBezTo>
                <a:cubicBezTo>
                  <a:pt x="55" y="281"/>
                  <a:pt x="60" y="288"/>
                  <a:pt x="68" y="288"/>
                </a:cubicBezTo>
                <a:cubicBezTo>
                  <a:pt x="79" y="288"/>
                  <a:pt x="90" y="282"/>
                  <a:pt x="101" y="272"/>
                </a:cubicBezTo>
                <a:cubicBezTo>
                  <a:pt x="111" y="261"/>
                  <a:pt x="120" y="247"/>
                  <a:pt x="127"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8" y="277"/>
                </a:cubicBezTo>
                <a:cubicBezTo>
                  <a:pt x="112" y="285"/>
                  <a:pt x="104" y="292"/>
                  <a:pt x="94" y="297"/>
                </a:cubicBezTo>
                <a:cubicBezTo>
                  <a:pt x="84" y="303"/>
                  <a:pt x="75" y="306"/>
                  <a:pt x="65" y="306"/>
                </a:cubicBezTo>
                <a:cubicBezTo>
                  <a:pt x="55" y="306"/>
                  <a:pt x="46" y="303"/>
                  <a:pt x="38" y="298"/>
                </a:cubicBezTo>
                <a:cubicBezTo>
                  <a:pt x="29" y="294"/>
                  <a:pt x="23" y="285"/>
                  <a:pt x="19" y="273"/>
                </a:cubicBezTo>
                <a:cubicBezTo>
                  <a:pt x="18" y="271"/>
                  <a:pt x="18" y="267"/>
                  <a:pt x="18" y="261"/>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4" name=""/>
          <p:cNvSpPr/>
          <p:nvPr/>
        </p:nvSpPr>
        <p:spPr>
          <a:xfrm>
            <a:off x="6131160" y="2962800"/>
            <a:ext cx="190440" cy="243720"/>
          </a:xfrm>
          <a:custGeom>
            <a:avLst/>
            <a:gdLst/>
            <a:ahLst/>
            <a:rect l="0" t="0" r="r" b="b"/>
            <a:pathLst>
              <a:path w="529" h="677">
                <a:moveTo>
                  <a:pt x="15" y="422"/>
                </a:moveTo>
                <a:cubicBezTo>
                  <a:pt x="13" y="422"/>
                  <a:pt x="9" y="420"/>
                  <a:pt x="6" y="416"/>
                </a:cubicBezTo>
                <a:cubicBezTo>
                  <a:pt x="2" y="413"/>
                  <a:pt x="0" y="409"/>
                  <a:pt x="0" y="407"/>
                </a:cubicBezTo>
                <a:cubicBezTo>
                  <a:pt x="-1" y="404"/>
                  <a:pt x="6" y="397"/>
                  <a:pt x="21" y="386"/>
                </a:cubicBezTo>
                <a:cubicBezTo>
                  <a:pt x="35" y="376"/>
                  <a:pt x="50" y="364"/>
                  <a:pt x="65" y="353"/>
                </a:cubicBezTo>
                <a:cubicBezTo>
                  <a:pt x="81" y="341"/>
                  <a:pt x="89" y="334"/>
                  <a:pt x="91" y="333"/>
                </a:cubicBezTo>
                <a:cubicBezTo>
                  <a:pt x="92" y="332"/>
                  <a:pt x="93" y="332"/>
                  <a:pt x="95" y="332"/>
                </a:cubicBezTo>
                <a:cubicBezTo>
                  <a:pt x="98" y="332"/>
                  <a:pt x="101" y="335"/>
                  <a:pt x="105" y="343"/>
                </a:cubicBezTo>
                <a:cubicBezTo>
                  <a:pt x="108" y="351"/>
                  <a:pt x="120" y="377"/>
                  <a:pt x="142" y="422"/>
                </a:cubicBezTo>
                <a:cubicBezTo>
                  <a:pt x="151" y="442"/>
                  <a:pt x="158" y="457"/>
                  <a:pt x="163" y="469"/>
                </a:cubicBezTo>
                <a:lnTo>
                  <a:pt x="221" y="594"/>
                </a:lnTo>
                <a:cubicBezTo>
                  <a:pt x="221" y="594"/>
                  <a:pt x="245" y="546"/>
                  <a:pt x="291" y="450"/>
                </a:cubicBezTo>
                <a:cubicBezTo>
                  <a:pt x="337" y="354"/>
                  <a:pt x="384" y="257"/>
                  <a:pt x="430" y="159"/>
                </a:cubicBezTo>
                <a:cubicBezTo>
                  <a:pt x="477" y="61"/>
                  <a:pt x="501" y="12"/>
                  <a:pt x="503" y="9"/>
                </a:cubicBezTo>
                <a:cubicBezTo>
                  <a:pt x="505" y="3"/>
                  <a:pt x="510" y="0"/>
                  <a:pt x="516" y="0"/>
                </a:cubicBezTo>
                <a:cubicBezTo>
                  <a:pt x="519" y="0"/>
                  <a:pt x="522" y="1"/>
                  <a:pt x="524" y="4"/>
                </a:cubicBezTo>
                <a:cubicBezTo>
                  <a:pt x="527" y="7"/>
                  <a:pt x="528" y="9"/>
                  <a:pt x="529" y="12"/>
                </a:cubicBezTo>
                <a:lnTo>
                  <a:pt x="529" y="16"/>
                </a:lnTo>
                <a:lnTo>
                  <a:pt x="372" y="344"/>
                </a:lnTo>
                <a:lnTo>
                  <a:pt x="213" y="673"/>
                </a:lnTo>
                <a:cubicBezTo>
                  <a:pt x="211" y="676"/>
                  <a:pt x="206" y="677"/>
                  <a:pt x="200" y="677"/>
                </a:cubicBezTo>
                <a:cubicBezTo>
                  <a:pt x="196" y="677"/>
                  <a:pt x="193" y="677"/>
                  <a:pt x="192" y="675"/>
                </a:cubicBezTo>
                <a:cubicBezTo>
                  <a:pt x="191" y="674"/>
                  <a:pt x="169" y="627"/>
                  <a:pt x="124" y="532"/>
                </a:cubicBezTo>
                <a:lnTo>
                  <a:pt x="59" y="390"/>
                </a:lnTo>
                <a:lnTo>
                  <a:pt x="48" y="397"/>
                </a:lnTo>
                <a:cubicBezTo>
                  <a:pt x="42" y="403"/>
                  <a:pt x="35" y="408"/>
                  <a:pt x="28" y="414"/>
                </a:cubicBezTo>
                <a:cubicBezTo>
                  <a:pt x="20" y="419"/>
                  <a:pt x="16" y="422"/>
                  <a:pt x="15"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5" name=""/>
          <p:cNvSpPr/>
          <p:nvPr/>
        </p:nvSpPr>
        <p:spPr>
          <a:xfrm>
            <a:off x="6321240" y="2962800"/>
            <a:ext cx="658080" cy="14760"/>
          </a:xfrm>
          <a:custGeom>
            <a:avLst/>
            <a:gdLst/>
            <a:ahLst/>
            <a:rect l="0" t="0" r="r" b="b"/>
            <a:pathLst>
              <a:path w="1828" h="41">
                <a:moveTo>
                  <a:pt x="0" y="0"/>
                </a:moveTo>
                <a:lnTo>
                  <a:pt x="1828" y="0"/>
                </a:lnTo>
                <a:lnTo>
                  <a:pt x="182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6" name=""/>
          <p:cNvSpPr/>
          <p:nvPr/>
        </p:nvSpPr>
        <p:spPr>
          <a:xfrm>
            <a:off x="5643000" y="2889720"/>
            <a:ext cx="1360800" cy="14760"/>
          </a:xfrm>
          <a:custGeom>
            <a:avLst/>
            <a:gdLst/>
            <a:ahLst/>
            <a:rect l="0" t="0" r="r" b="b"/>
            <a:pathLst>
              <a:path w="3780" h="41">
                <a:moveTo>
                  <a:pt x="0" y="0"/>
                </a:moveTo>
                <a:lnTo>
                  <a:pt x="3780" y="0"/>
                </a:lnTo>
                <a:lnTo>
                  <a:pt x="3780"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7" name=""/>
          <p:cNvSpPr/>
          <p:nvPr/>
        </p:nvSpPr>
        <p:spPr>
          <a:xfrm>
            <a:off x="7043400" y="2849760"/>
            <a:ext cx="99360" cy="110160"/>
          </a:xfrm>
          <a:custGeom>
            <a:avLst/>
            <a:gdLst/>
            <a:ahLst/>
            <a:rect l="0" t="0" r="r" b="b"/>
            <a:pathLst>
              <a:path w="276" h="306">
                <a:moveTo>
                  <a:pt x="252" y="241"/>
                </a:moveTo>
                <a:cubicBezTo>
                  <a:pt x="255" y="241"/>
                  <a:pt x="259" y="244"/>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2" y="302"/>
                  <a:pt x="189" y="305"/>
                </a:cubicBezTo>
                <a:cubicBezTo>
                  <a:pt x="184" y="306"/>
                  <a:pt x="175" y="306"/>
                  <a:pt x="161" y="306"/>
                </a:cubicBezTo>
                <a:cubicBezTo>
                  <a:pt x="132" y="306"/>
                  <a:pt x="106" y="302"/>
                  <a:pt x="85" y="295"/>
                </a:cubicBezTo>
                <a:cubicBezTo>
                  <a:pt x="63" y="287"/>
                  <a:pt x="46" y="277"/>
                  <a:pt x="35" y="265"/>
                </a:cubicBezTo>
                <a:cubicBezTo>
                  <a:pt x="22" y="253"/>
                  <a:pt x="13" y="240"/>
                  <a:pt x="8" y="227"/>
                </a:cubicBezTo>
                <a:cubicBezTo>
                  <a:pt x="3" y="214"/>
                  <a:pt x="0" y="201"/>
                  <a:pt x="0" y="188"/>
                </a:cubicBezTo>
                <a:lnTo>
                  <a:pt x="0" y="179"/>
                </a:lnTo>
                <a:cubicBezTo>
                  <a:pt x="0" y="141"/>
                  <a:pt x="11" y="108"/>
                  <a:pt x="35" y="78"/>
                </a:cubicBezTo>
                <a:cubicBezTo>
                  <a:pt x="39" y="71"/>
                  <a:pt x="45" y="65"/>
                  <a:pt x="52" y="59"/>
                </a:cubicBezTo>
                <a:cubicBezTo>
                  <a:pt x="58" y="52"/>
                  <a:pt x="68" y="45"/>
                  <a:pt x="81" y="36"/>
                </a:cubicBezTo>
                <a:cubicBezTo>
                  <a:pt x="93" y="27"/>
                  <a:pt x="110" y="19"/>
                  <a:pt x="129" y="13"/>
                </a:cubicBezTo>
                <a:cubicBezTo>
                  <a:pt x="149" y="6"/>
                  <a:pt x="170" y="2"/>
                  <a:pt x="192" y="1"/>
                </a:cubicBezTo>
                <a:cubicBezTo>
                  <a:pt x="193" y="1"/>
                  <a:pt x="198" y="1"/>
                  <a:pt x="207" y="1"/>
                </a:cubicBezTo>
                <a:cubicBezTo>
                  <a:pt x="216" y="1"/>
                  <a:pt x="223" y="0"/>
                  <a:pt x="230" y="0"/>
                </a:cubicBezTo>
                <a:cubicBezTo>
                  <a:pt x="253" y="0"/>
                  <a:pt x="267" y="1"/>
                  <a:pt x="270" y="4"/>
                </a:cubicBezTo>
                <a:cubicBezTo>
                  <a:pt x="274" y="8"/>
                  <a:pt x="276" y="13"/>
                  <a:pt x="276" y="19"/>
                </a:cubicBezTo>
                <a:cubicBezTo>
                  <a:pt x="274" y="30"/>
                  <a:pt x="268" y="37"/>
                  <a:pt x="258" y="41"/>
                </a:cubicBezTo>
                <a:lnTo>
                  <a:pt x="226" y="42"/>
                </a:lnTo>
                <a:cubicBezTo>
                  <a:pt x="194" y="42"/>
                  <a:pt x="172" y="45"/>
                  <a:pt x="159" y="51"/>
                </a:cubicBezTo>
                <a:cubicBezTo>
                  <a:pt x="138" y="60"/>
                  <a:pt x="122" y="77"/>
                  <a:pt x="112" y="101"/>
                </a:cubicBezTo>
                <a:cubicBezTo>
                  <a:pt x="108" y="110"/>
                  <a:pt x="106" y="116"/>
                  <a:pt x="106" y="119"/>
                </a:cubicBezTo>
                <a:cubicBezTo>
                  <a:pt x="106" y="119"/>
                  <a:pt x="127" y="120"/>
                  <a:pt x="168" y="120"/>
                </a:cubicBezTo>
                <a:cubicBezTo>
                  <a:pt x="174" y="120"/>
                  <a:pt x="182" y="120"/>
                  <a:pt x="191" y="120"/>
                </a:cubicBezTo>
                <a:cubicBezTo>
                  <a:pt x="200" y="120"/>
                  <a:pt x="206" y="119"/>
                  <a:pt x="210" y="119"/>
                </a:cubicBezTo>
                <a:cubicBezTo>
                  <a:pt x="223" y="119"/>
                  <a:pt x="233" y="120"/>
                  <a:pt x="238" y="122"/>
                </a:cubicBezTo>
                <a:cubicBezTo>
                  <a:pt x="243" y="125"/>
                  <a:pt x="245" y="130"/>
                  <a:pt x="246" y="137"/>
                </a:cubicBezTo>
                <a:cubicBezTo>
                  <a:pt x="246" y="149"/>
                  <a:pt x="240" y="157"/>
                  <a:pt x="228" y="161"/>
                </a:cubicBezTo>
                <a:cubicBezTo>
                  <a:pt x="226" y="161"/>
                  <a:pt x="203" y="162"/>
                  <a:pt x="160" y="162"/>
                </a:cubicBezTo>
                <a:cubicBezTo>
                  <a:pt x="117" y="162"/>
                  <a:pt x="95" y="162"/>
                  <a:pt x="95" y="163"/>
                </a:cubicBezTo>
                <a:cubicBezTo>
                  <a:pt x="91" y="176"/>
                  <a:pt x="89" y="190"/>
                  <a:pt x="89" y="207"/>
                </a:cubicBezTo>
                <a:cubicBezTo>
                  <a:pt x="89" y="230"/>
                  <a:pt x="97" y="247"/>
                  <a:pt x="112" y="257"/>
                </a:cubicBezTo>
                <a:cubicBezTo>
                  <a:pt x="127" y="267"/>
                  <a:pt x="146" y="272"/>
                  <a:pt x="169" y="272"/>
                </a:cubicBezTo>
                <a:cubicBezTo>
                  <a:pt x="170" y="272"/>
                  <a:pt x="172" y="272"/>
                  <a:pt x="174" y="272"/>
                </a:cubicBezTo>
                <a:cubicBezTo>
                  <a:pt x="176" y="272"/>
                  <a:pt x="178" y="272"/>
                  <a:pt x="179" y="272"/>
                </a:cubicBezTo>
                <a:cubicBezTo>
                  <a:pt x="192"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8" name=""/>
          <p:cNvSpPr/>
          <p:nvPr/>
        </p:nvSpPr>
        <p:spPr>
          <a:xfrm>
            <a:off x="7164360" y="2873160"/>
            <a:ext cx="73800" cy="123480"/>
          </a:xfrm>
          <a:custGeom>
            <a:avLst/>
            <a:gdLst/>
            <a:ahLst/>
            <a:rect l="0" t="0" r="r" b="b"/>
            <a:pathLst>
              <a:path w="205" h="343">
                <a:moveTo>
                  <a:pt x="0" y="242"/>
                </a:moveTo>
                <a:cubicBezTo>
                  <a:pt x="0" y="210"/>
                  <a:pt x="6" y="175"/>
                  <a:pt x="19" y="139"/>
                </a:cubicBezTo>
                <a:cubicBezTo>
                  <a:pt x="31" y="103"/>
                  <a:pt x="48" y="72"/>
                  <a:pt x="69" y="46"/>
                </a:cubicBezTo>
                <a:cubicBezTo>
                  <a:pt x="91" y="19"/>
                  <a:pt x="113" y="4"/>
                  <a:pt x="136" y="0"/>
                </a:cubicBezTo>
                <a:cubicBezTo>
                  <a:pt x="136" y="0"/>
                  <a:pt x="137" y="0"/>
                  <a:pt x="140" y="0"/>
                </a:cubicBezTo>
                <a:cubicBezTo>
                  <a:pt x="142" y="0"/>
                  <a:pt x="144" y="0"/>
                  <a:pt x="145" y="0"/>
                </a:cubicBezTo>
                <a:cubicBezTo>
                  <a:pt x="163" y="1"/>
                  <a:pt x="176" y="9"/>
                  <a:pt x="186" y="23"/>
                </a:cubicBezTo>
                <a:cubicBezTo>
                  <a:pt x="199" y="43"/>
                  <a:pt x="205" y="69"/>
                  <a:pt x="205" y="101"/>
                </a:cubicBezTo>
                <a:cubicBezTo>
                  <a:pt x="205" y="138"/>
                  <a:pt x="198" y="175"/>
                  <a:pt x="183" y="213"/>
                </a:cubicBezTo>
                <a:cubicBezTo>
                  <a:pt x="168" y="251"/>
                  <a:pt x="150" y="282"/>
                  <a:pt x="128" y="306"/>
                </a:cubicBezTo>
                <a:cubicBezTo>
                  <a:pt x="105" y="330"/>
                  <a:pt x="84" y="343"/>
                  <a:pt x="64" y="343"/>
                </a:cubicBezTo>
                <a:lnTo>
                  <a:pt x="60" y="343"/>
                </a:lnTo>
                <a:cubicBezTo>
                  <a:pt x="49" y="343"/>
                  <a:pt x="39" y="339"/>
                  <a:pt x="31" y="333"/>
                </a:cubicBezTo>
                <a:cubicBezTo>
                  <a:pt x="22" y="327"/>
                  <a:pt x="16" y="318"/>
                  <a:pt x="12" y="308"/>
                </a:cubicBezTo>
                <a:cubicBezTo>
                  <a:pt x="8" y="297"/>
                  <a:pt x="5" y="286"/>
                  <a:pt x="3" y="276"/>
                </a:cubicBezTo>
                <a:cubicBezTo>
                  <a:pt x="1" y="265"/>
                  <a:pt x="0" y="254"/>
                  <a:pt x="0" y="242"/>
                </a:cubicBezTo>
                <a:moveTo>
                  <a:pt x="166" y="67"/>
                </a:moveTo>
                <a:cubicBezTo>
                  <a:pt x="166" y="35"/>
                  <a:pt x="158" y="17"/>
                  <a:pt x="141" y="17"/>
                </a:cubicBezTo>
                <a:cubicBezTo>
                  <a:pt x="130" y="17"/>
                  <a:pt x="118" y="24"/>
                  <a:pt x="108" y="40"/>
                </a:cubicBezTo>
                <a:cubicBezTo>
                  <a:pt x="97" y="54"/>
                  <a:pt x="88" y="70"/>
                  <a:pt x="81" y="89"/>
                </a:cubicBezTo>
                <a:cubicBezTo>
                  <a:pt x="74" y="107"/>
                  <a:pt x="68" y="123"/>
                  <a:pt x="65" y="136"/>
                </a:cubicBezTo>
                <a:cubicBezTo>
                  <a:pt x="61" y="150"/>
                  <a:pt x="59" y="158"/>
                  <a:pt x="58" y="160"/>
                </a:cubicBezTo>
                <a:cubicBezTo>
                  <a:pt x="74" y="161"/>
                  <a:pt x="89" y="161"/>
                  <a:pt x="105" y="161"/>
                </a:cubicBezTo>
                <a:lnTo>
                  <a:pt x="151" y="160"/>
                </a:lnTo>
                <a:cubicBezTo>
                  <a:pt x="151" y="160"/>
                  <a:pt x="153" y="155"/>
                  <a:pt x="155" y="145"/>
                </a:cubicBezTo>
                <a:cubicBezTo>
                  <a:pt x="157" y="134"/>
                  <a:pt x="160" y="122"/>
                  <a:pt x="163" y="106"/>
                </a:cubicBezTo>
                <a:cubicBezTo>
                  <a:pt x="165" y="91"/>
                  <a:pt x="167" y="78"/>
                  <a:pt x="166" y="67"/>
                </a:cubicBezTo>
                <a:moveTo>
                  <a:pt x="37" y="275"/>
                </a:moveTo>
                <a:cubicBezTo>
                  <a:pt x="37" y="308"/>
                  <a:pt x="46" y="325"/>
                  <a:pt x="63" y="325"/>
                </a:cubicBezTo>
                <a:cubicBezTo>
                  <a:pt x="67" y="325"/>
                  <a:pt x="73" y="324"/>
                  <a:pt x="78" y="321"/>
                </a:cubicBezTo>
                <a:cubicBezTo>
                  <a:pt x="83" y="317"/>
                  <a:pt x="90" y="311"/>
                  <a:pt x="98" y="302"/>
                </a:cubicBezTo>
                <a:cubicBezTo>
                  <a:pt x="105" y="293"/>
                  <a:pt x="113" y="280"/>
                  <a:pt x="120" y="261"/>
                </a:cubicBezTo>
                <a:cubicBezTo>
                  <a:pt x="128" y="242"/>
                  <a:pt x="136" y="219"/>
                  <a:pt x="143" y="191"/>
                </a:cubicBezTo>
                <a:lnTo>
                  <a:pt x="146" y="183"/>
                </a:lnTo>
                <a:lnTo>
                  <a:pt x="53" y="183"/>
                </a:lnTo>
                <a:cubicBezTo>
                  <a:pt x="53" y="184"/>
                  <a:pt x="51" y="190"/>
                  <a:pt x="48" y="201"/>
                </a:cubicBezTo>
                <a:cubicBezTo>
                  <a:pt x="45" y="212"/>
                  <a:pt x="43" y="225"/>
                  <a:pt x="41"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29" name=""/>
          <p:cNvSpPr/>
          <p:nvPr/>
        </p:nvSpPr>
        <p:spPr>
          <a:xfrm>
            <a:off x="7290360" y="2557080"/>
            <a:ext cx="57600" cy="680040"/>
          </a:xfrm>
          <a:custGeom>
            <a:avLst/>
            <a:gdLst/>
            <a:ahLst/>
            <a:rect l="0" t="0" r="r" b="b"/>
            <a:pathLst>
              <a:path w="160" h="1889">
                <a:moveTo>
                  <a:pt x="27" y="0"/>
                </a:moveTo>
                <a:cubicBezTo>
                  <a:pt x="28" y="227"/>
                  <a:pt x="28" y="542"/>
                  <a:pt x="28" y="944"/>
                </a:cubicBezTo>
                <a:cubicBezTo>
                  <a:pt x="28" y="1347"/>
                  <a:pt x="28" y="1662"/>
                  <a:pt x="27" y="1889"/>
                </a:cubicBezTo>
                <a:lnTo>
                  <a:pt x="0" y="1889"/>
                </a:lnTo>
                <a:cubicBezTo>
                  <a:pt x="0" y="1681"/>
                  <a:pt x="0" y="1365"/>
                  <a:pt x="0" y="944"/>
                </a:cubicBezTo>
                <a:cubicBezTo>
                  <a:pt x="0" y="541"/>
                  <a:pt x="0" y="226"/>
                  <a:pt x="0" y="0"/>
                </a:cubicBezTo>
                <a:lnTo>
                  <a:pt x="27" y="0"/>
                </a:lnTo>
                <a:moveTo>
                  <a:pt x="159" y="0"/>
                </a:moveTo>
                <a:cubicBezTo>
                  <a:pt x="159" y="208"/>
                  <a:pt x="159" y="523"/>
                  <a:pt x="160" y="944"/>
                </a:cubicBezTo>
                <a:cubicBezTo>
                  <a:pt x="160" y="1366"/>
                  <a:pt x="160" y="1682"/>
                  <a:pt x="160" y="1889"/>
                </a:cubicBezTo>
                <a:lnTo>
                  <a:pt x="133" y="1889"/>
                </a:lnTo>
                <a:cubicBezTo>
                  <a:pt x="133" y="1662"/>
                  <a:pt x="133" y="1347"/>
                  <a:pt x="133" y="944"/>
                </a:cubicBezTo>
                <a:cubicBezTo>
                  <a:pt x="133" y="542"/>
                  <a:pt x="133" y="227"/>
                  <a:pt x="133" y="0"/>
                </a:cubicBezTo>
                <a:lnTo>
                  <a:pt x="159"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0" name=""/>
          <p:cNvSpPr/>
          <p:nvPr/>
        </p:nvSpPr>
        <p:spPr>
          <a:xfrm>
            <a:off x="7403400" y="2508840"/>
            <a:ext cx="69120" cy="115200"/>
          </a:xfrm>
          <a:custGeom>
            <a:avLst/>
            <a:gdLst/>
            <a:ahLst/>
            <a:rect l="0" t="0" r="r" b="b"/>
            <a:pathLst>
              <a:path w="192" h="320">
                <a:moveTo>
                  <a:pt x="28" y="113"/>
                </a:moveTo>
                <a:cubicBezTo>
                  <a:pt x="19" y="113"/>
                  <a:pt x="13" y="111"/>
                  <a:pt x="7" y="105"/>
                </a:cubicBezTo>
                <a:cubicBezTo>
                  <a:pt x="2" y="99"/>
                  <a:pt x="0" y="92"/>
                  <a:pt x="0" y="84"/>
                </a:cubicBezTo>
                <a:cubicBezTo>
                  <a:pt x="0" y="61"/>
                  <a:pt x="8" y="42"/>
                  <a:pt x="25" y="25"/>
                </a:cubicBezTo>
                <a:cubicBezTo>
                  <a:pt x="42" y="8"/>
                  <a:pt x="64" y="0"/>
                  <a:pt x="89" y="0"/>
                </a:cubicBezTo>
                <a:cubicBezTo>
                  <a:pt x="118" y="0"/>
                  <a:pt x="143" y="9"/>
                  <a:pt x="162" y="27"/>
                </a:cubicBezTo>
                <a:cubicBezTo>
                  <a:pt x="181" y="45"/>
                  <a:pt x="191" y="68"/>
                  <a:pt x="192" y="96"/>
                </a:cubicBezTo>
                <a:cubicBezTo>
                  <a:pt x="192" y="110"/>
                  <a:pt x="188" y="123"/>
                  <a:pt x="182" y="135"/>
                </a:cubicBezTo>
                <a:cubicBezTo>
                  <a:pt x="176" y="148"/>
                  <a:pt x="168" y="159"/>
                  <a:pt x="159" y="168"/>
                </a:cubicBezTo>
                <a:cubicBezTo>
                  <a:pt x="150" y="177"/>
                  <a:pt x="137" y="190"/>
                  <a:pt x="121" y="204"/>
                </a:cubicBezTo>
                <a:cubicBezTo>
                  <a:pt x="109" y="214"/>
                  <a:pt x="93" y="229"/>
                  <a:pt x="73" y="248"/>
                </a:cubicBezTo>
                <a:lnTo>
                  <a:pt x="44" y="275"/>
                </a:lnTo>
                <a:lnTo>
                  <a:pt x="81" y="276"/>
                </a:lnTo>
                <a:cubicBezTo>
                  <a:pt x="131" y="276"/>
                  <a:pt x="158" y="275"/>
                  <a:pt x="161" y="273"/>
                </a:cubicBezTo>
                <a:cubicBezTo>
                  <a:pt x="163" y="273"/>
                  <a:pt x="167" y="258"/>
                  <a:pt x="172" y="231"/>
                </a:cubicBezTo>
                <a:lnTo>
                  <a:pt x="172" y="229"/>
                </a:lnTo>
                <a:lnTo>
                  <a:pt x="192" y="229"/>
                </a:lnTo>
                <a:lnTo>
                  <a:pt x="192" y="231"/>
                </a:lnTo>
                <a:cubicBezTo>
                  <a:pt x="191" y="232"/>
                  <a:pt x="189" y="246"/>
                  <a:pt x="185" y="274"/>
                </a:cubicBezTo>
                <a:cubicBezTo>
                  <a:pt x="182" y="302"/>
                  <a:pt x="179" y="317"/>
                  <a:pt x="178" y="318"/>
                </a:cubicBezTo>
                <a:lnTo>
                  <a:pt x="178" y="320"/>
                </a:lnTo>
                <a:lnTo>
                  <a:pt x="0" y="320"/>
                </a:lnTo>
                <a:lnTo>
                  <a:pt x="0" y="311"/>
                </a:lnTo>
                <a:lnTo>
                  <a:pt x="0" y="305"/>
                </a:lnTo>
                <a:cubicBezTo>
                  <a:pt x="0" y="303"/>
                  <a:pt x="1" y="300"/>
                  <a:pt x="3" y="298"/>
                </a:cubicBezTo>
                <a:cubicBezTo>
                  <a:pt x="5" y="295"/>
                  <a:pt x="9" y="290"/>
                  <a:pt x="17" y="281"/>
                </a:cubicBezTo>
                <a:cubicBezTo>
                  <a:pt x="26" y="271"/>
                  <a:pt x="34" y="262"/>
                  <a:pt x="41" y="254"/>
                </a:cubicBezTo>
                <a:cubicBezTo>
                  <a:pt x="44" y="251"/>
                  <a:pt x="49" y="245"/>
                  <a:pt x="58" y="236"/>
                </a:cubicBezTo>
                <a:cubicBezTo>
                  <a:pt x="66" y="228"/>
                  <a:pt x="72" y="222"/>
                  <a:pt x="74" y="219"/>
                </a:cubicBezTo>
                <a:cubicBezTo>
                  <a:pt x="77" y="216"/>
                  <a:pt x="82" y="210"/>
                  <a:pt x="88" y="203"/>
                </a:cubicBezTo>
                <a:cubicBezTo>
                  <a:pt x="95" y="196"/>
                  <a:pt x="99" y="190"/>
                  <a:pt x="102" y="187"/>
                </a:cubicBezTo>
                <a:cubicBezTo>
                  <a:pt x="104" y="182"/>
                  <a:pt x="108" y="177"/>
                  <a:pt x="113" y="171"/>
                </a:cubicBezTo>
                <a:cubicBezTo>
                  <a:pt x="117" y="165"/>
                  <a:pt x="121" y="160"/>
                  <a:pt x="123" y="156"/>
                </a:cubicBezTo>
                <a:cubicBezTo>
                  <a:pt x="125" y="152"/>
                  <a:pt x="127" y="147"/>
                  <a:pt x="130" y="142"/>
                </a:cubicBezTo>
                <a:cubicBezTo>
                  <a:pt x="133" y="137"/>
                  <a:pt x="135" y="132"/>
                  <a:pt x="136" y="127"/>
                </a:cubicBezTo>
                <a:cubicBezTo>
                  <a:pt x="137" y="122"/>
                  <a:pt x="139" y="117"/>
                  <a:pt x="139" y="113"/>
                </a:cubicBezTo>
                <a:cubicBezTo>
                  <a:pt x="140" y="108"/>
                  <a:pt x="141" y="103"/>
                  <a:pt x="141" y="97"/>
                </a:cubicBezTo>
                <a:cubicBezTo>
                  <a:pt x="141" y="77"/>
                  <a:pt x="136" y="59"/>
                  <a:pt x="125" y="45"/>
                </a:cubicBezTo>
                <a:cubicBezTo>
                  <a:pt x="114" y="30"/>
                  <a:pt x="98" y="23"/>
                  <a:pt x="78" y="23"/>
                </a:cubicBezTo>
                <a:cubicBezTo>
                  <a:pt x="68" y="23"/>
                  <a:pt x="58" y="25"/>
                  <a:pt x="51" y="31"/>
                </a:cubicBezTo>
                <a:cubicBezTo>
                  <a:pt x="42" y="36"/>
                  <a:pt x="36" y="41"/>
                  <a:pt x="33" y="47"/>
                </a:cubicBezTo>
                <a:cubicBezTo>
                  <a:pt x="30" y="52"/>
                  <a:pt x="28" y="55"/>
                  <a:pt x="28" y="56"/>
                </a:cubicBezTo>
                <a:cubicBezTo>
                  <a:pt x="28" y="56"/>
                  <a:pt x="29" y="56"/>
                  <a:pt x="30" y="56"/>
                </a:cubicBezTo>
                <a:cubicBezTo>
                  <a:pt x="36" y="56"/>
                  <a:pt x="42" y="58"/>
                  <a:pt x="48" y="63"/>
                </a:cubicBezTo>
                <a:cubicBezTo>
                  <a:pt x="55" y="67"/>
                  <a:pt x="58" y="75"/>
                  <a:pt x="58" y="85"/>
                </a:cubicBezTo>
                <a:cubicBezTo>
                  <a:pt x="58" y="93"/>
                  <a:pt x="56" y="99"/>
                  <a:pt x="51" y="105"/>
                </a:cubicBezTo>
                <a:cubicBezTo>
                  <a:pt x="44" y="110"/>
                  <a:pt x="37" y="113"/>
                  <a:pt x="28" y="1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1" name=""/>
          <p:cNvSpPr/>
          <p:nvPr/>
        </p:nvSpPr>
        <p:spPr>
          <a:xfrm>
            <a:off x="3211560" y="3669480"/>
            <a:ext cx="162360" cy="57240"/>
          </a:xfrm>
          <a:custGeom>
            <a:avLst/>
            <a:gdLst/>
            <a:ahLst/>
            <a:rect l="0" t="0" r="r" b="b"/>
            <a:pathLst>
              <a:path w="451" h="159">
                <a:moveTo>
                  <a:pt x="0" y="14"/>
                </a:moveTo>
                <a:cubicBezTo>
                  <a:pt x="0" y="8"/>
                  <a:pt x="3" y="3"/>
                  <a:pt x="9" y="0"/>
                </a:cubicBezTo>
                <a:lnTo>
                  <a:pt x="441" y="0"/>
                </a:lnTo>
                <a:cubicBezTo>
                  <a:pt x="448" y="4"/>
                  <a:pt x="451" y="8"/>
                  <a:pt x="451" y="14"/>
                </a:cubicBezTo>
                <a:cubicBezTo>
                  <a:pt x="451" y="19"/>
                  <a:pt x="448" y="23"/>
                  <a:pt x="442" y="27"/>
                </a:cubicBezTo>
                <a:lnTo>
                  <a:pt x="226" y="27"/>
                </a:lnTo>
                <a:lnTo>
                  <a:pt x="11" y="27"/>
                </a:lnTo>
                <a:cubicBezTo>
                  <a:pt x="3" y="25"/>
                  <a:pt x="0" y="20"/>
                  <a:pt x="0" y="14"/>
                </a:cubicBezTo>
                <a:moveTo>
                  <a:pt x="0" y="145"/>
                </a:moveTo>
                <a:cubicBezTo>
                  <a:pt x="0" y="138"/>
                  <a:pt x="3" y="134"/>
                  <a:pt x="11" y="131"/>
                </a:cubicBezTo>
                <a:lnTo>
                  <a:pt x="442" y="131"/>
                </a:lnTo>
                <a:cubicBezTo>
                  <a:pt x="448" y="136"/>
                  <a:pt x="451" y="140"/>
                  <a:pt x="451" y="145"/>
                </a:cubicBezTo>
                <a:cubicBezTo>
                  <a:pt x="451" y="151"/>
                  <a:pt x="448" y="155"/>
                  <a:pt x="441" y="159"/>
                </a:cubicBezTo>
                <a:lnTo>
                  <a:pt x="9" y="159"/>
                </a:lnTo>
                <a:cubicBezTo>
                  <a:pt x="3" y="155"/>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2" name=""/>
          <p:cNvSpPr/>
          <p:nvPr/>
        </p:nvSpPr>
        <p:spPr>
          <a:xfrm>
            <a:off x="3493800" y="3358080"/>
            <a:ext cx="57960" cy="680040"/>
          </a:xfrm>
          <a:custGeom>
            <a:avLst/>
            <a:gdLst/>
            <a:ahLst/>
            <a:rect l="0" t="0" r="r" b="b"/>
            <a:pathLst>
              <a:path w="161" h="1889">
                <a:moveTo>
                  <a:pt x="27" y="0"/>
                </a:moveTo>
                <a:cubicBezTo>
                  <a:pt x="27" y="227"/>
                  <a:pt x="28" y="542"/>
                  <a:pt x="28" y="944"/>
                </a:cubicBezTo>
                <a:cubicBezTo>
                  <a:pt x="28" y="1348"/>
                  <a:pt x="27" y="1663"/>
                  <a:pt x="27" y="1889"/>
                </a:cubicBezTo>
                <a:lnTo>
                  <a:pt x="1" y="1889"/>
                </a:lnTo>
                <a:cubicBezTo>
                  <a:pt x="1" y="1681"/>
                  <a:pt x="1" y="1366"/>
                  <a:pt x="0" y="944"/>
                </a:cubicBezTo>
                <a:cubicBezTo>
                  <a:pt x="0" y="541"/>
                  <a:pt x="0" y="226"/>
                  <a:pt x="1" y="0"/>
                </a:cubicBezTo>
                <a:lnTo>
                  <a:pt x="27" y="0"/>
                </a:lnTo>
                <a:moveTo>
                  <a:pt x="160" y="0"/>
                </a:moveTo>
                <a:cubicBezTo>
                  <a:pt x="160" y="209"/>
                  <a:pt x="160" y="523"/>
                  <a:pt x="160" y="944"/>
                </a:cubicBezTo>
                <a:cubicBezTo>
                  <a:pt x="161" y="1367"/>
                  <a:pt x="161" y="1682"/>
                  <a:pt x="161" y="1889"/>
                </a:cubicBezTo>
                <a:lnTo>
                  <a:pt x="134" y="1889"/>
                </a:lnTo>
                <a:cubicBezTo>
                  <a:pt x="133" y="1663"/>
                  <a:pt x="133" y="1348"/>
                  <a:pt x="133" y="944"/>
                </a:cubicBezTo>
                <a:cubicBezTo>
                  <a:pt x="133" y="542"/>
                  <a:pt x="133" y="227"/>
                  <a:pt x="134" y="0"/>
                </a:cubicBezTo>
                <a:lnTo>
                  <a:pt x="16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3" name=""/>
          <p:cNvSpPr/>
          <p:nvPr/>
        </p:nvSpPr>
        <p:spPr>
          <a:xfrm>
            <a:off x="4195080" y="3422520"/>
            <a:ext cx="134640" cy="219240"/>
          </a:xfrm>
          <a:custGeom>
            <a:avLst/>
            <a:gdLst/>
            <a:ahLst/>
            <a:rect l="0" t="0" r="r" b="b"/>
            <a:pathLst>
              <a:path w="374" h="609">
                <a:moveTo>
                  <a:pt x="5" y="609"/>
                </a:moveTo>
                <a:cubicBezTo>
                  <a:pt x="2" y="607"/>
                  <a:pt x="0" y="605"/>
                  <a:pt x="0" y="604"/>
                </a:cubicBezTo>
                <a:cubicBezTo>
                  <a:pt x="0" y="603"/>
                  <a:pt x="18" y="530"/>
                  <a:pt x="54" y="386"/>
                </a:cubicBezTo>
                <a:cubicBezTo>
                  <a:pt x="91" y="243"/>
                  <a:pt x="109" y="169"/>
                  <a:pt x="112" y="162"/>
                </a:cubicBezTo>
                <a:cubicBezTo>
                  <a:pt x="122" y="132"/>
                  <a:pt x="135" y="105"/>
                  <a:pt x="150" y="82"/>
                </a:cubicBezTo>
                <a:cubicBezTo>
                  <a:pt x="166" y="59"/>
                  <a:pt x="181" y="42"/>
                  <a:pt x="195" y="32"/>
                </a:cubicBezTo>
                <a:cubicBezTo>
                  <a:pt x="220" y="11"/>
                  <a:pt x="247" y="0"/>
                  <a:pt x="276" y="0"/>
                </a:cubicBezTo>
                <a:lnTo>
                  <a:pt x="277" y="0"/>
                </a:lnTo>
                <a:cubicBezTo>
                  <a:pt x="305" y="0"/>
                  <a:pt x="328" y="9"/>
                  <a:pt x="347" y="26"/>
                </a:cubicBezTo>
                <a:cubicBezTo>
                  <a:pt x="365" y="43"/>
                  <a:pt x="374" y="65"/>
                  <a:pt x="374" y="91"/>
                </a:cubicBezTo>
                <a:cubicBezTo>
                  <a:pt x="374" y="139"/>
                  <a:pt x="350" y="178"/>
                  <a:pt x="303" y="209"/>
                </a:cubicBezTo>
                <a:lnTo>
                  <a:pt x="312" y="218"/>
                </a:lnTo>
                <a:cubicBezTo>
                  <a:pt x="335" y="241"/>
                  <a:pt x="347" y="271"/>
                  <a:pt x="347" y="307"/>
                </a:cubicBezTo>
                <a:cubicBezTo>
                  <a:pt x="347" y="358"/>
                  <a:pt x="327" y="400"/>
                  <a:pt x="289" y="433"/>
                </a:cubicBezTo>
                <a:cubicBezTo>
                  <a:pt x="251" y="466"/>
                  <a:pt x="208" y="483"/>
                  <a:pt x="160" y="484"/>
                </a:cubicBezTo>
                <a:cubicBezTo>
                  <a:pt x="146" y="484"/>
                  <a:pt x="134" y="482"/>
                  <a:pt x="123" y="478"/>
                </a:cubicBezTo>
                <a:cubicBezTo>
                  <a:pt x="112" y="475"/>
                  <a:pt x="104" y="471"/>
                  <a:pt x="98" y="466"/>
                </a:cubicBezTo>
                <a:cubicBezTo>
                  <a:pt x="91" y="461"/>
                  <a:pt x="86" y="455"/>
                  <a:pt x="83" y="450"/>
                </a:cubicBezTo>
                <a:cubicBezTo>
                  <a:pt x="79" y="445"/>
                  <a:pt x="76" y="440"/>
                  <a:pt x="75" y="437"/>
                </a:cubicBezTo>
                <a:cubicBezTo>
                  <a:pt x="73" y="434"/>
                  <a:pt x="72" y="433"/>
                  <a:pt x="71" y="433"/>
                </a:cubicBezTo>
                <a:lnTo>
                  <a:pt x="27" y="605"/>
                </a:lnTo>
                <a:cubicBezTo>
                  <a:pt x="26" y="608"/>
                  <a:pt x="21" y="609"/>
                  <a:pt x="13" y="609"/>
                </a:cubicBezTo>
                <a:lnTo>
                  <a:pt x="5" y="609"/>
                </a:lnTo>
                <a:moveTo>
                  <a:pt x="225" y="185"/>
                </a:moveTo>
                <a:cubicBezTo>
                  <a:pt x="242" y="185"/>
                  <a:pt x="259" y="188"/>
                  <a:pt x="275" y="194"/>
                </a:cubicBezTo>
                <a:lnTo>
                  <a:pt x="278" y="192"/>
                </a:lnTo>
                <a:cubicBezTo>
                  <a:pt x="280" y="190"/>
                  <a:pt x="282" y="188"/>
                  <a:pt x="283" y="187"/>
                </a:cubicBezTo>
                <a:cubicBezTo>
                  <a:pt x="284" y="185"/>
                  <a:pt x="287" y="183"/>
                  <a:pt x="290" y="180"/>
                </a:cubicBezTo>
                <a:cubicBezTo>
                  <a:pt x="293" y="177"/>
                  <a:pt x="296" y="174"/>
                  <a:pt x="298" y="171"/>
                </a:cubicBezTo>
                <a:cubicBezTo>
                  <a:pt x="300" y="167"/>
                  <a:pt x="303" y="163"/>
                  <a:pt x="305" y="158"/>
                </a:cubicBezTo>
                <a:cubicBezTo>
                  <a:pt x="308" y="153"/>
                  <a:pt x="311" y="148"/>
                  <a:pt x="313" y="142"/>
                </a:cubicBezTo>
                <a:cubicBezTo>
                  <a:pt x="316" y="136"/>
                  <a:pt x="318" y="130"/>
                  <a:pt x="319" y="123"/>
                </a:cubicBezTo>
                <a:cubicBezTo>
                  <a:pt x="321" y="115"/>
                  <a:pt x="323" y="107"/>
                  <a:pt x="325" y="98"/>
                </a:cubicBezTo>
                <a:cubicBezTo>
                  <a:pt x="326" y="94"/>
                  <a:pt x="326" y="87"/>
                  <a:pt x="326" y="76"/>
                </a:cubicBezTo>
                <a:cubicBezTo>
                  <a:pt x="326" y="68"/>
                  <a:pt x="326" y="63"/>
                  <a:pt x="326" y="60"/>
                </a:cubicBezTo>
                <a:cubicBezTo>
                  <a:pt x="319" y="37"/>
                  <a:pt x="302" y="26"/>
                  <a:pt x="274" y="26"/>
                </a:cubicBezTo>
                <a:cubicBezTo>
                  <a:pt x="255" y="26"/>
                  <a:pt x="237" y="31"/>
                  <a:pt x="221" y="42"/>
                </a:cubicBezTo>
                <a:cubicBezTo>
                  <a:pt x="204" y="53"/>
                  <a:pt x="190" y="67"/>
                  <a:pt x="179" y="83"/>
                </a:cubicBezTo>
                <a:cubicBezTo>
                  <a:pt x="169" y="100"/>
                  <a:pt x="160" y="115"/>
                  <a:pt x="153" y="129"/>
                </a:cubicBezTo>
                <a:cubicBezTo>
                  <a:pt x="146" y="143"/>
                  <a:pt x="141" y="157"/>
                  <a:pt x="137" y="169"/>
                </a:cubicBezTo>
                <a:cubicBezTo>
                  <a:pt x="135" y="176"/>
                  <a:pt x="127" y="210"/>
                  <a:pt x="112" y="269"/>
                </a:cubicBezTo>
                <a:cubicBezTo>
                  <a:pt x="97" y="328"/>
                  <a:pt x="89" y="359"/>
                  <a:pt x="89" y="363"/>
                </a:cubicBezTo>
                <a:cubicBezTo>
                  <a:pt x="88" y="366"/>
                  <a:pt x="88" y="370"/>
                  <a:pt x="88" y="378"/>
                </a:cubicBezTo>
                <a:cubicBezTo>
                  <a:pt x="88" y="399"/>
                  <a:pt x="93" y="417"/>
                  <a:pt x="103" y="431"/>
                </a:cubicBezTo>
                <a:cubicBezTo>
                  <a:pt x="117" y="450"/>
                  <a:pt x="137" y="459"/>
                  <a:pt x="162" y="459"/>
                </a:cubicBezTo>
                <a:cubicBezTo>
                  <a:pt x="181" y="459"/>
                  <a:pt x="201" y="454"/>
                  <a:pt x="222" y="443"/>
                </a:cubicBezTo>
                <a:cubicBezTo>
                  <a:pt x="243" y="431"/>
                  <a:pt x="260" y="412"/>
                  <a:pt x="273" y="384"/>
                </a:cubicBezTo>
                <a:cubicBezTo>
                  <a:pt x="281" y="369"/>
                  <a:pt x="286" y="352"/>
                  <a:pt x="290" y="332"/>
                </a:cubicBezTo>
                <a:cubicBezTo>
                  <a:pt x="293" y="313"/>
                  <a:pt x="295" y="298"/>
                  <a:pt x="295" y="288"/>
                </a:cubicBezTo>
                <a:cubicBezTo>
                  <a:pt x="295" y="262"/>
                  <a:pt x="287" y="241"/>
                  <a:pt x="271" y="225"/>
                </a:cubicBezTo>
                <a:cubicBezTo>
                  <a:pt x="252" y="232"/>
                  <a:pt x="236" y="235"/>
                  <a:pt x="221" y="235"/>
                </a:cubicBezTo>
                <a:lnTo>
                  <a:pt x="214" y="235"/>
                </a:lnTo>
                <a:cubicBezTo>
                  <a:pt x="178" y="235"/>
                  <a:pt x="160" y="228"/>
                  <a:pt x="160" y="214"/>
                </a:cubicBezTo>
                <a:cubicBezTo>
                  <a:pt x="160" y="211"/>
                  <a:pt x="161" y="208"/>
                  <a:pt x="162" y="204"/>
                </a:cubicBezTo>
                <a:cubicBezTo>
                  <a:pt x="169" y="192"/>
                  <a:pt x="190" y="185"/>
                  <a:pt x="225"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4" name=""/>
          <p:cNvSpPr/>
          <p:nvPr/>
        </p:nvSpPr>
        <p:spPr>
          <a:xfrm>
            <a:off x="4338720" y="3522960"/>
            <a:ext cx="54000" cy="110160"/>
          </a:xfrm>
          <a:custGeom>
            <a:avLst/>
            <a:gdLst/>
            <a:ahLst/>
            <a:rect l="0" t="0" r="r" b="b"/>
            <a:pathLst>
              <a:path w="150" h="306">
                <a:moveTo>
                  <a:pt x="4" y="116"/>
                </a:moveTo>
                <a:cubicBezTo>
                  <a:pt x="1" y="114"/>
                  <a:pt x="0" y="113"/>
                  <a:pt x="0" y="112"/>
                </a:cubicBezTo>
                <a:cubicBezTo>
                  <a:pt x="0" y="110"/>
                  <a:pt x="1" y="108"/>
                  <a:pt x="2" y="104"/>
                </a:cubicBezTo>
                <a:cubicBezTo>
                  <a:pt x="3" y="100"/>
                  <a:pt x="3" y="98"/>
                  <a:pt x="4" y="97"/>
                </a:cubicBezTo>
                <a:cubicBezTo>
                  <a:pt x="5" y="96"/>
                  <a:pt x="6" y="95"/>
                  <a:pt x="8" y="95"/>
                </a:cubicBezTo>
                <a:cubicBezTo>
                  <a:pt x="12" y="95"/>
                  <a:pt x="20" y="95"/>
                  <a:pt x="34" y="93"/>
                </a:cubicBezTo>
                <a:lnTo>
                  <a:pt x="59"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0"/>
                  <a:pt x="99" y="0"/>
                  <a:pt x="102" y="0"/>
                </a:cubicBezTo>
                <a:cubicBezTo>
                  <a:pt x="107" y="0"/>
                  <a:pt x="111"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7"/>
                  <a:pt x="150" y="98"/>
                  <a:pt x="150" y="100"/>
                </a:cubicBezTo>
                <a:cubicBezTo>
                  <a:pt x="150" y="107"/>
                  <a:pt x="148" y="112"/>
                  <a:pt x="144" y="116"/>
                </a:cubicBezTo>
                <a:lnTo>
                  <a:pt x="93" y="116"/>
                </a:lnTo>
                <a:lnTo>
                  <a:pt x="75" y="186"/>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5" y="298"/>
                </a:cubicBezTo>
                <a:cubicBezTo>
                  <a:pt x="86" y="303"/>
                  <a:pt x="76" y="306"/>
                  <a:pt x="66" y="306"/>
                </a:cubicBezTo>
                <a:cubicBezTo>
                  <a:pt x="57" y="306"/>
                  <a:pt x="48" y="303"/>
                  <a:pt x="39" y="299"/>
                </a:cubicBezTo>
                <a:cubicBezTo>
                  <a:pt x="30" y="294"/>
                  <a:pt x="24" y="286"/>
                  <a:pt x="20" y="274"/>
                </a:cubicBezTo>
                <a:cubicBezTo>
                  <a:pt x="20" y="271"/>
                  <a:pt x="19" y="267"/>
                  <a:pt x="19" y="261"/>
                </a:cubicBezTo>
                <a:lnTo>
                  <a:pt x="19" y="252"/>
                </a:lnTo>
                <a:lnTo>
                  <a:pt x="36" y="185"/>
                </a:lnTo>
                <a:cubicBezTo>
                  <a:pt x="47" y="140"/>
                  <a:pt x="53" y="118"/>
                  <a:pt x="53" y="117"/>
                </a:cubicBezTo>
                <a:cubicBezTo>
                  <a:pt x="53" y="117"/>
                  <a:pt x="45" y="116"/>
                  <a:pt x="29"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5" name=""/>
          <p:cNvSpPr/>
          <p:nvPr/>
        </p:nvSpPr>
        <p:spPr>
          <a:xfrm>
            <a:off x="3859920" y="3859560"/>
            <a:ext cx="138960" cy="110520"/>
          </a:xfrm>
          <a:custGeom>
            <a:avLst/>
            <a:gdLst/>
            <a:ahLst/>
            <a:rect l="0" t="0" r="r" b="b"/>
            <a:pathLst>
              <a:path w="386" h="307">
                <a:moveTo>
                  <a:pt x="0" y="194"/>
                </a:moveTo>
                <a:cubicBezTo>
                  <a:pt x="0" y="143"/>
                  <a:pt x="20" y="97"/>
                  <a:pt x="58" y="58"/>
                </a:cubicBezTo>
                <a:cubicBezTo>
                  <a:pt x="97" y="19"/>
                  <a:pt x="140" y="0"/>
                  <a:pt x="186" y="0"/>
                </a:cubicBezTo>
                <a:cubicBezTo>
                  <a:pt x="218" y="0"/>
                  <a:pt x="244" y="9"/>
                  <a:pt x="263" y="27"/>
                </a:cubicBezTo>
                <a:cubicBezTo>
                  <a:pt x="282" y="45"/>
                  <a:pt x="295" y="67"/>
                  <a:pt x="302" y="93"/>
                </a:cubicBezTo>
                <a:cubicBezTo>
                  <a:pt x="304" y="106"/>
                  <a:pt x="306" y="121"/>
                  <a:pt x="306" y="139"/>
                </a:cubicBezTo>
                <a:lnTo>
                  <a:pt x="306" y="159"/>
                </a:lnTo>
                <a:cubicBezTo>
                  <a:pt x="329" y="125"/>
                  <a:pt x="345" y="87"/>
                  <a:pt x="357" y="46"/>
                </a:cubicBezTo>
                <a:cubicBezTo>
                  <a:pt x="359" y="40"/>
                  <a:pt x="360" y="36"/>
                  <a:pt x="361" y="35"/>
                </a:cubicBezTo>
                <a:cubicBezTo>
                  <a:pt x="362" y="34"/>
                  <a:pt x="366" y="34"/>
                  <a:pt x="372" y="33"/>
                </a:cubicBezTo>
                <a:cubicBezTo>
                  <a:pt x="381" y="33"/>
                  <a:pt x="386" y="35"/>
                  <a:pt x="386" y="38"/>
                </a:cubicBezTo>
                <a:cubicBezTo>
                  <a:pt x="386" y="43"/>
                  <a:pt x="384" y="51"/>
                  <a:pt x="380" y="65"/>
                </a:cubicBezTo>
                <a:cubicBezTo>
                  <a:pt x="376" y="78"/>
                  <a:pt x="368" y="98"/>
                  <a:pt x="356" y="122"/>
                </a:cubicBezTo>
                <a:cubicBezTo>
                  <a:pt x="344" y="148"/>
                  <a:pt x="330" y="171"/>
                  <a:pt x="315" y="191"/>
                </a:cubicBezTo>
                <a:lnTo>
                  <a:pt x="307" y="200"/>
                </a:lnTo>
                <a:lnTo>
                  <a:pt x="308" y="217"/>
                </a:lnTo>
                <a:cubicBezTo>
                  <a:pt x="309" y="242"/>
                  <a:pt x="310" y="259"/>
                  <a:pt x="313" y="268"/>
                </a:cubicBezTo>
                <a:cubicBezTo>
                  <a:pt x="316" y="277"/>
                  <a:pt x="320" y="282"/>
                  <a:pt x="326" y="282"/>
                </a:cubicBezTo>
                <a:cubicBezTo>
                  <a:pt x="332" y="281"/>
                  <a:pt x="338" y="279"/>
                  <a:pt x="344" y="275"/>
                </a:cubicBezTo>
                <a:cubicBezTo>
                  <a:pt x="349" y="271"/>
                  <a:pt x="353" y="266"/>
                  <a:pt x="355" y="259"/>
                </a:cubicBezTo>
                <a:cubicBezTo>
                  <a:pt x="356" y="256"/>
                  <a:pt x="357" y="254"/>
                  <a:pt x="358" y="254"/>
                </a:cubicBezTo>
                <a:cubicBezTo>
                  <a:pt x="360" y="253"/>
                  <a:pt x="363" y="253"/>
                  <a:pt x="369" y="253"/>
                </a:cubicBezTo>
                <a:cubicBezTo>
                  <a:pt x="378" y="253"/>
                  <a:pt x="382" y="254"/>
                  <a:pt x="382" y="258"/>
                </a:cubicBezTo>
                <a:cubicBezTo>
                  <a:pt x="382" y="261"/>
                  <a:pt x="381" y="265"/>
                  <a:pt x="378" y="271"/>
                </a:cubicBezTo>
                <a:cubicBezTo>
                  <a:pt x="373" y="282"/>
                  <a:pt x="365" y="290"/>
                  <a:pt x="354" y="297"/>
                </a:cubicBezTo>
                <a:cubicBezTo>
                  <a:pt x="344" y="303"/>
                  <a:pt x="334" y="306"/>
                  <a:pt x="325" y="307"/>
                </a:cubicBezTo>
                <a:lnTo>
                  <a:pt x="320" y="307"/>
                </a:lnTo>
                <a:cubicBezTo>
                  <a:pt x="290" y="307"/>
                  <a:pt x="269" y="290"/>
                  <a:pt x="258" y="258"/>
                </a:cubicBezTo>
                <a:lnTo>
                  <a:pt x="256" y="253"/>
                </a:lnTo>
                <a:lnTo>
                  <a:pt x="249" y="259"/>
                </a:lnTo>
                <a:cubicBezTo>
                  <a:pt x="244" y="262"/>
                  <a:pt x="238" y="267"/>
                  <a:pt x="229" y="272"/>
                </a:cubicBezTo>
                <a:cubicBezTo>
                  <a:pt x="219" y="278"/>
                  <a:pt x="208" y="283"/>
                  <a:pt x="197" y="288"/>
                </a:cubicBezTo>
                <a:cubicBezTo>
                  <a:pt x="186" y="293"/>
                  <a:pt x="173" y="297"/>
                  <a:pt x="158" y="301"/>
                </a:cubicBezTo>
                <a:cubicBezTo>
                  <a:pt x="143" y="305"/>
                  <a:pt x="129" y="307"/>
                  <a:pt x="115" y="307"/>
                </a:cubicBezTo>
                <a:cubicBezTo>
                  <a:pt x="79" y="307"/>
                  <a:pt x="51" y="296"/>
                  <a:pt x="31" y="274"/>
                </a:cubicBezTo>
                <a:cubicBezTo>
                  <a:pt x="10" y="251"/>
                  <a:pt x="0" y="225"/>
                  <a:pt x="0" y="194"/>
                </a:cubicBezTo>
                <a:moveTo>
                  <a:pt x="118" y="282"/>
                </a:moveTo>
                <a:cubicBezTo>
                  <a:pt x="140" y="282"/>
                  <a:pt x="162" y="278"/>
                  <a:pt x="184" y="268"/>
                </a:cubicBezTo>
                <a:cubicBezTo>
                  <a:pt x="206" y="259"/>
                  <a:pt x="224" y="249"/>
                  <a:pt x="235" y="239"/>
                </a:cubicBezTo>
                <a:lnTo>
                  <a:pt x="251" y="224"/>
                </a:lnTo>
                <a:cubicBezTo>
                  <a:pt x="250" y="160"/>
                  <a:pt x="248" y="119"/>
                  <a:pt x="246" y="103"/>
                </a:cubicBezTo>
                <a:cubicBezTo>
                  <a:pt x="240" y="51"/>
                  <a:pt x="218" y="25"/>
                  <a:pt x="183" y="25"/>
                </a:cubicBezTo>
                <a:cubicBezTo>
                  <a:pt x="152" y="25"/>
                  <a:pt x="125" y="41"/>
                  <a:pt x="101" y="74"/>
                </a:cubicBezTo>
                <a:cubicBezTo>
                  <a:pt x="89" y="92"/>
                  <a:pt x="79" y="117"/>
                  <a:pt x="71" y="148"/>
                </a:cubicBezTo>
                <a:cubicBezTo>
                  <a:pt x="64" y="179"/>
                  <a:pt x="60" y="203"/>
                  <a:pt x="59" y="219"/>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6" name=""/>
          <p:cNvSpPr/>
          <p:nvPr/>
        </p:nvSpPr>
        <p:spPr>
          <a:xfrm>
            <a:off x="4019040" y="3895920"/>
            <a:ext cx="53640" cy="110160"/>
          </a:xfrm>
          <a:custGeom>
            <a:avLst/>
            <a:gdLst/>
            <a:ahLst/>
            <a:rect l="0" t="0" r="r" b="b"/>
            <a:pathLst>
              <a:path w="149" h="306">
                <a:moveTo>
                  <a:pt x="3" y="115"/>
                </a:moveTo>
                <a:cubicBezTo>
                  <a:pt x="1" y="113"/>
                  <a:pt x="0" y="111"/>
                  <a:pt x="0" y="110"/>
                </a:cubicBezTo>
                <a:cubicBezTo>
                  <a:pt x="0" y="109"/>
                  <a:pt x="0" y="107"/>
                  <a:pt x="1" y="103"/>
                </a:cubicBezTo>
                <a:cubicBezTo>
                  <a:pt x="2" y="99"/>
                  <a:pt x="3" y="97"/>
                  <a:pt x="4" y="96"/>
                </a:cubicBezTo>
                <a:cubicBezTo>
                  <a:pt x="4" y="95"/>
                  <a:pt x="6" y="94"/>
                  <a:pt x="8" y="94"/>
                </a:cubicBezTo>
                <a:cubicBezTo>
                  <a:pt x="11" y="94"/>
                  <a:pt x="19" y="94"/>
                  <a:pt x="33" y="93"/>
                </a:cubicBezTo>
                <a:lnTo>
                  <a:pt x="59" y="93"/>
                </a:lnTo>
                <a:lnTo>
                  <a:pt x="68" y="55"/>
                </a:lnTo>
                <a:cubicBezTo>
                  <a:pt x="69" y="51"/>
                  <a:pt x="70" y="47"/>
                  <a:pt x="71" y="41"/>
                </a:cubicBezTo>
                <a:cubicBezTo>
                  <a:pt x="72" y="35"/>
                  <a:pt x="73" y="31"/>
                  <a:pt x="74" y="29"/>
                </a:cubicBezTo>
                <a:cubicBezTo>
                  <a:pt x="75" y="26"/>
                  <a:pt x="76" y="23"/>
                  <a:pt x="77" y="19"/>
                </a:cubicBezTo>
                <a:cubicBezTo>
                  <a:pt x="78" y="15"/>
                  <a:pt x="79" y="13"/>
                  <a:pt x="81" y="11"/>
                </a:cubicBezTo>
                <a:cubicBezTo>
                  <a:pt x="83" y="9"/>
                  <a:pt x="84" y="7"/>
                  <a:pt x="86" y="5"/>
                </a:cubicBezTo>
                <a:cubicBezTo>
                  <a:pt x="87" y="3"/>
                  <a:pt x="90" y="2"/>
                  <a:pt x="93" y="1"/>
                </a:cubicBezTo>
                <a:cubicBezTo>
                  <a:pt x="95" y="0"/>
                  <a:pt x="98" y="0"/>
                  <a:pt x="101" y="0"/>
                </a:cubicBezTo>
                <a:cubicBezTo>
                  <a:pt x="107" y="0"/>
                  <a:pt x="111" y="2"/>
                  <a:pt x="113" y="5"/>
                </a:cubicBezTo>
                <a:cubicBezTo>
                  <a:pt x="115" y="8"/>
                  <a:pt x="116" y="11"/>
                  <a:pt x="116" y="14"/>
                </a:cubicBezTo>
                <a:cubicBezTo>
                  <a:pt x="116" y="17"/>
                  <a:pt x="115" y="24"/>
                  <a:pt x="112" y="37"/>
                </a:cubicBezTo>
                <a:cubicBezTo>
                  <a:pt x="109" y="50"/>
                  <a:pt x="106" y="62"/>
                  <a:pt x="103" y="75"/>
                </a:cubicBezTo>
                <a:lnTo>
                  <a:pt x="98" y="92"/>
                </a:lnTo>
                <a:cubicBezTo>
                  <a:pt x="98" y="93"/>
                  <a:pt x="106" y="93"/>
                  <a:pt x="122" y="93"/>
                </a:cubicBezTo>
                <a:lnTo>
                  <a:pt x="146" y="93"/>
                </a:lnTo>
                <a:cubicBezTo>
                  <a:pt x="148" y="95"/>
                  <a:pt x="149" y="97"/>
                  <a:pt x="149" y="99"/>
                </a:cubicBezTo>
                <a:cubicBezTo>
                  <a:pt x="149" y="106"/>
                  <a:pt x="147" y="111"/>
                  <a:pt x="143" y="115"/>
                </a:cubicBezTo>
                <a:lnTo>
                  <a:pt x="92" y="115"/>
                </a:lnTo>
                <a:lnTo>
                  <a:pt x="75" y="185"/>
                </a:lnTo>
                <a:cubicBezTo>
                  <a:pt x="62" y="236"/>
                  <a:pt x="56" y="263"/>
                  <a:pt x="56" y="267"/>
                </a:cubicBezTo>
                <a:cubicBezTo>
                  <a:pt x="56" y="281"/>
                  <a:pt x="60" y="288"/>
                  <a:pt x="69" y="288"/>
                </a:cubicBezTo>
                <a:cubicBezTo>
                  <a:pt x="80" y="288"/>
                  <a:pt x="91" y="283"/>
                  <a:pt x="102" y="271"/>
                </a:cubicBezTo>
                <a:cubicBezTo>
                  <a:pt x="112" y="260"/>
                  <a:pt x="121" y="246"/>
                  <a:pt x="127" y="231"/>
                </a:cubicBezTo>
                <a:cubicBezTo>
                  <a:pt x="128" y="229"/>
                  <a:pt x="128" y="228"/>
                  <a:pt x="129" y="227"/>
                </a:cubicBezTo>
                <a:cubicBezTo>
                  <a:pt x="130" y="227"/>
                  <a:pt x="133" y="227"/>
                  <a:pt x="137" y="226"/>
                </a:cubicBezTo>
                <a:lnTo>
                  <a:pt x="138" y="226"/>
                </a:lnTo>
                <a:cubicBezTo>
                  <a:pt x="143" y="226"/>
                  <a:pt x="146" y="228"/>
                  <a:pt x="146" y="230"/>
                </a:cubicBezTo>
                <a:cubicBezTo>
                  <a:pt x="146" y="231"/>
                  <a:pt x="145" y="233"/>
                  <a:pt x="144" y="236"/>
                </a:cubicBezTo>
                <a:cubicBezTo>
                  <a:pt x="143" y="241"/>
                  <a:pt x="140" y="247"/>
                  <a:pt x="136" y="254"/>
                </a:cubicBezTo>
                <a:cubicBezTo>
                  <a:pt x="131" y="261"/>
                  <a:pt x="126" y="268"/>
                  <a:pt x="119" y="277"/>
                </a:cubicBezTo>
                <a:cubicBezTo>
                  <a:pt x="113" y="285"/>
                  <a:pt x="104" y="292"/>
                  <a:pt x="95" y="298"/>
                </a:cubicBezTo>
                <a:cubicBezTo>
                  <a:pt x="85" y="303"/>
                  <a:pt x="76" y="306"/>
                  <a:pt x="66" y="306"/>
                </a:cubicBezTo>
                <a:cubicBezTo>
                  <a:pt x="56" y="306"/>
                  <a:pt x="47" y="303"/>
                  <a:pt x="38" y="299"/>
                </a:cubicBezTo>
                <a:cubicBezTo>
                  <a:pt x="30" y="294"/>
                  <a:pt x="24" y="285"/>
                  <a:pt x="20" y="273"/>
                </a:cubicBezTo>
                <a:cubicBezTo>
                  <a:pt x="19" y="270"/>
                  <a:pt x="19" y="266"/>
                  <a:pt x="19" y="260"/>
                </a:cubicBezTo>
                <a:lnTo>
                  <a:pt x="19" y="251"/>
                </a:lnTo>
                <a:lnTo>
                  <a:pt x="36" y="184"/>
                </a:lnTo>
                <a:cubicBezTo>
                  <a:pt x="47" y="139"/>
                  <a:pt x="52" y="117"/>
                  <a:pt x="53" y="116"/>
                </a:cubicBezTo>
                <a:cubicBezTo>
                  <a:pt x="53" y="116"/>
                  <a:pt x="45"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7" name=""/>
          <p:cNvSpPr/>
          <p:nvPr/>
        </p:nvSpPr>
        <p:spPr>
          <a:xfrm>
            <a:off x="3661560" y="3794400"/>
            <a:ext cx="190440" cy="243720"/>
          </a:xfrm>
          <a:custGeom>
            <a:avLst/>
            <a:gdLst/>
            <a:ahLst/>
            <a:rect l="0" t="0" r="r" b="b"/>
            <a:pathLst>
              <a:path w="529" h="677">
                <a:moveTo>
                  <a:pt x="15" y="421"/>
                </a:moveTo>
                <a:cubicBezTo>
                  <a:pt x="13" y="421"/>
                  <a:pt x="10" y="419"/>
                  <a:pt x="6" y="415"/>
                </a:cubicBezTo>
                <a:cubicBezTo>
                  <a:pt x="2" y="412"/>
                  <a:pt x="0" y="408"/>
                  <a:pt x="0" y="406"/>
                </a:cubicBezTo>
                <a:cubicBezTo>
                  <a:pt x="-1" y="403"/>
                  <a:pt x="6" y="396"/>
                  <a:pt x="21" y="385"/>
                </a:cubicBezTo>
                <a:cubicBezTo>
                  <a:pt x="35" y="375"/>
                  <a:pt x="50" y="363"/>
                  <a:pt x="66" y="352"/>
                </a:cubicBezTo>
                <a:cubicBezTo>
                  <a:pt x="81" y="340"/>
                  <a:pt x="89" y="333"/>
                  <a:pt x="91" y="332"/>
                </a:cubicBezTo>
                <a:cubicBezTo>
                  <a:pt x="92" y="331"/>
                  <a:pt x="93" y="331"/>
                  <a:pt x="95" y="331"/>
                </a:cubicBezTo>
                <a:cubicBezTo>
                  <a:pt x="98" y="331"/>
                  <a:pt x="101" y="335"/>
                  <a:pt x="105" y="342"/>
                </a:cubicBezTo>
                <a:cubicBezTo>
                  <a:pt x="108" y="350"/>
                  <a:pt x="121" y="376"/>
                  <a:pt x="142" y="421"/>
                </a:cubicBezTo>
                <a:cubicBezTo>
                  <a:pt x="151" y="441"/>
                  <a:pt x="158" y="456"/>
                  <a:pt x="163" y="468"/>
                </a:cubicBezTo>
                <a:lnTo>
                  <a:pt x="221" y="593"/>
                </a:lnTo>
                <a:cubicBezTo>
                  <a:pt x="221" y="593"/>
                  <a:pt x="245" y="545"/>
                  <a:pt x="291" y="449"/>
                </a:cubicBezTo>
                <a:cubicBezTo>
                  <a:pt x="338" y="353"/>
                  <a:pt x="384" y="256"/>
                  <a:pt x="431" y="159"/>
                </a:cubicBezTo>
                <a:cubicBezTo>
                  <a:pt x="477" y="61"/>
                  <a:pt x="501" y="12"/>
                  <a:pt x="503" y="9"/>
                </a:cubicBezTo>
                <a:cubicBezTo>
                  <a:pt x="506" y="3"/>
                  <a:pt x="510" y="0"/>
                  <a:pt x="516" y="0"/>
                </a:cubicBezTo>
                <a:cubicBezTo>
                  <a:pt x="520" y="0"/>
                  <a:pt x="522" y="1"/>
                  <a:pt x="525" y="4"/>
                </a:cubicBezTo>
                <a:cubicBezTo>
                  <a:pt x="527" y="7"/>
                  <a:pt x="528" y="9"/>
                  <a:pt x="529" y="12"/>
                </a:cubicBezTo>
                <a:lnTo>
                  <a:pt x="529" y="16"/>
                </a:lnTo>
                <a:lnTo>
                  <a:pt x="372" y="343"/>
                </a:lnTo>
                <a:lnTo>
                  <a:pt x="213" y="673"/>
                </a:lnTo>
                <a:cubicBezTo>
                  <a:pt x="211" y="676"/>
                  <a:pt x="207" y="677"/>
                  <a:pt x="200" y="677"/>
                </a:cubicBezTo>
                <a:cubicBezTo>
                  <a:pt x="196" y="677"/>
                  <a:pt x="193" y="677"/>
                  <a:pt x="192" y="675"/>
                </a:cubicBezTo>
                <a:cubicBezTo>
                  <a:pt x="191" y="674"/>
                  <a:pt x="169" y="627"/>
                  <a:pt x="124" y="531"/>
                </a:cubicBezTo>
                <a:lnTo>
                  <a:pt x="59" y="389"/>
                </a:lnTo>
                <a:lnTo>
                  <a:pt x="49" y="396"/>
                </a:lnTo>
                <a:cubicBezTo>
                  <a:pt x="42" y="402"/>
                  <a:pt x="35" y="407"/>
                  <a:pt x="28" y="413"/>
                </a:cubicBezTo>
                <a:cubicBezTo>
                  <a:pt x="20" y="418"/>
                  <a:pt x="16" y="421"/>
                  <a:pt x="15"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8" name=""/>
          <p:cNvSpPr/>
          <p:nvPr/>
        </p:nvSpPr>
        <p:spPr>
          <a:xfrm>
            <a:off x="3851640" y="3794400"/>
            <a:ext cx="238680" cy="14760"/>
          </a:xfrm>
          <a:custGeom>
            <a:avLst/>
            <a:gdLst/>
            <a:ahLst/>
            <a:rect l="0" t="0" r="r" b="b"/>
            <a:pathLst>
              <a:path w="663" h="41">
                <a:moveTo>
                  <a:pt x="0" y="0"/>
                </a:moveTo>
                <a:lnTo>
                  <a:pt x="663" y="0"/>
                </a:lnTo>
                <a:lnTo>
                  <a:pt x="66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9" name=""/>
          <p:cNvSpPr/>
          <p:nvPr/>
        </p:nvSpPr>
        <p:spPr>
          <a:xfrm>
            <a:off x="4317840" y="3804840"/>
            <a:ext cx="84240" cy="162720"/>
          </a:xfrm>
          <a:custGeom>
            <a:avLst/>
            <a:gdLst/>
            <a:ahLst/>
            <a:rect l="0" t="0" r="r" b="b"/>
            <a:pathLst>
              <a:path w="234" h="452">
                <a:moveTo>
                  <a:pt x="88" y="61"/>
                </a:moveTo>
                <a:lnTo>
                  <a:pt x="80" y="64"/>
                </a:lnTo>
                <a:cubicBezTo>
                  <a:pt x="73" y="67"/>
                  <a:pt x="64" y="69"/>
                  <a:pt x="52" y="71"/>
                </a:cubicBezTo>
                <a:cubicBezTo>
                  <a:pt x="41" y="73"/>
                  <a:pt x="28" y="75"/>
                  <a:pt x="13" y="76"/>
                </a:cubicBezTo>
                <a:lnTo>
                  <a:pt x="0" y="76"/>
                </a:lnTo>
                <a:lnTo>
                  <a:pt x="0" y="45"/>
                </a:lnTo>
                <a:lnTo>
                  <a:pt x="13" y="45"/>
                </a:lnTo>
                <a:cubicBezTo>
                  <a:pt x="34" y="44"/>
                  <a:pt x="54" y="40"/>
                  <a:pt x="72" y="35"/>
                </a:cubicBezTo>
                <a:cubicBezTo>
                  <a:pt x="90" y="29"/>
                  <a:pt x="103" y="23"/>
                  <a:pt x="110" y="18"/>
                </a:cubicBezTo>
                <a:cubicBezTo>
                  <a:pt x="117" y="13"/>
                  <a:pt x="124" y="8"/>
                  <a:pt x="129" y="2"/>
                </a:cubicBezTo>
                <a:cubicBezTo>
                  <a:pt x="130" y="1"/>
                  <a:pt x="133" y="0"/>
                  <a:pt x="137" y="0"/>
                </a:cubicBezTo>
                <a:cubicBezTo>
                  <a:pt x="141" y="0"/>
                  <a:pt x="145" y="2"/>
                  <a:pt x="149" y="4"/>
                </a:cubicBezTo>
                <a:lnTo>
                  <a:pt x="149" y="208"/>
                </a:lnTo>
                <a:lnTo>
                  <a:pt x="149" y="411"/>
                </a:lnTo>
                <a:cubicBezTo>
                  <a:pt x="152" y="414"/>
                  <a:pt x="155" y="416"/>
                  <a:pt x="157" y="417"/>
                </a:cubicBezTo>
                <a:cubicBezTo>
                  <a:pt x="160" y="418"/>
                  <a:pt x="165" y="419"/>
                  <a:pt x="174" y="419"/>
                </a:cubicBezTo>
                <a:cubicBezTo>
                  <a:pt x="182" y="420"/>
                  <a:pt x="197" y="421"/>
                  <a:pt x="217" y="421"/>
                </a:cubicBezTo>
                <a:lnTo>
                  <a:pt x="234" y="421"/>
                </a:lnTo>
                <a:lnTo>
                  <a:pt x="234" y="452"/>
                </a:lnTo>
                <a:lnTo>
                  <a:pt x="227" y="452"/>
                </a:lnTo>
                <a:cubicBezTo>
                  <a:pt x="217" y="451"/>
                  <a:pt x="180" y="450"/>
                  <a:pt x="118" y="450"/>
                </a:cubicBezTo>
                <a:cubicBezTo>
                  <a:pt x="57" y="450"/>
                  <a:pt x="21" y="451"/>
                  <a:pt x="12" y="452"/>
                </a:cubicBezTo>
                <a:lnTo>
                  <a:pt x="4" y="452"/>
                </a:lnTo>
                <a:lnTo>
                  <a:pt x="4" y="421"/>
                </a:lnTo>
                <a:lnTo>
                  <a:pt x="21" y="421"/>
                </a:lnTo>
                <a:cubicBezTo>
                  <a:pt x="31" y="421"/>
                  <a:pt x="40" y="421"/>
                  <a:pt x="47" y="421"/>
                </a:cubicBezTo>
                <a:cubicBezTo>
                  <a:pt x="54" y="421"/>
                  <a:pt x="60" y="421"/>
                  <a:pt x="64" y="420"/>
                </a:cubicBezTo>
                <a:cubicBezTo>
                  <a:pt x="68" y="420"/>
                  <a:pt x="72" y="419"/>
                  <a:pt x="75" y="418"/>
                </a:cubicBezTo>
                <a:cubicBezTo>
                  <a:pt x="78" y="417"/>
                  <a:pt x="80" y="417"/>
                  <a:pt x="80" y="417"/>
                </a:cubicBezTo>
                <a:cubicBezTo>
                  <a:pt x="81" y="417"/>
                  <a:pt x="82" y="416"/>
                  <a:pt x="84" y="413"/>
                </a:cubicBezTo>
                <a:cubicBezTo>
                  <a:pt x="87" y="411"/>
                  <a:pt x="88" y="410"/>
                  <a:pt x="88" y="411"/>
                </a:cubicBezTo>
                <a:lnTo>
                  <a:pt x="88" y="6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0" name=""/>
          <p:cNvSpPr/>
          <p:nvPr/>
        </p:nvSpPr>
        <p:spPr>
          <a:xfrm>
            <a:off x="4494240" y="3901320"/>
            <a:ext cx="148680" cy="10080"/>
          </a:xfrm>
          <a:custGeom>
            <a:avLst/>
            <a:gdLst/>
            <a:ahLst/>
            <a:rect l="0" t="0" r="r" b="b"/>
            <a:pathLst>
              <a:path w="413" h="28">
                <a:moveTo>
                  <a:pt x="9" y="0"/>
                </a:moveTo>
                <a:lnTo>
                  <a:pt x="403" y="0"/>
                </a:lnTo>
                <a:cubicBezTo>
                  <a:pt x="410" y="5"/>
                  <a:pt x="413" y="9"/>
                  <a:pt x="413" y="15"/>
                </a:cubicBezTo>
                <a:cubicBezTo>
                  <a:pt x="413" y="20"/>
                  <a:pt x="410" y="25"/>
                  <a:pt x="403" y="28"/>
                </a:cubicBezTo>
                <a:lnTo>
                  <a:pt x="9" y="28"/>
                </a:lnTo>
                <a:cubicBezTo>
                  <a:pt x="3" y="25"/>
                  <a:pt x="0" y="21"/>
                  <a:pt x="0" y="15"/>
                </a:cubicBezTo>
                <a:cubicBezTo>
                  <a:pt x="0" y="9"/>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1" name=""/>
          <p:cNvSpPr/>
          <p:nvPr/>
        </p:nvSpPr>
        <p:spPr>
          <a:xfrm>
            <a:off x="4725360" y="3859560"/>
            <a:ext cx="138960" cy="110520"/>
          </a:xfrm>
          <a:custGeom>
            <a:avLst/>
            <a:gdLst/>
            <a:ahLst/>
            <a:rect l="0" t="0" r="r" b="b"/>
            <a:pathLst>
              <a:path w="386" h="307">
                <a:moveTo>
                  <a:pt x="0" y="194"/>
                </a:moveTo>
                <a:cubicBezTo>
                  <a:pt x="0" y="143"/>
                  <a:pt x="20" y="97"/>
                  <a:pt x="59" y="58"/>
                </a:cubicBezTo>
                <a:cubicBezTo>
                  <a:pt x="97" y="19"/>
                  <a:pt x="141" y="0"/>
                  <a:pt x="188" y="0"/>
                </a:cubicBezTo>
                <a:cubicBezTo>
                  <a:pt x="219" y="0"/>
                  <a:pt x="244" y="9"/>
                  <a:pt x="263" y="27"/>
                </a:cubicBezTo>
                <a:cubicBezTo>
                  <a:pt x="282" y="45"/>
                  <a:pt x="295" y="67"/>
                  <a:pt x="302" y="93"/>
                </a:cubicBezTo>
                <a:cubicBezTo>
                  <a:pt x="305" y="106"/>
                  <a:pt x="306" y="121"/>
                  <a:pt x="307" y="139"/>
                </a:cubicBezTo>
                <a:lnTo>
                  <a:pt x="307" y="159"/>
                </a:lnTo>
                <a:cubicBezTo>
                  <a:pt x="329" y="125"/>
                  <a:pt x="346" y="87"/>
                  <a:pt x="357" y="46"/>
                </a:cubicBezTo>
                <a:cubicBezTo>
                  <a:pt x="359" y="40"/>
                  <a:pt x="361" y="36"/>
                  <a:pt x="361" y="35"/>
                </a:cubicBezTo>
                <a:cubicBezTo>
                  <a:pt x="362" y="34"/>
                  <a:pt x="366" y="34"/>
                  <a:pt x="372" y="33"/>
                </a:cubicBezTo>
                <a:cubicBezTo>
                  <a:pt x="382" y="33"/>
                  <a:pt x="386" y="35"/>
                  <a:pt x="386" y="38"/>
                </a:cubicBezTo>
                <a:cubicBezTo>
                  <a:pt x="386" y="43"/>
                  <a:pt x="384" y="51"/>
                  <a:pt x="380" y="65"/>
                </a:cubicBezTo>
                <a:cubicBezTo>
                  <a:pt x="376" y="78"/>
                  <a:pt x="368" y="98"/>
                  <a:pt x="356" y="122"/>
                </a:cubicBezTo>
                <a:cubicBezTo>
                  <a:pt x="344" y="148"/>
                  <a:pt x="330" y="171"/>
                  <a:pt x="315" y="191"/>
                </a:cubicBezTo>
                <a:lnTo>
                  <a:pt x="307" y="200"/>
                </a:lnTo>
                <a:lnTo>
                  <a:pt x="308" y="217"/>
                </a:lnTo>
                <a:cubicBezTo>
                  <a:pt x="309" y="242"/>
                  <a:pt x="311" y="259"/>
                  <a:pt x="313" y="268"/>
                </a:cubicBezTo>
                <a:cubicBezTo>
                  <a:pt x="316" y="277"/>
                  <a:pt x="320" y="282"/>
                  <a:pt x="326" y="282"/>
                </a:cubicBezTo>
                <a:cubicBezTo>
                  <a:pt x="333" y="281"/>
                  <a:pt x="338" y="279"/>
                  <a:pt x="344" y="275"/>
                </a:cubicBezTo>
                <a:cubicBezTo>
                  <a:pt x="349" y="271"/>
                  <a:pt x="353" y="266"/>
                  <a:pt x="355" y="259"/>
                </a:cubicBezTo>
                <a:cubicBezTo>
                  <a:pt x="356" y="256"/>
                  <a:pt x="357" y="254"/>
                  <a:pt x="359" y="254"/>
                </a:cubicBezTo>
                <a:cubicBezTo>
                  <a:pt x="360" y="253"/>
                  <a:pt x="363" y="253"/>
                  <a:pt x="369" y="253"/>
                </a:cubicBezTo>
                <a:cubicBezTo>
                  <a:pt x="378" y="253"/>
                  <a:pt x="382" y="254"/>
                  <a:pt x="382" y="258"/>
                </a:cubicBezTo>
                <a:cubicBezTo>
                  <a:pt x="382" y="261"/>
                  <a:pt x="381" y="265"/>
                  <a:pt x="378" y="271"/>
                </a:cubicBezTo>
                <a:cubicBezTo>
                  <a:pt x="373" y="282"/>
                  <a:pt x="365" y="290"/>
                  <a:pt x="355" y="297"/>
                </a:cubicBezTo>
                <a:cubicBezTo>
                  <a:pt x="344" y="303"/>
                  <a:pt x="334" y="306"/>
                  <a:pt x="325" y="307"/>
                </a:cubicBezTo>
                <a:lnTo>
                  <a:pt x="320" y="307"/>
                </a:lnTo>
                <a:cubicBezTo>
                  <a:pt x="290" y="307"/>
                  <a:pt x="269" y="290"/>
                  <a:pt x="259" y="258"/>
                </a:cubicBezTo>
                <a:lnTo>
                  <a:pt x="257" y="253"/>
                </a:lnTo>
                <a:lnTo>
                  <a:pt x="249" y="259"/>
                </a:lnTo>
                <a:cubicBezTo>
                  <a:pt x="245" y="262"/>
                  <a:pt x="238" y="267"/>
                  <a:pt x="229" y="272"/>
                </a:cubicBezTo>
                <a:cubicBezTo>
                  <a:pt x="220" y="278"/>
                  <a:pt x="210" y="283"/>
                  <a:pt x="198" y="288"/>
                </a:cubicBezTo>
                <a:cubicBezTo>
                  <a:pt x="187" y="293"/>
                  <a:pt x="174" y="297"/>
                  <a:pt x="159" y="301"/>
                </a:cubicBezTo>
                <a:cubicBezTo>
                  <a:pt x="144" y="305"/>
                  <a:pt x="130" y="307"/>
                  <a:pt x="115" y="307"/>
                </a:cubicBezTo>
                <a:cubicBezTo>
                  <a:pt x="79" y="307"/>
                  <a:pt x="51" y="296"/>
                  <a:pt x="31" y="274"/>
                </a:cubicBezTo>
                <a:cubicBezTo>
                  <a:pt x="11" y="251"/>
                  <a:pt x="0" y="225"/>
                  <a:pt x="0" y="194"/>
                </a:cubicBezTo>
                <a:moveTo>
                  <a:pt x="118" y="282"/>
                </a:moveTo>
                <a:cubicBezTo>
                  <a:pt x="141" y="282"/>
                  <a:pt x="163" y="278"/>
                  <a:pt x="186" y="268"/>
                </a:cubicBezTo>
                <a:cubicBezTo>
                  <a:pt x="208" y="259"/>
                  <a:pt x="224" y="249"/>
                  <a:pt x="235" y="239"/>
                </a:cubicBezTo>
                <a:lnTo>
                  <a:pt x="251" y="224"/>
                </a:lnTo>
                <a:cubicBezTo>
                  <a:pt x="250" y="160"/>
                  <a:pt x="249" y="119"/>
                  <a:pt x="246" y="103"/>
                </a:cubicBezTo>
                <a:cubicBezTo>
                  <a:pt x="240" y="51"/>
                  <a:pt x="219" y="25"/>
                  <a:pt x="184" y="25"/>
                </a:cubicBezTo>
                <a:cubicBezTo>
                  <a:pt x="153" y="25"/>
                  <a:pt x="126" y="41"/>
                  <a:pt x="101" y="74"/>
                </a:cubicBezTo>
                <a:cubicBezTo>
                  <a:pt x="89" y="92"/>
                  <a:pt x="79" y="117"/>
                  <a:pt x="72" y="148"/>
                </a:cubicBezTo>
                <a:cubicBezTo>
                  <a:pt x="64" y="179"/>
                  <a:pt x="60" y="203"/>
                  <a:pt x="59" y="219"/>
                </a:cubicBezTo>
                <a:cubicBezTo>
                  <a:pt x="59" y="241"/>
                  <a:pt x="65" y="257"/>
                  <a:pt x="76" y="267"/>
                </a:cubicBezTo>
                <a:cubicBezTo>
                  <a:pt x="88" y="277"/>
                  <a:pt x="102"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2" name=""/>
          <p:cNvSpPr/>
          <p:nvPr/>
        </p:nvSpPr>
        <p:spPr>
          <a:xfrm>
            <a:off x="4757760" y="3822840"/>
            <a:ext cx="88560" cy="11520"/>
          </a:xfrm>
          <a:custGeom>
            <a:avLst/>
            <a:gdLst/>
            <a:ahLst/>
            <a:rect l="0" t="0" r="r" b="b"/>
            <a:pathLst>
              <a:path w="246" h="32">
                <a:moveTo>
                  <a:pt x="0" y="0"/>
                </a:moveTo>
                <a:lnTo>
                  <a:pt x="246" y="0"/>
                </a:lnTo>
                <a:lnTo>
                  <a:pt x="246"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3" name=""/>
          <p:cNvSpPr/>
          <p:nvPr/>
        </p:nvSpPr>
        <p:spPr>
          <a:xfrm>
            <a:off x="4884480" y="3895920"/>
            <a:ext cx="54000" cy="110160"/>
          </a:xfrm>
          <a:custGeom>
            <a:avLst/>
            <a:gdLst/>
            <a:ahLst/>
            <a:rect l="0" t="0" r="r" b="b"/>
            <a:pathLst>
              <a:path w="150" h="306">
                <a:moveTo>
                  <a:pt x="3" y="115"/>
                </a:moveTo>
                <a:cubicBezTo>
                  <a:pt x="1" y="113"/>
                  <a:pt x="0" y="111"/>
                  <a:pt x="0" y="110"/>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1"/>
                  <a:pt x="69" y="47"/>
                  <a:pt x="70" y="41"/>
                </a:cubicBezTo>
                <a:cubicBezTo>
                  <a:pt x="71" y="35"/>
                  <a:pt x="73" y="31"/>
                  <a:pt x="74" y="29"/>
                </a:cubicBezTo>
                <a:cubicBezTo>
                  <a:pt x="75" y="26"/>
                  <a:pt x="75" y="23"/>
                  <a:pt x="76" y="19"/>
                </a:cubicBezTo>
                <a:cubicBezTo>
                  <a:pt x="77" y="15"/>
                  <a:pt x="79" y="13"/>
                  <a:pt x="80" y="11"/>
                </a:cubicBezTo>
                <a:cubicBezTo>
                  <a:pt x="82" y="9"/>
                  <a:pt x="83" y="7"/>
                  <a:pt x="85" y="5"/>
                </a:cubicBezTo>
                <a:cubicBezTo>
                  <a:pt x="87" y="3"/>
                  <a:pt x="89" y="2"/>
                  <a:pt x="92" y="1"/>
                </a:cubicBezTo>
                <a:cubicBezTo>
                  <a:pt x="95" y="0"/>
                  <a:pt x="97" y="0"/>
                  <a:pt x="100" y="0"/>
                </a:cubicBezTo>
                <a:cubicBezTo>
                  <a:pt x="106" y="0"/>
                  <a:pt x="110" y="2"/>
                  <a:pt x="112" y="5"/>
                </a:cubicBezTo>
                <a:cubicBezTo>
                  <a:pt x="115" y="8"/>
                  <a:pt x="116" y="11"/>
                  <a:pt x="116" y="14"/>
                </a:cubicBezTo>
                <a:cubicBezTo>
                  <a:pt x="116" y="17"/>
                  <a:pt x="114" y="24"/>
                  <a:pt x="111" y="37"/>
                </a:cubicBezTo>
                <a:cubicBezTo>
                  <a:pt x="108" y="50"/>
                  <a:pt x="105" y="62"/>
                  <a:pt x="102" y="75"/>
                </a:cubicBezTo>
                <a:lnTo>
                  <a:pt x="97" y="92"/>
                </a:lnTo>
                <a:cubicBezTo>
                  <a:pt x="97" y="93"/>
                  <a:pt x="105" y="93"/>
                  <a:pt x="121" y="93"/>
                </a:cubicBezTo>
                <a:lnTo>
                  <a:pt x="146" y="93"/>
                </a:lnTo>
                <a:cubicBezTo>
                  <a:pt x="149" y="95"/>
                  <a:pt x="150" y="97"/>
                  <a:pt x="150" y="99"/>
                </a:cubicBezTo>
                <a:cubicBezTo>
                  <a:pt x="150" y="106"/>
                  <a:pt x="148" y="111"/>
                  <a:pt x="143" y="115"/>
                </a:cubicBezTo>
                <a:lnTo>
                  <a:pt x="91" y="115"/>
                </a:lnTo>
                <a:lnTo>
                  <a:pt x="74" y="185"/>
                </a:lnTo>
                <a:cubicBezTo>
                  <a:pt x="62" y="236"/>
                  <a:pt x="55" y="263"/>
                  <a:pt x="55" y="267"/>
                </a:cubicBezTo>
                <a:cubicBezTo>
                  <a:pt x="55" y="281"/>
                  <a:pt x="60" y="288"/>
                  <a:pt x="68" y="288"/>
                </a:cubicBezTo>
                <a:cubicBezTo>
                  <a:pt x="79" y="288"/>
                  <a:pt x="90" y="283"/>
                  <a:pt x="101" y="271"/>
                </a:cubicBezTo>
                <a:cubicBezTo>
                  <a:pt x="111" y="260"/>
                  <a:pt x="120" y="246"/>
                  <a:pt x="127" y="231"/>
                </a:cubicBezTo>
                <a:cubicBezTo>
                  <a:pt x="128" y="229"/>
                  <a:pt x="129" y="228"/>
                  <a:pt x="130" y="227"/>
                </a:cubicBezTo>
                <a:cubicBezTo>
                  <a:pt x="131" y="227"/>
                  <a:pt x="133" y="227"/>
                  <a:pt x="137" y="226"/>
                </a:cubicBezTo>
                <a:lnTo>
                  <a:pt x="139" y="226"/>
                </a:lnTo>
                <a:cubicBezTo>
                  <a:pt x="143" y="226"/>
                  <a:pt x="146" y="228"/>
                  <a:pt x="146" y="230"/>
                </a:cubicBezTo>
                <a:cubicBezTo>
                  <a:pt x="146" y="231"/>
                  <a:pt x="145" y="233"/>
                  <a:pt x="144" y="236"/>
                </a:cubicBezTo>
                <a:cubicBezTo>
                  <a:pt x="143" y="241"/>
                  <a:pt x="140" y="247"/>
                  <a:pt x="136" y="254"/>
                </a:cubicBezTo>
                <a:cubicBezTo>
                  <a:pt x="132" y="261"/>
                  <a:pt x="126" y="268"/>
                  <a:pt x="119" y="277"/>
                </a:cubicBezTo>
                <a:cubicBezTo>
                  <a:pt x="112" y="285"/>
                  <a:pt x="104" y="292"/>
                  <a:pt x="94" y="298"/>
                </a:cubicBezTo>
                <a:cubicBezTo>
                  <a:pt x="85" y="303"/>
                  <a:pt x="75" y="306"/>
                  <a:pt x="65" y="306"/>
                </a:cubicBezTo>
                <a:cubicBezTo>
                  <a:pt x="55" y="306"/>
                  <a:pt x="46" y="303"/>
                  <a:pt x="38" y="299"/>
                </a:cubicBezTo>
                <a:cubicBezTo>
                  <a:pt x="29" y="294"/>
                  <a:pt x="23" y="285"/>
                  <a:pt x="19" y="273"/>
                </a:cubicBezTo>
                <a:cubicBezTo>
                  <a:pt x="18" y="270"/>
                  <a:pt x="18" y="266"/>
                  <a:pt x="18" y="260"/>
                </a:cubicBezTo>
                <a:lnTo>
                  <a:pt x="18" y="251"/>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4" name=""/>
          <p:cNvSpPr/>
          <p:nvPr/>
        </p:nvSpPr>
        <p:spPr>
          <a:xfrm>
            <a:off x="4107600" y="3763800"/>
            <a:ext cx="190440" cy="243720"/>
          </a:xfrm>
          <a:custGeom>
            <a:avLst/>
            <a:gdLst/>
            <a:ahLst/>
            <a:rect l="0" t="0" r="r" b="b"/>
            <a:pathLst>
              <a:path w="529" h="677">
                <a:moveTo>
                  <a:pt x="15" y="422"/>
                </a:moveTo>
                <a:cubicBezTo>
                  <a:pt x="13" y="422"/>
                  <a:pt x="10" y="420"/>
                  <a:pt x="6" y="416"/>
                </a:cubicBezTo>
                <a:cubicBezTo>
                  <a:pt x="2" y="413"/>
                  <a:pt x="0" y="410"/>
                  <a:pt x="0" y="407"/>
                </a:cubicBezTo>
                <a:cubicBezTo>
                  <a:pt x="-1" y="404"/>
                  <a:pt x="6" y="397"/>
                  <a:pt x="21" y="387"/>
                </a:cubicBezTo>
                <a:cubicBezTo>
                  <a:pt x="35" y="376"/>
                  <a:pt x="50" y="364"/>
                  <a:pt x="65" y="353"/>
                </a:cubicBezTo>
                <a:cubicBezTo>
                  <a:pt x="81" y="341"/>
                  <a:pt x="89" y="334"/>
                  <a:pt x="91" y="333"/>
                </a:cubicBezTo>
                <a:cubicBezTo>
                  <a:pt x="92" y="332"/>
                  <a:pt x="93" y="332"/>
                  <a:pt x="95" y="332"/>
                </a:cubicBezTo>
                <a:cubicBezTo>
                  <a:pt x="98" y="332"/>
                  <a:pt x="101" y="336"/>
                  <a:pt x="105" y="343"/>
                </a:cubicBezTo>
                <a:cubicBezTo>
                  <a:pt x="108" y="351"/>
                  <a:pt x="120" y="377"/>
                  <a:pt x="141" y="422"/>
                </a:cubicBezTo>
                <a:cubicBezTo>
                  <a:pt x="150" y="442"/>
                  <a:pt x="157" y="457"/>
                  <a:pt x="162" y="469"/>
                </a:cubicBezTo>
                <a:lnTo>
                  <a:pt x="220" y="594"/>
                </a:lnTo>
                <a:cubicBezTo>
                  <a:pt x="220" y="594"/>
                  <a:pt x="244" y="546"/>
                  <a:pt x="290" y="450"/>
                </a:cubicBezTo>
                <a:cubicBezTo>
                  <a:pt x="337" y="354"/>
                  <a:pt x="383" y="257"/>
                  <a:pt x="429" y="160"/>
                </a:cubicBezTo>
                <a:cubicBezTo>
                  <a:pt x="477" y="63"/>
                  <a:pt x="501" y="12"/>
                  <a:pt x="503" y="9"/>
                </a:cubicBezTo>
                <a:cubicBezTo>
                  <a:pt x="506" y="3"/>
                  <a:pt x="510" y="0"/>
                  <a:pt x="516" y="0"/>
                </a:cubicBezTo>
                <a:cubicBezTo>
                  <a:pt x="520" y="0"/>
                  <a:pt x="522" y="1"/>
                  <a:pt x="524" y="4"/>
                </a:cubicBezTo>
                <a:cubicBezTo>
                  <a:pt x="527" y="7"/>
                  <a:pt x="528" y="9"/>
                  <a:pt x="529" y="12"/>
                </a:cubicBezTo>
                <a:lnTo>
                  <a:pt x="529" y="16"/>
                </a:lnTo>
                <a:lnTo>
                  <a:pt x="371" y="344"/>
                </a:lnTo>
                <a:lnTo>
                  <a:pt x="212" y="673"/>
                </a:lnTo>
                <a:cubicBezTo>
                  <a:pt x="210" y="676"/>
                  <a:pt x="206" y="677"/>
                  <a:pt x="199" y="677"/>
                </a:cubicBezTo>
                <a:cubicBezTo>
                  <a:pt x="195" y="677"/>
                  <a:pt x="192" y="677"/>
                  <a:pt x="191" y="675"/>
                </a:cubicBezTo>
                <a:cubicBezTo>
                  <a:pt x="190" y="675"/>
                  <a:pt x="168" y="627"/>
                  <a:pt x="124" y="532"/>
                </a:cubicBezTo>
                <a:lnTo>
                  <a:pt x="59" y="390"/>
                </a:lnTo>
                <a:lnTo>
                  <a:pt x="49" y="397"/>
                </a:lnTo>
                <a:cubicBezTo>
                  <a:pt x="42" y="403"/>
                  <a:pt x="35" y="408"/>
                  <a:pt x="28" y="414"/>
                </a:cubicBezTo>
                <a:cubicBezTo>
                  <a:pt x="20" y="419"/>
                  <a:pt x="16" y="422"/>
                  <a:pt x="15"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5" name=""/>
          <p:cNvSpPr/>
          <p:nvPr/>
        </p:nvSpPr>
        <p:spPr>
          <a:xfrm>
            <a:off x="4297680" y="3763800"/>
            <a:ext cx="658080" cy="15120"/>
          </a:xfrm>
          <a:custGeom>
            <a:avLst/>
            <a:gdLst/>
            <a:ahLst/>
            <a:rect l="0" t="0" r="r" b="b"/>
            <a:pathLst>
              <a:path w="1828" h="42">
                <a:moveTo>
                  <a:pt x="0" y="0"/>
                </a:moveTo>
                <a:lnTo>
                  <a:pt x="1828" y="0"/>
                </a:lnTo>
                <a:lnTo>
                  <a:pt x="182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6" name=""/>
          <p:cNvSpPr/>
          <p:nvPr/>
        </p:nvSpPr>
        <p:spPr>
          <a:xfrm>
            <a:off x="3619800" y="3690720"/>
            <a:ext cx="1360440" cy="15120"/>
          </a:xfrm>
          <a:custGeom>
            <a:avLst/>
            <a:gdLst/>
            <a:ahLst/>
            <a:rect l="0" t="0" r="r" b="b"/>
            <a:pathLst>
              <a:path w="3779" h="42">
                <a:moveTo>
                  <a:pt x="0" y="0"/>
                </a:moveTo>
                <a:lnTo>
                  <a:pt x="3779" y="0"/>
                </a:lnTo>
                <a:lnTo>
                  <a:pt x="3779"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7" name=""/>
          <p:cNvSpPr/>
          <p:nvPr/>
        </p:nvSpPr>
        <p:spPr>
          <a:xfrm>
            <a:off x="5032080" y="3576240"/>
            <a:ext cx="58320" cy="244080"/>
          </a:xfrm>
          <a:custGeom>
            <a:avLst/>
            <a:gdLst/>
            <a:ahLst/>
            <a:rect l="0" t="0" r="r" b="b"/>
            <a:pathLst>
              <a:path w="162" h="678">
                <a:moveTo>
                  <a:pt x="0" y="338"/>
                </a:moveTo>
                <a:cubicBezTo>
                  <a:pt x="0" y="307"/>
                  <a:pt x="2" y="278"/>
                  <a:pt x="7" y="250"/>
                </a:cubicBezTo>
                <a:cubicBezTo>
                  <a:pt x="11" y="222"/>
                  <a:pt x="16" y="198"/>
                  <a:pt x="22" y="177"/>
                </a:cubicBezTo>
                <a:cubicBezTo>
                  <a:pt x="28" y="157"/>
                  <a:pt x="36" y="137"/>
                  <a:pt x="47" y="118"/>
                </a:cubicBezTo>
                <a:cubicBezTo>
                  <a:pt x="58" y="98"/>
                  <a:pt x="67" y="83"/>
                  <a:pt x="73" y="72"/>
                </a:cubicBezTo>
                <a:cubicBezTo>
                  <a:pt x="79" y="62"/>
                  <a:pt x="89" y="50"/>
                  <a:pt x="101" y="37"/>
                </a:cubicBezTo>
                <a:cubicBezTo>
                  <a:pt x="115" y="25"/>
                  <a:pt x="122" y="17"/>
                  <a:pt x="125" y="14"/>
                </a:cubicBezTo>
                <a:cubicBezTo>
                  <a:pt x="127" y="12"/>
                  <a:pt x="132" y="7"/>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0" y="91"/>
                  <a:pt x="89" y="114"/>
                </a:cubicBezTo>
                <a:cubicBezTo>
                  <a:pt x="78" y="137"/>
                  <a:pt x="68" y="168"/>
                  <a:pt x="61" y="208"/>
                </a:cubicBezTo>
                <a:cubicBezTo>
                  <a:pt x="53" y="247"/>
                  <a:pt x="49" y="290"/>
                  <a:pt x="49" y="338"/>
                </a:cubicBezTo>
                <a:cubicBezTo>
                  <a:pt x="49" y="386"/>
                  <a:pt x="53" y="429"/>
                  <a:pt x="61" y="468"/>
                </a:cubicBezTo>
                <a:cubicBezTo>
                  <a:pt x="68" y="507"/>
                  <a:pt x="78" y="538"/>
                  <a:pt x="88" y="563"/>
                </a:cubicBezTo>
                <a:cubicBezTo>
                  <a:pt x="99" y="587"/>
                  <a:pt x="111" y="607"/>
                  <a:pt x="123" y="621"/>
                </a:cubicBezTo>
                <a:cubicBezTo>
                  <a:pt x="134" y="636"/>
                  <a:pt x="143" y="648"/>
                  <a:pt x="151" y="657"/>
                </a:cubicBezTo>
                <a:cubicBezTo>
                  <a:pt x="159" y="666"/>
                  <a:pt x="162" y="671"/>
                  <a:pt x="162" y="671"/>
                </a:cubicBezTo>
                <a:cubicBezTo>
                  <a:pt x="162" y="676"/>
                  <a:pt x="159" y="678"/>
                  <a:pt x="152" y="678"/>
                </a:cubicBezTo>
                <a:lnTo>
                  <a:pt x="150" y="678"/>
                </a:lnTo>
                <a:lnTo>
                  <a:pt x="141" y="678"/>
                </a:lnTo>
                <a:lnTo>
                  <a:pt x="123" y="661"/>
                </a:lnTo>
                <a:cubicBezTo>
                  <a:pt x="79" y="623"/>
                  <a:pt x="48" y="575"/>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8" name=""/>
          <p:cNvSpPr/>
          <p:nvPr/>
        </p:nvSpPr>
        <p:spPr>
          <a:xfrm>
            <a:off x="5114520" y="3650760"/>
            <a:ext cx="99360" cy="110160"/>
          </a:xfrm>
          <a:custGeom>
            <a:avLst/>
            <a:gdLst/>
            <a:ahLst/>
            <a:rect l="0" t="0" r="r" b="b"/>
            <a:pathLst>
              <a:path w="276" h="306">
                <a:moveTo>
                  <a:pt x="252" y="241"/>
                </a:moveTo>
                <a:cubicBezTo>
                  <a:pt x="256" y="241"/>
                  <a:pt x="259" y="245"/>
                  <a:pt x="262" y="251"/>
                </a:cubicBezTo>
                <a:cubicBezTo>
                  <a:pt x="264" y="258"/>
                  <a:pt x="266" y="264"/>
                  <a:pt x="266" y="270"/>
                </a:cubicBezTo>
                <a:cubicBezTo>
                  <a:pt x="266" y="272"/>
                  <a:pt x="266" y="273"/>
                  <a:pt x="265" y="275"/>
                </a:cubicBezTo>
                <a:cubicBezTo>
                  <a:pt x="264" y="276"/>
                  <a:pt x="261" y="279"/>
                  <a:pt x="256" y="282"/>
                </a:cubicBezTo>
                <a:cubicBezTo>
                  <a:pt x="250" y="285"/>
                  <a:pt x="241" y="289"/>
                  <a:pt x="228" y="294"/>
                </a:cubicBezTo>
                <a:cubicBezTo>
                  <a:pt x="216" y="299"/>
                  <a:pt x="203" y="303"/>
                  <a:pt x="189" y="305"/>
                </a:cubicBezTo>
                <a:cubicBezTo>
                  <a:pt x="184" y="306"/>
                  <a:pt x="174" y="306"/>
                  <a:pt x="160" y="306"/>
                </a:cubicBezTo>
                <a:cubicBezTo>
                  <a:pt x="131" y="306"/>
                  <a:pt x="106" y="302"/>
                  <a:pt x="84" y="295"/>
                </a:cubicBezTo>
                <a:cubicBezTo>
                  <a:pt x="62" y="287"/>
                  <a:pt x="46" y="277"/>
                  <a:pt x="34" y="265"/>
                </a:cubicBezTo>
                <a:cubicBezTo>
                  <a:pt x="22" y="253"/>
                  <a:pt x="14" y="240"/>
                  <a:pt x="8" y="227"/>
                </a:cubicBezTo>
                <a:cubicBezTo>
                  <a:pt x="3" y="214"/>
                  <a:pt x="0" y="201"/>
                  <a:pt x="0" y="188"/>
                </a:cubicBezTo>
                <a:lnTo>
                  <a:pt x="0" y="179"/>
                </a:lnTo>
                <a:cubicBezTo>
                  <a:pt x="0" y="142"/>
                  <a:pt x="11" y="109"/>
                  <a:pt x="34" y="79"/>
                </a:cubicBezTo>
                <a:cubicBezTo>
                  <a:pt x="38" y="72"/>
                  <a:pt x="44" y="65"/>
                  <a:pt x="51" y="59"/>
                </a:cubicBezTo>
                <a:cubicBezTo>
                  <a:pt x="58" y="53"/>
                  <a:pt x="67" y="45"/>
                  <a:pt x="80" y="36"/>
                </a:cubicBezTo>
                <a:cubicBezTo>
                  <a:pt x="93" y="27"/>
                  <a:pt x="109" y="19"/>
                  <a:pt x="129" y="13"/>
                </a:cubicBezTo>
                <a:cubicBezTo>
                  <a:pt x="149" y="7"/>
                  <a:pt x="169" y="3"/>
                  <a:pt x="193" y="1"/>
                </a:cubicBezTo>
                <a:cubicBezTo>
                  <a:pt x="193" y="1"/>
                  <a:pt x="198" y="1"/>
                  <a:pt x="207" y="1"/>
                </a:cubicBezTo>
                <a:cubicBezTo>
                  <a:pt x="216" y="1"/>
                  <a:pt x="224" y="0"/>
                  <a:pt x="230" y="0"/>
                </a:cubicBezTo>
                <a:cubicBezTo>
                  <a:pt x="253" y="0"/>
                  <a:pt x="267" y="1"/>
                  <a:pt x="270" y="4"/>
                </a:cubicBezTo>
                <a:cubicBezTo>
                  <a:pt x="274" y="8"/>
                  <a:pt x="276" y="13"/>
                  <a:pt x="276" y="19"/>
                </a:cubicBezTo>
                <a:cubicBezTo>
                  <a:pt x="274" y="30"/>
                  <a:pt x="268" y="37"/>
                  <a:pt x="258" y="41"/>
                </a:cubicBezTo>
                <a:lnTo>
                  <a:pt x="226" y="42"/>
                </a:lnTo>
                <a:cubicBezTo>
                  <a:pt x="194" y="42"/>
                  <a:pt x="171" y="45"/>
                  <a:pt x="158" y="51"/>
                </a:cubicBezTo>
                <a:cubicBezTo>
                  <a:pt x="137" y="60"/>
                  <a:pt x="121" y="78"/>
                  <a:pt x="111" y="103"/>
                </a:cubicBezTo>
                <a:cubicBezTo>
                  <a:pt x="107" y="112"/>
                  <a:pt x="105" y="117"/>
                  <a:pt x="105" y="120"/>
                </a:cubicBezTo>
                <a:cubicBezTo>
                  <a:pt x="105" y="121"/>
                  <a:pt x="126" y="121"/>
                  <a:pt x="167" y="121"/>
                </a:cubicBezTo>
                <a:cubicBezTo>
                  <a:pt x="174" y="121"/>
                  <a:pt x="182" y="121"/>
                  <a:pt x="191" y="121"/>
                </a:cubicBezTo>
                <a:cubicBezTo>
                  <a:pt x="200" y="121"/>
                  <a:pt x="207" y="121"/>
                  <a:pt x="210" y="120"/>
                </a:cubicBezTo>
                <a:cubicBezTo>
                  <a:pt x="224" y="120"/>
                  <a:pt x="233" y="121"/>
                  <a:pt x="238" y="123"/>
                </a:cubicBezTo>
                <a:cubicBezTo>
                  <a:pt x="243" y="126"/>
                  <a:pt x="246" y="131"/>
                  <a:pt x="246" y="138"/>
                </a:cubicBezTo>
                <a:cubicBezTo>
                  <a:pt x="246" y="151"/>
                  <a:pt x="240" y="158"/>
                  <a:pt x="228" y="162"/>
                </a:cubicBezTo>
                <a:cubicBezTo>
                  <a:pt x="226" y="163"/>
                  <a:pt x="203" y="163"/>
                  <a:pt x="159" y="163"/>
                </a:cubicBezTo>
                <a:cubicBezTo>
                  <a:pt x="116" y="163"/>
                  <a:pt x="94" y="163"/>
                  <a:pt x="94" y="164"/>
                </a:cubicBezTo>
                <a:cubicBezTo>
                  <a:pt x="90" y="176"/>
                  <a:pt x="88" y="190"/>
                  <a:pt x="88" y="207"/>
                </a:cubicBezTo>
                <a:cubicBezTo>
                  <a:pt x="88" y="231"/>
                  <a:pt x="96" y="248"/>
                  <a:pt x="111" y="257"/>
                </a:cubicBezTo>
                <a:cubicBezTo>
                  <a:pt x="126" y="267"/>
                  <a:pt x="145" y="272"/>
                  <a:pt x="168" y="272"/>
                </a:cubicBezTo>
                <a:cubicBezTo>
                  <a:pt x="169" y="272"/>
                  <a:pt x="171" y="272"/>
                  <a:pt x="173" y="272"/>
                </a:cubicBezTo>
                <a:cubicBezTo>
                  <a:pt x="176" y="272"/>
                  <a:pt x="177" y="272"/>
                  <a:pt x="179" y="272"/>
                </a:cubicBezTo>
                <a:cubicBezTo>
                  <a:pt x="193" y="269"/>
                  <a:pt x="207"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49" name=""/>
          <p:cNvSpPr/>
          <p:nvPr/>
        </p:nvSpPr>
        <p:spPr>
          <a:xfrm>
            <a:off x="5235480" y="3674160"/>
            <a:ext cx="73800" cy="123480"/>
          </a:xfrm>
          <a:custGeom>
            <a:avLst/>
            <a:gdLst/>
            <a:ahLst/>
            <a:rect l="0" t="0" r="r" b="b"/>
            <a:pathLst>
              <a:path w="205" h="343">
                <a:moveTo>
                  <a:pt x="0" y="242"/>
                </a:moveTo>
                <a:cubicBezTo>
                  <a:pt x="0" y="210"/>
                  <a:pt x="6" y="174"/>
                  <a:pt x="19" y="138"/>
                </a:cubicBezTo>
                <a:cubicBezTo>
                  <a:pt x="31" y="102"/>
                  <a:pt x="49" y="71"/>
                  <a:pt x="71" y="45"/>
                </a:cubicBezTo>
                <a:cubicBezTo>
                  <a:pt x="92" y="19"/>
                  <a:pt x="114" y="4"/>
                  <a:pt x="137" y="0"/>
                </a:cubicBezTo>
                <a:cubicBezTo>
                  <a:pt x="137" y="0"/>
                  <a:pt x="139" y="0"/>
                  <a:pt x="141" y="0"/>
                </a:cubicBezTo>
                <a:cubicBezTo>
                  <a:pt x="143" y="0"/>
                  <a:pt x="145" y="0"/>
                  <a:pt x="147" y="0"/>
                </a:cubicBezTo>
                <a:cubicBezTo>
                  <a:pt x="164" y="1"/>
                  <a:pt x="177" y="9"/>
                  <a:pt x="187" y="23"/>
                </a:cubicBezTo>
                <a:cubicBezTo>
                  <a:pt x="199" y="42"/>
                  <a:pt x="205" y="68"/>
                  <a:pt x="205" y="100"/>
                </a:cubicBezTo>
                <a:cubicBezTo>
                  <a:pt x="205" y="137"/>
                  <a:pt x="198" y="174"/>
                  <a:pt x="184" y="213"/>
                </a:cubicBezTo>
                <a:cubicBezTo>
                  <a:pt x="170" y="251"/>
                  <a:pt x="151" y="282"/>
                  <a:pt x="129" y="306"/>
                </a:cubicBezTo>
                <a:cubicBezTo>
                  <a:pt x="107" y="331"/>
                  <a:pt x="85" y="343"/>
                  <a:pt x="65" y="343"/>
                </a:cubicBezTo>
                <a:lnTo>
                  <a:pt x="61" y="343"/>
                </a:lnTo>
                <a:cubicBezTo>
                  <a:pt x="50" y="343"/>
                  <a:pt x="39" y="340"/>
                  <a:pt x="31" y="333"/>
                </a:cubicBezTo>
                <a:cubicBezTo>
                  <a:pt x="23" y="327"/>
                  <a:pt x="16" y="318"/>
                  <a:pt x="12" y="308"/>
                </a:cubicBezTo>
                <a:cubicBezTo>
                  <a:pt x="8" y="297"/>
                  <a:pt x="5" y="287"/>
                  <a:pt x="3" y="276"/>
                </a:cubicBezTo>
                <a:cubicBezTo>
                  <a:pt x="1" y="265"/>
                  <a:pt x="0" y="254"/>
                  <a:pt x="0" y="242"/>
                </a:cubicBezTo>
                <a:moveTo>
                  <a:pt x="168" y="66"/>
                </a:moveTo>
                <a:cubicBezTo>
                  <a:pt x="168" y="34"/>
                  <a:pt x="159" y="17"/>
                  <a:pt x="142" y="17"/>
                </a:cubicBezTo>
                <a:cubicBezTo>
                  <a:pt x="131" y="17"/>
                  <a:pt x="120" y="25"/>
                  <a:pt x="109" y="39"/>
                </a:cubicBezTo>
                <a:cubicBezTo>
                  <a:pt x="98" y="53"/>
                  <a:pt x="89" y="70"/>
                  <a:pt x="82" y="88"/>
                </a:cubicBezTo>
                <a:cubicBezTo>
                  <a:pt x="75" y="106"/>
                  <a:pt x="70" y="122"/>
                  <a:pt x="66" y="136"/>
                </a:cubicBezTo>
                <a:cubicBezTo>
                  <a:pt x="62" y="149"/>
                  <a:pt x="60" y="157"/>
                  <a:pt x="60" y="159"/>
                </a:cubicBezTo>
                <a:cubicBezTo>
                  <a:pt x="75" y="160"/>
                  <a:pt x="91" y="160"/>
                  <a:pt x="106" y="160"/>
                </a:cubicBezTo>
                <a:lnTo>
                  <a:pt x="152" y="159"/>
                </a:lnTo>
                <a:cubicBezTo>
                  <a:pt x="153" y="159"/>
                  <a:pt x="154" y="154"/>
                  <a:pt x="156" y="144"/>
                </a:cubicBezTo>
                <a:cubicBezTo>
                  <a:pt x="158" y="133"/>
                  <a:pt x="161" y="121"/>
                  <a:pt x="164" y="105"/>
                </a:cubicBezTo>
                <a:cubicBezTo>
                  <a:pt x="167" y="90"/>
                  <a:pt x="168" y="77"/>
                  <a:pt x="168" y="66"/>
                </a:cubicBezTo>
                <a:moveTo>
                  <a:pt x="37" y="275"/>
                </a:moveTo>
                <a:cubicBezTo>
                  <a:pt x="37" y="309"/>
                  <a:pt x="47" y="325"/>
                  <a:pt x="64" y="325"/>
                </a:cubicBezTo>
                <a:cubicBezTo>
                  <a:pt x="69" y="325"/>
                  <a:pt x="74" y="324"/>
                  <a:pt x="79" y="321"/>
                </a:cubicBezTo>
                <a:cubicBezTo>
                  <a:pt x="85" y="317"/>
                  <a:pt x="91" y="311"/>
                  <a:pt x="99" y="303"/>
                </a:cubicBezTo>
                <a:cubicBezTo>
                  <a:pt x="106" y="294"/>
                  <a:pt x="114" y="280"/>
                  <a:pt x="122" y="261"/>
                </a:cubicBezTo>
                <a:cubicBezTo>
                  <a:pt x="129" y="242"/>
                  <a:pt x="137" y="219"/>
                  <a:pt x="145" y="190"/>
                </a:cubicBezTo>
                <a:lnTo>
                  <a:pt x="147" y="182"/>
                </a:lnTo>
                <a:lnTo>
                  <a:pt x="54" y="182"/>
                </a:lnTo>
                <a:cubicBezTo>
                  <a:pt x="54" y="183"/>
                  <a:pt x="52" y="189"/>
                  <a:pt x="50" y="201"/>
                </a:cubicBezTo>
                <a:cubicBezTo>
                  <a:pt x="47" y="212"/>
                  <a:pt x="44" y="225"/>
                  <a:pt x="41" y="238"/>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0" name=""/>
          <p:cNvSpPr/>
          <p:nvPr/>
        </p:nvSpPr>
        <p:spPr>
          <a:xfrm>
            <a:off x="5397120" y="3693240"/>
            <a:ext cx="148680" cy="10080"/>
          </a:xfrm>
          <a:custGeom>
            <a:avLst/>
            <a:gdLst/>
            <a:ahLst/>
            <a:rect l="0" t="0" r="r" b="b"/>
            <a:pathLst>
              <a:path w="413" h="28">
                <a:moveTo>
                  <a:pt x="9" y="0"/>
                </a:moveTo>
                <a:lnTo>
                  <a:pt x="403" y="0"/>
                </a:lnTo>
                <a:cubicBezTo>
                  <a:pt x="410" y="3"/>
                  <a:pt x="413" y="8"/>
                  <a:pt x="413" y="13"/>
                </a:cubicBezTo>
                <a:cubicBezTo>
                  <a:pt x="413" y="20"/>
                  <a:pt x="410" y="24"/>
                  <a:pt x="403" y="28"/>
                </a:cubicBezTo>
                <a:lnTo>
                  <a:pt x="9" y="28"/>
                </a:lnTo>
                <a:cubicBezTo>
                  <a:pt x="3" y="25"/>
                  <a:pt x="0" y="20"/>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1" name=""/>
          <p:cNvSpPr/>
          <p:nvPr/>
        </p:nvSpPr>
        <p:spPr>
          <a:xfrm>
            <a:off x="5630760" y="3650760"/>
            <a:ext cx="99360" cy="110160"/>
          </a:xfrm>
          <a:custGeom>
            <a:avLst/>
            <a:gdLst/>
            <a:ahLst/>
            <a:rect l="0" t="0" r="r" b="b"/>
            <a:pathLst>
              <a:path w="276" h="306">
                <a:moveTo>
                  <a:pt x="252" y="241"/>
                </a:moveTo>
                <a:cubicBezTo>
                  <a:pt x="256" y="241"/>
                  <a:pt x="259" y="245"/>
                  <a:pt x="262" y="251"/>
                </a:cubicBezTo>
                <a:cubicBezTo>
                  <a:pt x="265" y="258"/>
                  <a:pt x="266" y="264"/>
                  <a:pt x="267" y="270"/>
                </a:cubicBezTo>
                <a:cubicBezTo>
                  <a:pt x="267" y="272"/>
                  <a:pt x="266" y="273"/>
                  <a:pt x="265" y="275"/>
                </a:cubicBezTo>
                <a:cubicBezTo>
                  <a:pt x="264" y="276"/>
                  <a:pt x="261" y="279"/>
                  <a:pt x="256" y="282"/>
                </a:cubicBezTo>
                <a:cubicBezTo>
                  <a:pt x="250" y="285"/>
                  <a:pt x="241" y="289"/>
                  <a:pt x="229" y="294"/>
                </a:cubicBezTo>
                <a:cubicBezTo>
                  <a:pt x="216" y="299"/>
                  <a:pt x="203" y="303"/>
                  <a:pt x="190" y="305"/>
                </a:cubicBezTo>
                <a:cubicBezTo>
                  <a:pt x="185" y="306"/>
                  <a:pt x="175" y="306"/>
                  <a:pt x="162" y="306"/>
                </a:cubicBezTo>
                <a:cubicBezTo>
                  <a:pt x="132" y="306"/>
                  <a:pt x="106" y="302"/>
                  <a:pt x="84" y="295"/>
                </a:cubicBezTo>
                <a:cubicBezTo>
                  <a:pt x="63" y="287"/>
                  <a:pt x="46" y="277"/>
                  <a:pt x="34" y="265"/>
                </a:cubicBezTo>
                <a:cubicBezTo>
                  <a:pt x="23" y="253"/>
                  <a:pt x="14" y="240"/>
                  <a:pt x="9" y="227"/>
                </a:cubicBezTo>
                <a:cubicBezTo>
                  <a:pt x="3" y="214"/>
                  <a:pt x="0" y="201"/>
                  <a:pt x="0" y="188"/>
                </a:cubicBezTo>
                <a:lnTo>
                  <a:pt x="0" y="179"/>
                </a:lnTo>
                <a:cubicBezTo>
                  <a:pt x="0" y="142"/>
                  <a:pt x="12" y="109"/>
                  <a:pt x="34" y="79"/>
                </a:cubicBezTo>
                <a:cubicBezTo>
                  <a:pt x="39" y="72"/>
                  <a:pt x="44" y="65"/>
                  <a:pt x="51" y="59"/>
                </a:cubicBezTo>
                <a:cubicBezTo>
                  <a:pt x="58" y="53"/>
                  <a:pt x="68" y="45"/>
                  <a:pt x="80" y="36"/>
                </a:cubicBezTo>
                <a:cubicBezTo>
                  <a:pt x="93" y="27"/>
                  <a:pt x="109" y="19"/>
                  <a:pt x="130" y="13"/>
                </a:cubicBezTo>
                <a:cubicBezTo>
                  <a:pt x="150" y="7"/>
                  <a:pt x="171" y="3"/>
                  <a:pt x="193" y="1"/>
                </a:cubicBezTo>
                <a:cubicBezTo>
                  <a:pt x="193" y="1"/>
                  <a:pt x="198" y="1"/>
                  <a:pt x="207" y="1"/>
                </a:cubicBezTo>
                <a:cubicBezTo>
                  <a:pt x="216" y="1"/>
                  <a:pt x="224" y="0"/>
                  <a:pt x="231" y="0"/>
                </a:cubicBezTo>
                <a:cubicBezTo>
                  <a:pt x="254" y="0"/>
                  <a:pt x="267" y="1"/>
                  <a:pt x="271" y="4"/>
                </a:cubicBezTo>
                <a:cubicBezTo>
                  <a:pt x="274" y="8"/>
                  <a:pt x="276" y="13"/>
                  <a:pt x="276" y="19"/>
                </a:cubicBezTo>
                <a:cubicBezTo>
                  <a:pt x="274" y="30"/>
                  <a:pt x="268" y="37"/>
                  <a:pt x="259" y="41"/>
                </a:cubicBezTo>
                <a:lnTo>
                  <a:pt x="226" y="42"/>
                </a:lnTo>
                <a:cubicBezTo>
                  <a:pt x="194" y="42"/>
                  <a:pt x="172" y="45"/>
                  <a:pt x="160" y="51"/>
                </a:cubicBezTo>
                <a:cubicBezTo>
                  <a:pt x="138" y="60"/>
                  <a:pt x="122" y="78"/>
                  <a:pt x="111" y="103"/>
                </a:cubicBezTo>
                <a:cubicBezTo>
                  <a:pt x="107" y="112"/>
                  <a:pt x="105" y="117"/>
                  <a:pt x="105" y="120"/>
                </a:cubicBezTo>
                <a:cubicBezTo>
                  <a:pt x="105" y="121"/>
                  <a:pt x="127" y="121"/>
                  <a:pt x="169" y="121"/>
                </a:cubicBezTo>
                <a:cubicBezTo>
                  <a:pt x="175" y="121"/>
                  <a:pt x="183" y="121"/>
                  <a:pt x="192" y="121"/>
                </a:cubicBezTo>
                <a:cubicBezTo>
                  <a:pt x="201" y="121"/>
                  <a:pt x="207" y="121"/>
                  <a:pt x="210" y="120"/>
                </a:cubicBezTo>
                <a:cubicBezTo>
                  <a:pt x="224" y="120"/>
                  <a:pt x="233" y="121"/>
                  <a:pt x="238" y="123"/>
                </a:cubicBezTo>
                <a:cubicBezTo>
                  <a:pt x="243" y="126"/>
                  <a:pt x="246" y="131"/>
                  <a:pt x="246" y="138"/>
                </a:cubicBezTo>
                <a:cubicBezTo>
                  <a:pt x="246" y="151"/>
                  <a:pt x="240" y="158"/>
                  <a:pt x="229" y="162"/>
                </a:cubicBezTo>
                <a:cubicBezTo>
                  <a:pt x="227" y="163"/>
                  <a:pt x="204" y="163"/>
                  <a:pt x="160" y="163"/>
                </a:cubicBezTo>
                <a:cubicBezTo>
                  <a:pt x="117" y="163"/>
                  <a:pt x="94" y="163"/>
                  <a:pt x="94" y="164"/>
                </a:cubicBezTo>
                <a:cubicBezTo>
                  <a:pt x="90" y="176"/>
                  <a:pt x="88" y="190"/>
                  <a:pt x="88" y="207"/>
                </a:cubicBezTo>
                <a:cubicBezTo>
                  <a:pt x="88" y="231"/>
                  <a:pt x="96" y="248"/>
                  <a:pt x="111" y="257"/>
                </a:cubicBezTo>
                <a:cubicBezTo>
                  <a:pt x="128" y="267"/>
                  <a:pt x="147" y="272"/>
                  <a:pt x="169" y="272"/>
                </a:cubicBezTo>
                <a:cubicBezTo>
                  <a:pt x="171" y="272"/>
                  <a:pt x="172" y="272"/>
                  <a:pt x="175" y="272"/>
                </a:cubicBezTo>
                <a:cubicBezTo>
                  <a:pt x="177" y="272"/>
                  <a:pt x="178" y="272"/>
                  <a:pt x="179" y="272"/>
                </a:cubicBezTo>
                <a:cubicBezTo>
                  <a:pt x="193" y="269"/>
                  <a:pt x="208"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2" name=""/>
          <p:cNvSpPr/>
          <p:nvPr/>
        </p:nvSpPr>
        <p:spPr>
          <a:xfrm>
            <a:off x="5751360" y="3576240"/>
            <a:ext cx="58320" cy="244080"/>
          </a:xfrm>
          <a:custGeom>
            <a:avLst/>
            <a:gdLst/>
            <a:ahLst/>
            <a:rect l="0" t="0" r="r" b="b"/>
            <a:pathLst>
              <a:path w="162" h="678">
                <a:moveTo>
                  <a:pt x="3" y="1"/>
                </a:moveTo>
                <a:lnTo>
                  <a:pt x="6" y="0"/>
                </a:lnTo>
                <a:cubicBezTo>
                  <a:pt x="8" y="0"/>
                  <a:pt x="10" y="0"/>
                  <a:pt x="13" y="0"/>
                </a:cubicBezTo>
                <a:lnTo>
                  <a:pt x="21" y="0"/>
                </a:lnTo>
                <a:lnTo>
                  <a:pt x="40" y="16"/>
                </a:lnTo>
                <a:cubicBezTo>
                  <a:pt x="83" y="55"/>
                  <a:pt x="114" y="102"/>
                  <a:pt x="133" y="160"/>
                </a:cubicBezTo>
                <a:cubicBezTo>
                  <a:pt x="153" y="217"/>
                  <a:pt x="162" y="277"/>
                  <a:pt x="162" y="338"/>
                </a:cubicBezTo>
                <a:cubicBezTo>
                  <a:pt x="162" y="369"/>
                  <a:pt x="160" y="399"/>
                  <a:pt x="156" y="427"/>
                </a:cubicBezTo>
                <a:cubicBezTo>
                  <a:pt x="151" y="455"/>
                  <a:pt x="146" y="479"/>
                  <a:pt x="140" y="499"/>
                </a:cubicBezTo>
                <a:cubicBezTo>
                  <a:pt x="134" y="519"/>
                  <a:pt x="126" y="539"/>
                  <a:pt x="115" y="560"/>
                </a:cubicBezTo>
                <a:cubicBezTo>
                  <a:pt x="104" y="580"/>
                  <a:pt x="96" y="595"/>
                  <a:pt x="89" y="605"/>
                </a:cubicBezTo>
                <a:cubicBezTo>
                  <a:pt x="83" y="616"/>
                  <a:pt x="74" y="627"/>
                  <a:pt x="62" y="640"/>
                </a:cubicBezTo>
                <a:cubicBezTo>
                  <a:pt x="49" y="652"/>
                  <a:pt x="41" y="660"/>
                  <a:pt x="39" y="662"/>
                </a:cubicBezTo>
                <a:cubicBezTo>
                  <a:pt x="37" y="664"/>
                  <a:pt x="31" y="669"/>
                  <a:pt x="23" y="675"/>
                </a:cubicBezTo>
                <a:cubicBezTo>
                  <a:pt x="22" y="676"/>
                  <a:pt x="21" y="677"/>
                  <a:pt x="21" y="678"/>
                </a:cubicBezTo>
                <a:lnTo>
                  <a:pt x="13" y="678"/>
                </a:lnTo>
                <a:cubicBezTo>
                  <a:pt x="9" y="678"/>
                  <a:pt x="6" y="678"/>
                  <a:pt x="5" y="678"/>
                </a:cubicBezTo>
                <a:cubicBezTo>
                  <a:pt x="4" y="678"/>
                  <a:pt x="3" y="677"/>
                  <a:pt x="2" y="676"/>
                </a:cubicBezTo>
                <a:cubicBezTo>
                  <a:pt x="1" y="674"/>
                  <a:pt x="0" y="672"/>
                  <a:pt x="0" y="669"/>
                </a:cubicBezTo>
                <a:cubicBezTo>
                  <a:pt x="0" y="669"/>
                  <a:pt x="3" y="666"/>
                  <a:pt x="7" y="661"/>
                </a:cubicBezTo>
                <a:cubicBezTo>
                  <a:pt x="78" y="588"/>
                  <a:pt x="113" y="480"/>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3" name=""/>
          <p:cNvSpPr/>
          <p:nvPr/>
        </p:nvSpPr>
        <p:spPr>
          <a:xfrm>
            <a:off x="5871600" y="3358080"/>
            <a:ext cx="57600" cy="680040"/>
          </a:xfrm>
          <a:custGeom>
            <a:avLst/>
            <a:gdLst/>
            <a:ahLst/>
            <a:rect l="0" t="0" r="r" b="b"/>
            <a:pathLst>
              <a:path w="160" h="1889">
                <a:moveTo>
                  <a:pt x="27" y="0"/>
                </a:moveTo>
                <a:cubicBezTo>
                  <a:pt x="27" y="227"/>
                  <a:pt x="27" y="542"/>
                  <a:pt x="27" y="944"/>
                </a:cubicBezTo>
                <a:cubicBezTo>
                  <a:pt x="27" y="1348"/>
                  <a:pt x="27" y="1663"/>
                  <a:pt x="27" y="1889"/>
                </a:cubicBezTo>
                <a:lnTo>
                  <a:pt x="0" y="1889"/>
                </a:lnTo>
                <a:cubicBezTo>
                  <a:pt x="0" y="1681"/>
                  <a:pt x="0" y="1366"/>
                  <a:pt x="0" y="944"/>
                </a:cubicBezTo>
                <a:cubicBezTo>
                  <a:pt x="0" y="541"/>
                  <a:pt x="0" y="226"/>
                  <a:pt x="0" y="0"/>
                </a:cubicBezTo>
                <a:lnTo>
                  <a:pt x="27" y="0"/>
                </a:lnTo>
                <a:moveTo>
                  <a:pt x="159" y="0"/>
                </a:moveTo>
                <a:cubicBezTo>
                  <a:pt x="159" y="209"/>
                  <a:pt x="160" y="523"/>
                  <a:pt x="160" y="944"/>
                </a:cubicBezTo>
                <a:cubicBezTo>
                  <a:pt x="160" y="1367"/>
                  <a:pt x="160" y="1682"/>
                  <a:pt x="160" y="1889"/>
                </a:cubicBezTo>
                <a:lnTo>
                  <a:pt x="132" y="1889"/>
                </a:lnTo>
                <a:cubicBezTo>
                  <a:pt x="132" y="1663"/>
                  <a:pt x="132" y="1348"/>
                  <a:pt x="132" y="944"/>
                </a:cubicBezTo>
                <a:cubicBezTo>
                  <a:pt x="132" y="542"/>
                  <a:pt x="132" y="227"/>
                  <a:pt x="132" y="0"/>
                </a:cubicBezTo>
                <a:lnTo>
                  <a:pt x="159"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4" name=""/>
          <p:cNvSpPr/>
          <p:nvPr/>
        </p:nvSpPr>
        <p:spPr>
          <a:xfrm>
            <a:off x="5984640" y="3309840"/>
            <a:ext cx="69480" cy="115200"/>
          </a:xfrm>
          <a:custGeom>
            <a:avLst/>
            <a:gdLst/>
            <a:ahLst/>
            <a:rect l="0" t="0" r="r" b="b"/>
            <a:pathLst>
              <a:path w="193" h="320">
                <a:moveTo>
                  <a:pt x="29" y="114"/>
                </a:moveTo>
                <a:cubicBezTo>
                  <a:pt x="21" y="114"/>
                  <a:pt x="14" y="111"/>
                  <a:pt x="9" y="105"/>
                </a:cubicBezTo>
                <a:cubicBezTo>
                  <a:pt x="4" y="99"/>
                  <a:pt x="0" y="92"/>
                  <a:pt x="0" y="84"/>
                </a:cubicBezTo>
                <a:cubicBezTo>
                  <a:pt x="0" y="61"/>
                  <a:pt x="9" y="42"/>
                  <a:pt x="26" y="25"/>
                </a:cubicBezTo>
                <a:cubicBezTo>
                  <a:pt x="43" y="9"/>
                  <a:pt x="64" y="0"/>
                  <a:pt x="90" y="0"/>
                </a:cubicBezTo>
                <a:cubicBezTo>
                  <a:pt x="119" y="0"/>
                  <a:pt x="143" y="9"/>
                  <a:pt x="162" y="27"/>
                </a:cubicBezTo>
                <a:cubicBezTo>
                  <a:pt x="182" y="45"/>
                  <a:pt x="193" y="68"/>
                  <a:pt x="193" y="96"/>
                </a:cubicBezTo>
                <a:cubicBezTo>
                  <a:pt x="193" y="110"/>
                  <a:pt x="189" y="123"/>
                  <a:pt x="182" y="136"/>
                </a:cubicBezTo>
                <a:cubicBezTo>
                  <a:pt x="176" y="148"/>
                  <a:pt x="168" y="159"/>
                  <a:pt x="159" y="168"/>
                </a:cubicBezTo>
                <a:cubicBezTo>
                  <a:pt x="150" y="177"/>
                  <a:pt x="138" y="190"/>
                  <a:pt x="121" y="205"/>
                </a:cubicBezTo>
                <a:cubicBezTo>
                  <a:pt x="110" y="214"/>
                  <a:pt x="94" y="229"/>
                  <a:pt x="73" y="249"/>
                </a:cubicBezTo>
                <a:lnTo>
                  <a:pt x="45" y="275"/>
                </a:lnTo>
                <a:lnTo>
                  <a:pt x="81" y="276"/>
                </a:lnTo>
                <a:cubicBezTo>
                  <a:pt x="131" y="276"/>
                  <a:pt x="158" y="275"/>
                  <a:pt x="161" y="273"/>
                </a:cubicBezTo>
                <a:cubicBezTo>
                  <a:pt x="163" y="273"/>
                  <a:pt x="167" y="259"/>
                  <a:pt x="173" y="231"/>
                </a:cubicBezTo>
                <a:lnTo>
                  <a:pt x="173" y="229"/>
                </a:lnTo>
                <a:lnTo>
                  <a:pt x="193" y="229"/>
                </a:lnTo>
                <a:lnTo>
                  <a:pt x="193" y="231"/>
                </a:lnTo>
                <a:cubicBezTo>
                  <a:pt x="193" y="232"/>
                  <a:pt x="189" y="246"/>
                  <a:pt x="186" y="274"/>
                </a:cubicBezTo>
                <a:cubicBezTo>
                  <a:pt x="182" y="302"/>
                  <a:pt x="179" y="317"/>
                  <a:pt x="178" y="318"/>
                </a:cubicBezTo>
                <a:lnTo>
                  <a:pt x="178" y="320"/>
                </a:lnTo>
                <a:lnTo>
                  <a:pt x="0" y="320"/>
                </a:lnTo>
                <a:lnTo>
                  <a:pt x="0" y="311"/>
                </a:lnTo>
                <a:lnTo>
                  <a:pt x="0" y="305"/>
                </a:lnTo>
                <a:cubicBezTo>
                  <a:pt x="0" y="303"/>
                  <a:pt x="2" y="300"/>
                  <a:pt x="4" y="298"/>
                </a:cubicBezTo>
                <a:cubicBezTo>
                  <a:pt x="6" y="295"/>
                  <a:pt x="11" y="290"/>
                  <a:pt x="18" y="281"/>
                </a:cubicBezTo>
                <a:cubicBezTo>
                  <a:pt x="27" y="271"/>
                  <a:pt x="35" y="262"/>
                  <a:pt x="42" y="254"/>
                </a:cubicBezTo>
                <a:cubicBezTo>
                  <a:pt x="45" y="251"/>
                  <a:pt x="50" y="245"/>
                  <a:pt x="58" y="237"/>
                </a:cubicBezTo>
                <a:cubicBezTo>
                  <a:pt x="66" y="228"/>
                  <a:pt x="72" y="222"/>
                  <a:pt x="75" y="219"/>
                </a:cubicBezTo>
                <a:cubicBezTo>
                  <a:pt x="78" y="216"/>
                  <a:pt x="82" y="210"/>
                  <a:pt x="89" y="203"/>
                </a:cubicBezTo>
                <a:cubicBezTo>
                  <a:pt x="95" y="196"/>
                  <a:pt x="99" y="190"/>
                  <a:pt x="102" y="186"/>
                </a:cubicBezTo>
                <a:cubicBezTo>
                  <a:pt x="104" y="182"/>
                  <a:pt x="108" y="178"/>
                  <a:pt x="113" y="171"/>
                </a:cubicBezTo>
                <a:cubicBezTo>
                  <a:pt x="118" y="165"/>
                  <a:pt x="121" y="160"/>
                  <a:pt x="123" y="156"/>
                </a:cubicBezTo>
                <a:cubicBezTo>
                  <a:pt x="125" y="152"/>
                  <a:pt x="127" y="147"/>
                  <a:pt x="130" y="142"/>
                </a:cubicBezTo>
                <a:cubicBezTo>
                  <a:pt x="133" y="137"/>
                  <a:pt x="135" y="132"/>
                  <a:pt x="136" y="127"/>
                </a:cubicBezTo>
                <a:cubicBezTo>
                  <a:pt x="138" y="122"/>
                  <a:pt x="139" y="117"/>
                  <a:pt x="140" y="113"/>
                </a:cubicBezTo>
                <a:cubicBezTo>
                  <a:pt x="141" y="108"/>
                  <a:pt x="141" y="103"/>
                  <a:pt x="141" y="97"/>
                </a:cubicBezTo>
                <a:cubicBezTo>
                  <a:pt x="141" y="77"/>
                  <a:pt x="136" y="59"/>
                  <a:pt x="125" y="45"/>
                </a:cubicBezTo>
                <a:cubicBezTo>
                  <a:pt x="114" y="30"/>
                  <a:pt x="99" y="23"/>
                  <a:pt x="79" y="23"/>
                </a:cubicBezTo>
                <a:cubicBezTo>
                  <a:pt x="68" y="23"/>
                  <a:pt x="59" y="25"/>
                  <a:pt x="51" y="31"/>
                </a:cubicBezTo>
                <a:cubicBezTo>
                  <a:pt x="43" y="36"/>
                  <a:pt x="37" y="42"/>
                  <a:pt x="34" y="47"/>
                </a:cubicBezTo>
                <a:cubicBezTo>
                  <a:pt x="31" y="52"/>
                  <a:pt x="29" y="55"/>
                  <a:pt x="29" y="56"/>
                </a:cubicBezTo>
                <a:cubicBezTo>
                  <a:pt x="29" y="56"/>
                  <a:pt x="30" y="56"/>
                  <a:pt x="32" y="56"/>
                </a:cubicBezTo>
                <a:cubicBezTo>
                  <a:pt x="37" y="56"/>
                  <a:pt x="43" y="58"/>
                  <a:pt x="49" y="63"/>
                </a:cubicBezTo>
                <a:cubicBezTo>
                  <a:pt x="55" y="67"/>
                  <a:pt x="58" y="75"/>
                  <a:pt x="58" y="85"/>
                </a:cubicBezTo>
                <a:cubicBezTo>
                  <a:pt x="58" y="93"/>
                  <a:pt x="56" y="100"/>
                  <a:pt x="51" y="105"/>
                </a:cubicBezTo>
                <a:cubicBezTo>
                  <a:pt x="46" y="110"/>
                  <a:pt x="38" y="113"/>
                  <a:pt x="29" y="1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5" name=""/>
          <p:cNvSpPr/>
          <p:nvPr/>
        </p:nvSpPr>
        <p:spPr>
          <a:xfrm>
            <a:off x="3211560" y="4401720"/>
            <a:ext cx="162360" cy="57600"/>
          </a:xfrm>
          <a:custGeom>
            <a:avLst/>
            <a:gdLst/>
            <a:ahLst/>
            <a:rect l="0" t="0" r="r" b="b"/>
            <a:pathLst>
              <a:path w="451" h="160">
                <a:moveTo>
                  <a:pt x="0" y="14"/>
                </a:moveTo>
                <a:cubicBezTo>
                  <a:pt x="0" y="8"/>
                  <a:pt x="3" y="4"/>
                  <a:pt x="9" y="0"/>
                </a:cubicBezTo>
                <a:lnTo>
                  <a:pt x="441" y="0"/>
                </a:lnTo>
                <a:cubicBezTo>
                  <a:pt x="448" y="4"/>
                  <a:pt x="451" y="9"/>
                  <a:pt x="451" y="14"/>
                </a:cubicBezTo>
                <a:cubicBezTo>
                  <a:pt x="451" y="20"/>
                  <a:pt x="448" y="24"/>
                  <a:pt x="442" y="28"/>
                </a:cubicBezTo>
                <a:lnTo>
                  <a:pt x="226" y="28"/>
                </a:lnTo>
                <a:lnTo>
                  <a:pt x="11" y="28"/>
                </a:lnTo>
                <a:cubicBezTo>
                  <a:pt x="3" y="26"/>
                  <a:pt x="0" y="22"/>
                  <a:pt x="0" y="14"/>
                </a:cubicBezTo>
                <a:moveTo>
                  <a:pt x="0" y="146"/>
                </a:moveTo>
                <a:cubicBezTo>
                  <a:pt x="0" y="139"/>
                  <a:pt x="3" y="135"/>
                  <a:pt x="11" y="133"/>
                </a:cubicBezTo>
                <a:lnTo>
                  <a:pt x="442" y="133"/>
                </a:lnTo>
                <a:cubicBezTo>
                  <a:pt x="448" y="137"/>
                  <a:pt x="451" y="142"/>
                  <a:pt x="451" y="146"/>
                </a:cubicBezTo>
                <a:cubicBezTo>
                  <a:pt x="451" y="152"/>
                  <a:pt x="448" y="157"/>
                  <a:pt x="441" y="160"/>
                </a:cubicBezTo>
                <a:lnTo>
                  <a:pt x="9" y="160"/>
                </a:lnTo>
                <a:cubicBezTo>
                  <a:pt x="3" y="157"/>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6" name=""/>
          <p:cNvSpPr/>
          <p:nvPr/>
        </p:nvSpPr>
        <p:spPr>
          <a:xfrm>
            <a:off x="3506040" y="4138200"/>
            <a:ext cx="119880" cy="584640"/>
          </a:xfrm>
          <a:custGeom>
            <a:avLst/>
            <a:gdLst/>
            <a:ahLst/>
            <a:rect l="0" t="0" r="r" b="b"/>
            <a:pathLst>
              <a:path w="333" h="1624">
                <a:moveTo>
                  <a:pt x="333" y="1618"/>
                </a:moveTo>
                <a:cubicBezTo>
                  <a:pt x="333" y="1619"/>
                  <a:pt x="332" y="1621"/>
                  <a:pt x="329" y="1624"/>
                </a:cubicBezTo>
                <a:lnTo>
                  <a:pt x="308" y="1624"/>
                </a:lnTo>
                <a:cubicBezTo>
                  <a:pt x="308" y="1623"/>
                  <a:pt x="301" y="1617"/>
                  <a:pt x="289" y="1606"/>
                </a:cubicBezTo>
                <a:cubicBezTo>
                  <a:pt x="278" y="1595"/>
                  <a:pt x="268" y="1585"/>
                  <a:pt x="259" y="1577"/>
                </a:cubicBezTo>
                <a:cubicBezTo>
                  <a:pt x="250" y="1569"/>
                  <a:pt x="238" y="1555"/>
                  <a:pt x="223" y="1535"/>
                </a:cubicBezTo>
                <a:cubicBezTo>
                  <a:pt x="207" y="1516"/>
                  <a:pt x="193" y="1498"/>
                  <a:pt x="181" y="1481"/>
                </a:cubicBezTo>
                <a:cubicBezTo>
                  <a:pt x="168" y="1464"/>
                  <a:pt x="154" y="1441"/>
                  <a:pt x="138" y="1412"/>
                </a:cubicBezTo>
                <a:cubicBezTo>
                  <a:pt x="122" y="1384"/>
                  <a:pt x="108" y="1356"/>
                  <a:pt x="96" y="1328"/>
                </a:cubicBezTo>
                <a:cubicBezTo>
                  <a:pt x="84" y="1300"/>
                  <a:pt x="72" y="1266"/>
                  <a:pt x="59" y="1227"/>
                </a:cubicBezTo>
                <a:cubicBezTo>
                  <a:pt x="45" y="1188"/>
                  <a:pt x="35" y="1148"/>
                  <a:pt x="27" y="1108"/>
                </a:cubicBezTo>
                <a:cubicBezTo>
                  <a:pt x="20" y="1068"/>
                  <a:pt x="14" y="1022"/>
                  <a:pt x="8" y="971"/>
                </a:cubicBezTo>
                <a:cubicBezTo>
                  <a:pt x="2" y="919"/>
                  <a:pt x="-1" y="866"/>
                  <a:pt x="0" y="812"/>
                </a:cubicBezTo>
                <a:cubicBezTo>
                  <a:pt x="0" y="491"/>
                  <a:pt x="83" y="240"/>
                  <a:pt x="247" y="60"/>
                </a:cubicBezTo>
                <a:cubicBezTo>
                  <a:pt x="257" y="49"/>
                  <a:pt x="267" y="39"/>
                  <a:pt x="276" y="31"/>
                </a:cubicBezTo>
                <a:cubicBezTo>
                  <a:pt x="285" y="22"/>
                  <a:pt x="292" y="15"/>
                  <a:pt x="298" y="9"/>
                </a:cubicBezTo>
                <a:cubicBezTo>
                  <a:pt x="304" y="3"/>
                  <a:pt x="308" y="0"/>
                  <a:pt x="308" y="0"/>
                </a:cubicBezTo>
                <a:lnTo>
                  <a:pt x="329" y="0"/>
                </a:lnTo>
                <a:cubicBezTo>
                  <a:pt x="332" y="3"/>
                  <a:pt x="333" y="5"/>
                  <a:pt x="333" y="6"/>
                </a:cubicBezTo>
                <a:cubicBezTo>
                  <a:pt x="333" y="8"/>
                  <a:pt x="329" y="14"/>
                  <a:pt x="320" y="24"/>
                </a:cubicBezTo>
                <a:cubicBezTo>
                  <a:pt x="311" y="33"/>
                  <a:pt x="299" y="47"/>
                  <a:pt x="285" y="64"/>
                </a:cubicBezTo>
                <a:cubicBezTo>
                  <a:pt x="270" y="81"/>
                  <a:pt x="254" y="102"/>
                  <a:pt x="236" y="128"/>
                </a:cubicBezTo>
                <a:cubicBezTo>
                  <a:pt x="218" y="154"/>
                  <a:pt x="200" y="186"/>
                  <a:pt x="181" y="225"/>
                </a:cubicBezTo>
                <a:cubicBezTo>
                  <a:pt x="163" y="263"/>
                  <a:pt x="146" y="307"/>
                  <a:pt x="130" y="354"/>
                </a:cubicBezTo>
                <a:cubicBezTo>
                  <a:pt x="114" y="401"/>
                  <a:pt x="100" y="458"/>
                  <a:pt x="89" y="524"/>
                </a:cubicBezTo>
                <a:cubicBezTo>
                  <a:pt x="78" y="591"/>
                  <a:pt x="71" y="662"/>
                  <a:pt x="68" y="739"/>
                </a:cubicBezTo>
                <a:cubicBezTo>
                  <a:pt x="67" y="756"/>
                  <a:pt x="66" y="781"/>
                  <a:pt x="66" y="813"/>
                </a:cubicBezTo>
                <a:cubicBezTo>
                  <a:pt x="66" y="988"/>
                  <a:pt x="87" y="1142"/>
                  <a:pt x="130" y="1273"/>
                </a:cubicBezTo>
                <a:cubicBezTo>
                  <a:pt x="172" y="1404"/>
                  <a:pt x="238" y="1516"/>
                  <a:pt x="326" y="1607"/>
                </a:cubicBezTo>
                <a:cubicBezTo>
                  <a:pt x="331" y="1613"/>
                  <a:pt x="333" y="1616"/>
                  <a:pt x="333" y="161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7" name=""/>
          <p:cNvSpPr/>
          <p:nvPr/>
        </p:nvSpPr>
        <p:spPr>
          <a:xfrm>
            <a:off x="4114080" y="4142520"/>
            <a:ext cx="134280" cy="219240"/>
          </a:xfrm>
          <a:custGeom>
            <a:avLst/>
            <a:gdLst/>
            <a:ahLst/>
            <a:rect l="0" t="0" r="r" b="b"/>
            <a:pathLst>
              <a:path w="373" h="609">
                <a:moveTo>
                  <a:pt x="4" y="609"/>
                </a:moveTo>
                <a:cubicBezTo>
                  <a:pt x="1" y="606"/>
                  <a:pt x="0" y="604"/>
                  <a:pt x="0" y="603"/>
                </a:cubicBezTo>
                <a:cubicBezTo>
                  <a:pt x="0" y="602"/>
                  <a:pt x="18" y="530"/>
                  <a:pt x="53" y="387"/>
                </a:cubicBezTo>
                <a:cubicBezTo>
                  <a:pt x="89" y="243"/>
                  <a:pt x="108" y="168"/>
                  <a:pt x="110" y="162"/>
                </a:cubicBezTo>
                <a:cubicBezTo>
                  <a:pt x="120" y="131"/>
                  <a:pt x="133" y="104"/>
                  <a:pt x="149" y="81"/>
                </a:cubicBezTo>
                <a:cubicBezTo>
                  <a:pt x="165" y="58"/>
                  <a:pt x="180" y="42"/>
                  <a:pt x="194" y="31"/>
                </a:cubicBezTo>
                <a:cubicBezTo>
                  <a:pt x="219" y="10"/>
                  <a:pt x="246" y="0"/>
                  <a:pt x="275" y="0"/>
                </a:cubicBezTo>
                <a:lnTo>
                  <a:pt x="276" y="0"/>
                </a:lnTo>
                <a:cubicBezTo>
                  <a:pt x="305" y="0"/>
                  <a:pt x="328" y="8"/>
                  <a:pt x="346" y="25"/>
                </a:cubicBezTo>
                <a:cubicBezTo>
                  <a:pt x="364" y="42"/>
                  <a:pt x="373" y="64"/>
                  <a:pt x="373" y="91"/>
                </a:cubicBezTo>
                <a:cubicBezTo>
                  <a:pt x="373" y="138"/>
                  <a:pt x="350" y="178"/>
                  <a:pt x="303" y="209"/>
                </a:cubicBezTo>
                <a:lnTo>
                  <a:pt x="312" y="217"/>
                </a:lnTo>
                <a:cubicBezTo>
                  <a:pt x="335" y="240"/>
                  <a:pt x="346" y="270"/>
                  <a:pt x="346" y="306"/>
                </a:cubicBezTo>
                <a:cubicBezTo>
                  <a:pt x="346" y="358"/>
                  <a:pt x="327" y="400"/>
                  <a:pt x="288" y="434"/>
                </a:cubicBezTo>
                <a:cubicBezTo>
                  <a:pt x="249" y="467"/>
                  <a:pt x="206" y="484"/>
                  <a:pt x="158" y="484"/>
                </a:cubicBezTo>
                <a:cubicBezTo>
                  <a:pt x="145" y="484"/>
                  <a:pt x="133" y="483"/>
                  <a:pt x="122" y="479"/>
                </a:cubicBezTo>
                <a:cubicBezTo>
                  <a:pt x="111" y="475"/>
                  <a:pt x="102" y="471"/>
                  <a:pt x="96" y="466"/>
                </a:cubicBezTo>
                <a:cubicBezTo>
                  <a:pt x="90" y="461"/>
                  <a:pt x="85" y="456"/>
                  <a:pt x="81" y="451"/>
                </a:cubicBezTo>
                <a:cubicBezTo>
                  <a:pt x="78" y="445"/>
                  <a:pt x="75" y="441"/>
                  <a:pt x="73" y="438"/>
                </a:cubicBezTo>
                <a:cubicBezTo>
                  <a:pt x="71" y="435"/>
                  <a:pt x="70" y="433"/>
                  <a:pt x="70" y="434"/>
                </a:cubicBezTo>
                <a:lnTo>
                  <a:pt x="26" y="605"/>
                </a:lnTo>
                <a:cubicBezTo>
                  <a:pt x="26" y="607"/>
                  <a:pt x="21" y="609"/>
                  <a:pt x="13" y="609"/>
                </a:cubicBezTo>
                <a:lnTo>
                  <a:pt x="4" y="609"/>
                </a:lnTo>
                <a:moveTo>
                  <a:pt x="223" y="185"/>
                </a:moveTo>
                <a:cubicBezTo>
                  <a:pt x="241" y="185"/>
                  <a:pt x="258" y="188"/>
                  <a:pt x="273" y="193"/>
                </a:cubicBezTo>
                <a:lnTo>
                  <a:pt x="277" y="191"/>
                </a:lnTo>
                <a:cubicBezTo>
                  <a:pt x="279" y="189"/>
                  <a:pt x="280" y="188"/>
                  <a:pt x="281" y="186"/>
                </a:cubicBezTo>
                <a:cubicBezTo>
                  <a:pt x="283" y="185"/>
                  <a:pt x="285" y="183"/>
                  <a:pt x="288" y="180"/>
                </a:cubicBezTo>
                <a:cubicBezTo>
                  <a:pt x="292" y="176"/>
                  <a:pt x="295" y="173"/>
                  <a:pt x="297" y="170"/>
                </a:cubicBezTo>
                <a:cubicBezTo>
                  <a:pt x="300" y="167"/>
                  <a:pt x="302" y="163"/>
                  <a:pt x="305" y="158"/>
                </a:cubicBezTo>
                <a:cubicBezTo>
                  <a:pt x="308" y="153"/>
                  <a:pt x="310" y="148"/>
                  <a:pt x="313" y="142"/>
                </a:cubicBezTo>
                <a:cubicBezTo>
                  <a:pt x="316" y="136"/>
                  <a:pt x="318" y="129"/>
                  <a:pt x="319" y="122"/>
                </a:cubicBezTo>
                <a:cubicBezTo>
                  <a:pt x="320" y="115"/>
                  <a:pt x="322" y="107"/>
                  <a:pt x="324" y="98"/>
                </a:cubicBezTo>
                <a:cubicBezTo>
                  <a:pt x="325" y="94"/>
                  <a:pt x="326" y="86"/>
                  <a:pt x="326" y="75"/>
                </a:cubicBezTo>
                <a:cubicBezTo>
                  <a:pt x="326" y="67"/>
                  <a:pt x="326" y="62"/>
                  <a:pt x="325" y="60"/>
                </a:cubicBezTo>
                <a:cubicBezTo>
                  <a:pt x="318" y="37"/>
                  <a:pt x="301" y="25"/>
                  <a:pt x="273" y="25"/>
                </a:cubicBezTo>
                <a:cubicBezTo>
                  <a:pt x="254" y="25"/>
                  <a:pt x="236" y="31"/>
                  <a:pt x="219" y="42"/>
                </a:cubicBezTo>
                <a:cubicBezTo>
                  <a:pt x="203" y="52"/>
                  <a:pt x="189" y="66"/>
                  <a:pt x="178" y="83"/>
                </a:cubicBezTo>
                <a:cubicBezTo>
                  <a:pt x="167" y="100"/>
                  <a:pt x="158" y="115"/>
                  <a:pt x="152" y="129"/>
                </a:cubicBezTo>
                <a:cubicBezTo>
                  <a:pt x="145" y="143"/>
                  <a:pt x="140" y="156"/>
                  <a:pt x="136" y="169"/>
                </a:cubicBezTo>
                <a:cubicBezTo>
                  <a:pt x="134" y="176"/>
                  <a:pt x="125" y="209"/>
                  <a:pt x="110" y="268"/>
                </a:cubicBezTo>
                <a:cubicBezTo>
                  <a:pt x="95" y="327"/>
                  <a:pt x="88" y="360"/>
                  <a:pt x="87" y="364"/>
                </a:cubicBezTo>
                <a:cubicBezTo>
                  <a:pt x="87" y="366"/>
                  <a:pt x="87" y="371"/>
                  <a:pt x="87" y="378"/>
                </a:cubicBezTo>
                <a:cubicBezTo>
                  <a:pt x="87" y="400"/>
                  <a:pt x="92" y="418"/>
                  <a:pt x="102" y="432"/>
                </a:cubicBezTo>
                <a:cubicBezTo>
                  <a:pt x="116" y="451"/>
                  <a:pt x="135" y="460"/>
                  <a:pt x="160" y="460"/>
                </a:cubicBezTo>
                <a:cubicBezTo>
                  <a:pt x="179" y="460"/>
                  <a:pt x="199" y="454"/>
                  <a:pt x="221" y="443"/>
                </a:cubicBezTo>
                <a:cubicBezTo>
                  <a:pt x="242" y="432"/>
                  <a:pt x="259" y="412"/>
                  <a:pt x="272" y="385"/>
                </a:cubicBezTo>
                <a:cubicBezTo>
                  <a:pt x="279" y="370"/>
                  <a:pt x="285" y="352"/>
                  <a:pt x="288" y="332"/>
                </a:cubicBezTo>
                <a:cubicBezTo>
                  <a:pt x="293" y="312"/>
                  <a:pt x="295" y="298"/>
                  <a:pt x="295" y="288"/>
                </a:cubicBezTo>
                <a:cubicBezTo>
                  <a:pt x="295" y="262"/>
                  <a:pt x="286" y="241"/>
                  <a:pt x="270" y="225"/>
                </a:cubicBezTo>
                <a:cubicBezTo>
                  <a:pt x="251" y="231"/>
                  <a:pt x="234" y="234"/>
                  <a:pt x="219" y="234"/>
                </a:cubicBezTo>
                <a:lnTo>
                  <a:pt x="212" y="234"/>
                </a:lnTo>
                <a:cubicBezTo>
                  <a:pt x="177" y="234"/>
                  <a:pt x="159" y="227"/>
                  <a:pt x="159" y="213"/>
                </a:cubicBezTo>
                <a:cubicBezTo>
                  <a:pt x="159" y="210"/>
                  <a:pt x="160" y="207"/>
                  <a:pt x="161" y="204"/>
                </a:cubicBezTo>
                <a:cubicBezTo>
                  <a:pt x="167" y="191"/>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8" name=""/>
          <p:cNvSpPr/>
          <p:nvPr/>
        </p:nvSpPr>
        <p:spPr>
          <a:xfrm>
            <a:off x="4263120" y="4110840"/>
            <a:ext cx="68760" cy="115200"/>
          </a:xfrm>
          <a:custGeom>
            <a:avLst/>
            <a:gdLst/>
            <a:ahLst/>
            <a:rect l="0" t="0" r="r" b="b"/>
            <a:pathLst>
              <a:path w="191" h="320">
                <a:moveTo>
                  <a:pt x="28" y="114"/>
                </a:moveTo>
                <a:cubicBezTo>
                  <a:pt x="19" y="114"/>
                  <a:pt x="12" y="111"/>
                  <a:pt x="7" y="105"/>
                </a:cubicBezTo>
                <a:cubicBezTo>
                  <a:pt x="2" y="99"/>
                  <a:pt x="0" y="92"/>
                  <a:pt x="0" y="84"/>
                </a:cubicBezTo>
                <a:cubicBezTo>
                  <a:pt x="0" y="62"/>
                  <a:pt x="8" y="42"/>
                  <a:pt x="25" y="25"/>
                </a:cubicBezTo>
                <a:cubicBezTo>
                  <a:pt x="43" y="9"/>
                  <a:pt x="64" y="0"/>
                  <a:pt x="89" y="0"/>
                </a:cubicBezTo>
                <a:cubicBezTo>
                  <a:pt x="118" y="0"/>
                  <a:pt x="142" y="9"/>
                  <a:pt x="162" y="27"/>
                </a:cubicBezTo>
                <a:cubicBezTo>
                  <a:pt x="181" y="45"/>
                  <a:pt x="191" y="68"/>
                  <a:pt x="191" y="97"/>
                </a:cubicBezTo>
                <a:cubicBezTo>
                  <a:pt x="191" y="110"/>
                  <a:pt x="188" y="123"/>
                  <a:pt x="182" y="136"/>
                </a:cubicBezTo>
                <a:cubicBezTo>
                  <a:pt x="176" y="148"/>
                  <a:pt x="168" y="159"/>
                  <a:pt x="159" y="168"/>
                </a:cubicBezTo>
                <a:cubicBezTo>
                  <a:pt x="150" y="178"/>
                  <a:pt x="137" y="190"/>
                  <a:pt x="121" y="205"/>
                </a:cubicBezTo>
                <a:cubicBezTo>
                  <a:pt x="109" y="215"/>
                  <a:pt x="93" y="229"/>
                  <a:pt x="73" y="249"/>
                </a:cubicBezTo>
                <a:lnTo>
                  <a:pt x="45" y="276"/>
                </a:lnTo>
                <a:lnTo>
                  <a:pt x="81" y="276"/>
                </a:lnTo>
                <a:cubicBezTo>
                  <a:pt x="131" y="276"/>
                  <a:pt x="158" y="275"/>
                  <a:pt x="161" y="274"/>
                </a:cubicBezTo>
                <a:cubicBezTo>
                  <a:pt x="163" y="273"/>
                  <a:pt x="167" y="259"/>
                  <a:pt x="172" y="231"/>
                </a:cubicBezTo>
                <a:lnTo>
                  <a:pt x="172" y="230"/>
                </a:lnTo>
                <a:lnTo>
                  <a:pt x="191" y="230"/>
                </a:lnTo>
                <a:lnTo>
                  <a:pt x="191" y="231"/>
                </a:lnTo>
                <a:cubicBezTo>
                  <a:pt x="191" y="232"/>
                  <a:pt x="189" y="247"/>
                  <a:pt x="185" y="275"/>
                </a:cubicBezTo>
                <a:cubicBezTo>
                  <a:pt x="181" y="303"/>
                  <a:pt x="179" y="317"/>
                  <a:pt x="178" y="319"/>
                </a:cubicBezTo>
                <a:lnTo>
                  <a:pt x="178" y="320"/>
                </a:lnTo>
                <a:lnTo>
                  <a:pt x="0" y="320"/>
                </a:lnTo>
                <a:lnTo>
                  <a:pt x="0" y="311"/>
                </a:lnTo>
                <a:lnTo>
                  <a:pt x="0" y="305"/>
                </a:lnTo>
                <a:cubicBezTo>
                  <a:pt x="0" y="303"/>
                  <a:pt x="1" y="301"/>
                  <a:pt x="3" y="298"/>
                </a:cubicBezTo>
                <a:cubicBezTo>
                  <a:pt x="4" y="295"/>
                  <a:pt x="9" y="290"/>
                  <a:pt x="17" y="281"/>
                </a:cubicBezTo>
                <a:cubicBezTo>
                  <a:pt x="26" y="271"/>
                  <a:pt x="35" y="262"/>
                  <a:pt x="42" y="254"/>
                </a:cubicBezTo>
                <a:cubicBezTo>
                  <a:pt x="45" y="251"/>
                  <a:pt x="50" y="245"/>
                  <a:pt x="58" y="237"/>
                </a:cubicBezTo>
                <a:cubicBezTo>
                  <a:pt x="66" y="228"/>
                  <a:pt x="71" y="222"/>
                  <a:pt x="74" y="219"/>
                </a:cubicBezTo>
                <a:cubicBezTo>
                  <a:pt x="77" y="216"/>
                  <a:pt x="82" y="211"/>
                  <a:pt x="88" y="203"/>
                </a:cubicBezTo>
                <a:cubicBezTo>
                  <a:pt x="95" y="196"/>
                  <a:pt x="99" y="191"/>
                  <a:pt x="102" y="186"/>
                </a:cubicBezTo>
                <a:cubicBezTo>
                  <a:pt x="104" y="183"/>
                  <a:pt x="108" y="178"/>
                  <a:pt x="113" y="172"/>
                </a:cubicBezTo>
                <a:cubicBezTo>
                  <a:pt x="117" y="166"/>
                  <a:pt x="121" y="161"/>
                  <a:pt x="123" y="156"/>
                </a:cubicBezTo>
                <a:cubicBezTo>
                  <a:pt x="125" y="152"/>
                  <a:pt x="127" y="148"/>
                  <a:pt x="130" y="143"/>
                </a:cubicBezTo>
                <a:cubicBezTo>
                  <a:pt x="133" y="137"/>
                  <a:pt x="135" y="132"/>
                  <a:pt x="136" y="127"/>
                </a:cubicBezTo>
                <a:cubicBezTo>
                  <a:pt x="137" y="122"/>
                  <a:pt x="138" y="117"/>
                  <a:pt x="139" y="113"/>
                </a:cubicBezTo>
                <a:cubicBezTo>
                  <a:pt x="140" y="108"/>
                  <a:pt x="141" y="103"/>
                  <a:pt x="141" y="97"/>
                </a:cubicBezTo>
                <a:cubicBezTo>
                  <a:pt x="141" y="77"/>
                  <a:pt x="135" y="60"/>
                  <a:pt x="125" y="45"/>
                </a:cubicBezTo>
                <a:cubicBezTo>
                  <a:pt x="114" y="30"/>
                  <a:pt x="98" y="23"/>
                  <a:pt x="78" y="23"/>
                </a:cubicBezTo>
                <a:cubicBezTo>
                  <a:pt x="68" y="23"/>
                  <a:pt x="58" y="26"/>
                  <a:pt x="50" y="31"/>
                </a:cubicBezTo>
                <a:cubicBezTo>
                  <a:pt x="42" y="36"/>
                  <a:pt x="37" y="42"/>
                  <a:pt x="34" y="47"/>
                </a:cubicBezTo>
                <a:cubicBezTo>
                  <a:pt x="29" y="52"/>
                  <a:pt x="28" y="55"/>
                  <a:pt x="28" y="56"/>
                </a:cubicBezTo>
                <a:cubicBezTo>
                  <a:pt x="28" y="56"/>
                  <a:pt x="29" y="56"/>
                  <a:pt x="30" y="56"/>
                </a:cubicBezTo>
                <a:cubicBezTo>
                  <a:pt x="37" y="56"/>
                  <a:pt x="43" y="59"/>
                  <a:pt x="49" y="63"/>
                </a:cubicBezTo>
                <a:cubicBezTo>
                  <a:pt x="55" y="68"/>
                  <a:pt x="58" y="75"/>
                  <a:pt x="58" y="85"/>
                </a:cubicBezTo>
                <a:cubicBezTo>
                  <a:pt x="58" y="93"/>
                  <a:pt x="55" y="100"/>
                  <a:pt x="50" y="105"/>
                </a:cubicBezTo>
                <a:cubicBezTo>
                  <a:pt x="45" y="111"/>
                  <a:pt x="38" y="113"/>
                  <a:pt x="28" y="1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9" name=""/>
          <p:cNvSpPr/>
          <p:nvPr/>
        </p:nvSpPr>
        <p:spPr>
          <a:xfrm>
            <a:off x="4257720" y="4269600"/>
            <a:ext cx="54000" cy="109800"/>
          </a:xfrm>
          <a:custGeom>
            <a:avLst/>
            <a:gdLst/>
            <a:ahLst/>
            <a:rect l="0" t="0" r="r" b="b"/>
            <a:pathLst>
              <a:path w="150" h="305">
                <a:moveTo>
                  <a:pt x="3" y="115"/>
                </a:moveTo>
                <a:cubicBezTo>
                  <a:pt x="1" y="113"/>
                  <a:pt x="0" y="111"/>
                  <a:pt x="0" y="110"/>
                </a:cubicBezTo>
                <a:cubicBezTo>
                  <a:pt x="0" y="109"/>
                  <a:pt x="0" y="106"/>
                  <a:pt x="1" y="103"/>
                </a:cubicBezTo>
                <a:cubicBezTo>
                  <a:pt x="2" y="99"/>
                  <a:pt x="3" y="97"/>
                  <a:pt x="4" y="96"/>
                </a:cubicBezTo>
                <a:cubicBezTo>
                  <a:pt x="4" y="94"/>
                  <a:pt x="6" y="94"/>
                  <a:pt x="8" y="94"/>
                </a:cubicBezTo>
                <a:cubicBezTo>
                  <a:pt x="10" y="94"/>
                  <a:pt x="18" y="93"/>
                  <a:pt x="32" y="93"/>
                </a:cubicBezTo>
                <a:lnTo>
                  <a:pt x="58" y="93"/>
                </a:lnTo>
                <a:lnTo>
                  <a:pt x="67" y="55"/>
                </a:lnTo>
                <a:cubicBezTo>
                  <a:pt x="68" y="51"/>
                  <a:pt x="69" y="47"/>
                  <a:pt x="70" y="41"/>
                </a:cubicBezTo>
                <a:cubicBezTo>
                  <a:pt x="71" y="35"/>
                  <a:pt x="73" y="31"/>
                  <a:pt x="73" y="28"/>
                </a:cubicBezTo>
                <a:cubicBezTo>
                  <a:pt x="74" y="26"/>
                  <a:pt x="75" y="23"/>
                  <a:pt x="76" y="19"/>
                </a:cubicBezTo>
                <a:cubicBezTo>
                  <a:pt x="77" y="15"/>
                  <a:pt x="79" y="12"/>
                  <a:pt x="80" y="11"/>
                </a:cubicBezTo>
                <a:cubicBezTo>
                  <a:pt x="82" y="9"/>
                  <a:pt x="83" y="7"/>
                  <a:pt x="85" y="5"/>
                </a:cubicBezTo>
                <a:cubicBezTo>
                  <a:pt x="88" y="3"/>
                  <a:pt x="90" y="1"/>
                  <a:pt x="93" y="1"/>
                </a:cubicBezTo>
                <a:cubicBezTo>
                  <a:pt x="96" y="0"/>
                  <a:pt x="98" y="0"/>
                  <a:pt x="101" y="0"/>
                </a:cubicBezTo>
                <a:cubicBezTo>
                  <a:pt x="107" y="0"/>
                  <a:pt x="111" y="2"/>
                  <a:pt x="113" y="5"/>
                </a:cubicBezTo>
                <a:cubicBezTo>
                  <a:pt x="115" y="8"/>
                  <a:pt x="117" y="11"/>
                  <a:pt x="117" y="14"/>
                </a:cubicBezTo>
                <a:cubicBezTo>
                  <a:pt x="117" y="16"/>
                  <a:pt x="115" y="24"/>
                  <a:pt x="112" y="37"/>
                </a:cubicBezTo>
                <a:cubicBezTo>
                  <a:pt x="109" y="49"/>
                  <a:pt x="106" y="62"/>
                  <a:pt x="103" y="74"/>
                </a:cubicBezTo>
                <a:lnTo>
                  <a:pt x="98" y="92"/>
                </a:lnTo>
                <a:cubicBezTo>
                  <a:pt x="98" y="93"/>
                  <a:pt x="106" y="93"/>
                  <a:pt x="122" y="93"/>
                </a:cubicBezTo>
                <a:lnTo>
                  <a:pt x="146" y="93"/>
                </a:lnTo>
                <a:cubicBezTo>
                  <a:pt x="148" y="95"/>
                  <a:pt x="150" y="97"/>
                  <a:pt x="150" y="98"/>
                </a:cubicBezTo>
                <a:cubicBezTo>
                  <a:pt x="150" y="105"/>
                  <a:pt x="148" y="111"/>
                  <a:pt x="143" y="115"/>
                </a:cubicBezTo>
                <a:lnTo>
                  <a:pt x="92" y="115"/>
                </a:lnTo>
                <a:lnTo>
                  <a:pt x="74" y="185"/>
                </a:lnTo>
                <a:cubicBezTo>
                  <a:pt x="62" y="236"/>
                  <a:pt x="55" y="264"/>
                  <a:pt x="55" y="268"/>
                </a:cubicBezTo>
                <a:cubicBezTo>
                  <a:pt x="55" y="281"/>
                  <a:pt x="60" y="288"/>
                  <a:pt x="68" y="288"/>
                </a:cubicBezTo>
                <a:cubicBezTo>
                  <a:pt x="79" y="288"/>
                  <a:pt x="91" y="282"/>
                  <a:pt x="102" y="272"/>
                </a:cubicBezTo>
                <a:cubicBezTo>
                  <a:pt x="112" y="261"/>
                  <a:pt x="121" y="247"/>
                  <a:pt x="127" y="231"/>
                </a:cubicBezTo>
                <a:cubicBezTo>
                  <a:pt x="128" y="229"/>
                  <a:pt x="129" y="228"/>
                  <a:pt x="129" y="228"/>
                </a:cubicBezTo>
                <a:cubicBezTo>
                  <a:pt x="130"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2" y="262"/>
                  <a:pt x="126" y="269"/>
                  <a:pt x="119" y="277"/>
                </a:cubicBezTo>
                <a:cubicBezTo>
                  <a:pt x="113" y="285"/>
                  <a:pt x="105" y="292"/>
                  <a:pt x="95" y="297"/>
                </a:cubicBezTo>
                <a:cubicBezTo>
                  <a:pt x="84" y="303"/>
                  <a:pt x="75" y="305"/>
                  <a:pt x="65" y="305"/>
                </a:cubicBezTo>
                <a:cubicBezTo>
                  <a:pt x="55" y="305"/>
                  <a:pt x="46" y="303"/>
                  <a:pt x="38" y="298"/>
                </a:cubicBezTo>
                <a:cubicBezTo>
                  <a:pt x="29" y="294"/>
                  <a:pt x="23" y="285"/>
                  <a:pt x="19" y="273"/>
                </a:cubicBezTo>
                <a:cubicBezTo>
                  <a:pt x="18" y="271"/>
                  <a:pt x="18" y="267"/>
                  <a:pt x="18" y="261"/>
                </a:cubicBezTo>
                <a:lnTo>
                  <a:pt x="18" y="252"/>
                </a:lnTo>
                <a:lnTo>
                  <a:pt x="35" y="185"/>
                </a:lnTo>
                <a:cubicBezTo>
                  <a:pt x="46" y="139"/>
                  <a:pt x="52" y="116"/>
                  <a:pt x="52" y="116"/>
                </a:cubicBezTo>
                <a:cubicBezTo>
                  <a:pt x="52" y="115"/>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0" name=""/>
          <p:cNvSpPr/>
          <p:nvPr/>
        </p:nvSpPr>
        <p:spPr>
          <a:xfrm>
            <a:off x="3696120" y="4556520"/>
            <a:ext cx="138960" cy="110520"/>
          </a:xfrm>
          <a:custGeom>
            <a:avLst/>
            <a:gdLst/>
            <a:ahLst/>
            <a:rect l="0" t="0" r="r" b="b"/>
            <a:pathLst>
              <a:path w="386" h="307">
                <a:moveTo>
                  <a:pt x="0" y="195"/>
                </a:moveTo>
                <a:cubicBezTo>
                  <a:pt x="0" y="143"/>
                  <a:pt x="19" y="98"/>
                  <a:pt x="58" y="59"/>
                </a:cubicBezTo>
                <a:cubicBezTo>
                  <a:pt x="97" y="19"/>
                  <a:pt x="140" y="0"/>
                  <a:pt x="186" y="0"/>
                </a:cubicBezTo>
                <a:cubicBezTo>
                  <a:pt x="218" y="0"/>
                  <a:pt x="243" y="9"/>
                  <a:pt x="262" y="27"/>
                </a:cubicBezTo>
                <a:cubicBezTo>
                  <a:pt x="281" y="46"/>
                  <a:pt x="295" y="68"/>
                  <a:pt x="301" y="94"/>
                </a:cubicBezTo>
                <a:cubicBezTo>
                  <a:pt x="304" y="107"/>
                  <a:pt x="306" y="123"/>
                  <a:pt x="306" y="140"/>
                </a:cubicBezTo>
                <a:lnTo>
                  <a:pt x="306" y="159"/>
                </a:lnTo>
                <a:cubicBezTo>
                  <a:pt x="328" y="126"/>
                  <a:pt x="345" y="89"/>
                  <a:pt x="357" y="47"/>
                </a:cubicBezTo>
                <a:cubicBezTo>
                  <a:pt x="359" y="40"/>
                  <a:pt x="360" y="36"/>
                  <a:pt x="361" y="35"/>
                </a:cubicBezTo>
                <a:cubicBezTo>
                  <a:pt x="362" y="34"/>
                  <a:pt x="365" y="34"/>
                  <a:pt x="372" y="33"/>
                </a:cubicBezTo>
                <a:cubicBezTo>
                  <a:pt x="381" y="33"/>
                  <a:pt x="386" y="35"/>
                  <a:pt x="386" y="39"/>
                </a:cubicBezTo>
                <a:cubicBezTo>
                  <a:pt x="386" y="44"/>
                  <a:pt x="384" y="52"/>
                  <a:pt x="380" y="66"/>
                </a:cubicBezTo>
                <a:cubicBezTo>
                  <a:pt x="376" y="79"/>
                  <a:pt x="368" y="99"/>
                  <a:pt x="355" y="123"/>
                </a:cubicBezTo>
                <a:cubicBezTo>
                  <a:pt x="343" y="148"/>
                  <a:pt x="330" y="171"/>
                  <a:pt x="314" y="191"/>
                </a:cubicBezTo>
                <a:lnTo>
                  <a:pt x="307" y="201"/>
                </a:lnTo>
                <a:lnTo>
                  <a:pt x="307" y="217"/>
                </a:lnTo>
                <a:cubicBezTo>
                  <a:pt x="308" y="242"/>
                  <a:pt x="310" y="259"/>
                  <a:pt x="313" y="268"/>
                </a:cubicBezTo>
                <a:cubicBezTo>
                  <a:pt x="316" y="277"/>
                  <a:pt x="320" y="282"/>
                  <a:pt x="326" y="282"/>
                </a:cubicBezTo>
                <a:cubicBezTo>
                  <a:pt x="332" y="282"/>
                  <a:pt x="338" y="279"/>
                  <a:pt x="343" y="275"/>
                </a:cubicBezTo>
                <a:cubicBezTo>
                  <a:pt x="349" y="271"/>
                  <a:pt x="353" y="266"/>
                  <a:pt x="355" y="259"/>
                </a:cubicBezTo>
                <a:cubicBezTo>
                  <a:pt x="356" y="256"/>
                  <a:pt x="357" y="254"/>
                  <a:pt x="358" y="254"/>
                </a:cubicBezTo>
                <a:cubicBezTo>
                  <a:pt x="360" y="254"/>
                  <a:pt x="363" y="253"/>
                  <a:pt x="368" y="253"/>
                </a:cubicBezTo>
                <a:cubicBezTo>
                  <a:pt x="377" y="253"/>
                  <a:pt x="382" y="254"/>
                  <a:pt x="382" y="258"/>
                </a:cubicBezTo>
                <a:cubicBezTo>
                  <a:pt x="382" y="261"/>
                  <a:pt x="381" y="265"/>
                  <a:pt x="378" y="271"/>
                </a:cubicBezTo>
                <a:cubicBezTo>
                  <a:pt x="372" y="282"/>
                  <a:pt x="364" y="290"/>
                  <a:pt x="354" y="297"/>
                </a:cubicBezTo>
                <a:cubicBezTo>
                  <a:pt x="344" y="303"/>
                  <a:pt x="334" y="306"/>
                  <a:pt x="324" y="307"/>
                </a:cubicBezTo>
                <a:lnTo>
                  <a:pt x="320" y="307"/>
                </a:lnTo>
                <a:cubicBezTo>
                  <a:pt x="288" y="307"/>
                  <a:pt x="268" y="291"/>
                  <a:pt x="257" y="258"/>
                </a:cubicBezTo>
                <a:lnTo>
                  <a:pt x="255" y="253"/>
                </a:lnTo>
                <a:lnTo>
                  <a:pt x="248" y="259"/>
                </a:lnTo>
                <a:cubicBezTo>
                  <a:pt x="243" y="262"/>
                  <a:pt x="236" y="267"/>
                  <a:pt x="227" y="272"/>
                </a:cubicBezTo>
                <a:cubicBezTo>
                  <a:pt x="218" y="278"/>
                  <a:pt x="208" y="283"/>
                  <a:pt x="197" y="288"/>
                </a:cubicBezTo>
                <a:cubicBezTo>
                  <a:pt x="186" y="293"/>
                  <a:pt x="172" y="297"/>
                  <a:pt x="158" y="301"/>
                </a:cubicBezTo>
                <a:cubicBezTo>
                  <a:pt x="143" y="305"/>
                  <a:pt x="128" y="307"/>
                  <a:pt x="114" y="307"/>
                </a:cubicBezTo>
                <a:cubicBezTo>
                  <a:pt x="79" y="307"/>
                  <a:pt x="51" y="296"/>
                  <a:pt x="30" y="274"/>
                </a:cubicBezTo>
                <a:cubicBezTo>
                  <a:pt x="10" y="251"/>
                  <a:pt x="0" y="225"/>
                  <a:pt x="0" y="195"/>
                </a:cubicBezTo>
                <a:moveTo>
                  <a:pt x="118" y="282"/>
                </a:moveTo>
                <a:cubicBezTo>
                  <a:pt x="140" y="282"/>
                  <a:pt x="162" y="278"/>
                  <a:pt x="184" y="268"/>
                </a:cubicBezTo>
                <a:cubicBezTo>
                  <a:pt x="206" y="259"/>
                  <a:pt x="223" y="249"/>
                  <a:pt x="233" y="239"/>
                </a:cubicBezTo>
                <a:lnTo>
                  <a:pt x="250" y="224"/>
                </a:lnTo>
                <a:cubicBezTo>
                  <a:pt x="249" y="160"/>
                  <a:pt x="247" y="120"/>
                  <a:pt x="245" y="104"/>
                </a:cubicBezTo>
                <a:cubicBezTo>
                  <a:pt x="239" y="52"/>
                  <a:pt x="218" y="25"/>
                  <a:pt x="183" y="25"/>
                </a:cubicBezTo>
                <a:cubicBezTo>
                  <a:pt x="152" y="25"/>
                  <a:pt x="124" y="43"/>
                  <a:pt x="101" y="75"/>
                </a:cubicBezTo>
                <a:cubicBezTo>
                  <a:pt x="89" y="93"/>
                  <a:pt x="79" y="118"/>
                  <a:pt x="71" y="149"/>
                </a:cubicBezTo>
                <a:cubicBezTo>
                  <a:pt x="63" y="179"/>
                  <a:pt x="59" y="203"/>
                  <a:pt x="59" y="219"/>
                </a:cubicBezTo>
                <a:cubicBezTo>
                  <a:pt x="59" y="241"/>
                  <a:pt x="64"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1" name=""/>
          <p:cNvSpPr/>
          <p:nvPr/>
        </p:nvSpPr>
        <p:spPr>
          <a:xfrm>
            <a:off x="3854880" y="45928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4" y="93"/>
                </a:cubicBezTo>
                <a:lnTo>
                  <a:pt x="59" y="93"/>
                </a:lnTo>
                <a:lnTo>
                  <a:pt x="68" y="55"/>
                </a:lnTo>
                <a:cubicBezTo>
                  <a:pt x="69" y="52"/>
                  <a:pt x="70" y="47"/>
                  <a:pt x="72" y="41"/>
                </a:cubicBezTo>
                <a:cubicBezTo>
                  <a:pt x="73" y="35"/>
                  <a:pt x="74" y="31"/>
                  <a:pt x="75" y="29"/>
                </a:cubicBezTo>
                <a:cubicBezTo>
                  <a:pt x="76" y="26"/>
                  <a:pt x="77" y="23"/>
                  <a:pt x="78" y="19"/>
                </a:cubicBezTo>
                <a:cubicBezTo>
                  <a:pt x="79" y="15"/>
                  <a:pt x="80" y="13"/>
                  <a:pt x="82" y="11"/>
                </a:cubicBezTo>
                <a:cubicBezTo>
                  <a:pt x="83" y="10"/>
                  <a:pt x="85" y="8"/>
                  <a:pt x="87"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6" y="186"/>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1" y="294"/>
                  <a:pt x="24" y="286"/>
                  <a:pt x="19" y="274"/>
                </a:cubicBezTo>
                <a:cubicBezTo>
                  <a:pt x="19" y="271"/>
                  <a:pt x="19" y="267"/>
                  <a:pt x="19" y="261"/>
                </a:cubicBezTo>
                <a:lnTo>
                  <a:pt x="19" y="252"/>
                </a:lnTo>
                <a:lnTo>
                  <a:pt x="36" y="185"/>
                </a:lnTo>
                <a:cubicBezTo>
                  <a:pt x="47" y="139"/>
                  <a:pt x="53" y="117"/>
                  <a:pt x="54" y="116"/>
                </a:cubicBezTo>
                <a:cubicBezTo>
                  <a:pt x="54" y="116"/>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2" name=""/>
          <p:cNvSpPr/>
          <p:nvPr/>
        </p:nvSpPr>
        <p:spPr>
          <a:xfrm>
            <a:off x="3948840" y="4481640"/>
            <a:ext cx="58680" cy="243720"/>
          </a:xfrm>
          <a:custGeom>
            <a:avLst/>
            <a:gdLst/>
            <a:ahLst/>
            <a:rect l="0" t="0" r="r" b="b"/>
            <a:pathLst>
              <a:path w="163" h="677">
                <a:moveTo>
                  <a:pt x="0" y="339"/>
                </a:moveTo>
                <a:cubicBezTo>
                  <a:pt x="0" y="308"/>
                  <a:pt x="3" y="278"/>
                  <a:pt x="7" y="250"/>
                </a:cubicBezTo>
                <a:cubicBezTo>
                  <a:pt x="12" y="222"/>
                  <a:pt x="17" y="198"/>
                  <a:pt x="23" y="178"/>
                </a:cubicBezTo>
                <a:cubicBezTo>
                  <a:pt x="29" y="158"/>
                  <a:pt x="37" y="138"/>
                  <a:pt x="48" y="118"/>
                </a:cubicBezTo>
                <a:cubicBezTo>
                  <a:pt x="59" y="99"/>
                  <a:pt x="68" y="84"/>
                  <a:pt x="74" y="73"/>
                </a:cubicBezTo>
                <a:cubicBezTo>
                  <a:pt x="81" y="62"/>
                  <a:pt x="90" y="49"/>
                  <a:pt x="103" y="37"/>
                </a:cubicBezTo>
                <a:cubicBezTo>
                  <a:pt x="116" y="24"/>
                  <a:pt x="123" y="17"/>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3"/>
                  <a:pt x="102" y="92"/>
                  <a:pt x="91" y="115"/>
                </a:cubicBezTo>
                <a:cubicBezTo>
                  <a:pt x="79" y="138"/>
                  <a:pt x="70" y="169"/>
                  <a:pt x="62" y="208"/>
                </a:cubicBezTo>
                <a:cubicBezTo>
                  <a:pt x="54" y="248"/>
                  <a:pt x="50" y="291"/>
                  <a:pt x="50" y="339"/>
                </a:cubicBezTo>
                <a:cubicBezTo>
                  <a:pt x="50" y="387"/>
                  <a:pt x="54" y="430"/>
                  <a:pt x="62" y="469"/>
                </a:cubicBezTo>
                <a:cubicBezTo>
                  <a:pt x="70" y="508"/>
                  <a:pt x="79" y="539"/>
                  <a:pt x="90" y="563"/>
                </a:cubicBezTo>
                <a:cubicBezTo>
                  <a:pt x="101" y="587"/>
                  <a:pt x="112" y="606"/>
                  <a:pt x="123" y="621"/>
                </a:cubicBezTo>
                <a:cubicBezTo>
                  <a:pt x="134"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49" y="575"/>
                  <a:pt x="30" y="518"/>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3" name=""/>
          <p:cNvSpPr/>
          <p:nvPr/>
        </p:nvSpPr>
        <p:spPr>
          <a:xfrm>
            <a:off x="4041000" y="4501800"/>
            <a:ext cx="84240" cy="162720"/>
          </a:xfrm>
          <a:custGeom>
            <a:avLst/>
            <a:gdLst/>
            <a:ahLst/>
            <a:rect l="0" t="0" r="r" b="b"/>
            <a:pathLst>
              <a:path w="234" h="452">
                <a:moveTo>
                  <a:pt x="89" y="60"/>
                </a:moveTo>
                <a:lnTo>
                  <a:pt x="80" y="63"/>
                </a:lnTo>
                <a:cubicBezTo>
                  <a:pt x="74" y="66"/>
                  <a:pt x="65" y="68"/>
                  <a:pt x="53" y="70"/>
                </a:cubicBezTo>
                <a:cubicBezTo>
                  <a:pt x="42" y="72"/>
                  <a:pt x="28" y="74"/>
                  <a:pt x="13" y="75"/>
                </a:cubicBezTo>
                <a:lnTo>
                  <a:pt x="0" y="75"/>
                </a:lnTo>
                <a:lnTo>
                  <a:pt x="0" y="44"/>
                </a:lnTo>
                <a:lnTo>
                  <a:pt x="13" y="44"/>
                </a:lnTo>
                <a:cubicBezTo>
                  <a:pt x="35" y="43"/>
                  <a:pt x="55" y="39"/>
                  <a:pt x="73" y="34"/>
                </a:cubicBezTo>
                <a:cubicBezTo>
                  <a:pt x="91" y="28"/>
                  <a:pt x="104" y="22"/>
                  <a:pt x="111" y="17"/>
                </a:cubicBezTo>
                <a:cubicBezTo>
                  <a:pt x="118" y="12"/>
                  <a:pt x="124" y="7"/>
                  <a:pt x="130" y="3"/>
                </a:cubicBezTo>
                <a:cubicBezTo>
                  <a:pt x="131" y="1"/>
                  <a:pt x="133" y="0"/>
                  <a:pt x="138" y="0"/>
                </a:cubicBezTo>
                <a:cubicBezTo>
                  <a:pt x="142" y="0"/>
                  <a:pt x="146" y="2"/>
                  <a:pt x="149" y="5"/>
                </a:cubicBezTo>
                <a:lnTo>
                  <a:pt x="149" y="207"/>
                </a:lnTo>
                <a:lnTo>
                  <a:pt x="150" y="411"/>
                </a:lnTo>
                <a:cubicBezTo>
                  <a:pt x="153" y="414"/>
                  <a:pt x="156" y="416"/>
                  <a:pt x="158" y="417"/>
                </a:cubicBezTo>
                <a:cubicBezTo>
                  <a:pt x="160" y="418"/>
                  <a:pt x="166" y="419"/>
                  <a:pt x="174" y="420"/>
                </a:cubicBezTo>
                <a:cubicBezTo>
                  <a:pt x="183" y="420"/>
                  <a:pt x="197" y="421"/>
                  <a:pt x="216" y="421"/>
                </a:cubicBezTo>
                <a:lnTo>
                  <a:pt x="234" y="421"/>
                </a:lnTo>
                <a:lnTo>
                  <a:pt x="234" y="452"/>
                </a:lnTo>
                <a:lnTo>
                  <a:pt x="226" y="452"/>
                </a:lnTo>
                <a:cubicBezTo>
                  <a:pt x="217" y="451"/>
                  <a:pt x="181" y="450"/>
                  <a:pt x="119" y="450"/>
                </a:cubicBezTo>
                <a:cubicBezTo>
                  <a:pt x="58" y="450"/>
                  <a:pt x="21" y="451"/>
                  <a:pt x="12" y="452"/>
                </a:cubicBezTo>
                <a:lnTo>
                  <a:pt x="4" y="452"/>
                </a:lnTo>
                <a:lnTo>
                  <a:pt x="4" y="421"/>
                </a:lnTo>
                <a:lnTo>
                  <a:pt x="21" y="421"/>
                </a:lnTo>
                <a:cubicBezTo>
                  <a:pt x="32" y="421"/>
                  <a:pt x="41" y="421"/>
                  <a:pt x="48" y="421"/>
                </a:cubicBezTo>
                <a:cubicBezTo>
                  <a:pt x="55" y="421"/>
                  <a:pt x="61" y="421"/>
                  <a:pt x="65" y="420"/>
                </a:cubicBezTo>
                <a:cubicBezTo>
                  <a:pt x="69" y="420"/>
                  <a:pt x="72" y="419"/>
                  <a:pt x="76" y="418"/>
                </a:cubicBezTo>
                <a:cubicBezTo>
                  <a:pt x="79" y="417"/>
                  <a:pt x="81" y="417"/>
                  <a:pt x="81" y="417"/>
                </a:cubicBezTo>
                <a:cubicBezTo>
                  <a:pt x="81" y="417"/>
                  <a:pt x="83" y="416"/>
                  <a:pt x="85" y="413"/>
                </a:cubicBezTo>
                <a:cubicBezTo>
                  <a:pt x="87" y="411"/>
                  <a:pt x="89" y="410"/>
                  <a:pt x="89" y="411"/>
                </a:cubicBezTo>
                <a:lnTo>
                  <a:pt x="89"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4" name=""/>
          <p:cNvSpPr/>
          <p:nvPr/>
        </p:nvSpPr>
        <p:spPr>
          <a:xfrm>
            <a:off x="4217040" y="4598280"/>
            <a:ext cx="149040" cy="10080"/>
          </a:xfrm>
          <a:custGeom>
            <a:avLst/>
            <a:gdLst/>
            <a:ahLst/>
            <a:rect l="0" t="0" r="r" b="b"/>
            <a:pathLst>
              <a:path w="414" h="28">
                <a:moveTo>
                  <a:pt x="10" y="0"/>
                </a:moveTo>
                <a:lnTo>
                  <a:pt x="404" y="0"/>
                </a:lnTo>
                <a:cubicBezTo>
                  <a:pt x="411" y="4"/>
                  <a:pt x="414" y="9"/>
                  <a:pt x="414" y="15"/>
                </a:cubicBezTo>
                <a:cubicBezTo>
                  <a:pt x="414" y="20"/>
                  <a:pt x="411" y="25"/>
                  <a:pt x="404" y="28"/>
                </a:cubicBezTo>
                <a:lnTo>
                  <a:pt x="10" y="28"/>
                </a:lnTo>
                <a:cubicBezTo>
                  <a:pt x="4" y="25"/>
                  <a:pt x="0" y="21"/>
                  <a:pt x="0" y="15"/>
                </a:cubicBezTo>
                <a:cubicBezTo>
                  <a:pt x="0" y="8"/>
                  <a:pt x="4"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5" name=""/>
          <p:cNvSpPr/>
          <p:nvPr/>
        </p:nvSpPr>
        <p:spPr>
          <a:xfrm>
            <a:off x="4448520" y="4556520"/>
            <a:ext cx="138960" cy="110520"/>
          </a:xfrm>
          <a:custGeom>
            <a:avLst/>
            <a:gdLst/>
            <a:ahLst/>
            <a:rect l="0" t="0" r="r" b="b"/>
            <a:pathLst>
              <a:path w="386" h="307">
                <a:moveTo>
                  <a:pt x="0" y="195"/>
                </a:moveTo>
                <a:cubicBezTo>
                  <a:pt x="0" y="143"/>
                  <a:pt x="20" y="98"/>
                  <a:pt x="58" y="59"/>
                </a:cubicBezTo>
                <a:cubicBezTo>
                  <a:pt x="97" y="19"/>
                  <a:pt x="141" y="0"/>
                  <a:pt x="187" y="0"/>
                </a:cubicBezTo>
                <a:cubicBezTo>
                  <a:pt x="219" y="0"/>
                  <a:pt x="244" y="9"/>
                  <a:pt x="263" y="27"/>
                </a:cubicBezTo>
                <a:cubicBezTo>
                  <a:pt x="282" y="46"/>
                  <a:pt x="295" y="68"/>
                  <a:pt x="302" y="94"/>
                </a:cubicBezTo>
                <a:cubicBezTo>
                  <a:pt x="304" y="107"/>
                  <a:pt x="306" y="123"/>
                  <a:pt x="306" y="140"/>
                </a:cubicBezTo>
                <a:lnTo>
                  <a:pt x="306" y="159"/>
                </a:lnTo>
                <a:cubicBezTo>
                  <a:pt x="328" y="126"/>
                  <a:pt x="345" y="89"/>
                  <a:pt x="357" y="47"/>
                </a:cubicBezTo>
                <a:cubicBezTo>
                  <a:pt x="359" y="40"/>
                  <a:pt x="360" y="36"/>
                  <a:pt x="361" y="35"/>
                </a:cubicBezTo>
                <a:cubicBezTo>
                  <a:pt x="362" y="34"/>
                  <a:pt x="366" y="34"/>
                  <a:pt x="372" y="33"/>
                </a:cubicBezTo>
                <a:cubicBezTo>
                  <a:pt x="381" y="33"/>
                  <a:pt x="386" y="35"/>
                  <a:pt x="386" y="39"/>
                </a:cubicBezTo>
                <a:cubicBezTo>
                  <a:pt x="386" y="44"/>
                  <a:pt x="384" y="52"/>
                  <a:pt x="380" y="66"/>
                </a:cubicBezTo>
                <a:cubicBezTo>
                  <a:pt x="376" y="79"/>
                  <a:pt x="368" y="99"/>
                  <a:pt x="356" y="123"/>
                </a:cubicBezTo>
                <a:cubicBezTo>
                  <a:pt x="344" y="148"/>
                  <a:pt x="330" y="171"/>
                  <a:pt x="315" y="191"/>
                </a:cubicBezTo>
                <a:lnTo>
                  <a:pt x="307" y="201"/>
                </a:lnTo>
                <a:lnTo>
                  <a:pt x="308" y="217"/>
                </a:lnTo>
                <a:cubicBezTo>
                  <a:pt x="309" y="242"/>
                  <a:pt x="310" y="259"/>
                  <a:pt x="313" y="268"/>
                </a:cubicBezTo>
                <a:cubicBezTo>
                  <a:pt x="316" y="277"/>
                  <a:pt x="320" y="282"/>
                  <a:pt x="326" y="282"/>
                </a:cubicBezTo>
                <a:cubicBezTo>
                  <a:pt x="332" y="282"/>
                  <a:pt x="338" y="279"/>
                  <a:pt x="344" y="275"/>
                </a:cubicBezTo>
                <a:cubicBezTo>
                  <a:pt x="349" y="271"/>
                  <a:pt x="353" y="266"/>
                  <a:pt x="355" y="259"/>
                </a:cubicBezTo>
                <a:cubicBezTo>
                  <a:pt x="356" y="256"/>
                  <a:pt x="357" y="254"/>
                  <a:pt x="358" y="254"/>
                </a:cubicBezTo>
                <a:cubicBezTo>
                  <a:pt x="360" y="254"/>
                  <a:pt x="363" y="253"/>
                  <a:pt x="369" y="253"/>
                </a:cubicBezTo>
                <a:cubicBezTo>
                  <a:pt x="378" y="253"/>
                  <a:pt x="382" y="254"/>
                  <a:pt x="382" y="258"/>
                </a:cubicBezTo>
                <a:cubicBezTo>
                  <a:pt x="382" y="261"/>
                  <a:pt x="381" y="265"/>
                  <a:pt x="378" y="271"/>
                </a:cubicBezTo>
                <a:cubicBezTo>
                  <a:pt x="373" y="282"/>
                  <a:pt x="365" y="290"/>
                  <a:pt x="354" y="297"/>
                </a:cubicBezTo>
                <a:cubicBezTo>
                  <a:pt x="344" y="303"/>
                  <a:pt x="334" y="306"/>
                  <a:pt x="325" y="307"/>
                </a:cubicBezTo>
                <a:lnTo>
                  <a:pt x="320" y="307"/>
                </a:lnTo>
                <a:cubicBezTo>
                  <a:pt x="290" y="307"/>
                  <a:pt x="269" y="291"/>
                  <a:pt x="258" y="258"/>
                </a:cubicBezTo>
                <a:lnTo>
                  <a:pt x="256" y="253"/>
                </a:lnTo>
                <a:lnTo>
                  <a:pt x="249" y="259"/>
                </a:lnTo>
                <a:cubicBezTo>
                  <a:pt x="244" y="262"/>
                  <a:pt x="238" y="267"/>
                  <a:pt x="229" y="272"/>
                </a:cubicBezTo>
                <a:cubicBezTo>
                  <a:pt x="220" y="278"/>
                  <a:pt x="209" y="283"/>
                  <a:pt x="198" y="288"/>
                </a:cubicBezTo>
                <a:cubicBezTo>
                  <a:pt x="187" y="293"/>
                  <a:pt x="174" y="297"/>
                  <a:pt x="159" y="301"/>
                </a:cubicBezTo>
                <a:cubicBezTo>
                  <a:pt x="144" y="305"/>
                  <a:pt x="130" y="307"/>
                  <a:pt x="115" y="307"/>
                </a:cubicBezTo>
                <a:cubicBezTo>
                  <a:pt x="79" y="307"/>
                  <a:pt x="51" y="296"/>
                  <a:pt x="31" y="274"/>
                </a:cubicBezTo>
                <a:cubicBezTo>
                  <a:pt x="10" y="251"/>
                  <a:pt x="0" y="225"/>
                  <a:pt x="0" y="195"/>
                </a:cubicBezTo>
                <a:moveTo>
                  <a:pt x="118" y="282"/>
                </a:moveTo>
                <a:cubicBezTo>
                  <a:pt x="141" y="282"/>
                  <a:pt x="163" y="278"/>
                  <a:pt x="185" y="268"/>
                </a:cubicBezTo>
                <a:cubicBezTo>
                  <a:pt x="207" y="259"/>
                  <a:pt x="224" y="249"/>
                  <a:pt x="235" y="239"/>
                </a:cubicBezTo>
                <a:lnTo>
                  <a:pt x="251" y="224"/>
                </a:lnTo>
                <a:cubicBezTo>
                  <a:pt x="250" y="160"/>
                  <a:pt x="248" y="120"/>
                  <a:pt x="246" y="104"/>
                </a:cubicBezTo>
                <a:cubicBezTo>
                  <a:pt x="240" y="52"/>
                  <a:pt x="219" y="25"/>
                  <a:pt x="184" y="25"/>
                </a:cubicBezTo>
                <a:cubicBezTo>
                  <a:pt x="153" y="25"/>
                  <a:pt x="126" y="43"/>
                  <a:pt x="101" y="75"/>
                </a:cubicBezTo>
                <a:cubicBezTo>
                  <a:pt x="89" y="93"/>
                  <a:pt x="79" y="118"/>
                  <a:pt x="71" y="149"/>
                </a:cubicBezTo>
                <a:cubicBezTo>
                  <a:pt x="64" y="179"/>
                  <a:pt x="60" y="203"/>
                  <a:pt x="59" y="219"/>
                </a:cubicBezTo>
                <a:cubicBezTo>
                  <a:pt x="59" y="241"/>
                  <a:pt x="65" y="257"/>
                  <a:pt x="76" y="267"/>
                </a:cubicBezTo>
                <a:cubicBezTo>
                  <a:pt x="87" y="277"/>
                  <a:pt x="101" y="282"/>
                  <a:pt x="118"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6" name=""/>
          <p:cNvSpPr/>
          <p:nvPr/>
        </p:nvSpPr>
        <p:spPr>
          <a:xfrm>
            <a:off x="4480920" y="4519800"/>
            <a:ext cx="88200" cy="11520"/>
          </a:xfrm>
          <a:custGeom>
            <a:avLst/>
            <a:gdLst/>
            <a:ahLst/>
            <a:rect l="0" t="0" r="r" b="b"/>
            <a:pathLst>
              <a:path w="245" h="32">
                <a:moveTo>
                  <a:pt x="0" y="0"/>
                </a:moveTo>
                <a:lnTo>
                  <a:pt x="245" y="0"/>
                </a:lnTo>
                <a:lnTo>
                  <a:pt x="245" y="32"/>
                </a:lnTo>
                <a:lnTo>
                  <a:pt x="0" y="3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7" name=""/>
          <p:cNvSpPr/>
          <p:nvPr/>
        </p:nvSpPr>
        <p:spPr>
          <a:xfrm>
            <a:off x="4607640" y="4592880"/>
            <a:ext cx="53640" cy="110160"/>
          </a:xfrm>
          <a:custGeom>
            <a:avLst/>
            <a:gdLst/>
            <a:ahLst/>
            <a:rect l="0" t="0" r="r" b="b"/>
            <a:pathLst>
              <a:path w="149" h="306">
                <a:moveTo>
                  <a:pt x="4" y="115"/>
                </a:moveTo>
                <a:cubicBezTo>
                  <a:pt x="1" y="113"/>
                  <a:pt x="0" y="112"/>
                  <a:pt x="0" y="111"/>
                </a:cubicBezTo>
                <a:cubicBezTo>
                  <a:pt x="0" y="109"/>
                  <a:pt x="0" y="107"/>
                  <a:pt x="1" y="103"/>
                </a:cubicBezTo>
                <a:cubicBezTo>
                  <a:pt x="2" y="99"/>
                  <a:pt x="4" y="97"/>
                  <a:pt x="4" y="96"/>
                </a:cubicBezTo>
                <a:cubicBezTo>
                  <a:pt x="5" y="95"/>
                  <a:pt x="7" y="94"/>
                  <a:pt x="9" y="94"/>
                </a:cubicBezTo>
                <a:cubicBezTo>
                  <a:pt x="11" y="94"/>
                  <a:pt x="19" y="94"/>
                  <a:pt x="33" y="93"/>
                </a:cubicBezTo>
                <a:lnTo>
                  <a:pt x="59" y="93"/>
                </a:lnTo>
                <a:lnTo>
                  <a:pt x="68" y="55"/>
                </a:lnTo>
                <a:cubicBezTo>
                  <a:pt x="69" y="52"/>
                  <a:pt x="70" y="47"/>
                  <a:pt x="71" y="41"/>
                </a:cubicBezTo>
                <a:cubicBezTo>
                  <a:pt x="72" y="35"/>
                  <a:pt x="73" y="31"/>
                  <a:pt x="74" y="29"/>
                </a:cubicBezTo>
                <a:cubicBezTo>
                  <a:pt x="75" y="26"/>
                  <a:pt x="76" y="23"/>
                  <a:pt x="77" y="19"/>
                </a:cubicBezTo>
                <a:cubicBezTo>
                  <a:pt x="78" y="15"/>
                  <a:pt x="79" y="13"/>
                  <a:pt x="81" y="11"/>
                </a:cubicBezTo>
                <a:cubicBezTo>
                  <a:pt x="83" y="10"/>
                  <a:pt x="84" y="8"/>
                  <a:pt x="86" y="5"/>
                </a:cubicBezTo>
                <a:cubicBezTo>
                  <a:pt x="87" y="3"/>
                  <a:pt x="90" y="2"/>
                  <a:pt x="93"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3" y="75"/>
                </a:cubicBezTo>
                <a:lnTo>
                  <a:pt x="98" y="92"/>
                </a:lnTo>
                <a:cubicBezTo>
                  <a:pt x="98" y="93"/>
                  <a:pt x="106" y="93"/>
                  <a:pt x="122" y="93"/>
                </a:cubicBezTo>
                <a:lnTo>
                  <a:pt x="146" y="93"/>
                </a:lnTo>
                <a:cubicBezTo>
                  <a:pt x="148" y="96"/>
                  <a:pt x="149" y="97"/>
                  <a:pt x="149" y="99"/>
                </a:cubicBezTo>
                <a:cubicBezTo>
                  <a:pt x="149" y="106"/>
                  <a:pt x="147" y="111"/>
                  <a:pt x="143" y="115"/>
                </a:cubicBezTo>
                <a:lnTo>
                  <a:pt x="92" y="115"/>
                </a:lnTo>
                <a:lnTo>
                  <a:pt x="75" y="186"/>
                </a:lnTo>
                <a:cubicBezTo>
                  <a:pt x="62" y="237"/>
                  <a:pt x="56" y="264"/>
                  <a:pt x="56" y="268"/>
                </a:cubicBezTo>
                <a:cubicBezTo>
                  <a:pt x="56" y="281"/>
                  <a:pt x="60" y="288"/>
                  <a:pt x="69" y="288"/>
                </a:cubicBezTo>
                <a:cubicBezTo>
                  <a:pt x="80" y="288"/>
                  <a:pt x="91" y="283"/>
                  <a:pt x="102" y="272"/>
                </a:cubicBezTo>
                <a:cubicBezTo>
                  <a:pt x="112" y="261"/>
                  <a:pt x="121" y="248"/>
                  <a:pt x="127" y="232"/>
                </a:cubicBezTo>
                <a:cubicBezTo>
                  <a:pt x="128" y="230"/>
                  <a:pt x="128" y="229"/>
                  <a:pt x="129" y="228"/>
                </a:cubicBezTo>
                <a:cubicBezTo>
                  <a:pt x="130" y="228"/>
                  <a:pt x="133" y="228"/>
                  <a:pt x="137" y="227"/>
                </a:cubicBezTo>
                <a:lnTo>
                  <a:pt x="138" y="227"/>
                </a:lnTo>
                <a:cubicBezTo>
                  <a:pt x="143" y="227"/>
                  <a:pt x="146" y="229"/>
                  <a:pt x="146" y="231"/>
                </a:cubicBezTo>
                <a:cubicBezTo>
                  <a:pt x="146" y="232"/>
                  <a:pt x="145" y="234"/>
                  <a:pt x="144" y="237"/>
                </a:cubicBezTo>
                <a:cubicBezTo>
                  <a:pt x="143" y="242"/>
                  <a:pt x="140" y="248"/>
                  <a:pt x="136" y="255"/>
                </a:cubicBezTo>
                <a:cubicBezTo>
                  <a:pt x="131" y="262"/>
                  <a:pt x="126" y="270"/>
                  <a:pt x="119" y="278"/>
                </a:cubicBezTo>
                <a:cubicBezTo>
                  <a:pt x="113" y="286"/>
                  <a:pt x="104" y="292"/>
                  <a:pt x="95" y="298"/>
                </a:cubicBezTo>
                <a:cubicBezTo>
                  <a:pt x="85" y="303"/>
                  <a:pt x="76" y="306"/>
                  <a:pt x="66" y="306"/>
                </a:cubicBezTo>
                <a:cubicBezTo>
                  <a:pt x="56" y="306"/>
                  <a:pt x="47" y="303"/>
                  <a:pt x="38" y="299"/>
                </a:cubicBezTo>
                <a:cubicBezTo>
                  <a:pt x="30" y="294"/>
                  <a:pt x="24" y="286"/>
                  <a:pt x="20" y="274"/>
                </a:cubicBezTo>
                <a:cubicBezTo>
                  <a:pt x="19" y="271"/>
                  <a:pt x="19" y="267"/>
                  <a:pt x="19" y="261"/>
                </a:cubicBezTo>
                <a:lnTo>
                  <a:pt x="19" y="252"/>
                </a:lnTo>
                <a:lnTo>
                  <a:pt x="36" y="185"/>
                </a:lnTo>
                <a:cubicBezTo>
                  <a:pt x="47" y="139"/>
                  <a:pt x="52" y="117"/>
                  <a:pt x="53" y="116"/>
                </a:cubicBezTo>
                <a:cubicBezTo>
                  <a:pt x="53" y="116"/>
                  <a:pt x="45"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8" name=""/>
          <p:cNvSpPr/>
          <p:nvPr/>
        </p:nvSpPr>
        <p:spPr>
          <a:xfrm>
            <a:off x="4691880" y="448164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5" y="103"/>
                  <a:pt x="134" y="160"/>
                </a:cubicBezTo>
                <a:cubicBezTo>
                  <a:pt x="153" y="218"/>
                  <a:pt x="163" y="277"/>
                  <a:pt x="163" y="339"/>
                </a:cubicBezTo>
                <a:cubicBezTo>
                  <a:pt x="163" y="370"/>
                  <a:pt x="161" y="399"/>
                  <a:pt x="156" y="428"/>
                </a:cubicBezTo>
                <a:cubicBezTo>
                  <a:pt x="152" y="456"/>
                  <a:pt x="147" y="480"/>
                  <a:pt x="141" y="500"/>
                </a:cubicBezTo>
                <a:cubicBezTo>
                  <a:pt x="135" y="520"/>
                  <a:pt x="126" y="540"/>
                  <a:pt x="116" y="559"/>
                </a:cubicBezTo>
                <a:cubicBezTo>
                  <a:pt x="105" y="579"/>
                  <a:pt x="96" y="594"/>
                  <a:pt x="90" y="605"/>
                </a:cubicBezTo>
                <a:cubicBezTo>
                  <a:pt x="83" y="615"/>
                  <a:pt x="73"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4" y="677"/>
                  <a:pt x="3" y="677"/>
                  <a:pt x="2" y="675"/>
                </a:cubicBezTo>
                <a:cubicBezTo>
                  <a:pt x="1" y="674"/>
                  <a:pt x="1" y="672"/>
                  <a:pt x="0" y="669"/>
                </a:cubicBezTo>
                <a:cubicBezTo>
                  <a:pt x="1" y="669"/>
                  <a:pt x="3" y="666"/>
                  <a:pt x="8" y="660"/>
                </a:cubicBezTo>
                <a:cubicBezTo>
                  <a:pt x="78" y="588"/>
                  <a:pt x="114" y="481"/>
                  <a:pt x="114" y="339"/>
                </a:cubicBezTo>
                <a:cubicBezTo>
                  <a:pt x="114" y="197"/>
                  <a:pt x="78" y="90"/>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9" name=""/>
          <p:cNvSpPr/>
          <p:nvPr/>
        </p:nvSpPr>
        <p:spPr>
          <a:xfrm>
            <a:off x="3663360" y="4422960"/>
            <a:ext cx="1134720" cy="15120"/>
          </a:xfrm>
          <a:custGeom>
            <a:avLst/>
            <a:gdLst/>
            <a:ahLst/>
            <a:rect l="0" t="0" r="r" b="b"/>
            <a:pathLst>
              <a:path w="3152" h="42">
                <a:moveTo>
                  <a:pt x="0" y="0"/>
                </a:moveTo>
                <a:lnTo>
                  <a:pt x="3152" y="0"/>
                </a:lnTo>
                <a:lnTo>
                  <a:pt x="3152"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0" name=""/>
          <p:cNvSpPr/>
          <p:nvPr/>
        </p:nvSpPr>
        <p:spPr>
          <a:xfrm>
            <a:off x="4835160" y="4138200"/>
            <a:ext cx="120240" cy="584640"/>
          </a:xfrm>
          <a:custGeom>
            <a:avLst/>
            <a:gdLst/>
            <a:ahLst/>
            <a:rect l="0" t="0" r="r" b="b"/>
            <a:pathLst>
              <a:path w="334" h="1624">
                <a:moveTo>
                  <a:pt x="0" y="8"/>
                </a:moveTo>
                <a:cubicBezTo>
                  <a:pt x="0" y="5"/>
                  <a:pt x="1" y="2"/>
                  <a:pt x="2" y="1"/>
                </a:cubicBezTo>
                <a:cubicBezTo>
                  <a:pt x="4" y="1"/>
                  <a:pt x="6" y="0"/>
                  <a:pt x="11" y="0"/>
                </a:cubicBezTo>
                <a:lnTo>
                  <a:pt x="16" y="0"/>
                </a:lnTo>
                <a:lnTo>
                  <a:pt x="26" y="0"/>
                </a:lnTo>
                <a:cubicBezTo>
                  <a:pt x="27" y="1"/>
                  <a:pt x="33" y="7"/>
                  <a:pt x="45" y="18"/>
                </a:cubicBezTo>
                <a:cubicBezTo>
                  <a:pt x="57" y="30"/>
                  <a:pt x="67" y="39"/>
                  <a:pt x="76" y="47"/>
                </a:cubicBezTo>
                <a:cubicBezTo>
                  <a:pt x="84" y="56"/>
                  <a:pt x="96" y="69"/>
                  <a:pt x="112" y="89"/>
                </a:cubicBezTo>
                <a:cubicBezTo>
                  <a:pt x="128" y="108"/>
                  <a:pt x="142" y="126"/>
                  <a:pt x="154" y="143"/>
                </a:cubicBezTo>
                <a:cubicBezTo>
                  <a:pt x="166" y="161"/>
                  <a:pt x="180" y="183"/>
                  <a:pt x="197" y="212"/>
                </a:cubicBezTo>
                <a:cubicBezTo>
                  <a:pt x="213" y="240"/>
                  <a:pt x="227" y="268"/>
                  <a:pt x="239" y="296"/>
                </a:cubicBezTo>
                <a:cubicBezTo>
                  <a:pt x="250" y="323"/>
                  <a:pt x="263" y="357"/>
                  <a:pt x="276" y="397"/>
                </a:cubicBezTo>
                <a:cubicBezTo>
                  <a:pt x="289" y="436"/>
                  <a:pt x="299" y="476"/>
                  <a:pt x="306" y="516"/>
                </a:cubicBezTo>
                <a:cubicBezTo>
                  <a:pt x="313" y="555"/>
                  <a:pt x="320" y="601"/>
                  <a:pt x="326" y="653"/>
                </a:cubicBezTo>
                <a:cubicBezTo>
                  <a:pt x="332" y="706"/>
                  <a:pt x="334" y="759"/>
                  <a:pt x="334" y="812"/>
                </a:cubicBezTo>
                <a:cubicBezTo>
                  <a:pt x="334" y="865"/>
                  <a:pt x="332" y="910"/>
                  <a:pt x="329" y="946"/>
                </a:cubicBezTo>
                <a:cubicBezTo>
                  <a:pt x="308" y="1204"/>
                  <a:pt x="228" y="1410"/>
                  <a:pt x="88" y="1564"/>
                </a:cubicBezTo>
                <a:cubicBezTo>
                  <a:pt x="77" y="1575"/>
                  <a:pt x="68" y="1585"/>
                  <a:pt x="59" y="1594"/>
                </a:cubicBezTo>
                <a:cubicBezTo>
                  <a:pt x="50" y="1602"/>
                  <a:pt x="42" y="1609"/>
                  <a:pt x="36" y="1615"/>
                </a:cubicBezTo>
                <a:cubicBezTo>
                  <a:pt x="30" y="1621"/>
                  <a:pt x="27" y="1624"/>
                  <a:pt x="26" y="1624"/>
                </a:cubicBezTo>
                <a:lnTo>
                  <a:pt x="16" y="1624"/>
                </a:lnTo>
                <a:cubicBezTo>
                  <a:pt x="9" y="1624"/>
                  <a:pt x="5" y="1624"/>
                  <a:pt x="4" y="1623"/>
                </a:cubicBezTo>
                <a:cubicBezTo>
                  <a:pt x="2" y="1622"/>
                  <a:pt x="1" y="1620"/>
                  <a:pt x="0" y="1616"/>
                </a:cubicBezTo>
                <a:cubicBezTo>
                  <a:pt x="25" y="1592"/>
                  <a:pt x="49" y="1564"/>
                  <a:pt x="73" y="1532"/>
                </a:cubicBezTo>
                <a:cubicBezTo>
                  <a:pt x="203" y="1359"/>
                  <a:pt x="268" y="1119"/>
                  <a:pt x="268" y="812"/>
                </a:cubicBezTo>
                <a:cubicBezTo>
                  <a:pt x="268" y="721"/>
                  <a:pt x="262" y="635"/>
                  <a:pt x="250" y="556"/>
                </a:cubicBezTo>
                <a:cubicBezTo>
                  <a:pt x="238" y="477"/>
                  <a:pt x="224" y="411"/>
                  <a:pt x="207" y="357"/>
                </a:cubicBezTo>
                <a:cubicBezTo>
                  <a:pt x="190" y="304"/>
                  <a:pt x="169" y="253"/>
                  <a:pt x="144" y="206"/>
                </a:cubicBezTo>
                <a:cubicBezTo>
                  <a:pt x="119" y="158"/>
                  <a:pt x="97" y="122"/>
                  <a:pt x="76" y="95"/>
                </a:cubicBezTo>
                <a:cubicBezTo>
                  <a:pt x="56" y="69"/>
                  <a:pt x="34" y="43"/>
                  <a:pt x="8" y="17"/>
                </a:cubicBezTo>
                <a:cubicBezTo>
                  <a:pt x="7" y="16"/>
                  <a:pt x="6" y="15"/>
                  <a:pt x="6" y="14"/>
                </a:cubicBezTo>
                <a:cubicBezTo>
                  <a:pt x="5" y="13"/>
                  <a:pt x="4" y="12"/>
                  <a:pt x="4" y="12"/>
                </a:cubicBezTo>
                <a:cubicBezTo>
                  <a:pt x="3" y="11"/>
                  <a:pt x="2" y="10"/>
                  <a:pt x="1" y="10"/>
                </a:cubicBezTo>
                <a:lnTo>
                  <a:pt x="0" y="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1" name=""/>
          <p:cNvSpPr/>
          <p:nvPr/>
        </p:nvSpPr>
        <p:spPr>
          <a:xfrm>
            <a:off x="5038200" y="4308480"/>
            <a:ext cx="57960" cy="244080"/>
          </a:xfrm>
          <a:custGeom>
            <a:avLst/>
            <a:gdLst/>
            <a:ahLst/>
            <a:rect l="0" t="0" r="r" b="b"/>
            <a:pathLst>
              <a:path w="161" h="678">
                <a:moveTo>
                  <a:pt x="1" y="10"/>
                </a:moveTo>
                <a:cubicBezTo>
                  <a:pt x="3" y="3"/>
                  <a:pt x="8" y="0"/>
                  <a:pt x="15" y="0"/>
                </a:cubicBezTo>
                <a:cubicBezTo>
                  <a:pt x="19" y="0"/>
                  <a:pt x="23" y="3"/>
                  <a:pt x="26" y="8"/>
                </a:cubicBezTo>
                <a:cubicBezTo>
                  <a:pt x="27" y="10"/>
                  <a:pt x="27" y="120"/>
                  <a:pt x="27" y="339"/>
                </a:cubicBezTo>
                <a:cubicBezTo>
                  <a:pt x="27" y="558"/>
                  <a:pt x="27" y="669"/>
                  <a:pt x="26" y="670"/>
                </a:cubicBezTo>
                <a:cubicBezTo>
                  <a:pt x="23" y="675"/>
                  <a:pt x="19" y="678"/>
                  <a:pt x="14" y="678"/>
                </a:cubicBezTo>
                <a:cubicBezTo>
                  <a:pt x="10" y="678"/>
                  <a:pt x="7" y="676"/>
                  <a:pt x="4" y="674"/>
                </a:cubicBezTo>
                <a:lnTo>
                  <a:pt x="4" y="673"/>
                </a:lnTo>
                <a:cubicBezTo>
                  <a:pt x="2" y="672"/>
                  <a:pt x="1" y="658"/>
                  <a:pt x="1" y="630"/>
                </a:cubicBezTo>
                <a:cubicBezTo>
                  <a:pt x="1" y="602"/>
                  <a:pt x="1" y="504"/>
                  <a:pt x="0" y="339"/>
                </a:cubicBezTo>
                <a:cubicBezTo>
                  <a:pt x="0" y="122"/>
                  <a:pt x="1" y="12"/>
                  <a:pt x="1" y="10"/>
                </a:cubicBezTo>
                <a:moveTo>
                  <a:pt x="134" y="8"/>
                </a:moveTo>
                <a:cubicBezTo>
                  <a:pt x="136" y="3"/>
                  <a:pt x="140" y="0"/>
                  <a:pt x="145" y="0"/>
                </a:cubicBezTo>
                <a:cubicBezTo>
                  <a:pt x="149" y="0"/>
                  <a:pt x="153" y="2"/>
                  <a:pt x="156" y="4"/>
                </a:cubicBezTo>
                <a:lnTo>
                  <a:pt x="157" y="5"/>
                </a:lnTo>
                <a:cubicBezTo>
                  <a:pt x="159" y="6"/>
                  <a:pt x="160" y="20"/>
                  <a:pt x="160" y="48"/>
                </a:cubicBezTo>
                <a:cubicBezTo>
                  <a:pt x="160" y="76"/>
                  <a:pt x="160" y="173"/>
                  <a:pt x="160" y="339"/>
                </a:cubicBezTo>
                <a:cubicBezTo>
                  <a:pt x="161" y="504"/>
                  <a:pt x="161" y="602"/>
                  <a:pt x="160" y="629"/>
                </a:cubicBezTo>
                <a:cubicBezTo>
                  <a:pt x="160" y="657"/>
                  <a:pt x="159" y="671"/>
                  <a:pt x="157" y="673"/>
                </a:cubicBezTo>
                <a:lnTo>
                  <a:pt x="156" y="674"/>
                </a:lnTo>
                <a:cubicBezTo>
                  <a:pt x="154" y="676"/>
                  <a:pt x="150" y="678"/>
                  <a:pt x="147" y="678"/>
                </a:cubicBezTo>
                <a:cubicBezTo>
                  <a:pt x="140" y="678"/>
                  <a:pt x="136" y="675"/>
                  <a:pt x="134" y="670"/>
                </a:cubicBezTo>
                <a:cubicBezTo>
                  <a:pt x="133" y="669"/>
                  <a:pt x="132" y="558"/>
                  <a:pt x="132" y="339"/>
                </a:cubicBezTo>
                <a:cubicBezTo>
                  <a:pt x="132" y="120"/>
                  <a:pt x="133" y="10"/>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2" name=""/>
          <p:cNvSpPr/>
          <p:nvPr/>
        </p:nvSpPr>
        <p:spPr>
          <a:xfrm>
            <a:off x="5138640" y="4383000"/>
            <a:ext cx="99360" cy="110160"/>
          </a:xfrm>
          <a:custGeom>
            <a:avLst/>
            <a:gdLst/>
            <a:ahLst/>
            <a:rect l="0" t="0" r="r" b="b"/>
            <a:pathLst>
              <a:path w="276" h="306">
                <a:moveTo>
                  <a:pt x="252" y="241"/>
                </a:moveTo>
                <a:cubicBezTo>
                  <a:pt x="256" y="241"/>
                  <a:pt x="259" y="245"/>
                  <a:pt x="262" y="252"/>
                </a:cubicBezTo>
                <a:cubicBezTo>
                  <a:pt x="264" y="258"/>
                  <a:pt x="266" y="265"/>
                  <a:pt x="266" y="271"/>
                </a:cubicBezTo>
                <a:cubicBezTo>
                  <a:pt x="266" y="272"/>
                  <a:pt x="266" y="274"/>
                  <a:pt x="265" y="275"/>
                </a:cubicBezTo>
                <a:cubicBezTo>
                  <a:pt x="264" y="277"/>
                  <a:pt x="261" y="279"/>
                  <a:pt x="255" y="282"/>
                </a:cubicBezTo>
                <a:cubicBezTo>
                  <a:pt x="250" y="285"/>
                  <a:pt x="241" y="289"/>
                  <a:pt x="228" y="294"/>
                </a:cubicBezTo>
                <a:cubicBezTo>
                  <a:pt x="216" y="299"/>
                  <a:pt x="203" y="303"/>
                  <a:pt x="189" y="305"/>
                </a:cubicBezTo>
                <a:cubicBezTo>
                  <a:pt x="184" y="306"/>
                  <a:pt x="175" y="306"/>
                  <a:pt x="161" y="306"/>
                </a:cubicBezTo>
                <a:cubicBezTo>
                  <a:pt x="132" y="306"/>
                  <a:pt x="106" y="303"/>
                  <a:pt x="84" y="295"/>
                </a:cubicBezTo>
                <a:cubicBezTo>
                  <a:pt x="62" y="287"/>
                  <a:pt x="46" y="277"/>
                  <a:pt x="34" y="265"/>
                </a:cubicBezTo>
                <a:cubicBezTo>
                  <a:pt x="22" y="253"/>
                  <a:pt x="14" y="240"/>
                  <a:pt x="8" y="227"/>
                </a:cubicBezTo>
                <a:cubicBezTo>
                  <a:pt x="3" y="214"/>
                  <a:pt x="0" y="201"/>
                  <a:pt x="0" y="189"/>
                </a:cubicBezTo>
                <a:lnTo>
                  <a:pt x="0" y="179"/>
                </a:lnTo>
                <a:cubicBezTo>
                  <a:pt x="0" y="142"/>
                  <a:pt x="11" y="108"/>
                  <a:pt x="34" y="78"/>
                </a:cubicBezTo>
                <a:cubicBezTo>
                  <a:pt x="38" y="72"/>
                  <a:pt x="44" y="65"/>
                  <a:pt x="51" y="59"/>
                </a:cubicBezTo>
                <a:cubicBezTo>
                  <a:pt x="58" y="53"/>
                  <a:pt x="67" y="45"/>
                  <a:pt x="80" y="36"/>
                </a:cubicBezTo>
                <a:cubicBezTo>
                  <a:pt x="92" y="27"/>
                  <a:pt x="109" y="19"/>
                  <a:pt x="130" y="13"/>
                </a:cubicBezTo>
                <a:cubicBezTo>
                  <a:pt x="149" y="7"/>
                  <a:pt x="170" y="3"/>
                  <a:pt x="192" y="1"/>
                </a:cubicBezTo>
                <a:cubicBezTo>
                  <a:pt x="193" y="1"/>
                  <a:pt x="198" y="1"/>
                  <a:pt x="207" y="1"/>
                </a:cubicBezTo>
                <a:cubicBezTo>
                  <a:pt x="216" y="1"/>
                  <a:pt x="224" y="1"/>
                  <a:pt x="230" y="0"/>
                </a:cubicBezTo>
                <a:cubicBezTo>
                  <a:pt x="253" y="0"/>
                  <a:pt x="267" y="2"/>
                  <a:pt x="270" y="4"/>
                </a:cubicBezTo>
                <a:cubicBezTo>
                  <a:pt x="274" y="8"/>
                  <a:pt x="276" y="13"/>
                  <a:pt x="276" y="19"/>
                </a:cubicBezTo>
                <a:cubicBezTo>
                  <a:pt x="274" y="30"/>
                  <a:pt x="268" y="38"/>
                  <a:pt x="258" y="42"/>
                </a:cubicBezTo>
                <a:lnTo>
                  <a:pt x="226" y="42"/>
                </a:lnTo>
                <a:cubicBezTo>
                  <a:pt x="194" y="43"/>
                  <a:pt x="172" y="46"/>
                  <a:pt x="159" y="51"/>
                </a:cubicBezTo>
                <a:cubicBezTo>
                  <a:pt x="138" y="60"/>
                  <a:pt x="122" y="77"/>
                  <a:pt x="112" y="102"/>
                </a:cubicBezTo>
                <a:cubicBezTo>
                  <a:pt x="107" y="111"/>
                  <a:pt x="105" y="117"/>
                  <a:pt x="105" y="119"/>
                </a:cubicBezTo>
                <a:cubicBezTo>
                  <a:pt x="105" y="120"/>
                  <a:pt x="127" y="120"/>
                  <a:pt x="168" y="120"/>
                </a:cubicBezTo>
                <a:cubicBezTo>
                  <a:pt x="174" y="120"/>
                  <a:pt x="182" y="120"/>
                  <a:pt x="191" y="120"/>
                </a:cubicBezTo>
                <a:cubicBezTo>
                  <a:pt x="200" y="120"/>
                  <a:pt x="206" y="120"/>
                  <a:pt x="210" y="119"/>
                </a:cubicBezTo>
                <a:cubicBezTo>
                  <a:pt x="224" y="119"/>
                  <a:pt x="233" y="121"/>
                  <a:pt x="238" y="123"/>
                </a:cubicBezTo>
                <a:cubicBezTo>
                  <a:pt x="243" y="125"/>
                  <a:pt x="245" y="130"/>
                  <a:pt x="246" y="138"/>
                </a:cubicBezTo>
                <a:cubicBezTo>
                  <a:pt x="246" y="150"/>
                  <a:pt x="240" y="158"/>
                  <a:pt x="228" y="161"/>
                </a:cubicBezTo>
                <a:cubicBezTo>
                  <a:pt x="226" y="162"/>
                  <a:pt x="203" y="162"/>
                  <a:pt x="160" y="162"/>
                </a:cubicBezTo>
                <a:cubicBezTo>
                  <a:pt x="117" y="162"/>
                  <a:pt x="94" y="162"/>
                  <a:pt x="94" y="163"/>
                </a:cubicBezTo>
                <a:cubicBezTo>
                  <a:pt x="90" y="176"/>
                  <a:pt x="88" y="191"/>
                  <a:pt x="88" y="207"/>
                </a:cubicBezTo>
                <a:cubicBezTo>
                  <a:pt x="88" y="231"/>
                  <a:pt x="96" y="248"/>
                  <a:pt x="112" y="258"/>
                </a:cubicBezTo>
                <a:cubicBezTo>
                  <a:pt x="127" y="268"/>
                  <a:pt x="146" y="273"/>
                  <a:pt x="169" y="273"/>
                </a:cubicBezTo>
                <a:cubicBezTo>
                  <a:pt x="170" y="273"/>
                  <a:pt x="172" y="273"/>
                  <a:pt x="174" y="273"/>
                </a:cubicBezTo>
                <a:cubicBezTo>
                  <a:pt x="176" y="273"/>
                  <a:pt x="178" y="272"/>
                  <a:pt x="179" y="272"/>
                </a:cubicBezTo>
                <a:cubicBezTo>
                  <a:pt x="192" y="270"/>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3" name=""/>
          <p:cNvSpPr/>
          <p:nvPr/>
        </p:nvSpPr>
        <p:spPr>
          <a:xfrm>
            <a:off x="5320080" y="4425480"/>
            <a:ext cx="149040" cy="10080"/>
          </a:xfrm>
          <a:custGeom>
            <a:avLst/>
            <a:gdLst/>
            <a:ahLst/>
            <a:rect l="0" t="0" r="r" b="b"/>
            <a:pathLst>
              <a:path w="414" h="28">
                <a:moveTo>
                  <a:pt x="10" y="0"/>
                </a:moveTo>
                <a:lnTo>
                  <a:pt x="404" y="0"/>
                </a:lnTo>
                <a:cubicBezTo>
                  <a:pt x="410" y="4"/>
                  <a:pt x="414" y="9"/>
                  <a:pt x="414" y="15"/>
                </a:cubicBezTo>
                <a:cubicBezTo>
                  <a:pt x="414" y="20"/>
                  <a:pt x="410" y="24"/>
                  <a:pt x="404" y="28"/>
                </a:cubicBezTo>
                <a:lnTo>
                  <a:pt x="10" y="28"/>
                </a:lnTo>
                <a:cubicBezTo>
                  <a:pt x="3" y="25"/>
                  <a:pt x="0" y="20"/>
                  <a:pt x="0" y="15"/>
                </a:cubicBezTo>
                <a:cubicBezTo>
                  <a:pt x="0" y="9"/>
                  <a:pt x="3" y="3"/>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4" name=""/>
          <p:cNvSpPr/>
          <p:nvPr/>
        </p:nvSpPr>
        <p:spPr>
          <a:xfrm>
            <a:off x="5554080" y="4383000"/>
            <a:ext cx="99000" cy="110160"/>
          </a:xfrm>
          <a:custGeom>
            <a:avLst/>
            <a:gdLst/>
            <a:ahLst/>
            <a:rect l="0" t="0" r="r" b="b"/>
            <a:pathLst>
              <a:path w="275" h="306">
                <a:moveTo>
                  <a:pt x="252" y="241"/>
                </a:moveTo>
                <a:cubicBezTo>
                  <a:pt x="255" y="241"/>
                  <a:pt x="259" y="245"/>
                  <a:pt x="261" y="252"/>
                </a:cubicBezTo>
                <a:cubicBezTo>
                  <a:pt x="264" y="258"/>
                  <a:pt x="266" y="265"/>
                  <a:pt x="266" y="271"/>
                </a:cubicBezTo>
                <a:cubicBezTo>
                  <a:pt x="266" y="272"/>
                  <a:pt x="266" y="274"/>
                  <a:pt x="265" y="275"/>
                </a:cubicBezTo>
                <a:cubicBezTo>
                  <a:pt x="264" y="277"/>
                  <a:pt x="261" y="279"/>
                  <a:pt x="255" y="282"/>
                </a:cubicBezTo>
                <a:cubicBezTo>
                  <a:pt x="250" y="285"/>
                  <a:pt x="241" y="289"/>
                  <a:pt x="228" y="294"/>
                </a:cubicBezTo>
                <a:cubicBezTo>
                  <a:pt x="215" y="299"/>
                  <a:pt x="202" y="303"/>
                  <a:pt x="189" y="305"/>
                </a:cubicBezTo>
                <a:cubicBezTo>
                  <a:pt x="184" y="306"/>
                  <a:pt x="175" y="306"/>
                  <a:pt x="161" y="306"/>
                </a:cubicBezTo>
                <a:cubicBezTo>
                  <a:pt x="132" y="306"/>
                  <a:pt x="106" y="303"/>
                  <a:pt x="85" y="295"/>
                </a:cubicBezTo>
                <a:cubicBezTo>
                  <a:pt x="63" y="287"/>
                  <a:pt x="45" y="277"/>
                  <a:pt x="34" y="265"/>
                </a:cubicBezTo>
                <a:cubicBezTo>
                  <a:pt x="22" y="253"/>
                  <a:pt x="13" y="240"/>
                  <a:pt x="8" y="227"/>
                </a:cubicBezTo>
                <a:cubicBezTo>
                  <a:pt x="3" y="214"/>
                  <a:pt x="0" y="201"/>
                  <a:pt x="0" y="189"/>
                </a:cubicBezTo>
                <a:lnTo>
                  <a:pt x="0" y="179"/>
                </a:lnTo>
                <a:cubicBezTo>
                  <a:pt x="0" y="142"/>
                  <a:pt x="11" y="108"/>
                  <a:pt x="34" y="78"/>
                </a:cubicBezTo>
                <a:cubicBezTo>
                  <a:pt x="38" y="72"/>
                  <a:pt x="44" y="65"/>
                  <a:pt x="51" y="59"/>
                </a:cubicBezTo>
                <a:cubicBezTo>
                  <a:pt x="58" y="53"/>
                  <a:pt x="68" y="45"/>
                  <a:pt x="81" y="36"/>
                </a:cubicBezTo>
                <a:cubicBezTo>
                  <a:pt x="93" y="27"/>
                  <a:pt x="109" y="19"/>
                  <a:pt x="129" y="13"/>
                </a:cubicBezTo>
                <a:cubicBezTo>
                  <a:pt x="149" y="7"/>
                  <a:pt x="170" y="3"/>
                  <a:pt x="192" y="1"/>
                </a:cubicBezTo>
                <a:cubicBezTo>
                  <a:pt x="193" y="1"/>
                  <a:pt x="197" y="1"/>
                  <a:pt x="206" y="1"/>
                </a:cubicBezTo>
                <a:cubicBezTo>
                  <a:pt x="215" y="1"/>
                  <a:pt x="223" y="1"/>
                  <a:pt x="230" y="0"/>
                </a:cubicBezTo>
                <a:cubicBezTo>
                  <a:pt x="253" y="0"/>
                  <a:pt x="266" y="2"/>
                  <a:pt x="270" y="4"/>
                </a:cubicBezTo>
                <a:cubicBezTo>
                  <a:pt x="274" y="8"/>
                  <a:pt x="275" y="13"/>
                  <a:pt x="275" y="19"/>
                </a:cubicBezTo>
                <a:cubicBezTo>
                  <a:pt x="274" y="30"/>
                  <a:pt x="268" y="38"/>
                  <a:pt x="258" y="42"/>
                </a:cubicBezTo>
                <a:lnTo>
                  <a:pt x="225" y="42"/>
                </a:lnTo>
                <a:cubicBezTo>
                  <a:pt x="194" y="43"/>
                  <a:pt x="172" y="46"/>
                  <a:pt x="159" y="51"/>
                </a:cubicBezTo>
                <a:cubicBezTo>
                  <a:pt x="137" y="60"/>
                  <a:pt x="122" y="77"/>
                  <a:pt x="112" y="102"/>
                </a:cubicBezTo>
                <a:cubicBezTo>
                  <a:pt x="108" y="111"/>
                  <a:pt x="106" y="117"/>
                  <a:pt x="106" y="119"/>
                </a:cubicBezTo>
                <a:cubicBezTo>
                  <a:pt x="106" y="120"/>
                  <a:pt x="126" y="120"/>
                  <a:pt x="168" y="120"/>
                </a:cubicBezTo>
                <a:cubicBezTo>
                  <a:pt x="174" y="120"/>
                  <a:pt x="182" y="120"/>
                  <a:pt x="191" y="120"/>
                </a:cubicBezTo>
                <a:cubicBezTo>
                  <a:pt x="200" y="120"/>
                  <a:pt x="206" y="120"/>
                  <a:pt x="210" y="119"/>
                </a:cubicBezTo>
                <a:cubicBezTo>
                  <a:pt x="223" y="119"/>
                  <a:pt x="233" y="121"/>
                  <a:pt x="238" y="123"/>
                </a:cubicBezTo>
                <a:cubicBezTo>
                  <a:pt x="243" y="125"/>
                  <a:pt x="245" y="130"/>
                  <a:pt x="246" y="138"/>
                </a:cubicBezTo>
                <a:cubicBezTo>
                  <a:pt x="246" y="150"/>
                  <a:pt x="240" y="158"/>
                  <a:pt x="228" y="161"/>
                </a:cubicBezTo>
                <a:cubicBezTo>
                  <a:pt x="226" y="162"/>
                  <a:pt x="203" y="162"/>
                  <a:pt x="160" y="162"/>
                </a:cubicBezTo>
                <a:cubicBezTo>
                  <a:pt x="116" y="162"/>
                  <a:pt x="95" y="162"/>
                  <a:pt x="95" y="163"/>
                </a:cubicBezTo>
                <a:cubicBezTo>
                  <a:pt x="91" y="176"/>
                  <a:pt x="89" y="191"/>
                  <a:pt x="89" y="207"/>
                </a:cubicBezTo>
                <a:cubicBezTo>
                  <a:pt x="89" y="231"/>
                  <a:pt x="96" y="248"/>
                  <a:pt x="112" y="258"/>
                </a:cubicBezTo>
                <a:cubicBezTo>
                  <a:pt x="127" y="268"/>
                  <a:pt x="146" y="273"/>
                  <a:pt x="169" y="273"/>
                </a:cubicBezTo>
                <a:cubicBezTo>
                  <a:pt x="170" y="273"/>
                  <a:pt x="172" y="273"/>
                  <a:pt x="174" y="273"/>
                </a:cubicBezTo>
                <a:cubicBezTo>
                  <a:pt x="176" y="273"/>
                  <a:pt x="178" y="272"/>
                  <a:pt x="179" y="272"/>
                </a:cubicBezTo>
                <a:cubicBezTo>
                  <a:pt x="192" y="270"/>
                  <a:pt x="207" y="264"/>
                  <a:pt x="223" y="255"/>
                </a:cubicBezTo>
                <a:cubicBezTo>
                  <a:pt x="238"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5" name=""/>
          <p:cNvSpPr/>
          <p:nvPr/>
        </p:nvSpPr>
        <p:spPr>
          <a:xfrm>
            <a:off x="5675040" y="4406400"/>
            <a:ext cx="73800" cy="123480"/>
          </a:xfrm>
          <a:custGeom>
            <a:avLst/>
            <a:gdLst/>
            <a:ahLst/>
            <a:rect l="0" t="0" r="r" b="b"/>
            <a:pathLst>
              <a:path w="205" h="343">
                <a:moveTo>
                  <a:pt x="0" y="243"/>
                </a:moveTo>
                <a:cubicBezTo>
                  <a:pt x="0" y="210"/>
                  <a:pt x="6" y="175"/>
                  <a:pt x="19" y="139"/>
                </a:cubicBezTo>
                <a:cubicBezTo>
                  <a:pt x="31" y="103"/>
                  <a:pt x="49" y="72"/>
                  <a:pt x="70" y="45"/>
                </a:cubicBezTo>
                <a:cubicBezTo>
                  <a:pt x="92" y="19"/>
                  <a:pt x="114" y="4"/>
                  <a:pt x="137" y="0"/>
                </a:cubicBezTo>
                <a:cubicBezTo>
                  <a:pt x="137" y="0"/>
                  <a:pt x="138" y="0"/>
                  <a:pt x="141" y="0"/>
                </a:cubicBezTo>
                <a:cubicBezTo>
                  <a:pt x="143" y="0"/>
                  <a:pt x="145" y="0"/>
                  <a:pt x="146" y="0"/>
                </a:cubicBezTo>
                <a:cubicBezTo>
                  <a:pt x="163" y="1"/>
                  <a:pt x="177" y="9"/>
                  <a:pt x="186" y="23"/>
                </a:cubicBezTo>
                <a:cubicBezTo>
                  <a:pt x="199" y="43"/>
                  <a:pt x="205" y="68"/>
                  <a:pt x="205" y="100"/>
                </a:cubicBezTo>
                <a:cubicBezTo>
                  <a:pt x="205" y="137"/>
                  <a:pt x="198" y="174"/>
                  <a:pt x="184" y="213"/>
                </a:cubicBezTo>
                <a:cubicBezTo>
                  <a:pt x="169" y="251"/>
                  <a:pt x="151" y="282"/>
                  <a:pt x="129" y="307"/>
                </a:cubicBezTo>
                <a:cubicBezTo>
                  <a:pt x="106" y="331"/>
                  <a:pt x="85" y="343"/>
                  <a:pt x="64" y="343"/>
                </a:cubicBezTo>
                <a:lnTo>
                  <a:pt x="61" y="343"/>
                </a:lnTo>
                <a:cubicBezTo>
                  <a:pt x="50" y="343"/>
                  <a:pt x="39" y="340"/>
                  <a:pt x="30" y="333"/>
                </a:cubicBezTo>
                <a:cubicBezTo>
                  <a:pt x="22" y="327"/>
                  <a:pt x="16" y="319"/>
                  <a:pt x="12" y="308"/>
                </a:cubicBezTo>
                <a:cubicBezTo>
                  <a:pt x="8" y="298"/>
                  <a:pt x="5" y="287"/>
                  <a:pt x="3" y="276"/>
                </a:cubicBezTo>
                <a:cubicBezTo>
                  <a:pt x="1" y="265"/>
                  <a:pt x="0" y="254"/>
                  <a:pt x="0" y="243"/>
                </a:cubicBezTo>
                <a:moveTo>
                  <a:pt x="167" y="66"/>
                </a:moveTo>
                <a:cubicBezTo>
                  <a:pt x="167" y="34"/>
                  <a:pt x="159" y="18"/>
                  <a:pt x="142" y="18"/>
                </a:cubicBezTo>
                <a:cubicBezTo>
                  <a:pt x="130" y="18"/>
                  <a:pt x="119" y="25"/>
                  <a:pt x="108" y="39"/>
                </a:cubicBezTo>
                <a:cubicBezTo>
                  <a:pt x="98" y="54"/>
                  <a:pt x="89" y="70"/>
                  <a:pt x="82" y="88"/>
                </a:cubicBezTo>
                <a:cubicBezTo>
                  <a:pt x="75" y="106"/>
                  <a:pt x="69" y="122"/>
                  <a:pt x="65" y="136"/>
                </a:cubicBezTo>
                <a:cubicBezTo>
                  <a:pt x="62" y="150"/>
                  <a:pt x="60" y="158"/>
                  <a:pt x="59" y="160"/>
                </a:cubicBezTo>
                <a:cubicBezTo>
                  <a:pt x="75" y="160"/>
                  <a:pt x="90" y="160"/>
                  <a:pt x="106" y="160"/>
                </a:cubicBezTo>
                <a:lnTo>
                  <a:pt x="152" y="160"/>
                </a:lnTo>
                <a:cubicBezTo>
                  <a:pt x="152" y="159"/>
                  <a:pt x="154" y="154"/>
                  <a:pt x="156" y="144"/>
                </a:cubicBezTo>
                <a:cubicBezTo>
                  <a:pt x="158" y="134"/>
                  <a:pt x="161" y="121"/>
                  <a:pt x="163" y="106"/>
                </a:cubicBezTo>
                <a:cubicBezTo>
                  <a:pt x="166" y="90"/>
                  <a:pt x="168" y="77"/>
                  <a:pt x="167" y="66"/>
                </a:cubicBezTo>
                <a:moveTo>
                  <a:pt x="37" y="275"/>
                </a:moveTo>
                <a:cubicBezTo>
                  <a:pt x="37" y="309"/>
                  <a:pt x="47" y="326"/>
                  <a:pt x="64" y="326"/>
                </a:cubicBezTo>
                <a:cubicBezTo>
                  <a:pt x="68" y="326"/>
                  <a:pt x="73" y="324"/>
                  <a:pt x="79" y="321"/>
                </a:cubicBezTo>
                <a:cubicBezTo>
                  <a:pt x="84" y="318"/>
                  <a:pt x="91" y="312"/>
                  <a:pt x="98" y="303"/>
                </a:cubicBezTo>
                <a:cubicBezTo>
                  <a:pt x="106" y="294"/>
                  <a:pt x="114" y="280"/>
                  <a:pt x="121" y="261"/>
                </a:cubicBezTo>
                <a:cubicBezTo>
                  <a:pt x="129" y="242"/>
                  <a:pt x="137" y="219"/>
                  <a:pt x="144" y="190"/>
                </a:cubicBezTo>
                <a:lnTo>
                  <a:pt x="147" y="182"/>
                </a:lnTo>
                <a:lnTo>
                  <a:pt x="53" y="182"/>
                </a:lnTo>
                <a:cubicBezTo>
                  <a:pt x="53" y="183"/>
                  <a:pt x="52" y="189"/>
                  <a:pt x="49" y="200"/>
                </a:cubicBezTo>
                <a:cubicBezTo>
                  <a:pt x="45" y="213"/>
                  <a:pt x="43" y="225"/>
                  <a:pt x="41" y="239"/>
                </a:cubicBezTo>
                <a:cubicBezTo>
                  <a:pt x="38" y="252"/>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6" name=""/>
          <p:cNvSpPr/>
          <p:nvPr/>
        </p:nvSpPr>
        <p:spPr>
          <a:xfrm>
            <a:off x="5794200" y="4308480"/>
            <a:ext cx="57600" cy="244080"/>
          </a:xfrm>
          <a:custGeom>
            <a:avLst/>
            <a:gdLst/>
            <a:ahLst/>
            <a:rect l="0" t="0" r="r" b="b"/>
            <a:pathLst>
              <a:path w="160" h="678">
                <a:moveTo>
                  <a:pt x="0" y="10"/>
                </a:moveTo>
                <a:cubicBezTo>
                  <a:pt x="3" y="3"/>
                  <a:pt x="7" y="0"/>
                  <a:pt x="14" y="0"/>
                </a:cubicBezTo>
                <a:cubicBezTo>
                  <a:pt x="19" y="0"/>
                  <a:pt x="23" y="3"/>
                  <a:pt x="25" y="8"/>
                </a:cubicBezTo>
                <a:cubicBezTo>
                  <a:pt x="26" y="10"/>
                  <a:pt x="27" y="120"/>
                  <a:pt x="27" y="339"/>
                </a:cubicBezTo>
                <a:cubicBezTo>
                  <a:pt x="27" y="558"/>
                  <a:pt x="26" y="669"/>
                  <a:pt x="25" y="670"/>
                </a:cubicBezTo>
                <a:cubicBezTo>
                  <a:pt x="23" y="675"/>
                  <a:pt x="19" y="678"/>
                  <a:pt x="13" y="678"/>
                </a:cubicBezTo>
                <a:cubicBezTo>
                  <a:pt x="10" y="678"/>
                  <a:pt x="6" y="676"/>
                  <a:pt x="4" y="674"/>
                </a:cubicBezTo>
                <a:lnTo>
                  <a:pt x="3" y="673"/>
                </a:lnTo>
                <a:cubicBezTo>
                  <a:pt x="1" y="672"/>
                  <a:pt x="0" y="658"/>
                  <a:pt x="0" y="630"/>
                </a:cubicBezTo>
                <a:cubicBezTo>
                  <a:pt x="0" y="602"/>
                  <a:pt x="0" y="504"/>
                  <a:pt x="0" y="339"/>
                </a:cubicBezTo>
                <a:cubicBezTo>
                  <a:pt x="0" y="122"/>
                  <a:pt x="0" y="12"/>
                  <a:pt x="0" y="10"/>
                </a:cubicBezTo>
                <a:moveTo>
                  <a:pt x="134" y="8"/>
                </a:moveTo>
                <a:cubicBezTo>
                  <a:pt x="136" y="3"/>
                  <a:pt x="140" y="0"/>
                  <a:pt x="145" y="0"/>
                </a:cubicBezTo>
                <a:cubicBezTo>
                  <a:pt x="149" y="0"/>
                  <a:pt x="152" y="2"/>
                  <a:pt x="156" y="4"/>
                </a:cubicBezTo>
                <a:lnTo>
                  <a:pt x="156" y="5"/>
                </a:lnTo>
                <a:cubicBezTo>
                  <a:pt x="158" y="6"/>
                  <a:pt x="159" y="20"/>
                  <a:pt x="159" y="48"/>
                </a:cubicBezTo>
                <a:cubicBezTo>
                  <a:pt x="159" y="76"/>
                  <a:pt x="159" y="173"/>
                  <a:pt x="160" y="339"/>
                </a:cubicBezTo>
                <a:cubicBezTo>
                  <a:pt x="160" y="504"/>
                  <a:pt x="160" y="602"/>
                  <a:pt x="160" y="629"/>
                </a:cubicBezTo>
                <a:cubicBezTo>
                  <a:pt x="159" y="657"/>
                  <a:pt x="158" y="671"/>
                  <a:pt x="156" y="673"/>
                </a:cubicBezTo>
                <a:lnTo>
                  <a:pt x="156" y="674"/>
                </a:lnTo>
                <a:cubicBezTo>
                  <a:pt x="153" y="676"/>
                  <a:pt x="150" y="678"/>
                  <a:pt x="146" y="678"/>
                </a:cubicBezTo>
                <a:cubicBezTo>
                  <a:pt x="141" y="678"/>
                  <a:pt x="137" y="675"/>
                  <a:pt x="134" y="670"/>
                </a:cubicBezTo>
                <a:cubicBezTo>
                  <a:pt x="133" y="669"/>
                  <a:pt x="133" y="558"/>
                  <a:pt x="133" y="339"/>
                </a:cubicBezTo>
                <a:cubicBezTo>
                  <a:pt x="133" y="120"/>
                  <a:pt x="133" y="10"/>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7" name=""/>
          <p:cNvSpPr/>
          <p:nvPr/>
        </p:nvSpPr>
        <p:spPr>
          <a:xfrm>
            <a:off x="5900400" y="4260240"/>
            <a:ext cx="69120" cy="115200"/>
          </a:xfrm>
          <a:custGeom>
            <a:avLst/>
            <a:gdLst/>
            <a:ahLst/>
            <a:rect l="0" t="0" r="r" b="b"/>
            <a:pathLst>
              <a:path w="192" h="320">
                <a:moveTo>
                  <a:pt x="28" y="115"/>
                </a:moveTo>
                <a:cubicBezTo>
                  <a:pt x="19" y="115"/>
                  <a:pt x="13" y="112"/>
                  <a:pt x="8" y="106"/>
                </a:cubicBezTo>
                <a:cubicBezTo>
                  <a:pt x="2" y="100"/>
                  <a:pt x="0" y="93"/>
                  <a:pt x="0" y="84"/>
                </a:cubicBezTo>
                <a:cubicBezTo>
                  <a:pt x="0" y="61"/>
                  <a:pt x="8" y="42"/>
                  <a:pt x="25" y="25"/>
                </a:cubicBezTo>
                <a:cubicBezTo>
                  <a:pt x="42" y="9"/>
                  <a:pt x="64" y="0"/>
                  <a:pt x="89" y="0"/>
                </a:cubicBezTo>
                <a:cubicBezTo>
                  <a:pt x="118" y="0"/>
                  <a:pt x="143" y="9"/>
                  <a:pt x="162" y="27"/>
                </a:cubicBezTo>
                <a:cubicBezTo>
                  <a:pt x="182" y="45"/>
                  <a:pt x="191" y="68"/>
                  <a:pt x="192" y="98"/>
                </a:cubicBezTo>
                <a:cubicBezTo>
                  <a:pt x="192" y="111"/>
                  <a:pt x="189" y="124"/>
                  <a:pt x="182" y="137"/>
                </a:cubicBezTo>
                <a:cubicBezTo>
                  <a:pt x="176" y="149"/>
                  <a:pt x="168" y="160"/>
                  <a:pt x="159" y="169"/>
                </a:cubicBezTo>
                <a:cubicBezTo>
                  <a:pt x="150" y="179"/>
                  <a:pt x="138" y="190"/>
                  <a:pt x="121" y="205"/>
                </a:cubicBezTo>
                <a:cubicBezTo>
                  <a:pt x="109" y="215"/>
                  <a:pt x="94" y="229"/>
                  <a:pt x="73" y="249"/>
                </a:cubicBezTo>
                <a:lnTo>
                  <a:pt x="44" y="275"/>
                </a:lnTo>
                <a:lnTo>
                  <a:pt x="81" y="276"/>
                </a:lnTo>
                <a:cubicBezTo>
                  <a:pt x="131" y="276"/>
                  <a:pt x="158" y="275"/>
                  <a:pt x="161" y="274"/>
                </a:cubicBezTo>
                <a:cubicBezTo>
                  <a:pt x="163" y="273"/>
                  <a:pt x="167" y="259"/>
                  <a:pt x="173" y="231"/>
                </a:cubicBezTo>
                <a:lnTo>
                  <a:pt x="173" y="230"/>
                </a:lnTo>
                <a:lnTo>
                  <a:pt x="192" y="230"/>
                </a:lnTo>
                <a:lnTo>
                  <a:pt x="192" y="231"/>
                </a:lnTo>
                <a:cubicBezTo>
                  <a:pt x="191" y="232"/>
                  <a:pt x="189" y="246"/>
                  <a:pt x="185" y="274"/>
                </a:cubicBezTo>
                <a:cubicBezTo>
                  <a:pt x="182" y="303"/>
                  <a:pt x="179" y="317"/>
                  <a:pt x="178" y="318"/>
                </a:cubicBezTo>
                <a:lnTo>
                  <a:pt x="178" y="320"/>
                </a:lnTo>
                <a:lnTo>
                  <a:pt x="0" y="320"/>
                </a:lnTo>
                <a:lnTo>
                  <a:pt x="0" y="311"/>
                </a:lnTo>
                <a:lnTo>
                  <a:pt x="0" y="305"/>
                </a:lnTo>
                <a:cubicBezTo>
                  <a:pt x="0" y="303"/>
                  <a:pt x="1" y="300"/>
                  <a:pt x="3" y="298"/>
                </a:cubicBezTo>
                <a:cubicBezTo>
                  <a:pt x="5" y="295"/>
                  <a:pt x="9" y="290"/>
                  <a:pt x="17" y="281"/>
                </a:cubicBezTo>
                <a:cubicBezTo>
                  <a:pt x="26" y="271"/>
                  <a:pt x="34" y="262"/>
                  <a:pt x="41" y="254"/>
                </a:cubicBezTo>
                <a:cubicBezTo>
                  <a:pt x="44" y="251"/>
                  <a:pt x="50" y="245"/>
                  <a:pt x="58" y="237"/>
                </a:cubicBezTo>
                <a:cubicBezTo>
                  <a:pt x="66" y="228"/>
                  <a:pt x="72" y="222"/>
                  <a:pt x="75" y="219"/>
                </a:cubicBezTo>
                <a:cubicBezTo>
                  <a:pt x="77" y="216"/>
                  <a:pt x="82" y="211"/>
                  <a:pt x="88" y="203"/>
                </a:cubicBezTo>
                <a:cubicBezTo>
                  <a:pt x="95" y="196"/>
                  <a:pt x="99" y="190"/>
                  <a:pt x="102" y="187"/>
                </a:cubicBezTo>
                <a:cubicBezTo>
                  <a:pt x="104" y="183"/>
                  <a:pt x="108" y="179"/>
                  <a:pt x="113" y="173"/>
                </a:cubicBezTo>
                <a:cubicBezTo>
                  <a:pt x="118" y="167"/>
                  <a:pt x="121" y="161"/>
                  <a:pt x="123" y="157"/>
                </a:cubicBezTo>
                <a:cubicBezTo>
                  <a:pt x="125" y="153"/>
                  <a:pt x="127" y="149"/>
                  <a:pt x="130" y="143"/>
                </a:cubicBezTo>
                <a:cubicBezTo>
                  <a:pt x="133" y="138"/>
                  <a:pt x="135" y="133"/>
                  <a:pt x="136" y="128"/>
                </a:cubicBezTo>
                <a:cubicBezTo>
                  <a:pt x="138" y="123"/>
                  <a:pt x="139" y="118"/>
                  <a:pt x="140" y="114"/>
                </a:cubicBezTo>
                <a:cubicBezTo>
                  <a:pt x="141" y="109"/>
                  <a:pt x="141" y="104"/>
                  <a:pt x="141" y="98"/>
                </a:cubicBezTo>
                <a:cubicBezTo>
                  <a:pt x="141" y="77"/>
                  <a:pt x="136" y="60"/>
                  <a:pt x="125" y="45"/>
                </a:cubicBezTo>
                <a:cubicBezTo>
                  <a:pt x="114" y="30"/>
                  <a:pt x="98" y="23"/>
                  <a:pt x="78" y="23"/>
                </a:cubicBezTo>
                <a:cubicBezTo>
                  <a:pt x="68" y="23"/>
                  <a:pt x="59" y="26"/>
                  <a:pt x="51" y="31"/>
                </a:cubicBezTo>
                <a:cubicBezTo>
                  <a:pt x="42" y="36"/>
                  <a:pt x="36" y="42"/>
                  <a:pt x="33" y="47"/>
                </a:cubicBezTo>
                <a:cubicBezTo>
                  <a:pt x="30" y="52"/>
                  <a:pt x="28" y="55"/>
                  <a:pt x="28" y="56"/>
                </a:cubicBezTo>
                <a:cubicBezTo>
                  <a:pt x="28" y="56"/>
                  <a:pt x="29" y="56"/>
                  <a:pt x="30" y="56"/>
                </a:cubicBezTo>
                <a:cubicBezTo>
                  <a:pt x="36" y="56"/>
                  <a:pt x="42" y="59"/>
                  <a:pt x="49" y="63"/>
                </a:cubicBezTo>
                <a:cubicBezTo>
                  <a:pt x="55" y="67"/>
                  <a:pt x="58" y="75"/>
                  <a:pt x="58" y="85"/>
                </a:cubicBezTo>
                <a:cubicBezTo>
                  <a:pt x="58" y="94"/>
                  <a:pt x="56" y="101"/>
                  <a:pt x="51" y="106"/>
                </a:cubicBezTo>
                <a:cubicBezTo>
                  <a:pt x="46" y="112"/>
                  <a:pt x="37" y="114"/>
                  <a:pt x="28" y="11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8" name=""/>
          <p:cNvSpPr/>
          <p:nvPr/>
        </p:nvSpPr>
        <p:spPr>
          <a:xfrm>
            <a:off x="11400840" y="3069360"/>
            <a:ext cx="58320" cy="243720"/>
          </a:xfrm>
          <a:custGeom>
            <a:avLst/>
            <a:gdLst/>
            <a:ahLst/>
            <a:rect l="0" t="0" r="r" b="b"/>
            <a:pathLst>
              <a:path w="162" h="677">
                <a:moveTo>
                  <a:pt x="0" y="338"/>
                </a:moveTo>
                <a:cubicBezTo>
                  <a:pt x="0" y="307"/>
                  <a:pt x="2" y="278"/>
                  <a:pt x="6" y="250"/>
                </a:cubicBezTo>
                <a:cubicBezTo>
                  <a:pt x="11" y="222"/>
                  <a:pt x="16" y="197"/>
                  <a:pt x="22" y="177"/>
                </a:cubicBezTo>
                <a:cubicBezTo>
                  <a:pt x="28" y="157"/>
                  <a:pt x="36" y="137"/>
                  <a:pt x="47" y="118"/>
                </a:cubicBezTo>
                <a:cubicBezTo>
                  <a:pt x="58" y="98"/>
                  <a:pt x="66" y="83"/>
                  <a:pt x="73" y="72"/>
                </a:cubicBezTo>
                <a:cubicBezTo>
                  <a:pt x="79" y="62"/>
                  <a:pt x="89" y="50"/>
                  <a:pt x="101" y="37"/>
                </a:cubicBezTo>
                <a:cubicBezTo>
                  <a:pt x="114" y="25"/>
                  <a:pt x="121" y="17"/>
                  <a:pt x="123" y="14"/>
                </a:cubicBezTo>
                <a:cubicBezTo>
                  <a:pt x="126" y="11"/>
                  <a:pt x="132" y="7"/>
                  <a:pt x="141" y="0"/>
                </a:cubicBezTo>
                <a:lnTo>
                  <a:pt x="150" y="0"/>
                </a:lnTo>
                <a:lnTo>
                  <a:pt x="153" y="0"/>
                </a:lnTo>
                <a:cubicBezTo>
                  <a:pt x="159" y="0"/>
                  <a:pt x="162" y="2"/>
                  <a:pt x="162" y="6"/>
                </a:cubicBezTo>
                <a:cubicBezTo>
                  <a:pt x="162" y="7"/>
                  <a:pt x="159" y="12"/>
                  <a:pt x="151" y="20"/>
                </a:cubicBezTo>
                <a:cubicBezTo>
                  <a:pt x="143" y="28"/>
                  <a:pt x="134" y="40"/>
                  <a:pt x="122" y="56"/>
                </a:cubicBezTo>
                <a:cubicBezTo>
                  <a:pt x="111" y="72"/>
                  <a:pt x="100" y="91"/>
                  <a:pt x="89" y="114"/>
                </a:cubicBezTo>
                <a:cubicBezTo>
                  <a:pt x="78" y="137"/>
                  <a:pt x="68" y="168"/>
                  <a:pt x="61" y="208"/>
                </a:cubicBezTo>
                <a:cubicBezTo>
                  <a:pt x="53" y="247"/>
                  <a:pt x="49" y="290"/>
                  <a:pt x="49" y="338"/>
                </a:cubicBezTo>
                <a:cubicBezTo>
                  <a:pt x="49" y="386"/>
                  <a:pt x="53" y="429"/>
                  <a:pt x="61" y="468"/>
                </a:cubicBezTo>
                <a:cubicBezTo>
                  <a:pt x="68" y="507"/>
                  <a:pt x="77" y="538"/>
                  <a:pt x="88" y="562"/>
                </a:cubicBezTo>
                <a:cubicBezTo>
                  <a:pt x="99" y="586"/>
                  <a:pt x="110" y="606"/>
                  <a:pt x="121"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1" y="661"/>
                </a:lnTo>
                <a:cubicBezTo>
                  <a:pt x="79" y="623"/>
                  <a:pt x="48" y="574"/>
                  <a:pt x="29"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79" name=""/>
          <p:cNvSpPr/>
          <p:nvPr/>
        </p:nvSpPr>
        <p:spPr>
          <a:xfrm>
            <a:off x="11492640" y="3089880"/>
            <a:ext cx="84240" cy="162360"/>
          </a:xfrm>
          <a:custGeom>
            <a:avLst/>
            <a:gdLst/>
            <a:ahLst/>
            <a:rect l="0" t="0" r="r" b="b"/>
            <a:pathLst>
              <a:path w="234" h="451">
                <a:moveTo>
                  <a:pt x="88" y="59"/>
                </a:moveTo>
                <a:lnTo>
                  <a:pt x="80" y="63"/>
                </a:lnTo>
                <a:cubicBezTo>
                  <a:pt x="73" y="65"/>
                  <a:pt x="64" y="67"/>
                  <a:pt x="52" y="69"/>
                </a:cubicBezTo>
                <a:cubicBezTo>
                  <a:pt x="41" y="72"/>
                  <a:pt x="28" y="73"/>
                  <a:pt x="13" y="74"/>
                </a:cubicBezTo>
                <a:lnTo>
                  <a:pt x="0" y="74"/>
                </a:lnTo>
                <a:lnTo>
                  <a:pt x="0" y="43"/>
                </a:lnTo>
                <a:lnTo>
                  <a:pt x="13" y="43"/>
                </a:lnTo>
                <a:cubicBezTo>
                  <a:pt x="34" y="42"/>
                  <a:pt x="54" y="39"/>
                  <a:pt x="72" y="33"/>
                </a:cubicBezTo>
                <a:cubicBezTo>
                  <a:pt x="90" y="27"/>
                  <a:pt x="103" y="22"/>
                  <a:pt x="110" y="17"/>
                </a:cubicBezTo>
                <a:cubicBezTo>
                  <a:pt x="117" y="12"/>
                  <a:pt x="124" y="7"/>
                  <a:pt x="129" y="2"/>
                </a:cubicBezTo>
                <a:cubicBezTo>
                  <a:pt x="130" y="0"/>
                  <a:pt x="133" y="0"/>
                  <a:pt x="137" y="0"/>
                </a:cubicBezTo>
                <a:cubicBezTo>
                  <a:pt x="141" y="0"/>
                  <a:pt x="145" y="1"/>
                  <a:pt x="149" y="4"/>
                </a:cubicBezTo>
                <a:lnTo>
                  <a:pt x="149" y="207"/>
                </a:lnTo>
                <a:lnTo>
                  <a:pt x="149" y="410"/>
                </a:lnTo>
                <a:cubicBezTo>
                  <a:pt x="152" y="413"/>
                  <a:pt x="155" y="415"/>
                  <a:pt x="157" y="416"/>
                </a:cubicBezTo>
                <a:cubicBezTo>
                  <a:pt x="160" y="417"/>
                  <a:pt x="165" y="418"/>
                  <a:pt x="174" y="419"/>
                </a:cubicBezTo>
                <a:cubicBezTo>
                  <a:pt x="182" y="420"/>
                  <a:pt x="196" y="420"/>
                  <a:pt x="217" y="420"/>
                </a:cubicBezTo>
                <a:lnTo>
                  <a:pt x="234" y="420"/>
                </a:lnTo>
                <a:lnTo>
                  <a:pt x="234" y="451"/>
                </a:lnTo>
                <a:lnTo>
                  <a:pt x="227" y="451"/>
                </a:lnTo>
                <a:cubicBezTo>
                  <a:pt x="217" y="450"/>
                  <a:pt x="180" y="449"/>
                  <a:pt x="118" y="449"/>
                </a:cubicBezTo>
                <a:cubicBezTo>
                  <a:pt x="57" y="449"/>
                  <a:pt x="21" y="450"/>
                  <a:pt x="12" y="451"/>
                </a:cubicBezTo>
                <a:lnTo>
                  <a:pt x="4" y="451"/>
                </a:lnTo>
                <a:lnTo>
                  <a:pt x="4" y="420"/>
                </a:lnTo>
                <a:lnTo>
                  <a:pt x="21" y="420"/>
                </a:lnTo>
                <a:cubicBezTo>
                  <a:pt x="31" y="420"/>
                  <a:pt x="40" y="420"/>
                  <a:pt x="47" y="420"/>
                </a:cubicBezTo>
                <a:cubicBezTo>
                  <a:pt x="54" y="420"/>
                  <a:pt x="60" y="420"/>
                  <a:pt x="64" y="420"/>
                </a:cubicBezTo>
                <a:cubicBezTo>
                  <a:pt x="68" y="419"/>
                  <a:pt x="72" y="418"/>
                  <a:pt x="75" y="418"/>
                </a:cubicBezTo>
                <a:cubicBezTo>
                  <a:pt x="78" y="417"/>
                  <a:pt x="80" y="416"/>
                  <a:pt x="80" y="416"/>
                </a:cubicBezTo>
                <a:cubicBezTo>
                  <a:pt x="81" y="416"/>
                  <a:pt x="82" y="415"/>
                  <a:pt x="84" y="413"/>
                </a:cubicBezTo>
                <a:cubicBezTo>
                  <a:pt x="87" y="411"/>
                  <a:pt x="88" y="410"/>
                  <a:pt x="88" y="410"/>
                </a:cubicBezTo>
                <a:lnTo>
                  <a:pt x="88"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0" name=""/>
          <p:cNvSpPr/>
          <p:nvPr/>
        </p:nvSpPr>
        <p:spPr>
          <a:xfrm>
            <a:off x="11604600" y="3089880"/>
            <a:ext cx="101520" cy="168120"/>
          </a:xfrm>
          <a:custGeom>
            <a:avLst/>
            <a:gdLst/>
            <a:ahLst/>
            <a:rect l="0" t="0" r="r" b="b"/>
            <a:pathLst>
              <a:path w="282" h="467">
                <a:moveTo>
                  <a:pt x="57" y="138"/>
                </a:moveTo>
                <a:cubicBezTo>
                  <a:pt x="45" y="138"/>
                  <a:pt x="36" y="134"/>
                  <a:pt x="29" y="127"/>
                </a:cubicBezTo>
                <a:cubicBezTo>
                  <a:pt x="22" y="119"/>
                  <a:pt x="19" y="109"/>
                  <a:pt x="18" y="97"/>
                </a:cubicBezTo>
                <a:cubicBezTo>
                  <a:pt x="18" y="72"/>
                  <a:pt x="29" y="50"/>
                  <a:pt x="51" y="31"/>
                </a:cubicBezTo>
                <a:cubicBezTo>
                  <a:pt x="72" y="11"/>
                  <a:pt x="98" y="0"/>
                  <a:pt x="130" y="0"/>
                </a:cubicBezTo>
                <a:cubicBezTo>
                  <a:pt x="146" y="0"/>
                  <a:pt x="156" y="2"/>
                  <a:pt x="160" y="2"/>
                </a:cubicBezTo>
                <a:cubicBezTo>
                  <a:pt x="193" y="8"/>
                  <a:pt x="219" y="19"/>
                  <a:pt x="236" y="38"/>
                </a:cubicBezTo>
                <a:cubicBezTo>
                  <a:pt x="254" y="56"/>
                  <a:pt x="263" y="77"/>
                  <a:pt x="263" y="98"/>
                </a:cubicBezTo>
                <a:cubicBezTo>
                  <a:pt x="263" y="122"/>
                  <a:pt x="256" y="144"/>
                  <a:pt x="240" y="167"/>
                </a:cubicBezTo>
                <a:cubicBezTo>
                  <a:pt x="225" y="189"/>
                  <a:pt x="204" y="205"/>
                  <a:pt x="177" y="215"/>
                </a:cubicBezTo>
                <a:lnTo>
                  <a:pt x="175" y="216"/>
                </a:lnTo>
                <a:cubicBezTo>
                  <a:pt x="175" y="216"/>
                  <a:pt x="177" y="217"/>
                  <a:pt x="181" y="218"/>
                </a:cubicBezTo>
                <a:cubicBezTo>
                  <a:pt x="185" y="219"/>
                  <a:pt x="191" y="221"/>
                  <a:pt x="201" y="224"/>
                </a:cubicBezTo>
                <a:cubicBezTo>
                  <a:pt x="210" y="227"/>
                  <a:pt x="218" y="232"/>
                  <a:pt x="226" y="238"/>
                </a:cubicBezTo>
                <a:cubicBezTo>
                  <a:pt x="263" y="262"/>
                  <a:pt x="282" y="294"/>
                  <a:pt x="282" y="333"/>
                </a:cubicBezTo>
                <a:cubicBezTo>
                  <a:pt x="282" y="369"/>
                  <a:pt x="268" y="400"/>
                  <a:pt x="240" y="426"/>
                </a:cubicBezTo>
                <a:cubicBezTo>
                  <a:pt x="212" y="453"/>
                  <a:pt x="176" y="467"/>
                  <a:pt x="134" y="467"/>
                </a:cubicBezTo>
                <a:cubicBezTo>
                  <a:pt x="96" y="467"/>
                  <a:pt x="65" y="457"/>
                  <a:pt x="39" y="437"/>
                </a:cubicBezTo>
                <a:cubicBezTo>
                  <a:pt x="13" y="418"/>
                  <a:pt x="0" y="393"/>
                  <a:pt x="0" y="363"/>
                </a:cubicBezTo>
                <a:cubicBezTo>
                  <a:pt x="0" y="351"/>
                  <a:pt x="4" y="341"/>
                  <a:pt x="12" y="333"/>
                </a:cubicBezTo>
                <a:cubicBezTo>
                  <a:pt x="20" y="325"/>
                  <a:pt x="30" y="321"/>
                  <a:pt x="43" y="321"/>
                </a:cubicBezTo>
                <a:cubicBezTo>
                  <a:pt x="55" y="321"/>
                  <a:pt x="66" y="325"/>
                  <a:pt x="74" y="333"/>
                </a:cubicBezTo>
                <a:cubicBezTo>
                  <a:pt x="82" y="341"/>
                  <a:pt x="86" y="351"/>
                  <a:pt x="86" y="363"/>
                </a:cubicBezTo>
                <a:cubicBezTo>
                  <a:pt x="86" y="368"/>
                  <a:pt x="85" y="373"/>
                  <a:pt x="84" y="377"/>
                </a:cubicBezTo>
                <a:cubicBezTo>
                  <a:pt x="82" y="381"/>
                  <a:pt x="81" y="385"/>
                  <a:pt x="79" y="388"/>
                </a:cubicBezTo>
                <a:cubicBezTo>
                  <a:pt x="77" y="391"/>
                  <a:pt x="75" y="394"/>
                  <a:pt x="72" y="396"/>
                </a:cubicBezTo>
                <a:cubicBezTo>
                  <a:pt x="68" y="398"/>
                  <a:pt x="66" y="400"/>
                  <a:pt x="64" y="401"/>
                </a:cubicBezTo>
                <a:cubicBezTo>
                  <a:pt x="61" y="403"/>
                  <a:pt x="59" y="404"/>
                  <a:pt x="57" y="404"/>
                </a:cubicBezTo>
                <a:cubicBezTo>
                  <a:pt x="54" y="404"/>
                  <a:pt x="53" y="405"/>
                  <a:pt x="51" y="406"/>
                </a:cubicBezTo>
                <a:lnTo>
                  <a:pt x="49" y="407"/>
                </a:lnTo>
                <a:cubicBezTo>
                  <a:pt x="72" y="427"/>
                  <a:pt x="100" y="437"/>
                  <a:pt x="134" y="437"/>
                </a:cubicBezTo>
                <a:cubicBezTo>
                  <a:pt x="158" y="437"/>
                  <a:pt x="177" y="425"/>
                  <a:pt x="190" y="401"/>
                </a:cubicBezTo>
                <a:cubicBezTo>
                  <a:pt x="197" y="386"/>
                  <a:pt x="201" y="364"/>
                  <a:pt x="201" y="333"/>
                </a:cubicBezTo>
                <a:lnTo>
                  <a:pt x="201" y="319"/>
                </a:lnTo>
                <a:cubicBezTo>
                  <a:pt x="201" y="277"/>
                  <a:pt x="187" y="248"/>
                  <a:pt x="158" y="234"/>
                </a:cubicBezTo>
                <a:cubicBezTo>
                  <a:pt x="151" y="231"/>
                  <a:pt x="137" y="229"/>
                  <a:pt x="117" y="229"/>
                </a:cubicBezTo>
                <a:lnTo>
                  <a:pt x="87" y="228"/>
                </a:lnTo>
                <a:lnTo>
                  <a:pt x="85" y="227"/>
                </a:lnTo>
                <a:cubicBezTo>
                  <a:pt x="84" y="225"/>
                  <a:pt x="84" y="222"/>
                  <a:pt x="84" y="216"/>
                </a:cubicBezTo>
                <a:cubicBezTo>
                  <a:pt x="84" y="208"/>
                  <a:pt x="86" y="204"/>
                  <a:pt x="89" y="204"/>
                </a:cubicBezTo>
                <a:cubicBezTo>
                  <a:pt x="102" y="204"/>
                  <a:pt x="116" y="203"/>
                  <a:pt x="129" y="200"/>
                </a:cubicBezTo>
                <a:cubicBezTo>
                  <a:pt x="145" y="198"/>
                  <a:pt x="159" y="189"/>
                  <a:pt x="171" y="172"/>
                </a:cubicBezTo>
                <a:cubicBezTo>
                  <a:pt x="184" y="155"/>
                  <a:pt x="190" y="130"/>
                  <a:pt x="190" y="96"/>
                </a:cubicBezTo>
                <a:lnTo>
                  <a:pt x="190" y="91"/>
                </a:lnTo>
                <a:cubicBezTo>
                  <a:pt x="190" y="65"/>
                  <a:pt x="182" y="47"/>
                  <a:pt x="167" y="37"/>
                </a:cubicBezTo>
                <a:cubicBezTo>
                  <a:pt x="157" y="31"/>
                  <a:pt x="146" y="28"/>
                  <a:pt x="135" y="28"/>
                </a:cubicBezTo>
                <a:cubicBezTo>
                  <a:pt x="120" y="28"/>
                  <a:pt x="107" y="30"/>
                  <a:pt x="94" y="35"/>
                </a:cubicBezTo>
                <a:cubicBezTo>
                  <a:pt x="82" y="40"/>
                  <a:pt x="73" y="45"/>
                  <a:pt x="68" y="51"/>
                </a:cubicBezTo>
                <a:cubicBezTo>
                  <a:pt x="63" y="56"/>
                  <a:pt x="61" y="59"/>
                  <a:pt x="61" y="59"/>
                </a:cubicBezTo>
                <a:lnTo>
                  <a:pt x="63" y="59"/>
                </a:lnTo>
                <a:cubicBezTo>
                  <a:pt x="64" y="59"/>
                  <a:pt x="66" y="60"/>
                  <a:pt x="68" y="60"/>
                </a:cubicBezTo>
                <a:cubicBezTo>
                  <a:pt x="71" y="61"/>
                  <a:pt x="73" y="62"/>
                  <a:pt x="75" y="64"/>
                </a:cubicBezTo>
                <a:cubicBezTo>
                  <a:pt x="77" y="65"/>
                  <a:pt x="80" y="67"/>
                  <a:pt x="83" y="68"/>
                </a:cubicBezTo>
                <a:cubicBezTo>
                  <a:pt x="86" y="70"/>
                  <a:pt x="89" y="72"/>
                  <a:pt x="90" y="76"/>
                </a:cubicBezTo>
                <a:cubicBezTo>
                  <a:pt x="91" y="79"/>
                  <a:pt x="93" y="83"/>
                  <a:pt x="95" y="86"/>
                </a:cubicBezTo>
                <a:cubicBezTo>
                  <a:pt x="98" y="89"/>
                  <a:pt x="98" y="94"/>
                  <a:pt x="97" y="100"/>
                </a:cubicBezTo>
                <a:cubicBezTo>
                  <a:pt x="97" y="109"/>
                  <a:pt x="94" y="118"/>
                  <a:pt x="88" y="126"/>
                </a:cubicBezTo>
                <a:cubicBezTo>
                  <a:pt x="82" y="134"/>
                  <a:pt x="71" y="138"/>
                  <a:pt x="57" y="1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1" name=""/>
          <p:cNvSpPr/>
          <p:nvPr/>
        </p:nvSpPr>
        <p:spPr>
          <a:xfrm>
            <a:off x="11729520" y="3069360"/>
            <a:ext cx="58680" cy="243720"/>
          </a:xfrm>
          <a:custGeom>
            <a:avLst/>
            <a:gdLst/>
            <a:ahLst/>
            <a:rect l="0" t="0" r="r" b="b"/>
            <a:pathLst>
              <a:path w="163" h="677">
                <a:moveTo>
                  <a:pt x="3" y="1"/>
                </a:moveTo>
                <a:lnTo>
                  <a:pt x="6" y="0"/>
                </a:lnTo>
                <a:cubicBezTo>
                  <a:pt x="8" y="0"/>
                  <a:pt x="11" y="0"/>
                  <a:pt x="13" y="0"/>
                </a:cubicBezTo>
                <a:lnTo>
                  <a:pt x="22" y="0"/>
                </a:lnTo>
                <a:lnTo>
                  <a:pt x="41" y="16"/>
                </a:lnTo>
                <a:cubicBezTo>
                  <a:pt x="83" y="55"/>
                  <a:pt x="114" y="102"/>
                  <a:pt x="134" y="160"/>
                </a:cubicBezTo>
                <a:cubicBezTo>
                  <a:pt x="153" y="217"/>
                  <a:pt x="163" y="276"/>
                  <a:pt x="163" y="338"/>
                </a:cubicBezTo>
                <a:cubicBezTo>
                  <a:pt x="163" y="369"/>
                  <a:pt x="160" y="398"/>
                  <a:pt x="156" y="427"/>
                </a:cubicBezTo>
                <a:cubicBezTo>
                  <a:pt x="151" y="455"/>
                  <a:pt x="146" y="479"/>
                  <a:pt x="140" y="499"/>
                </a:cubicBezTo>
                <a:cubicBezTo>
                  <a:pt x="134" y="519"/>
                  <a:pt x="126" y="539"/>
                  <a:pt x="115" y="559"/>
                </a:cubicBezTo>
                <a:cubicBezTo>
                  <a:pt x="104" y="579"/>
                  <a:pt x="96" y="594"/>
                  <a:pt x="90" y="605"/>
                </a:cubicBezTo>
                <a:cubicBezTo>
                  <a:pt x="83" y="615"/>
                  <a:pt x="74" y="627"/>
                  <a:pt x="62" y="640"/>
                </a:cubicBezTo>
                <a:cubicBezTo>
                  <a:pt x="50" y="652"/>
                  <a:pt x="42" y="660"/>
                  <a:pt x="40" y="662"/>
                </a:cubicBezTo>
                <a:cubicBezTo>
                  <a:pt x="38" y="664"/>
                  <a:pt x="33" y="668"/>
                  <a:pt x="25" y="675"/>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1"/>
                </a:cubicBezTo>
                <a:cubicBezTo>
                  <a:pt x="78" y="587"/>
                  <a:pt x="113" y="480"/>
                  <a:pt x="113" y="338"/>
                </a:cubicBezTo>
                <a:cubicBezTo>
                  <a:pt x="113" y="197"/>
                  <a:pt x="78" y="89"/>
                  <a:pt x="7" y="17"/>
                </a:cubicBezTo>
                <a:cubicBezTo>
                  <a:pt x="3" y="11"/>
                  <a:pt x="0" y="9"/>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2" name=""/>
          <p:cNvSpPr/>
          <p:nvPr/>
        </p:nvSpPr>
        <p:spPr>
          <a:xfrm>
            <a:off x="542880" y="50288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3" name=""/>
          <p:cNvSpPr txBox="1"/>
          <p:nvPr/>
        </p:nvSpPr>
        <p:spPr>
          <a:xfrm>
            <a:off x="762120" y="1239840"/>
            <a:ext cx="991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書き直せる</a:t>
            </a:r>
            <a:endParaRPr b="0" lang="en-US" sz="1560" strike="noStrike" u="none">
              <a:solidFill>
                <a:srgbClr val="000000"/>
              </a:solidFill>
              <a:effectLst/>
              <a:uFillTx/>
              <a:latin typeface="Times New Roman"/>
            </a:endParaRPr>
          </a:p>
        </p:txBody>
      </p:sp>
      <p:sp>
        <p:nvSpPr>
          <p:cNvPr id="1684" name=""/>
          <p:cNvSpPr/>
          <p:nvPr/>
        </p:nvSpPr>
        <p:spPr>
          <a:xfrm>
            <a:off x="2484000" y="4981320"/>
            <a:ext cx="150120" cy="167040"/>
          </a:xfrm>
          <a:custGeom>
            <a:avLst/>
            <a:gdLst/>
            <a:ahLst/>
            <a:rect l="0" t="0" r="r" b="b"/>
            <a:pathLst>
              <a:path w="417" h="464">
                <a:moveTo>
                  <a:pt x="133" y="31"/>
                </a:moveTo>
                <a:cubicBezTo>
                  <a:pt x="118" y="31"/>
                  <a:pt x="110" y="30"/>
                  <a:pt x="109" y="29"/>
                </a:cubicBezTo>
                <a:cubicBezTo>
                  <a:pt x="108" y="28"/>
                  <a:pt x="108" y="26"/>
                  <a:pt x="108" y="23"/>
                </a:cubicBezTo>
                <a:cubicBezTo>
                  <a:pt x="108" y="12"/>
                  <a:pt x="110" y="5"/>
                  <a:pt x="115" y="1"/>
                </a:cubicBezTo>
                <a:cubicBezTo>
                  <a:pt x="116" y="0"/>
                  <a:pt x="120" y="0"/>
                  <a:pt x="126" y="0"/>
                </a:cubicBezTo>
                <a:cubicBezTo>
                  <a:pt x="150" y="2"/>
                  <a:pt x="179" y="2"/>
                  <a:pt x="211" y="2"/>
                </a:cubicBezTo>
                <a:cubicBezTo>
                  <a:pt x="275" y="2"/>
                  <a:pt x="312" y="2"/>
                  <a:pt x="321" y="0"/>
                </a:cubicBezTo>
                <a:lnTo>
                  <a:pt x="329" y="0"/>
                </a:lnTo>
                <a:cubicBezTo>
                  <a:pt x="332" y="3"/>
                  <a:pt x="333" y="5"/>
                  <a:pt x="333" y="6"/>
                </a:cubicBezTo>
                <a:cubicBezTo>
                  <a:pt x="333" y="8"/>
                  <a:pt x="333" y="12"/>
                  <a:pt x="332" y="18"/>
                </a:cubicBezTo>
                <a:cubicBezTo>
                  <a:pt x="330" y="25"/>
                  <a:pt x="328" y="30"/>
                  <a:pt x="326" y="31"/>
                </a:cubicBezTo>
                <a:lnTo>
                  <a:pt x="300" y="31"/>
                </a:lnTo>
                <a:cubicBezTo>
                  <a:pt x="269" y="32"/>
                  <a:pt x="251" y="34"/>
                  <a:pt x="245" y="37"/>
                </a:cubicBezTo>
                <a:cubicBezTo>
                  <a:pt x="242" y="39"/>
                  <a:pt x="239" y="46"/>
                  <a:pt x="236" y="56"/>
                </a:cubicBezTo>
                <a:cubicBezTo>
                  <a:pt x="233" y="67"/>
                  <a:pt x="218" y="127"/>
                  <a:pt x="190" y="235"/>
                </a:cubicBezTo>
                <a:cubicBezTo>
                  <a:pt x="183" y="265"/>
                  <a:pt x="176" y="296"/>
                  <a:pt x="167" y="329"/>
                </a:cubicBezTo>
                <a:cubicBezTo>
                  <a:pt x="159" y="362"/>
                  <a:pt x="153" y="387"/>
                  <a:pt x="149" y="404"/>
                </a:cubicBezTo>
                <a:lnTo>
                  <a:pt x="143" y="428"/>
                </a:lnTo>
                <a:cubicBezTo>
                  <a:pt x="143" y="430"/>
                  <a:pt x="145" y="431"/>
                  <a:pt x="149" y="431"/>
                </a:cubicBezTo>
                <a:cubicBezTo>
                  <a:pt x="153" y="431"/>
                  <a:pt x="167" y="431"/>
                  <a:pt x="189" y="432"/>
                </a:cubicBezTo>
                <a:lnTo>
                  <a:pt x="201" y="432"/>
                </a:lnTo>
                <a:cubicBezTo>
                  <a:pt x="215" y="432"/>
                  <a:pt x="227" y="432"/>
                  <a:pt x="235" y="431"/>
                </a:cubicBezTo>
                <a:cubicBezTo>
                  <a:pt x="244" y="431"/>
                  <a:pt x="255" y="429"/>
                  <a:pt x="268" y="427"/>
                </a:cubicBezTo>
                <a:cubicBezTo>
                  <a:pt x="282" y="424"/>
                  <a:pt x="293" y="420"/>
                  <a:pt x="302" y="415"/>
                </a:cubicBezTo>
                <a:cubicBezTo>
                  <a:pt x="311" y="409"/>
                  <a:pt x="321" y="401"/>
                  <a:pt x="332" y="392"/>
                </a:cubicBezTo>
                <a:cubicBezTo>
                  <a:pt x="343" y="382"/>
                  <a:pt x="352" y="369"/>
                  <a:pt x="360" y="354"/>
                </a:cubicBezTo>
                <a:cubicBezTo>
                  <a:pt x="368" y="341"/>
                  <a:pt x="374" y="326"/>
                  <a:pt x="382" y="309"/>
                </a:cubicBezTo>
                <a:cubicBezTo>
                  <a:pt x="388" y="292"/>
                  <a:pt x="392" y="283"/>
                  <a:pt x="393" y="281"/>
                </a:cubicBezTo>
                <a:cubicBezTo>
                  <a:pt x="395" y="279"/>
                  <a:pt x="399" y="279"/>
                  <a:pt x="405" y="279"/>
                </a:cubicBezTo>
                <a:lnTo>
                  <a:pt x="413" y="279"/>
                </a:lnTo>
                <a:cubicBezTo>
                  <a:pt x="416" y="283"/>
                  <a:pt x="417" y="285"/>
                  <a:pt x="417" y="286"/>
                </a:cubicBezTo>
                <a:cubicBezTo>
                  <a:pt x="417" y="287"/>
                  <a:pt x="413" y="300"/>
                  <a:pt x="404" y="326"/>
                </a:cubicBezTo>
                <a:cubicBezTo>
                  <a:pt x="395" y="352"/>
                  <a:pt x="385" y="379"/>
                  <a:pt x="373" y="407"/>
                </a:cubicBezTo>
                <a:cubicBezTo>
                  <a:pt x="362" y="436"/>
                  <a:pt x="356" y="452"/>
                  <a:pt x="356" y="457"/>
                </a:cubicBezTo>
                <a:cubicBezTo>
                  <a:pt x="355" y="459"/>
                  <a:pt x="354" y="461"/>
                  <a:pt x="353" y="461"/>
                </a:cubicBezTo>
                <a:cubicBezTo>
                  <a:pt x="352" y="462"/>
                  <a:pt x="348" y="462"/>
                  <a:pt x="342" y="463"/>
                </a:cubicBezTo>
                <a:cubicBezTo>
                  <a:pt x="336" y="464"/>
                  <a:pt x="326" y="464"/>
                  <a:pt x="313" y="464"/>
                </a:cubicBezTo>
                <a:cubicBezTo>
                  <a:pt x="308" y="464"/>
                  <a:pt x="291" y="464"/>
                  <a:pt x="262" y="464"/>
                </a:cubicBezTo>
                <a:cubicBezTo>
                  <a:pt x="232" y="464"/>
                  <a:pt x="204" y="464"/>
                  <a:pt x="178" y="463"/>
                </a:cubicBezTo>
                <a:lnTo>
                  <a:pt x="57" y="463"/>
                </a:lnTo>
                <a:cubicBezTo>
                  <a:pt x="19" y="463"/>
                  <a:pt x="0" y="461"/>
                  <a:pt x="0" y="456"/>
                </a:cubicBezTo>
                <a:cubicBezTo>
                  <a:pt x="0" y="453"/>
                  <a:pt x="1" y="450"/>
                  <a:pt x="2" y="447"/>
                </a:cubicBezTo>
                <a:cubicBezTo>
                  <a:pt x="4" y="438"/>
                  <a:pt x="6" y="434"/>
                  <a:pt x="9" y="433"/>
                </a:cubicBezTo>
                <a:cubicBezTo>
                  <a:pt x="10" y="432"/>
                  <a:pt x="14" y="432"/>
                  <a:pt x="19" y="432"/>
                </a:cubicBezTo>
                <a:lnTo>
                  <a:pt x="23" y="432"/>
                </a:lnTo>
                <a:cubicBezTo>
                  <a:pt x="35" y="432"/>
                  <a:pt x="48" y="431"/>
                  <a:pt x="63" y="430"/>
                </a:cubicBezTo>
                <a:cubicBezTo>
                  <a:pt x="70" y="429"/>
                  <a:pt x="74" y="426"/>
                  <a:pt x="76" y="422"/>
                </a:cubicBezTo>
                <a:cubicBezTo>
                  <a:pt x="78" y="420"/>
                  <a:pt x="94" y="357"/>
                  <a:pt x="125" y="233"/>
                </a:cubicBezTo>
                <a:cubicBezTo>
                  <a:pt x="156" y="109"/>
                  <a:pt x="172" y="44"/>
                  <a:pt x="172" y="37"/>
                </a:cubicBezTo>
                <a:cubicBezTo>
                  <a:pt x="172" y="34"/>
                  <a:pt x="159" y="32"/>
                  <a:pt x="133"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5" name=""/>
          <p:cNvSpPr/>
          <p:nvPr/>
        </p:nvSpPr>
        <p:spPr>
          <a:xfrm>
            <a:off x="2653560" y="5076360"/>
            <a:ext cx="54000" cy="110160"/>
          </a:xfrm>
          <a:custGeom>
            <a:avLst/>
            <a:gdLst/>
            <a:ahLst/>
            <a:rect l="0" t="0" r="r" b="b"/>
            <a:pathLst>
              <a:path w="150" h="306">
                <a:moveTo>
                  <a:pt x="3" y="117"/>
                </a:moveTo>
                <a:cubicBezTo>
                  <a:pt x="1" y="114"/>
                  <a:pt x="0" y="113"/>
                  <a:pt x="0" y="112"/>
                </a:cubicBezTo>
                <a:cubicBezTo>
                  <a:pt x="0" y="111"/>
                  <a:pt x="0" y="108"/>
                  <a:pt x="1" y="104"/>
                </a:cubicBezTo>
                <a:cubicBezTo>
                  <a:pt x="2" y="100"/>
                  <a:pt x="3" y="98"/>
                  <a:pt x="4" y="97"/>
                </a:cubicBezTo>
                <a:cubicBezTo>
                  <a:pt x="4" y="96"/>
                  <a:pt x="6" y="95"/>
                  <a:pt x="8" y="95"/>
                </a:cubicBezTo>
                <a:cubicBezTo>
                  <a:pt x="10" y="95"/>
                  <a:pt x="18" y="95"/>
                  <a:pt x="32" y="95"/>
                </a:cubicBezTo>
                <a:lnTo>
                  <a:pt x="58" y="95"/>
                </a:lnTo>
                <a:lnTo>
                  <a:pt x="67" y="56"/>
                </a:lnTo>
                <a:cubicBezTo>
                  <a:pt x="68" y="53"/>
                  <a:pt x="69" y="48"/>
                  <a:pt x="70" y="42"/>
                </a:cubicBezTo>
                <a:cubicBezTo>
                  <a:pt x="71" y="37"/>
                  <a:pt x="73" y="32"/>
                  <a:pt x="74" y="29"/>
                </a:cubicBezTo>
                <a:cubicBezTo>
                  <a:pt x="74" y="26"/>
                  <a:pt x="75" y="23"/>
                  <a:pt x="76" y="19"/>
                </a:cubicBezTo>
                <a:cubicBezTo>
                  <a:pt x="77" y="16"/>
                  <a:pt x="79" y="13"/>
                  <a:pt x="80" y="11"/>
                </a:cubicBezTo>
                <a:cubicBezTo>
                  <a:pt x="82" y="10"/>
                  <a:pt x="83" y="8"/>
                  <a:pt x="85" y="6"/>
                </a:cubicBezTo>
                <a:cubicBezTo>
                  <a:pt x="87" y="3"/>
                  <a:pt x="89" y="2"/>
                  <a:pt x="92" y="1"/>
                </a:cubicBezTo>
                <a:cubicBezTo>
                  <a:pt x="95" y="1"/>
                  <a:pt x="97" y="0"/>
                  <a:pt x="100" y="0"/>
                </a:cubicBezTo>
                <a:cubicBezTo>
                  <a:pt x="107" y="1"/>
                  <a:pt x="111" y="2"/>
                  <a:pt x="113" y="6"/>
                </a:cubicBezTo>
                <a:cubicBezTo>
                  <a:pt x="115" y="9"/>
                  <a:pt x="117" y="12"/>
                  <a:pt x="117" y="15"/>
                </a:cubicBezTo>
                <a:cubicBezTo>
                  <a:pt x="117" y="17"/>
                  <a:pt x="115" y="24"/>
                  <a:pt x="112" y="38"/>
                </a:cubicBezTo>
                <a:cubicBezTo>
                  <a:pt x="109" y="51"/>
                  <a:pt x="106" y="63"/>
                  <a:pt x="102" y="76"/>
                </a:cubicBezTo>
                <a:lnTo>
                  <a:pt x="97" y="94"/>
                </a:lnTo>
                <a:cubicBezTo>
                  <a:pt x="97" y="94"/>
                  <a:pt x="106" y="95"/>
                  <a:pt x="122" y="95"/>
                </a:cubicBezTo>
                <a:lnTo>
                  <a:pt x="146" y="95"/>
                </a:lnTo>
                <a:cubicBezTo>
                  <a:pt x="148" y="97"/>
                  <a:pt x="150" y="99"/>
                  <a:pt x="150" y="100"/>
                </a:cubicBezTo>
                <a:cubicBezTo>
                  <a:pt x="150" y="107"/>
                  <a:pt x="148" y="112"/>
                  <a:pt x="143" y="117"/>
                </a:cubicBezTo>
                <a:lnTo>
                  <a:pt x="91" y="117"/>
                </a:lnTo>
                <a:lnTo>
                  <a:pt x="74" y="186"/>
                </a:lnTo>
                <a:cubicBezTo>
                  <a:pt x="62" y="237"/>
                  <a:pt x="55" y="264"/>
                  <a:pt x="55" y="268"/>
                </a:cubicBezTo>
                <a:cubicBezTo>
                  <a:pt x="55" y="282"/>
                  <a:pt x="60" y="288"/>
                  <a:pt x="68" y="288"/>
                </a:cubicBezTo>
                <a:cubicBezTo>
                  <a:pt x="79" y="288"/>
                  <a:pt x="90" y="283"/>
                  <a:pt x="101" y="272"/>
                </a:cubicBezTo>
                <a:cubicBezTo>
                  <a:pt x="112" y="261"/>
                  <a:pt x="121" y="248"/>
                  <a:pt x="127" y="232"/>
                </a:cubicBezTo>
                <a:cubicBezTo>
                  <a:pt x="128" y="230"/>
                  <a:pt x="129" y="229"/>
                  <a:pt x="130" y="229"/>
                </a:cubicBezTo>
                <a:cubicBezTo>
                  <a:pt x="130" y="228"/>
                  <a:pt x="133" y="228"/>
                  <a:pt x="137" y="228"/>
                </a:cubicBezTo>
                <a:lnTo>
                  <a:pt x="139" y="228"/>
                </a:lnTo>
                <a:cubicBezTo>
                  <a:pt x="143" y="228"/>
                  <a:pt x="146" y="229"/>
                  <a:pt x="146" y="231"/>
                </a:cubicBezTo>
                <a:cubicBezTo>
                  <a:pt x="146" y="232"/>
                  <a:pt x="145" y="234"/>
                  <a:pt x="144" y="237"/>
                </a:cubicBezTo>
                <a:cubicBezTo>
                  <a:pt x="143" y="242"/>
                  <a:pt x="140" y="248"/>
                  <a:pt x="136" y="255"/>
                </a:cubicBezTo>
                <a:cubicBezTo>
                  <a:pt x="132" y="262"/>
                  <a:pt x="126" y="270"/>
                  <a:pt x="119" y="278"/>
                </a:cubicBezTo>
                <a:cubicBezTo>
                  <a:pt x="113" y="286"/>
                  <a:pt x="105" y="292"/>
                  <a:pt x="94" y="298"/>
                </a:cubicBezTo>
                <a:cubicBezTo>
                  <a:pt x="85" y="303"/>
                  <a:pt x="75" y="306"/>
                  <a:pt x="65" y="306"/>
                </a:cubicBezTo>
                <a:cubicBezTo>
                  <a:pt x="55" y="306"/>
                  <a:pt x="46" y="304"/>
                  <a:pt x="38" y="299"/>
                </a:cubicBezTo>
                <a:cubicBezTo>
                  <a:pt x="29" y="294"/>
                  <a:pt x="23" y="286"/>
                  <a:pt x="19" y="274"/>
                </a:cubicBezTo>
                <a:cubicBezTo>
                  <a:pt x="18" y="271"/>
                  <a:pt x="18" y="267"/>
                  <a:pt x="18" y="261"/>
                </a:cubicBezTo>
                <a:lnTo>
                  <a:pt x="18" y="252"/>
                </a:lnTo>
                <a:lnTo>
                  <a:pt x="35" y="185"/>
                </a:lnTo>
                <a:cubicBezTo>
                  <a:pt x="46" y="141"/>
                  <a:pt x="52" y="118"/>
                  <a:pt x="52" y="118"/>
                </a:cubicBezTo>
                <a:cubicBezTo>
                  <a:pt x="52" y="117"/>
                  <a:pt x="44" y="117"/>
                  <a:pt x="28" y="117"/>
                </a:cubicBezTo>
                <a:lnTo>
                  <a:pt x="3"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6" name=""/>
          <p:cNvSpPr/>
          <p:nvPr/>
        </p:nvSpPr>
        <p:spPr>
          <a:xfrm>
            <a:off x="2727000" y="5137920"/>
            <a:ext cx="105120" cy="7200"/>
          </a:xfrm>
          <a:custGeom>
            <a:avLst/>
            <a:gdLst/>
            <a:ahLst/>
            <a:rect l="0" t="0" r="r" b="b"/>
            <a:pathLst>
              <a:path w="292" h="20">
                <a:moveTo>
                  <a:pt x="6" y="0"/>
                </a:moveTo>
                <a:lnTo>
                  <a:pt x="285" y="0"/>
                </a:lnTo>
                <a:cubicBezTo>
                  <a:pt x="290" y="2"/>
                  <a:pt x="292" y="5"/>
                  <a:pt x="292" y="10"/>
                </a:cubicBezTo>
                <a:cubicBezTo>
                  <a:pt x="292" y="14"/>
                  <a:pt x="290" y="17"/>
                  <a:pt x="285" y="20"/>
                </a:cubicBezTo>
                <a:lnTo>
                  <a:pt x="6" y="20"/>
                </a:lnTo>
                <a:cubicBezTo>
                  <a:pt x="2" y="17"/>
                  <a:pt x="0" y="14"/>
                  <a:pt x="0" y="10"/>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7" name=""/>
          <p:cNvSpPr/>
          <p:nvPr/>
        </p:nvSpPr>
        <p:spPr>
          <a:xfrm>
            <a:off x="2860560" y="5069520"/>
            <a:ext cx="59760" cy="115200"/>
          </a:xfrm>
          <a:custGeom>
            <a:avLst/>
            <a:gdLst/>
            <a:ahLst/>
            <a:rect l="0" t="0" r="r" b="b"/>
            <a:pathLst>
              <a:path w="166" h="320">
                <a:moveTo>
                  <a:pt x="63" y="42"/>
                </a:moveTo>
                <a:lnTo>
                  <a:pt x="57" y="45"/>
                </a:lnTo>
                <a:cubicBezTo>
                  <a:pt x="53" y="46"/>
                  <a:pt x="46" y="48"/>
                  <a:pt x="38" y="49"/>
                </a:cubicBezTo>
                <a:cubicBezTo>
                  <a:pt x="30" y="51"/>
                  <a:pt x="21" y="52"/>
                  <a:pt x="10" y="53"/>
                </a:cubicBezTo>
                <a:lnTo>
                  <a:pt x="0" y="53"/>
                </a:lnTo>
                <a:lnTo>
                  <a:pt x="0" y="31"/>
                </a:lnTo>
                <a:lnTo>
                  <a:pt x="10" y="31"/>
                </a:lnTo>
                <a:cubicBezTo>
                  <a:pt x="25" y="30"/>
                  <a:pt x="39" y="28"/>
                  <a:pt x="52" y="24"/>
                </a:cubicBezTo>
                <a:cubicBezTo>
                  <a:pt x="65" y="19"/>
                  <a:pt x="74" y="16"/>
                  <a:pt x="79" y="12"/>
                </a:cubicBezTo>
                <a:cubicBezTo>
                  <a:pt x="84" y="9"/>
                  <a:pt x="88" y="5"/>
                  <a:pt x="92" y="2"/>
                </a:cubicBezTo>
                <a:cubicBezTo>
                  <a:pt x="93" y="1"/>
                  <a:pt x="95" y="0"/>
                  <a:pt x="98" y="0"/>
                </a:cubicBezTo>
                <a:cubicBezTo>
                  <a:pt x="101" y="0"/>
                  <a:pt x="103" y="1"/>
                  <a:pt x="106" y="3"/>
                </a:cubicBezTo>
                <a:lnTo>
                  <a:pt x="106" y="147"/>
                </a:lnTo>
                <a:lnTo>
                  <a:pt x="106" y="291"/>
                </a:lnTo>
                <a:cubicBezTo>
                  <a:pt x="109" y="293"/>
                  <a:pt x="111" y="294"/>
                  <a:pt x="112" y="295"/>
                </a:cubicBezTo>
                <a:cubicBezTo>
                  <a:pt x="114" y="295"/>
                  <a:pt x="118" y="296"/>
                  <a:pt x="124" y="297"/>
                </a:cubicBezTo>
                <a:cubicBezTo>
                  <a:pt x="130" y="297"/>
                  <a:pt x="140" y="298"/>
                  <a:pt x="153" y="298"/>
                </a:cubicBezTo>
                <a:lnTo>
                  <a:pt x="166" y="298"/>
                </a:lnTo>
                <a:lnTo>
                  <a:pt x="166" y="320"/>
                </a:lnTo>
                <a:lnTo>
                  <a:pt x="160" y="320"/>
                </a:lnTo>
                <a:cubicBezTo>
                  <a:pt x="154" y="319"/>
                  <a:pt x="128" y="318"/>
                  <a:pt x="84" y="318"/>
                </a:cubicBezTo>
                <a:cubicBezTo>
                  <a:pt x="41" y="318"/>
                  <a:pt x="16" y="319"/>
                  <a:pt x="9" y="320"/>
                </a:cubicBezTo>
                <a:lnTo>
                  <a:pt x="3" y="320"/>
                </a:lnTo>
                <a:lnTo>
                  <a:pt x="3" y="298"/>
                </a:lnTo>
                <a:lnTo>
                  <a:pt x="16" y="298"/>
                </a:lnTo>
                <a:cubicBezTo>
                  <a:pt x="23" y="298"/>
                  <a:pt x="29" y="298"/>
                  <a:pt x="34" y="298"/>
                </a:cubicBezTo>
                <a:cubicBezTo>
                  <a:pt x="39" y="298"/>
                  <a:pt x="43" y="298"/>
                  <a:pt x="46" y="297"/>
                </a:cubicBezTo>
                <a:cubicBezTo>
                  <a:pt x="49" y="297"/>
                  <a:pt x="52" y="296"/>
                  <a:pt x="54" y="296"/>
                </a:cubicBezTo>
                <a:cubicBezTo>
                  <a:pt x="56" y="295"/>
                  <a:pt x="57" y="295"/>
                  <a:pt x="58" y="295"/>
                </a:cubicBezTo>
                <a:cubicBezTo>
                  <a:pt x="58" y="295"/>
                  <a:pt x="59" y="294"/>
                  <a:pt x="61" y="292"/>
                </a:cubicBezTo>
                <a:cubicBezTo>
                  <a:pt x="62" y="291"/>
                  <a:pt x="63" y="290"/>
                  <a:pt x="63" y="291"/>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8" name=""/>
          <p:cNvSpPr txBox="1"/>
          <p:nvPr/>
        </p:nvSpPr>
        <p:spPr>
          <a:xfrm>
            <a:off x="762120" y="4964040"/>
            <a:ext cx="1684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したがって、損失 </a:t>
            </a:r>
            <a:endParaRPr b="0" lang="en-US" sz="1560" strike="noStrike" u="none">
              <a:solidFill>
                <a:srgbClr val="000000"/>
              </a:solidFill>
              <a:effectLst/>
              <a:uFillTx/>
              <a:latin typeface="Times New Roman"/>
            </a:endParaRPr>
          </a:p>
        </p:txBody>
      </p:sp>
      <p:sp>
        <p:nvSpPr>
          <p:cNvPr id="1689" name=""/>
          <p:cNvSpPr/>
          <p:nvPr/>
        </p:nvSpPr>
        <p:spPr>
          <a:xfrm>
            <a:off x="3277800" y="5038560"/>
            <a:ext cx="99000" cy="110160"/>
          </a:xfrm>
          <a:custGeom>
            <a:avLst/>
            <a:gdLst/>
            <a:ahLst/>
            <a:rect l="0" t="0" r="r" b="b"/>
            <a:pathLst>
              <a:path w="275" h="306">
                <a:moveTo>
                  <a:pt x="251" y="241"/>
                </a:moveTo>
                <a:cubicBezTo>
                  <a:pt x="255" y="241"/>
                  <a:pt x="258" y="244"/>
                  <a:pt x="261" y="251"/>
                </a:cubicBezTo>
                <a:cubicBezTo>
                  <a:pt x="263" y="258"/>
                  <a:pt x="265" y="264"/>
                  <a:pt x="265" y="270"/>
                </a:cubicBezTo>
                <a:cubicBezTo>
                  <a:pt x="265" y="271"/>
                  <a:pt x="265" y="273"/>
                  <a:pt x="264" y="275"/>
                </a:cubicBezTo>
                <a:cubicBezTo>
                  <a:pt x="263" y="276"/>
                  <a:pt x="260" y="278"/>
                  <a:pt x="255" y="281"/>
                </a:cubicBezTo>
                <a:cubicBezTo>
                  <a:pt x="249" y="284"/>
                  <a:pt x="240" y="289"/>
                  <a:pt x="228" y="293"/>
                </a:cubicBezTo>
                <a:cubicBezTo>
                  <a:pt x="215" y="298"/>
                  <a:pt x="202" y="302"/>
                  <a:pt x="188" y="304"/>
                </a:cubicBezTo>
                <a:cubicBezTo>
                  <a:pt x="183" y="305"/>
                  <a:pt x="174" y="306"/>
                  <a:pt x="161" y="306"/>
                </a:cubicBezTo>
                <a:cubicBezTo>
                  <a:pt x="131" y="306"/>
                  <a:pt x="106" y="302"/>
                  <a:pt x="84" y="294"/>
                </a:cubicBezTo>
                <a:cubicBezTo>
                  <a:pt x="62" y="287"/>
                  <a:pt x="45" y="277"/>
                  <a:pt x="33" y="264"/>
                </a:cubicBezTo>
                <a:cubicBezTo>
                  <a:pt x="22" y="252"/>
                  <a:pt x="13" y="240"/>
                  <a:pt x="8" y="227"/>
                </a:cubicBezTo>
                <a:cubicBezTo>
                  <a:pt x="2" y="214"/>
                  <a:pt x="0" y="201"/>
                  <a:pt x="0" y="188"/>
                </a:cubicBezTo>
                <a:lnTo>
                  <a:pt x="0" y="179"/>
                </a:lnTo>
                <a:cubicBezTo>
                  <a:pt x="0" y="142"/>
                  <a:pt x="11" y="108"/>
                  <a:pt x="33" y="78"/>
                </a:cubicBezTo>
                <a:cubicBezTo>
                  <a:pt x="38" y="71"/>
                  <a:pt x="43" y="65"/>
                  <a:pt x="50" y="59"/>
                </a:cubicBezTo>
                <a:cubicBezTo>
                  <a:pt x="57" y="52"/>
                  <a:pt x="67" y="45"/>
                  <a:pt x="80" y="36"/>
                </a:cubicBezTo>
                <a:cubicBezTo>
                  <a:pt x="93" y="27"/>
                  <a:pt x="109" y="19"/>
                  <a:pt x="129" y="13"/>
                </a:cubicBezTo>
                <a:cubicBezTo>
                  <a:pt x="149" y="6"/>
                  <a:pt x="170" y="2"/>
                  <a:pt x="192" y="1"/>
                </a:cubicBezTo>
                <a:cubicBezTo>
                  <a:pt x="192" y="1"/>
                  <a:pt x="197" y="1"/>
                  <a:pt x="206" y="1"/>
                </a:cubicBezTo>
                <a:cubicBezTo>
                  <a:pt x="215" y="1"/>
                  <a:pt x="223" y="0"/>
                  <a:pt x="230" y="0"/>
                </a:cubicBezTo>
                <a:cubicBezTo>
                  <a:pt x="253" y="0"/>
                  <a:pt x="266" y="1"/>
                  <a:pt x="269" y="4"/>
                </a:cubicBezTo>
                <a:cubicBezTo>
                  <a:pt x="273" y="8"/>
                  <a:pt x="275" y="13"/>
                  <a:pt x="275" y="19"/>
                </a:cubicBezTo>
                <a:cubicBezTo>
                  <a:pt x="273" y="30"/>
                  <a:pt x="267" y="37"/>
                  <a:pt x="257" y="41"/>
                </a:cubicBezTo>
                <a:lnTo>
                  <a:pt x="225" y="42"/>
                </a:lnTo>
                <a:cubicBezTo>
                  <a:pt x="193" y="42"/>
                  <a:pt x="171" y="45"/>
                  <a:pt x="159" y="51"/>
                </a:cubicBezTo>
                <a:cubicBezTo>
                  <a:pt x="137" y="60"/>
                  <a:pt x="121" y="77"/>
                  <a:pt x="111" y="101"/>
                </a:cubicBezTo>
                <a:cubicBezTo>
                  <a:pt x="107" y="110"/>
                  <a:pt x="105" y="116"/>
                  <a:pt x="105" y="119"/>
                </a:cubicBezTo>
                <a:cubicBezTo>
                  <a:pt x="105" y="119"/>
                  <a:pt x="126" y="120"/>
                  <a:pt x="167" y="120"/>
                </a:cubicBezTo>
                <a:cubicBezTo>
                  <a:pt x="174" y="120"/>
                  <a:pt x="181" y="120"/>
                  <a:pt x="190" y="120"/>
                </a:cubicBezTo>
                <a:cubicBezTo>
                  <a:pt x="199" y="120"/>
                  <a:pt x="206" y="119"/>
                  <a:pt x="209" y="119"/>
                </a:cubicBezTo>
                <a:cubicBezTo>
                  <a:pt x="223" y="119"/>
                  <a:pt x="232" y="120"/>
                  <a:pt x="237" y="122"/>
                </a:cubicBezTo>
                <a:cubicBezTo>
                  <a:pt x="242" y="124"/>
                  <a:pt x="245" y="129"/>
                  <a:pt x="245" y="137"/>
                </a:cubicBezTo>
                <a:cubicBezTo>
                  <a:pt x="245" y="150"/>
                  <a:pt x="239" y="158"/>
                  <a:pt x="228" y="162"/>
                </a:cubicBezTo>
                <a:cubicBezTo>
                  <a:pt x="225" y="162"/>
                  <a:pt x="203" y="162"/>
                  <a:pt x="159" y="162"/>
                </a:cubicBezTo>
                <a:cubicBezTo>
                  <a:pt x="116" y="162"/>
                  <a:pt x="94" y="163"/>
                  <a:pt x="94" y="164"/>
                </a:cubicBezTo>
                <a:cubicBezTo>
                  <a:pt x="90" y="176"/>
                  <a:pt x="88" y="190"/>
                  <a:pt x="88" y="206"/>
                </a:cubicBezTo>
                <a:cubicBezTo>
                  <a:pt x="88" y="230"/>
                  <a:pt x="96" y="247"/>
                  <a:pt x="111" y="257"/>
                </a:cubicBezTo>
                <a:cubicBezTo>
                  <a:pt x="127" y="267"/>
                  <a:pt x="146" y="272"/>
                  <a:pt x="168" y="272"/>
                </a:cubicBezTo>
                <a:cubicBezTo>
                  <a:pt x="169" y="272"/>
                  <a:pt x="171" y="272"/>
                  <a:pt x="174" y="272"/>
                </a:cubicBezTo>
                <a:cubicBezTo>
                  <a:pt x="176" y="272"/>
                  <a:pt x="177" y="272"/>
                  <a:pt x="178" y="271"/>
                </a:cubicBezTo>
                <a:cubicBezTo>
                  <a:pt x="192" y="269"/>
                  <a:pt x="206" y="263"/>
                  <a:pt x="222" y="254"/>
                </a:cubicBezTo>
                <a:cubicBezTo>
                  <a:pt x="238" y="245"/>
                  <a:pt x="248" y="241"/>
                  <a:pt x="251"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0" name=""/>
          <p:cNvSpPr txBox="1"/>
          <p:nvPr/>
        </p:nvSpPr>
        <p:spPr>
          <a:xfrm>
            <a:off x="2946960" y="4964040"/>
            <a:ext cx="397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 </a:t>
            </a:r>
            <a:endParaRPr b="0" lang="en-US" sz="1560" strike="noStrike" u="none">
              <a:solidFill>
                <a:srgbClr val="000000"/>
              </a:solidFill>
              <a:effectLst/>
              <a:uFillTx/>
              <a:latin typeface="Times New Roman"/>
            </a:endParaRPr>
          </a:p>
        </p:txBody>
      </p:sp>
      <p:sp>
        <p:nvSpPr>
          <p:cNvPr id="1691" name=""/>
          <p:cNvSpPr/>
          <p:nvPr/>
        </p:nvSpPr>
        <p:spPr>
          <a:xfrm>
            <a:off x="542880" y="5362560"/>
            <a:ext cx="76320" cy="76320"/>
          </a:xfrm>
          <a:custGeom>
            <a:avLst/>
            <a:gdLst/>
            <a:ahLst/>
            <a:rect l="0" t="0" r="r" b="b"/>
            <a:pathLst>
              <a:path w="212" h="212">
                <a:moveTo>
                  <a:pt x="212" y="105"/>
                </a:moveTo>
                <a:cubicBezTo>
                  <a:pt x="212" y="119"/>
                  <a:pt x="210" y="133"/>
                  <a:pt x="204" y="146"/>
                </a:cubicBezTo>
                <a:cubicBezTo>
                  <a:pt x="199" y="159"/>
                  <a:pt x="191" y="170"/>
                  <a:pt x="181" y="180"/>
                </a:cubicBezTo>
                <a:cubicBezTo>
                  <a:pt x="171" y="190"/>
                  <a:pt x="160" y="199"/>
                  <a:pt x="147" y="204"/>
                </a:cubicBezTo>
                <a:cubicBezTo>
                  <a:pt x="134" y="210"/>
                  <a:pt x="120" y="212"/>
                  <a:pt x="106" y="212"/>
                </a:cubicBezTo>
                <a:cubicBezTo>
                  <a:pt x="92" y="212"/>
                  <a:pt x="79" y="210"/>
                  <a:pt x="65" y="204"/>
                </a:cubicBezTo>
                <a:cubicBezTo>
                  <a:pt x="52" y="199"/>
                  <a:pt x="41" y="190"/>
                  <a:pt x="31" y="180"/>
                </a:cubicBezTo>
                <a:cubicBezTo>
                  <a:pt x="21" y="170"/>
                  <a:pt x="13" y="159"/>
                  <a:pt x="8" y="146"/>
                </a:cubicBezTo>
                <a:cubicBezTo>
                  <a:pt x="2" y="133"/>
                  <a:pt x="0" y="119"/>
                  <a:pt x="0" y="105"/>
                </a:cubicBezTo>
                <a:cubicBezTo>
                  <a:pt x="0" y="91"/>
                  <a:pt x="2" y="78"/>
                  <a:pt x="8" y="65"/>
                </a:cubicBezTo>
                <a:cubicBezTo>
                  <a:pt x="13" y="52"/>
                  <a:pt x="21" y="40"/>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0"/>
                  <a:pt x="199" y="52"/>
                  <a:pt x="204" y="65"/>
                </a:cubicBezTo>
                <a:cubicBezTo>
                  <a:pt x="210" y="78"/>
                  <a:pt x="212" y="91"/>
                  <a:pt x="212"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2" name=""/>
          <p:cNvSpPr txBox="1"/>
          <p:nvPr/>
        </p:nvSpPr>
        <p:spPr>
          <a:xfrm>
            <a:off x="3387240" y="4964040"/>
            <a:ext cx="3981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予測の「重み付き」</a:t>
            </a:r>
            <a:r>
              <a:rPr b="0" lang="en-US" sz="1560" strike="noStrike" u="none">
                <a:solidFill>
                  <a:srgbClr val="333333"/>
                </a:solidFill>
                <a:effectLst/>
                <a:uFillTx/>
                <a:latin typeface="NotoSansJP-Thin_"/>
                <a:ea typeface="NotoSansJP-Thin_"/>
              </a:rPr>
              <a:t>MSE</a:t>
            </a:r>
            <a:r>
              <a:rPr b="0" lang="zh-CN" sz="1560" strike="noStrike" u="none">
                <a:solidFill>
                  <a:srgbClr val="333333"/>
                </a:solidFill>
                <a:effectLst/>
                <a:uFillTx/>
                <a:latin typeface="NotoSansJP-Thin_"/>
                <a:ea typeface="NotoSansJP-Thin_"/>
              </a:rPr>
              <a:t>として表現できる</a:t>
            </a:r>
            <a:endParaRPr b="0" lang="en-US" sz="1560" strike="noStrike" u="none">
              <a:solidFill>
                <a:srgbClr val="000000"/>
              </a:solidFill>
              <a:effectLst/>
              <a:uFillTx/>
              <a:latin typeface="Times New Roman"/>
            </a:endParaRPr>
          </a:p>
        </p:txBody>
      </p:sp>
      <p:sp>
        <p:nvSpPr>
          <p:cNvPr id="1693" name=""/>
          <p:cNvSpPr/>
          <p:nvPr/>
        </p:nvSpPr>
        <p:spPr>
          <a:xfrm>
            <a:off x="8595000" y="5297040"/>
            <a:ext cx="57960" cy="243720"/>
          </a:xfrm>
          <a:custGeom>
            <a:avLst/>
            <a:gdLst/>
            <a:ahLst/>
            <a:rect l="0" t="0" r="r" b="b"/>
            <a:pathLst>
              <a:path w="161" h="677">
                <a:moveTo>
                  <a:pt x="1" y="10"/>
                </a:moveTo>
                <a:cubicBezTo>
                  <a:pt x="3" y="3"/>
                  <a:pt x="8" y="0"/>
                  <a:pt x="14" y="0"/>
                </a:cubicBezTo>
                <a:cubicBezTo>
                  <a:pt x="19" y="0"/>
                  <a:pt x="23" y="3"/>
                  <a:pt x="26" y="8"/>
                </a:cubicBezTo>
                <a:cubicBezTo>
                  <a:pt x="27" y="9"/>
                  <a:pt x="27" y="120"/>
                  <a:pt x="27" y="338"/>
                </a:cubicBezTo>
                <a:cubicBezTo>
                  <a:pt x="27" y="558"/>
                  <a:pt x="27" y="668"/>
                  <a:pt x="26" y="670"/>
                </a:cubicBezTo>
                <a:cubicBezTo>
                  <a:pt x="23" y="675"/>
                  <a:pt x="19" y="677"/>
                  <a:pt x="14" y="677"/>
                </a:cubicBezTo>
                <a:cubicBezTo>
                  <a:pt x="10" y="677"/>
                  <a:pt x="7" y="676"/>
                  <a:pt x="4" y="673"/>
                </a:cubicBezTo>
                <a:cubicBezTo>
                  <a:pt x="2" y="672"/>
                  <a:pt x="1" y="657"/>
                  <a:pt x="1" y="629"/>
                </a:cubicBezTo>
                <a:cubicBezTo>
                  <a:pt x="1" y="601"/>
                  <a:pt x="1" y="505"/>
                  <a:pt x="0" y="338"/>
                </a:cubicBezTo>
                <a:cubicBezTo>
                  <a:pt x="0" y="121"/>
                  <a:pt x="0" y="12"/>
                  <a:pt x="1" y="10"/>
                </a:cubicBezTo>
                <a:moveTo>
                  <a:pt x="134" y="8"/>
                </a:moveTo>
                <a:cubicBezTo>
                  <a:pt x="137" y="3"/>
                  <a:pt x="141" y="0"/>
                  <a:pt x="146" y="0"/>
                </a:cubicBezTo>
                <a:cubicBezTo>
                  <a:pt x="149" y="0"/>
                  <a:pt x="153" y="2"/>
                  <a:pt x="156" y="4"/>
                </a:cubicBezTo>
                <a:lnTo>
                  <a:pt x="157" y="5"/>
                </a:lnTo>
                <a:cubicBezTo>
                  <a:pt x="159" y="6"/>
                  <a:pt x="159" y="20"/>
                  <a:pt x="159" y="48"/>
                </a:cubicBezTo>
                <a:cubicBezTo>
                  <a:pt x="159" y="76"/>
                  <a:pt x="160" y="173"/>
                  <a:pt x="160" y="338"/>
                </a:cubicBezTo>
                <a:cubicBezTo>
                  <a:pt x="161" y="505"/>
                  <a:pt x="161" y="601"/>
                  <a:pt x="160" y="629"/>
                </a:cubicBezTo>
                <a:cubicBezTo>
                  <a:pt x="160" y="656"/>
                  <a:pt x="159" y="671"/>
                  <a:pt x="157" y="673"/>
                </a:cubicBezTo>
                <a:lnTo>
                  <a:pt x="156" y="673"/>
                </a:lnTo>
                <a:cubicBezTo>
                  <a:pt x="153" y="676"/>
                  <a:pt x="150" y="677"/>
                  <a:pt x="147" y="677"/>
                </a:cubicBezTo>
                <a:cubicBezTo>
                  <a:pt x="141" y="677"/>
                  <a:pt x="137" y="675"/>
                  <a:pt x="134" y="670"/>
                </a:cubicBezTo>
                <a:cubicBezTo>
                  <a:pt x="134" y="668"/>
                  <a:pt x="133" y="558"/>
                  <a:pt x="133" y="338"/>
                </a:cubicBezTo>
                <a:cubicBezTo>
                  <a:pt x="133" y="120"/>
                  <a:pt x="134" y="9"/>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4" name=""/>
          <p:cNvSpPr/>
          <p:nvPr/>
        </p:nvSpPr>
        <p:spPr>
          <a:xfrm>
            <a:off x="8695440" y="5371560"/>
            <a:ext cx="99000" cy="110160"/>
          </a:xfrm>
          <a:custGeom>
            <a:avLst/>
            <a:gdLst/>
            <a:ahLst/>
            <a:rect l="0" t="0" r="r" b="b"/>
            <a:pathLst>
              <a:path w="275" h="306">
                <a:moveTo>
                  <a:pt x="252" y="241"/>
                </a:moveTo>
                <a:cubicBezTo>
                  <a:pt x="255" y="241"/>
                  <a:pt x="259" y="245"/>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5" y="299"/>
                  <a:pt x="202" y="302"/>
                  <a:pt x="189" y="305"/>
                </a:cubicBezTo>
                <a:cubicBezTo>
                  <a:pt x="184" y="306"/>
                  <a:pt x="175" y="306"/>
                  <a:pt x="161" y="306"/>
                </a:cubicBezTo>
                <a:cubicBezTo>
                  <a:pt x="132" y="306"/>
                  <a:pt x="106" y="302"/>
                  <a:pt x="84" y="295"/>
                </a:cubicBezTo>
                <a:cubicBezTo>
                  <a:pt x="62" y="287"/>
                  <a:pt x="45" y="277"/>
                  <a:pt x="34" y="265"/>
                </a:cubicBezTo>
                <a:cubicBezTo>
                  <a:pt x="22" y="253"/>
                  <a:pt x="13" y="240"/>
                  <a:pt x="8" y="227"/>
                </a:cubicBezTo>
                <a:cubicBezTo>
                  <a:pt x="3" y="214"/>
                  <a:pt x="0" y="201"/>
                  <a:pt x="0" y="188"/>
                </a:cubicBezTo>
                <a:lnTo>
                  <a:pt x="0" y="179"/>
                </a:lnTo>
                <a:cubicBezTo>
                  <a:pt x="0" y="142"/>
                  <a:pt x="11" y="108"/>
                  <a:pt x="34" y="78"/>
                </a:cubicBezTo>
                <a:cubicBezTo>
                  <a:pt x="38" y="72"/>
                  <a:pt x="44" y="65"/>
                  <a:pt x="51" y="59"/>
                </a:cubicBezTo>
                <a:cubicBezTo>
                  <a:pt x="57" y="53"/>
                  <a:pt x="67" y="45"/>
                  <a:pt x="80" y="36"/>
                </a:cubicBezTo>
                <a:cubicBezTo>
                  <a:pt x="92" y="27"/>
                  <a:pt x="110" y="19"/>
                  <a:pt x="129" y="13"/>
                </a:cubicBezTo>
                <a:cubicBezTo>
                  <a:pt x="149" y="7"/>
                  <a:pt x="170" y="3"/>
                  <a:pt x="192" y="1"/>
                </a:cubicBezTo>
                <a:cubicBezTo>
                  <a:pt x="193" y="1"/>
                  <a:pt x="197" y="1"/>
                  <a:pt x="206" y="1"/>
                </a:cubicBezTo>
                <a:cubicBezTo>
                  <a:pt x="215" y="1"/>
                  <a:pt x="223" y="1"/>
                  <a:pt x="230" y="0"/>
                </a:cubicBezTo>
                <a:cubicBezTo>
                  <a:pt x="253" y="0"/>
                  <a:pt x="266" y="1"/>
                  <a:pt x="270" y="4"/>
                </a:cubicBezTo>
                <a:cubicBezTo>
                  <a:pt x="274" y="8"/>
                  <a:pt x="275" y="13"/>
                  <a:pt x="275" y="19"/>
                </a:cubicBezTo>
                <a:cubicBezTo>
                  <a:pt x="274" y="30"/>
                  <a:pt x="268" y="37"/>
                  <a:pt x="258" y="41"/>
                </a:cubicBezTo>
                <a:lnTo>
                  <a:pt x="225" y="42"/>
                </a:lnTo>
                <a:cubicBezTo>
                  <a:pt x="194" y="42"/>
                  <a:pt x="172" y="45"/>
                  <a:pt x="159" y="51"/>
                </a:cubicBezTo>
                <a:cubicBezTo>
                  <a:pt x="137" y="60"/>
                  <a:pt x="122" y="77"/>
                  <a:pt x="112" y="102"/>
                </a:cubicBezTo>
                <a:cubicBezTo>
                  <a:pt x="108" y="111"/>
                  <a:pt x="106" y="116"/>
                  <a:pt x="106" y="119"/>
                </a:cubicBezTo>
                <a:cubicBezTo>
                  <a:pt x="106" y="120"/>
                  <a:pt x="126" y="120"/>
                  <a:pt x="168" y="120"/>
                </a:cubicBezTo>
                <a:cubicBezTo>
                  <a:pt x="174" y="120"/>
                  <a:pt x="182" y="120"/>
                  <a:pt x="191" y="120"/>
                </a:cubicBezTo>
                <a:cubicBezTo>
                  <a:pt x="200" y="120"/>
                  <a:pt x="206" y="120"/>
                  <a:pt x="210" y="119"/>
                </a:cubicBezTo>
                <a:cubicBezTo>
                  <a:pt x="223" y="119"/>
                  <a:pt x="233" y="120"/>
                  <a:pt x="238" y="122"/>
                </a:cubicBezTo>
                <a:cubicBezTo>
                  <a:pt x="243" y="125"/>
                  <a:pt x="245" y="131"/>
                  <a:pt x="246" y="138"/>
                </a:cubicBezTo>
                <a:cubicBezTo>
                  <a:pt x="246" y="151"/>
                  <a:pt x="240" y="158"/>
                  <a:pt x="228" y="162"/>
                </a:cubicBezTo>
                <a:cubicBezTo>
                  <a:pt x="226" y="162"/>
                  <a:pt x="203" y="163"/>
                  <a:pt x="160" y="163"/>
                </a:cubicBezTo>
                <a:cubicBezTo>
                  <a:pt x="117" y="163"/>
                  <a:pt x="94" y="163"/>
                  <a:pt x="94" y="164"/>
                </a:cubicBezTo>
                <a:cubicBezTo>
                  <a:pt x="90" y="176"/>
                  <a:pt x="88" y="190"/>
                  <a:pt x="88" y="207"/>
                </a:cubicBezTo>
                <a:cubicBezTo>
                  <a:pt x="88" y="231"/>
                  <a:pt x="96" y="247"/>
                  <a:pt x="112" y="257"/>
                </a:cubicBezTo>
                <a:cubicBezTo>
                  <a:pt x="127" y="267"/>
                  <a:pt x="146" y="272"/>
                  <a:pt x="169" y="272"/>
                </a:cubicBezTo>
                <a:cubicBezTo>
                  <a:pt x="170" y="272"/>
                  <a:pt x="172" y="272"/>
                  <a:pt x="174" y="272"/>
                </a:cubicBezTo>
                <a:cubicBezTo>
                  <a:pt x="176" y="272"/>
                  <a:pt x="178" y="272"/>
                  <a:pt x="179" y="272"/>
                </a:cubicBezTo>
                <a:cubicBezTo>
                  <a:pt x="192" y="269"/>
                  <a:pt x="207" y="264"/>
                  <a:pt x="223" y="255"/>
                </a:cubicBezTo>
                <a:cubicBezTo>
                  <a:pt x="238"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5" name=""/>
          <p:cNvSpPr/>
          <p:nvPr/>
        </p:nvSpPr>
        <p:spPr>
          <a:xfrm>
            <a:off x="8876880" y="5414040"/>
            <a:ext cx="148680" cy="10080"/>
          </a:xfrm>
          <a:custGeom>
            <a:avLst/>
            <a:gdLst/>
            <a:ahLst/>
            <a:rect l="0" t="0" r="r" b="b"/>
            <a:pathLst>
              <a:path w="413" h="28">
                <a:moveTo>
                  <a:pt x="9" y="0"/>
                </a:moveTo>
                <a:lnTo>
                  <a:pt x="403" y="0"/>
                </a:lnTo>
                <a:cubicBezTo>
                  <a:pt x="410" y="3"/>
                  <a:pt x="413" y="8"/>
                  <a:pt x="413" y="13"/>
                </a:cubicBezTo>
                <a:cubicBezTo>
                  <a:pt x="413" y="20"/>
                  <a:pt x="410" y="24"/>
                  <a:pt x="403" y="28"/>
                </a:cubicBezTo>
                <a:lnTo>
                  <a:pt x="9" y="28"/>
                </a:lnTo>
                <a:cubicBezTo>
                  <a:pt x="3" y="25"/>
                  <a:pt x="0" y="20"/>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6" name=""/>
          <p:cNvSpPr/>
          <p:nvPr/>
        </p:nvSpPr>
        <p:spPr>
          <a:xfrm>
            <a:off x="9110520" y="5371560"/>
            <a:ext cx="99360" cy="110160"/>
          </a:xfrm>
          <a:custGeom>
            <a:avLst/>
            <a:gdLst/>
            <a:ahLst/>
            <a:rect l="0" t="0" r="r" b="b"/>
            <a:pathLst>
              <a:path w="276" h="306">
                <a:moveTo>
                  <a:pt x="252" y="241"/>
                </a:moveTo>
                <a:cubicBezTo>
                  <a:pt x="256" y="241"/>
                  <a:pt x="259" y="245"/>
                  <a:pt x="261" y="251"/>
                </a:cubicBezTo>
                <a:cubicBezTo>
                  <a:pt x="264" y="258"/>
                  <a:pt x="266" y="264"/>
                  <a:pt x="266" y="270"/>
                </a:cubicBezTo>
                <a:cubicBezTo>
                  <a:pt x="266" y="272"/>
                  <a:pt x="266" y="273"/>
                  <a:pt x="265" y="275"/>
                </a:cubicBezTo>
                <a:cubicBezTo>
                  <a:pt x="264" y="276"/>
                  <a:pt x="261" y="279"/>
                  <a:pt x="255" y="282"/>
                </a:cubicBezTo>
                <a:cubicBezTo>
                  <a:pt x="250" y="285"/>
                  <a:pt x="241" y="289"/>
                  <a:pt x="228" y="294"/>
                </a:cubicBezTo>
                <a:cubicBezTo>
                  <a:pt x="216" y="299"/>
                  <a:pt x="203" y="302"/>
                  <a:pt x="189" y="305"/>
                </a:cubicBezTo>
                <a:cubicBezTo>
                  <a:pt x="184" y="306"/>
                  <a:pt x="175" y="306"/>
                  <a:pt x="161" y="306"/>
                </a:cubicBezTo>
                <a:cubicBezTo>
                  <a:pt x="132" y="306"/>
                  <a:pt x="107" y="302"/>
                  <a:pt x="85" y="295"/>
                </a:cubicBezTo>
                <a:cubicBezTo>
                  <a:pt x="63" y="287"/>
                  <a:pt x="47" y="277"/>
                  <a:pt x="34" y="265"/>
                </a:cubicBezTo>
                <a:cubicBezTo>
                  <a:pt x="22" y="253"/>
                  <a:pt x="14" y="240"/>
                  <a:pt x="8" y="227"/>
                </a:cubicBezTo>
                <a:cubicBezTo>
                  <a:pt x="3" y="214"/>
                  <a:pt x="0" y="201"/>
                  <a:pt x="0" y="188"/>
                </a:cubicBezTo>
                <a:lnTo>
                  <a:pt x="0" y="179"/>
                </a:lnTo>
                <a:cubicBezTo>
                  <a:pt x="0" y="142"/>
                  <a:pt x="11" y="108"/>
                  <a:pt x="34" y="78"/>
                </a:cubicBezTo>
                <a:cubicBezTo>
                  <a:pt x="39" y="72"/>
                  <a:pt x="45" y="65"/>
                  <a:pt x="52" y="59"/>
                </a:cubicBezTo>
                <a:cubicBezTo>
                  <a:pt x="59" y="53"/>
                  <a:pt x="68" y="45"/>
                  <a:pt x="81" y="36"/>
                </a:cubicBezTo>
                <a:cubicBezTo>
                  <a:pt x="94" y="27"/>
                  <a:pt x="110" y="19"/>
                  <a:pt x="130" y="13"/>
                </a:cubicBezTo>
                <a:cubicBezTo>
                  <a:pt x="149" y="7"/>
                  <a:pt x="170" y="3"/>
                  <a:pt x="193" y="1"/>
                </a:cubicBezTo>
                <a:cubicBezTo>
                  <a:pt x="193" y="1"/>
                  <a:pt x="198" y="1"/>
                  <a:pt x="207" y="1"/>
                </a:cubicBezTo>
                <a:cubicBezTo>
                  <a:pt x="216" y="1"/>
                  <a:pt x="224" y="1"/>
                  <a:pt x="230" y="0"/>
                </a:cubicBezTo>
                <a:cubicBezTo>
                  <a:pt x="253" y="0"/>
                  <a:pt x="267" y="1"/>
                  <a:pt x="270" y="4"/>
                </a:cubicBezTo>
                <a:cubicBezTo>
                  <a:pt x="274" y="8"/>
                  <a:pt x="276" y="13"/>
                  <a:pt x="276" y="19"/>
                </a:cubicBezTo>
                <a:cubicBezTo>
                  <a:pt x="274" y="30"/>
                  <a:pt x="268" y="37"/>
                  <a:pt x="258" y="41"/>
                </a:cubicBezTo>
                <a:lnTo>
                  <a:pt x="226" y="42"/>
                </a:lnTo>
                <a:cubicBezTo>
                  <a:pt x="194" y="42"/>
                  <a:pt x="172" y="45"/>
                  <a:pt x="159" y="51"/>
                </a:cubicBezTo>
                <a:cubicBezTo>
                  <a:pt x="138" y="60"/>
                  <a:pt x="122" y="77"/>
                  <a:pt x="112" y="102"/>
                </a:cubicBezTo>
                <a:cubicBezTo>
                  <a:pt x="108" y="111"/>
                  <a:pt x="106" y="116"/>
                  <a:pt x="106" y="119"/>
                </a:cubicBezTo>
                <a:cubicBezTo>
                  <a:pt x="106" y="120"/>
                  <a:pt x="127" y="120"/>
                  <a:pt x="168" y="120"/>
                </a:cubicBezTo>
                <a:cubicBezTo>
                  <a:pt x="174" y="120"/>
                  <a:pt x="182" y="120"/>
                  <a:pt x="191" y="120"/>
                </a:cubicBezTo>
                <a:cubicBezTo>
                  <a:pt x="200" y="120"/>
                  <a:pt x="206" y="120"/>
                  <a:pt x="210" y="119"/>
                </a:cubicBezTo>
                <a:cubicBezTo>
                  <a:pt x="224" y="119"/>
                  <a:pt x="233" y="120"/>
                  <a:pt x="238" y="122"/>
                </a:cubicBezTo>
                <a:cubicBezTo>
                  <a:pt x="243" y="125"/>
                  <a:pt x="245" y="131"/>
                  <a:pt x="246" y="138"/>
                </a:cubicBezTo>
                <a:cubicBezTo>
                  <a:pt x="246" y="151"/>
                  <a:pt x="240" y="158"/>
                  <a:pt x="228" y="162"/>
                </a:cubicBezTo>
                <a:cubicBezTo>
                  <a:pt x="226" y="162"/>
                  <a:pt x="203" y="163"/>
                  <a:pt x="160" y="163"/>
                </a:cubicBezTo>
                <a:cubicBezTo>
                  <a:pt x="117" y="163"/>
                  <a:pt x="95" y="163"/>
                  <a:pt x="95" y="164"/>
                </a:cubicBezTo>
                <a:cubicBezTo>
                  <a:pt x="91" y="176"/>
                  <a:pt x="89" y="190"/>
                  <a:pt x="89" y="207"/>
                </a:cubicBezTo>
                <a:cubicBezTo>
                  <a:pt x="89" y="231"/>
                  <a:pt x="97" y="247"/>
                  <a:pt x="112" y="257"/>
                </a:cubicBezTo>
                <a:cubicBezTo>
                  <a:pt x="127" y="267"/>
                  <a:pt x="146" y="272"/>
                  <a:pt x="169" y="272"/>
                </a:cubicBezTo>
                <a:cubicBezTo>
                  <a:pt x="170" y="272"/>
                  <a:pt x="172" y="272"/>
                  <a:pt x="174" y="272"/>
                </a:cubicBezTo>
                <a:cubicBezTo>
                  <a:pt x="177" y="272"/>
                  <a:pt x="178" y="272"/>
                  <a:pt x="179" y="272"/>
                </a:cubicBezTo>
                <a:cubicBezTo>
                  <a:pt x="193" y="269"/>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7" name=""/>
          <p:cNvSpPr/>
          <p:nvPr/>
        </p:nvSpPr>
        <p:spPr>
          <a:xfrm>
            <a:off x="9231480" y="5394960"/>
            <a:ext cx="73800" cy="123480"/>
          </a:xfrm>
          <a:custGeom>
            <a:avLst/>
            <a:gdLst/>
            <a:ahLst/>
            <a:rect l="0" t="0" r="r" b="b"/>
            <a:pathLst>
              <a:path w="205" h="343">
                <a:moveTo>
                  <a:pt x="0" y="242"/>
                </a:moveTo>
                <a:cubicBezTo>
                  <a:pt x="0" y="210"/>
                  <a:pt x="6" y="174"/>
                  <a:pt x="19" y="138"/>
                </a:cubicBezTo>
                <a:cubicBezTo>
                  <a:pt x="31" y="102"/>
                  <a:pt x="48" y="71"/>
                  <a:pt x="69" y="45"/>
                </a:cubicBezTo>
                <a:cubicBezTo>
                  <a:pt x="91" y="19"/>
                  <a:pt x="113" y="4"/>
                  <a:pt x="136" y="0"/>
                </a:cubicBezTo>
                <a:cubicBezTo>
                  <a:pt x="136" y="0"/>
                  <a:pt x="137" y="0"/>
                  <a:pt x="140" y="0"/>
                </a:cubicBezTo>
                <a:cubicBezTo>
                  <a:pt x="142" y="0"/>
                  <a:pt x="144" y="0"/>
                  <a:pt x="145" y="0"/>
                </a:cubicBezTo>
                <a:cubicBezTo>
                  <a:pt x="164" y="1"/>
                  <a:pt x="177" y="9"/>
                  <a:pt x="187" y="23"/>
                </a:cubicBezTo>
                <a:cubicBezTo>
                  <a:pt x="199" y="42"/>
                  <a:pt x="205" y="68"/>
                  <a:pt x="205" y="100"/>
                </a:cubicBezTo>
                <a:cubicBezTo>
                  <a:pt x="205" y="137"/>
                  <a:pt x="198" y="174"/>
                  <a:pt x="184" y="213"/>
                </a:cubicBezTo>
                <a:cubicBezTo>
                  <a:pt x="169" y="251"/>
                  <a:pt x="150" y="282"/>
                  <a:pt x="128" y="306"/>
                </a:cubicBezTo>
                <a:cubicBezTo>
                  <a:pt x="105" y="330"/>
                  <a:pt x="84" y="343"/>
                  <a:pt x="64" y="343"/>
                </a:cubicBezTo>
                <a:lnTo>
                  <a:pt x="60" y="343"/>
                </a:lnTo>
                <a:cubicBezTo>
                  <a:pt x="49" y="343"/>
                  <a:pt x="39" y="339"/>
                  <a:pt x="31" y="333"/>
                </a:cubicBezTo>
                <a:cubicBezTo>
                  <a:pt x="22" y="327"/>
                  <a:pt x="16" y="318"/>
                  <a:pt x="12" y="308"/>
                </a:cubicBezTo>
                <a:cubicBezTo>
                  <a:pt x="8" y="297"/>
                  <a:pt x="5" y="286"/>
                  <a:pt x="3" y="276"/>
                </a:cubicBezTo>
                <a:cubicBezTo>
                  <a:pt x="1" y="265"/>
                  <a:pt x="0" y="254"/>
                  <a:pt x="0" y="242"/>
                </a:cubicBezTo>
                <a:moveTo>
                  <a:pt x="167" y="66"/>
                </a:moveTo>
                <a:cubicBezTo>
                  <a:pt x="167" y="34"/>
                  <a:pt x="158" y="17"/>
                  <a:pt x="141" y="17"/>
                </a:cubicBezTo>
                <a:cubicBezTo>
                  <a:pt x="130" y="17"/>
                  <a:pt x="118" y="25"/>
                  <a:pt x="108" y="39"/>
                </a:cubicBezTo>
                <a:cubicBezTo>
                  <a:pt x="97" y="53"/>
                  <a:pt x="88" y="70"/>
                  <a:pt x="81" y="88"/>
                </a:cubicBezTo>
                <a:cubicBezTo>
                  <a:pt x="74" y="106"/>
                  <a:pt x="68" y="122"/>
                  <a:pt x="65" y="135"/>
                </a:cubicBezTo>
                <a:cubicBezTo>
                  <a:pt x="61" y="149"/>
                  <a:pt x="59" y="157"/>
                  <a:pt x="58" y="159"/>
                </a:cubicBezTo>
                <a:cubicBezTo>
                  <a:pt x="74" y="160"/>
                  <a:pt x="89" y="160"/>
                  <a:pt x="105" y="160"/>
                </a:cubicBezTo>
                <a:lnTo>
                  <a:pt x="151" y="159"/>
                </a:lnTo>
                <a:cubicBezTo>
                  <a:pt x="151" y="159"/>
                  <a:pt x="153" y="154"/>
                  <a:pt x="155" y="144"/>
                </a:cubicBezTo>
                <a:cubicBezTo>
                  <a:pt x="157" y="133"/>
                  <a:pt x="160" y="121"/>
                  <a:pt x="164" y="105"/>
                </a:cubicBezTo>
                <a:cubicBezTo>
                  <a:pt x="166" y="90"/>
                  <a:pt x="168" y="77"/>
                  <a:pt x="167" y="66"/>
                </a:cubicBezTo>
                <a:moveTo>
                  <a:pt x="37" y="275"/>
                </a:moveTo>
                <a:cubicBezTo>
                  <a:pt x="37" y="308"/>
                  <a:pt x="46" y="325"/>
                  <a:pt x="63" y="325"/>
                </a:cubicBezTo>
                <a:cubicBezTo>
                  <a:pt x="67" y="325"/>
                  <a:pt x="73" y="324"/>
                  <a:pt x="78" y="321"/>
                </a:cubicBezTo>
                <a:cubicBezTo>
                  <a:pt x="83" y="317"/>
                  <a:pt x="90" y="311"/>
                  <a:pt x="98" y="302"/>
                </a:cubicBezTo>
                <a:cubicBezTo>
                  <a:pt x="105" y="293"/>
                  <a:pt x="113" y="280"/>
                  <a:pt x="121" y="261"/>
                </a:cubicBezTo>
                <a:cubicBezTo>
                  <a:pt x="128" y="242"/>
                  <a:pt x="136" y="219"/>
                  <a:pt x="143" y="191"/>
                </a:cubicBezTo>
                <a:lnTo>
                  <a:pt x="146" y="182"/>
                </a:lnTo>
                <a:lnTo>
                  <a:pt x="53" y="182"/>
                </a:lnTo>
                <a:cubicBezTo>
                  <a:pt x="53" y="183"/>
                  <a:pt x="51" y="190"/>
                  <a:pt x="48" y="201"/>
                </a:cubicBezTo>
                <a:cubicBezTo>
                  <a:pt x="45" y="212"/>
                  <a:pt x="43" y="225"/>
                  <a:pt x="41"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8" name=""/>
          <p:cNvSpPr/>
          <p:nvPr/>
        </p:nvSpPr>
        <p:spPr>
          <a:xfrm>
            <a:off x="9350640" y="5297040"/>
            <a:ext cx="57600" cy="243720"/>
          </a:xfrm>
          <a:custGeom>
            <a:avLst/>
            <a:gdLst/>
            <a:ahLst/>
            <a:rect l="0" t="0" r="r" b="b"/>
            <a:pathLst>
              <a:path w="160" h="677">
                <a:moveTo>
                  <a:pt x="0" y="10"/>
                </a:moveTo>
                <a:cubicBezTo>
                  <a:pt x="3" y="3"/>
                  <a:pt x="7" y="0"/>
                  <a:pt x="14" y="0"/>
                </a:cubicBezTo>
                <a:cubicBezTo>
                  <a:pt x="20" y="0"/>
                  <a:pt x="24" y="3"/>
                  <a:pt x="26" y="8"/>
                </a:cubicBezTo>
                <a:cubicBezTo>
                  <a:pt x="27" y="9"/>
                  <a:pt x="28" y="120"/>
                  <a:pt x="28" y="338"/>
                </a:cubicBezTo>
                <a:cubicBezTo>
                  <a:pt x="28" y="558"/>
                  <a:pt x="27" y="668"/>
                  <a:pt x="26" y="670"/>
                </a:cubicBezTo>
                <a:cubicBezTo>
                  <a:pt x="24" y="675"/>
                  <a:pt x="20" y="677"/>
                  <a:pt x="13" y="677"/>
                </a:cubicBezTo>
                <a:cubicBezTo>
                  <a:pt x="10" y="677"/>
                  <a:pt x="6" y="676"/>
                  <a:pt x="4" y="673"/>
                </a:cubicBezTo>
                <a:lnTo>
                  <a:pt x="3" y="673"/>
                </a:lnTo>
                <a:cubicBezTo>
                  <a:pt x="1" y="672"/>
                  <a:pt x="0" y="657"/>
                  <a:pt x="0" y="629"/>
                </a:cubicBezTo>
                <a:cubicBezTo>
                  <a:pt x="0" y="601"/>
                  <a:pt x="0" y="505"/>
                  <a:pt x="0" y="338"/>
                </a:cubicBezTo>
                <a:cubicBezTo>
                  <a:pt x="0" y="121"/>
                  <a:pt x="0" y="12"/>
                  <a:pt x="0" y="10"/>
                </a:cubicBezTo>
                <a:moveTo>
                  <a:pt x="134" y="8"/>
                </a:moveTo>
                <a:cubicBezTo>
                  <a:pt x="136" y="3"/>
                  <a:pt x="140" y="0"/>
                  <a:pt x="145" y="0"/>
                </a:cubicBezTo>
                <a:cubicBezTo>
                  <a:pt x="149" y="0"/>
                  <a:pt x="152" y="2"/>
                  <a:pt x="156" y="4"/>
                </a:cubicBezTo>
                <a:lnTo>
                  <a:pt x="156" y="5"/>
                </a:lnTo>
                <a:cubicBezTo>
                  <a:pt x="158" y="6"/>
                  <a:pt x="159" y="20"/>
                  <a:pt x="159" y="48"/>
                </a:cubicBezTo>
                <a:cubicBezTo>
                  <a:pt x="159" y="76"/>
                  <a:pt x="159" y="173"/>
                  <a:pt x="160" y="338"/>
                </a:cubicBezTo>
                <a:cubicBezTo>
                  <a:pt x="160" y="505"/>
                  <a:pt x="160" y="601"/>
                  <a:pt x="160" y="629"/>
                </a:cubicBezTo>
                <a:cubicBezTo>
                  <a:pt x="159" y="656"/>
                  <a:pt x="158" y="671"/>
                  <a:pt x="156" y="673"/>
                </a:cubicBezTo>
                <a:cubicBezTo>
                  <a:pt x="153" y="676"/>
                  <a:pt x="150" y="677"/>
                  <a:pt x="146" y="677"/>
                </a:cubicBezTo>
                <a:cubicBezTo>
                  <a:pt x="141" y="677"/>
                  <a:pt x="137" y="675"/>
                  <a:pt x="134" y="670"/>
                </a:cubicBezTo>
                <a:cubicBezTo>
                  <a:pt x="133" y="668"/>
                  <a:pt x="133" y="558"/>
                  <a:pt x="133" y="338"/>
                </a:cubicBezTo>
                <a:cubicBezTo>
                  <a:pt x="133" y="120"/>
                  <a:pt x="133" y="9"/>
                  <a:pt x="134" y="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9" name=""/>
          <p:cNvSpPr/>
          <p:nvPr/>
        </p:nvSpPr>
        <p:spPr>
          <a:xfrm>
            <a:off x="9456840" y="5276520"/>
            <a:ext cx="69120" cy="115200"/>
          </a:xfrm>
          <a:custGeom>
            <a:avLst/>
            <a:gdLst/>
            <a:ahLst/>
            <a:rect l="0" t="0" r="r" b="b"/>
            <a:pathLst>
              <a:path w="192" h="320">
                <a:moveTo>
                  <a:pt x="28" y="114"/>
                </a:moveTo>
                <a:cubicBezTo>
                  <a:pt x="19" y="114"/>
                  <a:pt x="13" y="111"/>
                  <a:pt x="7" y="105"/>
                </a:cubicBezTo>
                <a:cubicBezTo>
                  <a:pt x="2" y="99"/>
                  <a:pt x="0" y="92"/>
                  <a:pt x="0" y="84"/>
                </a:cubicBezTo>
                <a:cubicBezTo>
                  <a:pt x="0" y="61"/>
                  <a:pt x="8" y="42"/>
                  <a:pt x="25" y="25"/>
                </a:cubicBezTo>
                <a:cubicBezTo>
                  <a:pt x="42" y="9"/>
                  <a:pt x="64" y="0"/>
                  <a:pt x="89" y="0"/>
                </a:cubicBezTo>
                <a:cubicBezTo>
                  <a:pt x="118" y="0"/>
                  <a:pt x="142" y="9"/>
                  <a:pt x="162" y="27"/>
                </a:cubicBezTo>
                <a:cubicBezTo>
                  <a:pt x="181" y="45"/>
                  <a:pt x="191" y="68"/>
                  <a:pt x="192" y="97"/>
                </a:cubicBezTo>
                <a:cubicBezTo>
                  <a:pt x="192" y="110"/>
                  <a:pt x="188" y="123"/>
                  <a:pt x="182" y="137"/>
                </a:cubicBezTo>
                <a:cubicBezTo>
                  <a:pt x="176" y="149"/>
                  <a:pt x="168" y="160"/>
                  <a:pt x="159" y="169"/>
                </a:cubicBezTo>
                <a:cubicBezTo>
                  <a:pt x="150" y="178"/>
                  <a:pt x="137" y="190"/>
                  <a:pt x="121" y="205"/>
                </a:cubicBezTo>
                <a:cubicBezTo>
                  <a:pt x="109" y="215"/>
                  <a:pt x="93" y="229"/>
                  <a:pt x="73" y="249"/>
                </a:cubicBezTo>
                <a:lnTo>
                  <a:pt x="44" y="275"/>
                </a:lnTo>
                <a:lnTo>
                  <a:pt x="81" y="276"/>
                </a:lnTo>
                <a:cubicBezTo>
                  <a:pt x="131" y="276"/>
                  <a:pt x="158" y="275"/>
                  <a:pt x="161" y="273"/>
                </a:cubicBezTo>
                <a:cubicBezTo>
                  <a:pt x="163" y="273"/>
                  <a:pt x="167" y="259"/>
                  <a:pt x="172" y="231"/>
                </a:cubicBezTo>
                <a:lnTo>
                  <a:pt x="172" y="229"/>
                </a:lnTo>
                <a:lnTo>
                  <a:pt x="192" y="229"/>
                </a:lnTo>
                <a:lnTo>
                  <a:pt x="192" y="231"/>
                </a:lnTo>
                <a:cubicBezTo>
                  <a:pt x="191" y="232"/>
                  <a:pt x="189" y="246"/>
                  <a:pt x="185" y="274"/>
                </a:cubicBezTo>
                <a:cubicBezTo>
                  <a:pt x="182" y="302"/>
                  <a:pt x="179" y="317"/>
                  <a:pt x="178" y="318"/>
                </a:cubicBezTo>
                <a:lnTo>
                  <a:pt x="178" y="320"/>
                </a:lnTo>
                <a:lnTo>
                  <a:pt x="0" y="320"/>
                </a:lnTo>
                <a:lnTo>
                  <a:pt x="0" y="311"/>
                </a:lnTo>
                <a:lnTo>
                  <a:pt x="0" y="305"/>
                </a:lnTo>
                <a:cubicBezTo>
                  <a:pt x="0" y="303"/>
                  <a:pt x="1" y="300"/>
                  <a:pt x="3" y="298"/>
                </a:cubicBezTo>
                <a:cubicBezTo>
                  <a:pt x="5" y="295"/>
                  <a:pt x="9" y="290"/>
                  <a:pt x="17" y="281"/>
                </a:cubicBezTo>
                <a:cubicBezTo>
                  <a:pt x="26" y="271"/>
                  <a:pt x="34" y="262"/>
                  <a:pt x="41" y="254"/>
                </a:cubicBezTo>
                <a:cubicBezTo>
                  <a:pt x="44" y="251"/>
                  <a:pt x="50" y="245"/>
                  <a:pt x="58" y="237"/>
                </a:cubicBezTo>
                <a:cubicBezTo>
                  <a:pt x="66" y="228"/>
                  <a:pt x="72" y="222"/>
                  <a:pt x="74" y="219"/>
                </a:cubicBezTo>
                <a:cubicBezTo>
                  <a:pt x="77" y="216"/>
                  <a:pt x="82" y="211"/>
                  <a:pt x="88" y="203"/>
                </a:cubicBezTo>
                <a:cubicBezTo>
                  <a:pt x="95" y="196"/>
                  <a:pt x="99" y="190"/>
                  <a:pt x="102" y="187"/>
                </a:cubicBezTo>
                <a:cubicBezTo>
                  <a:pt x="104" y="183"/>
                  <a:pt x="108" y="179"/>
                  <a:pt x="113" y="173"/>
                </a:cubicBezTo>
                <a:cubicBezTo>
                  <a:pt x="117" y="167"/>
                  <a:pt x="121" y="161"/>
                  <a:pt x="123" y="157"/>
                </a:cubicBezTo>
                <a:cubicBezTo>
                  <a:pt x="125" y="153"/>
                  <a:pt x="127" y="149"/>
                  <a:pt x="130" y="143"/>
                </a:cubicBezTo>
                <a:cubicBezTo>
                  <a:pt x="133" y="138"/>
                  <a:pt x="135" y="133"/>
                  <a:pt x="136" y="127"/>
                </a:cubicBezTo>
                <a:cubicBezTo>
                  <a:pt x="137" y="122"/>
                  <a:pt x="138" y="117"/>
                  <a:pt x="139" y="113"/>
                </a:cubicBezTo>
                <a:cubicBezTo>
                  <a:pt x="140" y="108"/>
                  <a:pt x="141" y="103"/>
                  <a:pt x="141" y="97"/>
                </a:cubicBezTo>
                <a:cubicBezTo>
                  <a:pt x="141" y="77"/>
                  <a:pt x="135" y="60"/>
                  <a:pt x="125" y="45"/>
                </a:cubicBezTo>
                <a:cubicBezTo>
                  <a:pt x="114" y="30"/>
                  <a:pt x="98" y="23"/>
                  <a:pt x="78" y="23"/>
                </a:cubicBezTo>
                <a:cubicBezTo>
                  <a:pt x="68" y="23"/>
                  <a:pt x="58" y="26"/>
                  <a:pt x="51" y="31"/>
                </a:cubicBezTo>
                <a:cubicBezTo>
                  <a:pt x="42" y="36"/>
                  <a:pt x="36" y="42"/>
                  <a:pt x="33" y="47"/>
                </a:cubicBezTo>
                <a:cubicBezTo>
                  <a:pt x="30" y="52"/>
                  <a:pt x="28" y="55"/>
                  <a:pt x="28" y="56"/>
                </a:cubicBezTo>
                <a:cubicBezTo>
                  <a:pt x="28" y="56"/>
                  <a:pt x="29" y="56"/>
                  <a:pt x="30" y="56"/>
                </a:cubicBezTo>
                <a:cubicBezTo>
                  <a:pt x="36" y="56"/>
                  <a:pt x="42" y="59"/>
                  <a:pt x="49" y="63"/>
                </a:cubicBezTo>
                <a:cubicBezTo>
                  <a:pt x="55" y="68"/>
                  <a:pt x="58" y="75"/>
                  <a:pt x="58" y="85"/>
                </a:cubicBezTo>
                <a:cubicBezTo>
                  <a:pt x="58" y="93"/>
                  <a:pt x="56" y="100"/>
                  <a:pt x="51" y="105"/>
                </a:cubicBezTo>
                <a:cubicBezTo>
                  <a:pt x="44" y="111"/>
                  <a:pt x="37" y="113"/>
                  <a:pt x="28" y="11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0" name=""/>
          <p:cNvSpPr txBox="1"/>
          <p:nvPr/>
        </p:nvSpPr>
        <p:spPr>
          <a:xfrm>
            <a:off x="762120" y="5297400"/>
            <a:ext cx="753120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しかし、</a:t>
            </a:r>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論文の重要な発見として、この重み付けを全て無視し、単純な</a:t>
            </a:r>
            <a:r>
              <a:rPr b="0" lang="en-US" sz="1560" strike="noStrike" u="none">
                <a:solidFill>
                  <a:srgbClr val="333333"/>
                </a:solidFill>
                <a:effectLst/>
                <a:uFillTx/>
                <a:latin typeface="NotoSansJP-Thin_"/>
                <a:ea typeface="NotoSansJP-Thin_"/>
              </a:rPr>
              <a:t>MSE </a:t>
            </a:r>
            <a:endParaRPr b="0" lang="en-US" sz="1560" strike="noStrike" u="none">
              <a:solidFill>
                <a:srgbClr val="000000"/>
              </a:solidFill>
              <a:effectLst/>
              <a:uFillTx/>
              <a:latin typeface="Times New Roman"/>
            </a:endParaRPr>
          </a:p>
        </p:txBody>
      </p:sp>
      <p:sp>
        <p:nvSpPr>
          <p:cNvPr id="1701" name=""/>
          <p:cNvSpPr/>
          <p:nvPr/>
        </p:nvSpPr>
        <p:spPr>
          <a:xfrm>
            <a:off x="10504080" y="5305320"/>
            <a:ext cx="150120" cy="167040"/>
          </a:xfrm>
          <a:custGeom>
            <a:avLst/>
            <a:gdLst/>
            <a:ahLst/>
            <a:rect l="0" t="0" r="r" b="b"/>
            <a:pathLst>
              <a:path w="417" h="464">
                <a:moveTo>
                  <a:pt x="134" y="31"/>
                </a:moveTo>
                <a:cubicBezTo>
                  <a:pt x="119" y="31"/>
                  <a:pt x="111" y="30"/>
                  <a:pt x="110" y="28"/>
                </a:cubicBezTo>
                <a:cubicBezTo>
                  <a:pt x="109" y="27"/>
                  <a:pt x="109" y="25"/>
                  <a:pt x="109" y="23"/>
                </a:cubicBezTo>
                <a:cubicBezTo>
                  <a:pt x="109" y="12"/>
                  <a:pt x="111" y="5"/>
                  <a:pt x="116" y="0"/>
                </a:cubicBezTo>
                <a:cubicBezTo>
                  <a:pt x="117" y="0"/>
                  <a:pt x="121" y="0"/>
                  <a:pt x="127" y="0"/>
                </a:cubicBezTo>
                <a:cubicBezTo>
                  <a:pt x="151" y="1"/>
                  <a:pt x="180" y="2"/>
                  <a:pt x="212" y="2"/>
                </a:cubicBezTo>
                <a:cubicBezTo>
                  <a:pt x="276" y="2"/>
                  <a:pt x="313" y="1"/>
                  <a:pt x="322" y="0"/>
                </a:cubicBezTo>
                <a:lnTo>
                  <a:pt x="330" y="0"/>
                </a:lnTo>
                <a:cubicBezTo>
                  <a:pt x="333" y="2"/>
                  <a:pt x="334" y="5"/>
                  <a:pt x="334" y="6"/>
                </a:cubicBezTo>
                <a:cubicBezTo>
                  <a:pt x="334" y="7"/>
                  <a:pt x="334" y="11"/>
                  <a:pt x="333" y="18"/>
                </a:cubicBezTo>
                <a:cubicBezTo>
                  <a:pt x="331" y="25"/>
                  <a:pt x="329" y="29"/>
                  <a:pt x="327" y="31"/>
                </a:cubicBezTo>
                <a:lnTo>
                  <a:pt x="301" y="31"/>
                </a:lnTo>
                <a:cubicBezTo>
                  <a:pt x="270" y="31"/>
                  <a:pt x="252" y="33"/>
                  <a:pt x="246" y="37"/>
                </a:cubicBezTo>
                <a:cubicBezTo>
                  <a:pt x="243" y="39"/>
                  <a:pt x="240" y="45"/>
                  <a:pt x="237" y="56"/>
                </a:cubicBezTo>
                <a:cubicBezTo>
                  <a:pt x="234" y="67"/>
                  <a:pt x="219" y="126"/>
                  <a:pt x="192" y="234"/>
                </a:cubicBezTo>
                <a:cubicBezTo>
                  <a:pt x="184" y="264"/>
                  <a:pt x="177" y="296"/>
                  <a:pt x="169" y="329"/>
                </a:cubicBezTo>
                <a:cubicBezTo>
                  <a:pt x="160" y="362"/>
                  <a:pt x="154" y="386"/>
                  <a:pt x="150" y="403"/>
                </a:cubicBezTo>
                <a:lnTo>
                  <a:pt x="144" y="427"/>
                </a:lnTo>
                <a:cubicBezTo>
                  <a:pt x="144" y="429"/>
                  <a:pt x="146" y="430"/>
                  <a:pt x="150" y="430"/>
                </a:cubicBezTo>
                <a:cubicBezTo>
                  <a:pt x="154" y="430"/>
                  <a:pt x="168" y="431"/>
                  <a:pt x="190" y="432"/>
                </a:cubicBezTo>
                <a:lnTo>
                  <a:pt x="202" y="432"/>
                </a:lnTo>
                <a:cubicBezTo>
                  <a:pt x="216" y="432"/>
                  <a:pt x="228" y="431"/>
                  <a:pt x="236" y="431"/>
                </a:cubicBezTo>
                <a:cubicBezTo>
                  <a:pt x="245" y="430"/>
                  <a:pt x="256" y="429"/>
                  <a:pt x="269" y="426"/>
                </a:cubicBezTo>
                <a:cubicBezTo>
                  <a:pt x="283" y="423"/>
                  <a:pt x="294" y="419"/>
                  <a:pt x="303" y="414"/>
                </a:cubicBezTo>
                <a:cubicBezTo>
                  <a:pt x="312" y="409"/>
                  <a:pt x="322" y="401"/>
                  <a:pt x="333" y="391"/>
                </a:cubicBezTo>
                <a:cubicBezTo>
                  <a:pt x="344" y="381"/>
                  <a:pt x="353" y="369"/>
                  <a:pt x="361" y="354"/>
                </a:cubicBezTo>
                <a:cubicBezTo>
                  <a:pt x="368" y="340"/>
                  <a:pt x="375" y="325"/>
                  <a:pt x="382" y="308"/>
                </a:cubicBezTo>
                <a:cubicBezTo>
                  <a:pt x="388" y="292"/>
                  <a:pt x="392" y="282"/>
                  <a:pt x="393" y="280"/>
                </a:cubicBezTo>
                <a:cubicBezTo>
                  <a:pt x="395" y="279"/>
                  <a:pt x="399" y="277"/>
                  <a:pt x="405" y="277"/>
                </a:cubicBezTo>
                <a:lnTo>
                  <a:pt x="413" y="277"/>
                </a:lnTo>
                <a:cubicBezTo>
                  <a:pt x="416" y="282"/>
                  <a:pt x="417" y="285"/>
                  <a:pt x="417" y="285"/>
                </a:cubicBezTo>
                <a:cubicBezTo>
                  <a:pt x="417" y="286"/>
                  <a:pt x="413" y="300"/>
                  <a:pt x="404" y="325"/>
                </a:cubicBezTo>
                <a:cubicBezTo>
                  <a:pt x="395" y="351"/>
                  <a:pt x="385" y="378"/>
                  <a:pt x="374" y="407"/>
                </a:cubicBezTo>
                <a:cubicBezTo>
                  <a:pt x="363" y="435"/>
                  <a:pt x="357" y="452"/>
                  <a:pt x="357" y="457"/>
                </a:cubicBezTo>
                <a:cubicBezTo>
                  <a:pt x="356" y="459"/>
                  <a:pt x="355" y="460"/>
                  <a:pt x="354" y="461"/>
                </a:cubicBezTo>
                <a:cubicBezTo>
                  <a:pt x="353" y="461"/>
                  <a:pt x="349" y="462"/>
                  <a:pt x="343" y="463"/>
                </a:cubicBezTo>
                <a:cubicBezTo>
                  <a:pt x="337" y="464"/>
                  <a:pt x="327" y="464"/>
                  <a:pt x="314" y="463"/>
                </a:cubicBezTo>
                <a:cubicBezTo>
                  <a:pt x="309" y="463"/>
                  <a:pt x="292" y="463"/>
                  <a:pt x="263" y="463"/>
                </a:cubicBezTo>
                <a:cubicBezTo>
                  <a:pt x="233" y="463"/>
                  <a:pt x="205" y="463"/>
                  <a:pt x="179" y="463"/>
                </a:cubicBezTo>
                <a:lnTo>
                  <a:pt x="57" y="463"/>
                </a:lnTo>
                <a:cubicBezTo>
                  <a:pt x="19" y="463"/>
                  <a:pt x="0" y="460"/>
                  <a:pt x="0" y="456"/>
                </a:cubicBezTo>
                <a:cubicBezTo>
                  <a:pt x="0" y="453"/>
                  <a:pt x="1" y="450"/>
                  <a:pt x="2" y="446"/>
                </a:cubicBezTo>
                <a:cubicBezTo>
                  <a:pt x="4" y="438"/>
                  <a:pt x="6" y="433"/>
                  <a:pt x="9" y="432"/>
                </a:cubicBezTo>
                <a:cubicBezTo>
                  <a:pt x="10" y="432"/>
                  <a:pt x="14" y="432"/>
                  <a:pt x="19" y="432"/>
                </a:cubicBezTo>
                <a:lnTo>
                  <a:pt x="23" y="432"/>
                </a:lnTo>
                <a:cubicBezTo>
                  <a:pt x="35" y="432"/>
                  <a:pt x="49" y="431"/>
                  <a:pt x="63" y="430"/>
                </a:cubicBezTo>
                <a:cubicBezTo>
                  <a:pt x="70" y="428"/>
                  <a:pt x="74" y="425"/>
                  <a:pt x="76" y="421"/>
                </a:cubicBezTo>
                <a:cubicBezTo>
                  <a:pt x="78" y="420"/>
                  <a:pt x="95" y="357"/>
                  <a:pt x="126" y="232"/>
                </a:cubicBezTo>
                <a:cubicBezTo>
                  <a:pt x="157" y="109"/>
                  <a:pt x="173" y="44"/>
                  <a:pt x="173" y="37"/>
                </a:cubicBezTo>
                <a:cubicBezTo>
                  <a:pt x="173" y="34"/>
                  <a:pt x="160" y="32"/>
                  <a:pt x="134"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2" name=""/>
          <p:cNvSpPr/>
          <p:nvPr/>
        </p:nvSpPr>
        <p:spPr>
          <a:xfrm>
            <a:off x="10675800" y="5430960"/>
            <a:ext cx="56520" cy="79200"/>
          </a:xfrm>
          <a:custGeom>
            <a:avLst/>
            <a:gdLst/>
            <a:ahLst/>
            <a:rect l="0" t="0" r="r" b="b"/>
            <a:pathLst>
              <a:path w="157" h="220">
                <a:moveTo>
                  <a:pt x="127" y="63"/>
                </a:moveTo>
                <a:cubicBezTo>
                  <a:pt x="127" y="50"/>
                  <a:pt x="122" y="39"/>
                  <a:pt x="114" y="30"/>
                </a:cubicBezTo>
                <a:cubicBezTo>
                  <a:pt x="105" y="21"/>
                  <a:pt x="93" y="16"/>
                  <a:pt x="77" y="16"/>
                </a:cubicBezTo>
                <a:cubicBezTo>
                  <a:pt x="65" y="16"/>
                  <a:pt x="55" y="18"/>
                  <a:pt x="47" y="22"/>
                </a:cubicBezTo>
                <a:cubicBezTo>
                  <a:pt x="37" y="28"/>
                  <a:pt x="33" y="37"/>
                  <a:pt x="33" y="47"/>
                </a:cubicBezTo>
                <a:cubicBezTo>
                  <a:pt x="32" y="49"/>
                  <a:pt x="32" y="51"/>
                  <a:pt x="33" y="53"/>
                </a:cubicBezTo>
                <a:cubicBezTo>
                  <a:pt x="33" y="56"/>
                  <a:pt x="35" y="60"/>
                  <a:pt x="40" y="65"/>
                </a:cubicBezTo>
                <a:cubicBezTo>
                  <a:pt x="45" y="70"/>
                  <a:pt x="52" y="74"/>
                  <a:pt x="61" y="77"/>
                </a:cubicBezTo>
                <a:cubicBezTo>
                  <a:pt x="66" y="78"/>
                  <a:pt x="73" y="80"/>
                  <a:pt x="82" y="81"/>
                </a:cubicBezTo>
                <a:cubicBezTo>
                  <a:pt x="90" y="82"/>
                  <a:pt x="97" y="84"/>
                  <a:pt x="103" y="85"/>
                </a:cubicBezTo>
                <a:cubicBezTo>
                  <a:pt x="109" y="87"/>
                  <a:pt x="114" y="89"/>
                  <a:pt x="118" y="92"/>
                </a:cubicBezTo>
                <a:cubicBezTo>
                  <a:pt x="124" y="94"/>
                  <a:pt x="129" y="97"/>
                  <a:pt x="134" y="101"/>
                </a:cubicBezTo>
                <a:cubicBezTo>
                  <a:pt x="139" y="105"/>
                  <a:pt x="144" y="112"/>
                  <a:pt x="149" y="121"/>
                </a:cubicBezTo>
                <a:cubicBezTo>
                  <a:pt x="154" y="130"/>
                  <a:pt x="157" y="141"/>
                  <a:pt x="157" y="152"/>
                </a:cubicBezTo>
                <a:cubicBezTo>
                  <a:pt x="157" y="171"/>
                  <a:pt x="151" y="188"/>
                  <a:pt x="139" y="200"/>
                </a:cubicBezTo>
                <a:cubicBezTo>
                  <a:pt x="127" y="213"/>
                  <a:pt x="107" y="220"/>
                  <a:pt x="80" y="220"/>
                </a:cubicBezTo>
                <a:lnTo>
                  <a:pt x="77" y="220"/>
                </a:lnTo>
                <a:cubicBezTo>
                  <a:pt x="60" y="220"/>
                  <a:pt x="45" y="214"/>
                  <a:pt x="31" y="203"/>
                </a:cubicBezTo>
                <a:lnTo>
                  <a:pt x="26" y="206"/>
                </a:lnTo>
                <a:lnTo>
                  <a:pt x="22" y="210"/>
                </a:lnTo>
                <a:cubicBezTo>
                  <a:pt x="20" y="212"/>
                  <a:pt x="18" y="214"/>
                  <a:pt x="16" y="216"/>
                </a:cubicBezTo>
                <a:lnTo>
                  <a:pt x="11" y="220"/>
                </a:lnTo>
                <a:lnTo>
                  <a:pt x="7" y="220"/>
                </a:lnTo>
                <a:lnTo>
                  <a:pt x="5" y="220"/>
                </a:lnTo>
                <a:cubicBezTo>
                  <a:pt x="4" y="220"/>
                  <a:pt x="2" y="219"/>
                  <a:pt x="0" y="217"/>
                </a:cubicBezTo>
                <a:lnTo>
                  <a:pt x="0" y="180"/>
                </a:lnTo>
                <a:lnTo>
                  <a:pt x="0" y="152"/>
                </a:lnTo>
                <a:cubicBezTo>
                  <a:pt x="0" y="145"/>
                  <a:pt x="1" y="141"/>
                  <a:pt x="1" y="140"/>
                </a:cubicBezTo>
                <a:cubicBezTo>
                  <a:pt x="2" y="139"/>
                  <a:pt x="4" y="138"/>
                  <a:pt x="6" y="138"/>
                </a:cubicBezTo>
                <a:lnTo>
                  <a:pt x="11" y="138"/>
                </a:lnTo>
                <a:cubicBezTo>
                  <a:pt x="14" y="138"/>
                  <a:pt x="17" y="138"/>
                  <a:pt x="18" y="140"/>
                </a:cubicBezTo>
                <a:cubicBezTo>
                  <a:pt x="19" y="141"/>
                  <a:pt x="20" y="143"/>
                  <a:pt x="21" y="145"/>
                </a:cubicBezTo>
                <a:cubicBezTo>
                  <a:pt x="21" y="148"/>
                  <a:pt x="22" y="152"/>
                  <a:pt x="24" y="158"/>
                </a:cubicBezTo>
                <a:cubicBezTo>
                  <a:pt x="26" y="164"/>
                  <a:pt x="30" y="171"/>
                  <a:pt x="34" y="178"/>
                </a:cubicBezTo>
                <a:cubicBezTo>
                  <a:pt x="45" y="195"/>
                  <a:pt x="61" y="203"/>
                  <a:pt x="80" y="203"/>
                </a:cubicBezTo>
                <a:cubicBezTo>
                  <a:pt x="111" y="203"/>
                  <a:pt x="127" y="190"/>
                  <a:pt x="127" y="165"/>
                </a:cubicBezTo>
                <a:cubicBezTo>
                  <a:pt x="127" y="156"/>
                  <a:pt x="124" y="149"/>
                  <a:pt x="118" y="143"/>
                </a:cubicBezTo>
                <a:cubicBezTo>
                  <a:pt x="112" y="134"/>
                  <a:pt x="99" y="129"/>
                  <a:pt x="78" y="125"/>
                </a:cubicBezTo>
                <a:cubicBezTo>
                  <a:pt x="58" y="121"/>
                  <a:pt x="45" y="117"/>
                  <a:pt x="39" y="114"/>
                </a:cubicBezTo>
                <a:cubicBezTo>
                  <a:pt x="26" y="108"/>
                  <a:pt x="17" y="101"/>
                  <a:pt x="11" y="92"/>
                </a:cubicBezTo>
                <a:cubicBezTo>
                  <a:pt x="4" y="82"/>
                  <a:pt x="0" y="73"/>
                  <a:pt x="0" y="62"/>
                </a:cubicBezTo>
                <a:cubicBezTo>
                  <a:pt x="0" y="50"/>
                  <a:pt x="3" y="39"/>
                  <a:pt x="9" y="31"/>
                </a:cubicBezTo>
                <a:cubicBezTo>
                  <a:pt x="14" y="22"/>
                  <a:pt x="21" y="16"/>
                  <a:pt x="30" y="11"/>
                </a:cubicBezTo>
                <a:cubicBezTo>
                  <a:pt x="38" y="7"/>
                  <a:pt x="46" y="4"/>
                  <a:pt x="54" y="3"/>
                </a:cubicBezTo>
                <a:cubicBezTo>
                  <a:pt x="62" y="1"/>
                  <a:pt x="69" y="0"/>
                  <a:pt x="75" y="0"/>
                </a:cubicBezTo>
                <a:lnTo>
                  <a:pt x="80" y="0"/>
                </a:lnTo>
                <a:cubicBezTo>
                  <a:pt x="93" y="0"/>
                  <a:pt x="104" y="3"/>
                  <a:pt x="114" y="8"/>
                </a:cubicBezTo>
                <a:lnTo>
                  <a:pt x="121" y="11"/>
                </a:lnTo>
                <a:lnTo>
                  <a:pt x="125" y="8"/>
                </a:lnTo>
                <a:cubicBezTo>
                  <a:pt x="128" y="5"/>
                  <a:pt x="132" y="2"/>
                  <a:pt x="136" y="0"/>
                </a:cubicBezTo>
                <a:lnTo>
                  <a:pt x="140" y="0"/>
                </a:lnTo>
                <a:lnTo>
                  <a:pt x="142" y="0"/>
                </a:lnTo>
                <a:cubicBezTo>
                  <a:pt x="143" y="0"/>
                  <a:pt x="144" y="1"/>
                  <a:pt x="146" y="3"/>
                </a:cubicBezTo>
                <a:lnTo>
                  <a:pt x="146" y="66"/>
                </a:lnTo>
                <a:lnTo>
                  <a:pt x="143" y="69"/>
                </a:lnTo>
                <a:lnTo>
                  <a:pt x="130" y="69"/>
                </a:lnTo>
                <a:cubicBezTo>
                  <a:pt x="128" y="67"/>
                  <a:pt x="127" y="65"/>
                  <a:pt x="127" y="6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3" name=""/>
          <p:cNvSpPr/>
          <p:nvPr/>
        </p:nvSpPr>
        <p:spPr>
          <a:xfrm>
            <a:off x="10742400" y="5392800"/>
            <a:ext cx="39960" cy="115560"/>
          </a:xfrm>
          <a:custGeom>
            <a:avLst/>
            <a:gdLst/>
            <a:ahLst/>
            <a:rect l="0" t="0" r="r" b="b"/>
            <a:pathLst>
              <a:path w="111" h="321">
                <a:moveTo>
                  <a:pt x="21" y="29"/>
                </a:moveTo>
                <a:cubicBezTo>
                  <a:pt x="21" y="20"/>
                  <a:pt x="24" y="13"/>
                  <a:pt x="30" y="8"/>
                </a:cubicBezTo>
                <a:cubicBezTo>
                  <a:pt x="35" y="3"/>
                  <a:pt x="42" y="0"/>
                  <a:pt x="51" y="0"/>
                </a:cubicBezTo>
                <a:cubicBezTo>
                  <a:pt x="58" y="1"/>
                  <a:pt x="64" y="4"/>
                  <a:pt x="70" y="8"/>
                </a:cubicBezTo>
                <a:cubicBezTo>
                  <a:pt x="75" y="13"/>
                  <a:pt x="78" y="20"/>
                  <a:pt x="78" y="29"/>
                </a:cubicBezTo>
                <a:cubicBezTo>
                  <a:pt x="78" y="38"/>
                  <a:pt x="75" y="46"/>
                  <a:pt x="70" y="50"/>
                </a:cubicBezTo>
                <a:cubicBezTo>
                  <a:pt x="64" y="55"/>
                  <a:pt x="58" y="58"/>
                  <a:pt x="50" y="58"/>
                </a:cubicBezTo>
                <a:cubicBezTo>
                  <a:pt x="42" y="58"/>
                  <a:pt x="35" y="55"/>
                  <a:pt x="30" y="50"/>
                </a:cubicBezTo>
                <a:cubicBezTo>
                  <a:pt x="24" y="46"/>
                  <a:pt x="21" y="38"/>
                  <a:pt x="21" y="29"/>
                </a:cubicBezTo>
                <a:moveTo>
                  <a:pt x="107" y="321"/>
                </a:moveTo>
                <a:cubicBezTo>
                  <a:pt x="102" y="320"/>
                  <a:pt x="86" y="320"/>
                  <a:pt x="56" y="320"/>
                </a:cubicBezTo>
                <a:cubicBezTo>
                  <a:pt x="53" y="320"/>
                  <a:pt x="47" y="320"/>
                  <a:pt x="39" y="320"/>
                </a:cubicBezTo>
                <a:cubicBezTo>
                  <a:pt x="30" y="320"/>
                  <a:pt x="22" y="320"/>
                  <a:pt x="15" y="321"/>
                </a:cubicBezTo>
                <a:lnTo>
                  <a:pt x="4" y="321"/>
                </a:lnTo>
                <a:lnTo>
                  <a:pt x="0" y="321"/>
                </a:lnTo>
                <a:lnTo>
                  <a:pt x="0" y="299"/>
                </a:lnTo>
                <a:lnTo>
                  <a:pt x="8" y="299"/>
                </a:lnTo>
                <a:cubicBezTo>
                  <a:pt x="17" y="299"/>
                  <a:pt x="25" y="299"/>
                  <a:pt x="32" y="298"/>
                </a:cubicBezTo>
                <a:cubicBezTo>
                  <a:pt x="34" y="296"/>
                  <a:pt x="36" y="295"/>
                  <a:pt x="37" y="292"/>
                </a:cubicBezTo>
                <a:cubicBezTo>
                  <a:pt x="37" y="290"/>
                  <a:pt x="38" y="283"/>
                  <a:pt x="38" y="272"/>
                </a:cubicBezTo>
                <a:lnTo>
                  <a:pt x="38" y="223"/>
                </a:lnTo>
                <a:lnTo>
                  <a:pt x="38" y="181"/>
                </a:lnTo>
                <a:cubicBezTo>
                  <a:pt x="38" y="163"/>
                  <a:pt x="37" y="153"/>
                  <a:pt x="37" y="148"/>
                </a:cubicBezTo>
                <a:cubicBezTo>
                  <a:pt x="36" y="144"/>
                  <a:pt x="34" y="141"/>
                  <a:pt x="30" y="139"/>
                </a:cubicBezTo>
                <a:cubicBezTo>
                  <a:pt x="26" y="137"/>
                  <a:pt x="18" y="136"/>
                  <a:pt x="8" y="136"/>
                </a:cubicBezTo>
                <a:lnTo>
                  <a:pt x="2" y="136"/>
                </a:lnTo>
                <a:lnTo>
                  <a:pt x="2" y="125"/>
                </a:lnTo>
                <a:cubicBezTo>
                  <a:pt x="2" y="118"/>
                  <a:pt x="3" y="114"/>
                  <a:pt x="3" y="114"/>
                </a:cubicBezTo>
                <a:lnTo>
                  <a:pt x="8" y="114"/>
                </a:lnTo>
                <a:cubicBezTo>
                  <a:pt x="11" y="113"/>
                  <a:pt x="16" y="113"/>
                  <a:pt x="22" y="113"/>
                </a:cubicBezTo>
                <a:cubicBezTo>
                  <a:pt x="27" y="112"/>
                  <a:pt x="33" y="112"/>
                  <a:pt x="39" y="112"/>
                </a:cubicBezTo>
                <a:cubicBezTo>
                  <a:pt x="44" y="111"/>
                  <a:pt x="50" y="111"/>
                  <a:pt x="56" y="111"/>
                </a:cubicBezTo>
                <a:cubicBezTo>
                  <a:pt x="62" y="110"/>
                  <a:pt x="67" y="110"/>
                  <a:pt x="70" y="109"/>
                </a:cubicBezTo>
                <a:cubicBezTo>
                  <a:pt x="73" y="109"/>
                  <a:pt x="75" y="108"/>
                  <a:pt x="75" y="109"/>
                </a:cubicBezTo>
                <a:lnTo>
                  <a:pt x="77" y="109"/>
                </a:lnTo>
                <a:lnTo>
                  <a:pt x="77" y="291"/>
                </a:lnTo>
                <a:cubicBezTo>
                  <a:pt x="78" y="295"/>
                  <a:pt x="80" y="297"/>
                  <a:pt x="83" y="297"/>
                </a:cubicBezTo>
                <a:cubicBezTo>
                  <a:pt x="85" y="298"/>
                  <a:pt x="91" y="298"/>
                  <a:pt x="100" y="299"/>
                </a:cubicBezTo>
                <a:lnTo>
                  <a:pt x="111" y="299"/>
                </a:lnTo>
                <a:lnTo>
                  <a:pt x="111" y="321"/>
                </a:lnTo>
                <a:lnTo>
                  <a:pt x="107" y="32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4" name=""/>
          <p:cNvSpPr/>
          <p:nvPr/>
        </p:nvSpPr>
        <p:spPr>
          <a:xfrm>
            <a:off x="10790280" y="5432040"/>
            <a:ext cx="137160" cy="76320"/>
          </a:xfrm>
          <a:custGeom>
            <a:avLst/>
            <a:gdLst/>
            <a:ahLst/>
            <a:rect l="0" t="0" r="r" b="b"/>
            <a:pathLst>
              <a:path w="381" h="212">
                <a:moveTo>
                  <a:pt x="8" y="189"/>
                </a:moveTo>
                <a:lnTo>
                  <a:pt x="14" y="189"/>
                </a:lnTo>
                <a:cubicBezTo>
                  <a:pt x="27" y="189"/>
                  <a:pt x="34" y="187"/>
                  <a:pt x="37" y="182"/>
                </a:cubicBezTo>
                <a:lnTo>
                  <a:pt x="37" y="179"/>
                </a:lnTo>
                <a:cubicBezTo>
                  <a:pt x="37" y="176"/>
                  <a:pt x="37" y="172"/>
                  <a:pt x="37" y="168"/>
                </a:cubicBezTo>
                <a:cubicBezTo>
                  <a:pt x="37" y="163"/>
                  <a:pt x="37" y="158"/>
                  <a:pt x="37" y="153"/>
                </a:cubicBezTo>
                <a:cubicBezTo>
                  <a:pt x="37" y="147"/>
                  <a:pt x="37" y="141"/>
                  <a:pt x="37" y="134"/>
                </a:cubicBezTo>
                <a:cubicBezTo>
                  <a:pt x="38" y="127"/>
                  <a:pt x="38" y="120"/>
                  <a:pt x="37" y="114"/>
                </a:cubicBezTo>
                <a:cubicBezTo>
                  <a:pt x="37" y="104"/>
                  <a:pt x="37" y="94"/>
                  <a:pt x="37" y="82"/>
                </a:cubicBezTo>
                <a:cubicBezTo>
                  <a:pt x="37" y="71"/>
                  <a:pt x="37" y="62"/>
                  <a:pt x="37" y="54"/>
                </a:cubicBezTo>
                <a:lnTo>
                  <a:pt x="37" y="43"/>
                </a:lnTo>
                <a:cubicBezTo>
                  <a:pt x="36" y="37"/>
                  <a:pt x="34" y="33"/>
                  <a:pt x="30" y="31"/>
                </a:cubicBezTo>
                <a:cubicBezTo>
                  <a:pt x="27" y="29"/>
                  <a:pt x="19" y="28"/>
                  <a:pt x="9" y="27"/>
                </a:cubicBezTo>
                <a:lnTo>
                  <a:pt x="0" y="27"/>
                </a:lnTo>
                <a:lnTo>
                  <a:pt x="0" y="16"/>
                </a:lnTo>
                <a:cubicBezTo>
                  <a:pt x="0" y="9"/>
                  <a:pt x="0" y="5"/>
                  <a:pt x="1" y="5"/>
                </a:cubicBezTo>
                <a:lnTo>
                  <a:pt x="6" y="5"/>
                </a:lnTo>
                <a:cubicBezTo>
                  <a:pt x="9" y="4"/>
                  <a:pt x="13" y="4"/>
                  <a:pt x="19" y="4"/>
                </a:cubicBezTo>
                <a:cubicBezTo>
                  <a:pt x="25" y="3"/>
                  <a:pt x="31" y="3"/>
                  <a:pt x="37" y="3"/>
                </a:cubicBezTo>
                <a:cubicBezTo>
                  <a:pt x="42" y="2"/>
                  <a:pt x="48" y="2"/>
                  <a:pt x="54" y="2"/>
                </a:cubicBezTo>
                <a:cubicBezTo>
                  <a:pt x="60" y="1"/>
                  <a:pt x="65" y="1"/>
                  <a:pt x="68" y="0"/>
                </a:cubicBezTo>
                <a:cubicBezTo>
                  <a:pt x="71" y="0"/>
                  <a:pt x="73" y="-1"/>
                  <a:pt x="73" y="0"/>
                </a:cubicBezTo>
                <a:lnTo>
                  <a:pt x="75" y="0"/>
                </a:lnTo>
                <a:lnTo>
                  <a:pt x="75" y="19"/>
                </a:lnTo>
                <a:cubicBezTo>
                  <a:pt x="75" y="31"/>
                  <a:pt x="75" y="37"/>
                  <a:pt x="75" y="37"/>
                </a:cubicBezTo>
                <a:cubicBezTo>
                  <a:pt x="75" y="37"/>
                  <a:pt x="76" y="36"/>
                  <a:pt x="77" y="35"/>
                </a:cubicBezTo>
                <a:cubicBezTo>
                  <a:pt x="79" y="33"/>
                  <a:pt x="81" y="31"/>
                  <a:pt x="83" y="28"/>
                </a:cubicBezTo>
                <a:cubicBezTo>
                  <a:pt x="86" y="24"/>
                  <a:pt x="89" y="21"/>
                  <a:pt x="92" y="19"/>
                </a:cubicBezTo>
                <a:cubicBezTo>
                  <a:pt x="96" y="16"/>
                  <a:pt x="100" y="13"/>
                  <a:pt x="106" y="10"/>
                </a:cubicBezTo>
                <a:cubicBezTo>
                  <a:pt x="112" y="6"/>
                  <a:pt x="118" y="4"/>
                  <a:pt x="124" y="2"/>
                </a:cubicBezTo>
                <a:cubicBezTo>
                  <a:pt x="131" y="1"/>
                  <a:pt x="139" y="0"/>
                  <a:pt x="149" y="0"/>
                </a:cubicBezTo>
                <a:cubicBezTo>
                  <a:pt x="153" y="0"/>
                  <a:pt x="159" y="0"/>
                  <a:pt x="163" y="1"/>
                </a:cubicBezTo>
                <a:cubicBezTo>
                  <a:pt x="167" y="1"/>
                  <a:pt x="171" y="2"/>
                  <a:pt x="174" y="4"/>
                </a:cubicBezTo>
                <a:cubicBezTo>
                  <a:pt x="177" y="5"/>
                  <a:pt x="180" y="6"/>
                  <a:pt x="183" y="7"/>
                </a:cubicBezTo>
                <a:cubicBezTo>
                  <a:pt x="186" y="9"/>
                  <a:pt x="188" y="10"/>
                  <a:pt x="190" y="12"/>
                </a:cubicBezTo>
                <a:cubicBezTo>
                  <a:pt x="192" y="13"/>
                  <a:pt x="194" y="15"/>
                  <a:pt x="196" y="17"/>
                </a:cubicBezTo>
                <a:cubicBezTo>
                  <a:pt x="197" y="19"/>
                  <a:pt x="199" y="21"/>
                  <a:pt x="200" y="22"/>
                </a:cubicBezTo>
                <a:cubicBezTo>
                  <a:pt x="201" y="24"/>
                  <a:pt x="202" y="26"/>
                  <a:pt x="203" y="28"/>
                </a:cubicBezTo>
                <a:cubicBezTo>
                  <a:pt x="204" y="29"/>
                  <a:pt x="205" y="31"/>
                  <a:pt x="205" y="32"/>
                </a:cubicBezTo>
                <a:cubicBezTo>
                  <a:pt x="205" y="34"/>
                  <a:pt x="206" y="35"/>
                  <a:pt x="207" y="36"/>
                </a:cubicBezTo>
                <a:lnTo>
                  <a:pt x="207" y="39"/>
                </a:lnTo>
                <a:lnTo>
                  <a:pt x="209" y="37"/>
                </a:lnTo>
                <a:cubicBezTo>
                  <a:pt x="210" y="35"/>
                  <a:pt x="211" y="34"/>
                  <a:pt x="212" y="33"/>
                </a:cubicBezTo>
                <a:cubicBezTo>
                  <a:pt x="213" y="31"/>
                  <a:pt x="214" y="30"/>
                  <a:pt x="216" y="28"/>
                </a:cubicBezTo>
                <a:cubicBezTo>
                  <a:pt x="218" y="25"/>
                  <a:pt x="220" y="23"/>
                  <a:pt x="222" y="21"/>
                </a:cubicBezTo>
                <a:cubicBezTo>
                  <a:pt x="225" y="19"/>
                  <a:pt x="227" y="17"/>
                  <a:pt x="229" y="15"/>
                </a:cubicBezTo>
                <a:cubicBezTo>
                  <a:pt x="232" y="13"/>
                  <a:pt x="235" y="11"/>
                  <a:pt x="239" y="9"/>
                </a:cubicBezTo>
                <a:cubicBezTo>
                  <a:pt x="243" y="8"/>
                  <a:pt x="247" y="6"/>
                  <a:pt x="250" y="5"/>
                </a:cubicBezTo>
                <a:cubicBezTo>
                  <a:pt x="254" y="3"/>
                  <a:pt x="258" y="2"/>
                  <a:pt x="262" y="1"/>
                </a:cubicBezTo>
                <a:cubicBezTo>
                  <a:pt x="267" y="1"/>
                  <a:pt x="272" y="0"/>
                  <a:pt x="277" y="0"/>
                </a:cubicBezTo>
                <a:cubicBezTo>
                  <a:pt x="317" y="0"/>
                  <a:pt x="339" y="18"/>
                  <a:pt x="343" y="54"/>
                </a:cubicBezTo>
                <a:cubicBezTo>
                  <a:pt x="343" y="56"/>
                  <a:pt x="343" y="78"/>
                  <a:pt x="343" y="120"/>
                </a:cubicBezTo>
                <a:lnTo>
                  <a:pt x="343" y="161"/>
                </a:lnTo>
                <a:cubicBezTo>
                  <a:pt x="343" y="173"/>
                  <a:pt x="344" y="181"/>
                  <a:pt x="344" y="183"/>
                </a:cubicBezTo>
                <a:cubicBezTo>
                  <a:pt x="345" y="185"/>
                  <a:pt x="347" y="187"/>
                  <a:pt x="349" y="188"/>
                </a:cubicBezTo>
                <a:cubicBezTo>
                  <a:pt x="356" y="189"/>
                  <a:pt x="364" y="189"/>
                  <a:pt x="373" y="189"/>
                </a:cubicBezTo>
                <a:lnTo>
                  <a:pt x="381" y="189"/>
                </a:lnTo>
                <a:lnTo>
                  <a:pt x="381" y="212"/>
                </a:lnTo>
                <a:lnTo>
                  <a:pt x="377" y="212"/>
                </a:lnTo>
                <a:lnTo>
                  <a:pt x="366" y="212"/>
                </a:lnTo>
                <a:cubicBezTo>
                  <a:pt x="358" y="211"/>
                  <a:pt x="350" y="211"/>
                  <a:pt x="341" y="211"/>
                </a:cubicBezTo>
                <a:cubicBezTo>
                  <a:pt x="333" y="211"/>
                  <a:pt x="327" y="211"/>
                  <a:pt x="323" y="211"/>
                </a:cubicBezTo>
                <a:cubicBezTo>
                  <a:pt x="290" y="211"/>
                  <a:pt x="272" y="211"/>
                  <a:pt x="270" y="212"/>
                </a:cubicBezTo>
                <a:lnTo>
                  <a:pt x="266" y="212"/>
                </a:lnTo>
                <a:lnTo>
                  <a:pt x="266" y="189"/>
                </a:lnTo>
                <a:lnTo>
                  <a:pt x="273" y="189"/>
                </a:lnTo>
                <a:cubicBezTo>
                  <a:pt x="293" y="189"/>
                  <a:pt x="303" y="187"/>
                  <a:pt x="303" y="181"/>
                </a:cubicBezTo>
                <a:cubicBezTo>
                  <a:pt x="303" y="181"/>
                  <a:pt x="303" y="159"/>
                  <a:pt x="303" y="115"/>
                </a:cubicBezTo>
                <a:cubicBezTo>
                  <a:pt x="303" y="72"/>
                  <a:pt x="302" y="50"/>
                  <a:pt x="302" y="47"/>
                </a:cubicBezTo>
                <a:cubicBezTo>
                  <a:pt x="300" y="38"/>
                  <a:pt x="297" y="31"/>
                  <a:pt x="293" y="27"/>
                </a:cubicBezTo>
                <a:cubicBezTo>
                  <a:pt x="288" y="23"/>
                  <a:pt x="284" y="20"/>
                  <a:pt x="281" y="19"/>
                </a:cubicBezTo>
                <a:cubicBezTo>
                  <a:pt x="278" y="18"/>
                  <a:pt x="274" y="18"/>
                  <a:pt x="269" y="18"/>
                </a:cubicBezTo>
                <a:cubicBezTo>
                  <a:pt x="254" y="18"/>
                  <a:pt x="242" y="23"/>
                  <a:pt x="231" y="34"/>
                </a:cubicBezTo>
                <a:cubicBezTo>
                  <a:pt x="222" y="43"/>
                  <a:pt x="217" y="52"/>
                  <a:pt x="215" y="60"/>
                </a:cubicBezTo>
                <a:cubicBezTo>
                  <a:pt x="212" y="69"/>
                  <a:pt x="211" y="83"/>
                  <a:pt x="211" y="100"/>
                </a:cubicBezTo>
                <a:lnTo>
                  <a:pt x="211" y="131"/>
                </a:lnTo>
                <a:lnTo>
                  <a:pt x="211" y="159"/>
                </a:lnTo>
                <a:cubicBezTo>
                  <a:pt x="211" y="169"/>
                  <a:pt x="211" y="175"/>
                  <a:pt x="211" y="179"/>
                </a:cubicBezTo>
                <a:cubicBezTo>
                  <a:pt x="212" y="182"/>
                  <a:pt x="212" y="184"/>
                  <a:pt x="213" y="185"/>
                </a:cubicBezTo>
                <a:cubicBezTo>
                  <a:pt x="213" y="186"/>
                  <a:pt x="215" y="187"/>
                  <a:pt x="217" y="188"/>
                </a:cubicBezTo>
                <a:cubicBezTo>
                  <a:pt x="224" y="189"/>
                  <a:pt x="232" y="189"/>
                  <a:pt x="240" y="189"/>
                </a:cubicBezTo>
                <a:lnTo>
                  <a:pt x="248" y="189"/>
                </a:lnTo>
                <a:lnTo>
                  <a:pt x="248" y="212"/>
                </a:lnTo>
                <a:lnTo>
                  <a:pt x="244" y="212"/>
                </a:lnTo>
                <a:lnTo>
                  <a:pt x="233" y="212"/>
                </a:lnTo>
                <a:cubicBezTo>
                  <a:pt x="225" y="211"/>
                  <a:pt x="217" y="211"/>
                  <a:pt x="209" y="211"/>
                </a:cubicBezTo>
                <a:cubicBezTo>
                  <a:pt x="200" y="211"/>
                  <a:pt x="194" y="211"/>
                  <a:pt x="191" y="211"/>
                </a:cubicBezTo>
                <a:cubicBezTo>
                  <a:pt x="157" y="211"/>
                  <a:pt x="139" y="211"/>
                  <a:pt x="136" y="212"/>
                </a:cubicBezTo>
                <a:lnTo>
                  <a:pt x="132" y="212"/>
                </a:lnTo>
                <a:lnTo>
                  <a:pt x="132" y="189"/>
                </a:lnTo>
                <a:lnTo>
                  <a:pt x="140" y="189"/>
                </a:lnTo>
                <a:cubicBezTo>
                  <a:pt x="160" y="189"/>
                  <a:pt x="170" y="187"/>
                  <a:pt x="170" y="181"/>
                </a:cubicBezTo>
                <a:cubicBezTo>
                  <a:pt x="170" y="181"/>
                  <a:pt x="171" y="159"/>
                  <a:pt x="171" y="115"/>
                </a:cubicBezTo>
                <a:cubicBezTo>
                  <a:pt x="170" y="72"/>
                  <a:pt x="170" y="50"/>
                  <a:pt x="170" y="47"/>
                </a:cubicBezTo>
                <a:cubicBezTo>
                  <a:pt x="168" y="38"/>
                  <a:pt x="165" y="31"/>
                  <a:pt x="160" y="27"/>
                </a:cubicBezTo>
                <a:cubicBezTo>
                  <a:pt x="155" y="23"/>
                  <a:pt x="151" y="20"/>
                  <a:pt x="148" y="19"/>
                </a:cubicBezTo>
                <a:cubicBezTo>
                  <a:pt x="144" y="18"/>
                  <a:pt x="140" y="18"/>
                  <a:pt x="135" y="18"/>
                </a:cubicBezTo>
                <a:cubicBezTo>
                  <a:pt x="121" y="18"/>
                  <a:pt x="108" y="23"/>
                  <a:pt x="97" y="34"/>
                </a:cubicBezTo>
                <a:cubicBezTo>
                  <a:pt x="89" y="43"/>
                  <a:pt x="83" y="52"/>
                  <a:pt x="81" y="60"/>
                </a:cubicBezTo>
                <a:cubicBezTo>
                  <a:pt x="79" y="69"/>
                  <a:pt x="78" y="83"/>
                  <a:pt x="77" y="100"/>
                </a:cubicBezTo>
                <a:lnTo>
                  <a:pt x="77" y="131"/>
                </a:lnTo>
                <a:lnTo>
                  <a:pt x="77" y="159"/>
                </a:lnTo>
                <a:cubicBezTo>
                  <a:pt x="77" y="169"/>
                  <a:pt x="78" y="175"/>
                  <a:pt x="78" y="179"/>
                </a:cubicBezTo>
                <a:cubicBezTo>
                  <a:pt x="78" y="182"/>
                  <a:pt x="79" y="184"/>
                  <a:pt x="79" y="185"/>
                </a:cubicBezTo>
                <a:cubicBezTo>
                  <a:pt x="80" y="186"/>
                  <a:pt x="81" y="187"/>
                  <a:pt x="84" y="188"/>
                </a:cubicBezTo>
                <a:cubicBezTo>
                  <a:pt x="90" y="189"/>
                  <a:pt x="98" y="189"/>
                  <a:pt x="107" y="189"/>
                </a:cubicBezTo>
                <a:lnTo>
                  <a:pt x="115" y="189"/>
                </a:lnTo>
                <a:lnTo>
                  <a:pt x="115" y="212"/>
                </a:lnTo>
                <a:lnTo>
                  <a:pt x="111" y="212"/>
                </a:lnTo>
                <a:lnTo>
                  <a:pt x="100" y="212"/>
                </a:lnTo>
                <a:cubicBezTo>
                  <a:pt x="92" y="211"/>
                  <a:pt x="84" y="211"/>
                  <a:pt x="75" y="211"/>
                </a:cubicBezTo>
                <a:cubicBezTo>
                  <a:pt x="67" y="211"/>
                  <a:pt x="61" y="211"/>
                  <a:pt x="57" y="211"/>
                </a:cubicBezTo>
                <a:cubicBezTo>
                  <a:pt x="24" y="211"/>
                  <a:pt x="7" y="211"/>
                  <a:pt x="4" y="212"/>
                </a:cubicBezTo>
                <a:lnTo>
                  <a:pt x="0" y="212"/>
                </a:lnTo>
                <a:lnTo>
                  <a:pt x="0" y="189"/>
                </a:lnTo>
                <a:lnTo>
                  <a:pt x="8" y="18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5" name=""/>
          <p:cNvSpPr/>
          <p:nvPr/>
        </p:nvSpPr>
        <p:spPr>
          <a:xfrm>
            <a:off x="10932840" y="5432040"/>
            <a:ext cx="86760" cy="109800"/>
          </a:xfrm>
          <a:custGeom>
            <a:avLst/>
            <a:gdLst/>
            <a:ahLst/>
            <a:rect l="0" t="0" r="r" b="b"/>
            <a:pathLst>
              <a:path w="241" h="305">
                <a:moveTo>
                  <a:pt x="7" y="283"/>
                </a:moveTo>
                <a:lnTo>
                  <a:pt x="14" y="283"/>
                </a:lnTo>
                <a:cubicBezTo>
                  <a:pt x="27" y="283"/>
                  <a:pt x="34" y="281"/>
                  <a:pt x="37" y="276"/>
                </a:cubicBezTo>
                <a:lnTo>
                  <a:pt x="37" y="272"/>
                </a:lnTo>
                <a:cubicBezTo>
                  <a:pt x="37" y="270"/>
                  <a:pt x="37" y="267"/>
                  <a:pt x="37" y="262"/>
                </a:cubicBezTo>
                <a:cubicBezTo>
                  <a:pt x="37" y="258"/>
                  <a:pt x="37" y="254"/>
                  <a:pt x="37" y="248"/>
                </a:cubicBezTo>
                <a:cubicBezTo>
                  <a:pt x="37" y="242"/>
                  <a:pt x="37" y="236"/>
                  <a:pt x="37" y="229"/>
                </a:cubicBezTo>
                <a:cubicBezTo>
                  <a:pt x="37" y="223"/>
                  <a:pt x="37" y="216"/>
                  <a:pt x="37" y="208"/>
                </a:cubicBezTo>
                <a:cubicBezTo>
                  <a:pt x="37" y="201"/>
                  <a:pt x="37" y="193"/>
                  <a:pt x="37" y="185"/>
                </a:cubicBezTo>
                <a:cubicBezTo>
                  <a:pt x="37" y="177"/>
                  <a:pt x="37" y="168"/>
                  <a:pt x="37" y="160"/>
                </a:cubicBezTo>
                <a:cubicBezTo>
                  <a:pt x="37" y="150"/>
                  <a:pt x="37" y="138"/>
                  <a:pt x="37" y="126"/>
                </a:cubicBezTo>
                <a:cubicBezTo>
                  <a:pt x="37" y="115"/>
                  <a:pt x="37" y="104"/>
                  <a:pt x="37" y="95"/>
                </a:cubicBezTo>
                <a:cubicBezTo>
                  <a:pt x="37" y="86"/>
                  <a:pt x="37" y="77"/>
                  <a:pt x="37" y="70"/>
                </a:cubicBezTo>
                <a:cubicBezTo>
                  <a:pt x="37" y="62"/>
                  <a:pt x="37" y="56"/>
                  <a:pt x="37" y="51"/>
                </a:cubicBezTo>
                <a:cubicBezTo>
                  <a:pt x="36" y="46"/>
                  <a:pt x="36" y="44"/>
                  <a:pt x="37" y="43"/>
                </a:cubicBezTo>
                <a:cubicBezTo>
                  <a:pt x="36" y="37"/>
                  <a:pt x="33" y="33"/>
                  <a:pt x="30" y="31"/>
                </a:cubicBezTo>
                <a:cubicBezTo>
                  <a:pt x="26" y="29"/>
                  <a:pt x="19" y="28"/>
                  <a:pt x="8" y="27"/>
                </a:cubicBezTo>
                <a:lnTo>
                  <a:pt x="0" y="27"/>
                </a:lnTo>
                <a:lnTo>
                  <a:pt x="0" y="16"/>
                </a:lnTo>
                <a:cubicBezTo>
                  <a:pt x="0" y="9"/>
                  <a:pt x="0" y="5"/>
                  <a:pt x="1" y="5"/>
                </a:cubicBezTo>
                <a:lnTo>
                  <a:pt x="6" y="5"/>
                </a:lnTo>
                <a:cubicBezTo>
                  <a:pt x="9" y="4"/>
                  <a:pt x="13" y="4"/>
                  <a:pt x="19" y="4"/>
                </a:cubicBezTo>
                <a:cubicBezTo>
                  <a:pt x="25" y="3"/>
                  <a:pt x="31" y="3"/>
                  <a:pt x="37" y="3"/>
                </a:cubicBezTo>
                <a:cubicBezTo>
                  <a:pt x="42" y="2"/>
                  <a:pt x="48" y="2"/>
                  <a:pt x="55" y="2"/>
                </a:cubicBezTo>
                <a:cubicBezTo>
                  <a:pt x="61" y="1"/>
                  <a:pt x="66" y="1"/>
                  <a:pt x="69" y="0"/>
                </a:cubicBezTo>
                <a:cubicBezTo>
                  <a:pt x="72" y="0"/>
                  <a:pt x="74" y="-1"/>
                  <a:pt x="74" y="0"/>
                </a:cubicBezTo>
                <a:lnTo>
                  <a:pt x="76" y="0"/>
                </a:lnTo>
                <a:lnTo>
                  <a:pt x="76" y="12"/>
                </a:lnTo>
                <a:lnTo>
                  <a:pt x="76" y="25"/>
                </a:lnTo>
                <a:lnTo>
                  <a:pt x="80" y="21"/>
                </a:lnTo>
                <a:cubicBezTo>
                  <a:pt x="99" y="7"/>
                  <a:pt x="121" y="0"/>
                  <a:pt x="146" y="0"/>
                </a:cubicBezTo>
                <a:cubicBezTo>
                  <a:pt x="172" y="0"/>
                  <a:pt x="194" y="10"/>
                  <a:pt x="212" y="31"/>
                </a:cubicBezTo>
                <a:cubicBezTo>
                  <a:pt x="230" y="51"/>
                  <a:pt x="240" y="77"/>
                  <a:pt x="241" y="108"/>
                </a:cubicBezTo>
                <a:cubicBezTo>
                  <a:pt x="241" y="140"/>
                  <a:pt x="229" y="166"/>
                  <a:pt x="209" y="186"/>
                </a:cubicBezTo>
                <a:cubicBezTo>
                  <a:pt x="188" y="206"/>
                  <a:pt x="165" y="216"/>
                  <a:pt x="138" y="216"/>
                </a:cubicBezTo>
                <a:cubicBezTo>
                  <a:pt x="117" y="216"/>
                  <a:pt x="98" y="209"/>
                  <a:pt x="81" y="195"/>
                </a:cubicBezTo>
                <a:lnTo>
                  <a:pt x="77" y="192"/>
                </a:lnTo>
                <a:lnTo>
                  <a:pt x="77" y="233"/>
                </a:lnTo>
                <a:lnTo>
                  <a:pt x="77" y="259"/>
                </a:lnTo>
                <a:cubicBezTo>
                  <a:pt x="77" y="269"/>
                  <a:pt x="78" y="274"/>
                  <a:pt x="78" y="276"/>
                </a:cubicBezTo>
                <a:cubicBezTo>
                  <a:pt x="79" y="278"/>
                  <a:pt x="81" y="280"/>
                  <a:pt x="83" y="281"/>
                </a:cubicBezTo>
                <a:cubicBezTo>
                  <a:pt x="90" y="282"/>
                  <a:pt x="98" y="283"/>
                  <a:pt x="107" y="283"/>
                </a:cubicBezTo>
                <a:lnTo>
                  <a:pt x="115" y="283"/>
                </a:lnTo>
                <a:lnTo>
                  <a:pt x="115" y="305"/>
                </a:lnTo>
                <a:lnTo>
                  <a:pt x="111" y="305"/>
                </a:lnTo>
                <a:lnTo>
                  <a:pt x="99" y="304"/>
                </a:lnTo>
                <a:cubicBezTo>
                  <a:pt x="92" y="304"/>
                  <a:pt x="84" y="304"/>
                  <a:pt x="75" y="304"/>
                </a:cubicBezTo>
                <a:cubicBezTo>
                  <a:pt x="67" y="304"/>
                  <a:pt x="61" y="304"/>
                  <a:pt x="57" y="303"/>
                </a:cubicBezTo>
                <a:cubicBezTo>
                  <a:pt x="24" y="303"/>
                  <a:pt x="6" y="304"/>
                  <a:pt x="4" y="305"/>
                </a:cubicBezTo>
                <a:lnTo>
                  <a:pt x="0" y="305"/>
                </a:lnTo>
                <a:lnTo>
                  <a:pt x="0" y="283"/>
                </a:lnTo>
                <a:lnTo>
                  <a:pt x="7" y="283"/>
                </a:lnTo>
                <a:moveTo>
                  <a:pt x="193" y="107"/>
                </a:moveTo>
                <a:cubicBezTo>
                  <a:pt x="193" y="83"/>
                  <a:pt x="188" y="63"/>
                  <a:pt x="177" y="45"/>
                </a:cubicBezTo>
                <a:cubicBezTo>
                  <a:pt x="166" y="28"/>
                  <a:pt x="152" y="19"/>
                  <a:pt x="136" y="19"/>
                </a:cubicBezTo>
                <a:cubicBezTo>
                  <a:pt x="113" y="19"/>
                  <a:pt x="94" y="29"/>
                  <a:pt x="77" y="50"/>
                </a:cubicBezTo>
                <a:lnTo>
                  <a:pt x="77" y="164"/>
                </a:lnTo>
                <a:cubicBezTo>
                  <a:pt x="90" y="187"/>
                  <a:pt x="108" y="199"/>
                  <a:pt x="131" y="199"/>
                </a:cubicBezTo>
                <a:cubicBezTo>
                  <a:pt x="147" y="199"/>
                  <a:pt x="161" y="190"/>
                  <a:pt x="174" y="173"/>
                </a:cubicBezTo>
                <a:cubicBezTo>
                  <a:pt x="186" y="156"/>
                  <a:pt x="193" y="134"/>
                  <a:pt x="193"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6" name=""/>
          <p:cNvSpPr/>
          <p:nvPr/>
        </p:nvSpPr>
        <p:spPr>
          <a:xfrm>
            <a:off x="11029320" y="5388480"/>
            <a:ext cx="41400" cy="119880"/>
          </a:xfrm>
          <a:custGeom>
            <a:avLst/>
            <a:gdLst/>
            <a:ahLst/>
            <a:rect l="0" t="0" r="r" b="b"/>
            <a:pathLst>
              <a:path w="115" h="333">
                <a:moveTo>
                  <a:pt x="8" y="311"/>
                </a:moveTo>
                <a:lnTo>
                  <a:pt x="15" y="311"/>
                </a:lnTo>
                <a:cubicBezTo>
                  <a:pt x="27" y="311"/>
                  <a:pt x="35" y="309"/>
                  <a:pt x="37" y="304"/>
                </a:cubicBezTo>
                <a:lnTo>
                  <a:pt x="37" y="301"/>
                </a:lnTo>
                <a:cubicBezTo>
                  <a:pt x="37" y="298"/>
                  <a:pt x="37" y="294"/>
                  <a:pt x="37" y="290"/>
                </a:cubicBezTo>
                <a:cubicBezTo>
                  <a:pt x="37" y="285"/>
                  <a:pt x="37" y="280"/>
                  <a:pt x="37" y="274"/>
                </a:cubicBezTo>
                <a:cubicBezTo>
                  <a:pt x="37" y="268"/>
                  <a:pt x="37" y="261"/>
                  <a:pt x="38" y="253"/>
                </a:cubicBezTo>
                <a:cubicBezTo>
                  <a:pt x="38" y="246"/>
                  <a:pt x="38" y="238"/>
                  <a:pt x="38" y="229"/>
                </a:cubicBezTo>
                <a:cubicBezTo>
                  <a:pt x="37" y="221"/>
                  <a:pt x="37" y="212"/>
                  <a:pt x="38" y="203"/>
                </a:cubicBezTo>
                <a:cubicBezTo>
                  <a:pt x="38" y="194"/>
                  <a:pt x="38" y="185"/>
                  <a:pt x="38" y="176"/>
                </a:cubicBezTo>
                <a:cubicBezTo>
                  <a:pt x="38" y="164"/>
                  <a:pt x="38" y="152"/>
                  <a:pt x="38" y="139"/>
                </a:cubicBezTo>
                <a:cubicBezTo>
                  <a:pt x="38" y="125"/>
                  <a:pt x="38" y="113"/>
                  <a:pt x="38" y="103"/>
                </a:cubicBezTo>
                <a:cubicBezTo>
                  <a:pt x="38" y="91"/>
                  <a:pt x="38" y="81"/>
                  <a:pt x="38" y="73"/>
                </a:cubicBezTo>
                <a:cubicBezTo>
                  <a:pt x="38" y="65"/>
                  <a:pt x="38" y="58"/>
                  <a:pt x="37" y="52"/>
                </a:cubicBezTo>
                <a:cubicBezTo>
                  <a:pt x="37" y="46"/>
                  <a:pt x="37" y="43"/>
                  <a:pt x="37" y="44"/>
                </a:cubicBezTo>
                <a:cubicBezTo>
                  <a:pt x="36" y="38"/>
                  <a:pt x="34" y="34"/>
                  <a:pt x="31" y="32"/>
                </a:cubicBezTo>
                <a:cubicBezTo>
                  <a:pt x="27" y="30"/>
                  <a:pt x="20" y="29"/>
                  <a:pt x="9" y="28"/>
                </a:cubicBezTo>
                <a:lnTo>
                  <a:pt x="0" y="28"/>
                </a:lnTo>
                <a:lnTo>
                  <a:pt x="0" y="17"/>
                </a:lnTo>
                <a:cubicBezTo>
                  <a:pt x="0" y="9"/>
                  <a:pt x="1" y="6"/>
                  <a:pt x="1" y="6"/>
                </a:cubicBezTo>
                <a:lnTo>
                  <a:pt x="6" y="5"/>
                </a:lnTo>
                <a:cubicBezTo>
                  <a:pt x="9" y="5"/>
                  <a:pt x="14" y="4"/>
                  <a:pt x="20" y="4"/>
                </a:cubicBezTo>
                <a:cubicBezTo>
                  <a:pt x="26" y="4"/>
                  <a:pt x="32" y="3"/>
                  <a:pt x="38" y="3"/>
                </a:cubicBezTo>
                <a:cubicBezTo>
                  <a:pt x="44" y="3"/>
                  <a:pt x="50" y="3"/>
                  <a:pt x="56" y="2"/>
                </a:cubicBezTo>
                <a:cubicBezTo>
                  <a:pt x="63" y="2"/>
                  <a:pt x="68" y="1"/>
                  <a:pt x="71" y="1"/>
                </a:cubicBezTo>
                <a:cubicBezTo>
                  <a:pt x="74" y="0"/>
                  <a:pt x="76" y="0"/>
                  <a:pt x="76" y="0"/>
                </a:cubicBezTo>
                <a:lnTo>
                  <a:pt x="77" y="0"/>
                </a:lnTo>
                <a:lnTo>
                  <a:pt x="77" y="152"/>
                </a:lnTo>
                <a:cubicBezTo>
                  <a:pt x="77" y="253"/>
                  <a:pt x="78" y="304"/>
                  <a:pt x="78" y="304"/>
                </a:cubicBezTo>
                <a:cubicBezTo>
                  <a:pt x="79" y="307"/>
                  <a:pt x="81" y="309"/>
                  <a:pt x="84" y="310"/>
                </a:cubicBezTo>
                <a:cubicBezTo>
                  <a:pt x="90" y="311"/>
                  <a:pt x="98" y="311"/>
                  <a:pt x="107" y="311"/>
                </a:cubicBezTo>
                <a:lnTo>
                  <a:pt x="115" y="311"/>
                </a:lnTo>
                <a:lnTo>
                  <a:pt x="115" y="333"/>
                </a:lnTo>
                <a:lnTo>
                  <a:pt x="111" y="333"/>
                </a:lnTo>
                <a:lnTo>
                  <a:pt x="100" y="333"/>
                </a:lnTo>
                <a:cubicBezTo>
                  <a:pt x="93" y="332"/>
                  <a:pt x="85" y="332"/>
                  <a:pt x="77" y="332"/>
                </a:cubicBezTo>
                <a:cubicBezTo>
                  <a:pt x="68" y="332"/>
                  <a:pt x="62" y="332"/>
                  <a:pt x="58" y="332"/>
                </a:cubicBezTo>
                <a:cubicBezTo>
                  <a:pt x="55" y="331"/>
                  <a:pt x="48" y="331"/>
                  <a:pt x="39" y="332"/>
                </a:cubicBezTo>
                <a:cubicBezTo>
                  <a:pt x="31" y="332"/>
                  <a:pt x="23" y="332"/>
                  <a:pt x="15" y="333"/>
                </a:cubicBezTo>
                <a:lnTo>
                  <a:pt x="4" y="333"/>
                </a:lnTo>
                <a:lnTo>
                  <a:pt x="0" y="333"/>
                </a:lnTo>
                <a:lnTo>
                  <a:pt x="0" y="311"/>
                </a:lnTo>
                <a:lnTo>
                  <a:pt x="8" y="31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7" name=""/>
          <p:cNvSpPr/>
          <p:nvPr/>
        </p:nvSpPr>
        <p:spPr>
          <a:xfrm>
            <a:off x="11077560" y="5430960"/>
            <a:ext cx="66960" cy="79200"/>
          </a:xfrm>
          <a:custGeom>
            <a:avLst/>
            <a:gdLst/>
            <a:ahLst/>
            <a:rect l="0" t="0" r="r" b="b"/>
            <a:pathLst>
              <a:path w="186" h="220">
                <a:moveTo>
                  <a:pt x="0" y="110"/>
                </a:moveTo>
                <a:cubicBezTo>
                  <a:pt x="0" y="92"/>
                  <a:pt x="4" y="76"/>
                  <a:pt x="10" y="62"/>
                </a:cubicBezTo>
                <a:cubicBezTo>
                  <a:pt x="16" y="48"/>
                  <a:pt x="24" y="36"/>
                  <a:pt x="35" y="27"/>
                </a:cubicBezTo>
                <a:cubicBezTo>
                  <a:pt x="44" y="18"/>
                  <a:pt x="55" y="12"/>
                  <a:pt x="66" y="7"/>
                </a:cubicBezTo>
                <a:cubicBezTo>
                  <a:pt x="77" y="3"/>
                  <a:pt x="88" y="0"/>
                  <a:pt x="97" y="0"/>
                </a:cubicBezTo>
                <a:cubicBezTo>
                  <a:pt x="114" y="0"/>
                  <a:pt x="129" y="3"/>
                  <a:pt x="141" y="9"/>
                </a:cubicBezTo>
                <a:cubicBezTo>
                  <a:pt x="153" y="14"/>
                  <a:pt x="162" y="22"/>
                  <a:pt x="169" y="32"/>
                </a:cubicBezTo>
                <a:cubicBezTo>
                  <a:pt x="175" y="43"/>
                  <a:pt x="180" y="53"/>
                  <a:pt x="182" y="63"/>
                </a:cubicBezTo>
                <a:cubicBezTo>
                  <a:pt x="185" y="73"/>
                  <a:pt x="186" y="85"/>
                  <a:pt x="186" y="97"/>
                </a:cubicBezTo>
                <a:cubicBezTo>
                  <a:pt x="186" y="99"/>
                  <a:pt x="185" y="101"/>
                  <a:pt x="183" y="104"/>
                </a:cubicBezTo>
                <a:lnTo>
                  <a:pt x="48" y="104"/>
                </a:lnTo>
                <a:lnTo>
                  <a:pt x="48" y="111"/>
                </a:lnTo>
                <a:cubicBezTo>
                  <a:pt x="48" y="159"/>
                  <a:pt x="64" y="188"/>
                  <a:pt x="96" y="198"/>
                </a:cubicBezTo>
                <a:cubicBezTo>
                  <a:pt x="102" y="200"/>
                  <a:pt x="109" y="201"/>
                  <a:pt x="117" y="201"/>
                </a:cubicBezTo>
                <a:cubicBezTo>
                  <a:pt x="130" y="201"/>
                  <a:pt x="142" y="196"/>
                  <a:pt x="151" y="185"/>
                </a:cubicBezTo>
                <a:cubicBezTo>
                  <a:pt x="157" y="180"/>
                  <a:pt x="161" y="173"/>
                  <a:pt x="164" y="165"/>
                </a:cubicBezTo>
                <a:lnTo>
                  <a:pt x="169" y="154"/>
                </a:lnTo>
                <a:cubicBezTo>
                  <a:pt x="170" y="153"/>
                  <a:pt x="173" y="152"/>
                  <a:pt x="177" y="152"/>
                </a:cubicBezTo>
                <a:lnTo>
                  <a:pt x="178" y="152"/>
                </a:lnTo>
                <a:cubicBezTo>
                  <a:pt x="184" y="152"/>
                  <a:pt x="186" y="154"/>
                  <a:pt x="186" y="157"/>
                </a:cubicBezTo>
                <a:cubicBezTo>
                  <a:pt x="186" y="159"/>
                  <a:pt x="186" y="161"/>
                  <a:pt x="185" y="163"/>
                </a:cubicBezTo>
                <a:cubicBezTo>
                  <a:pt x="179" y="181"/>
                  <a:pt x="169" y="195"/>
                  <a:pt x="155" y="205"/>
                </a:cubicBezTo>
                <a:cubicBezTo>
                  <a:pt x="141" y="215"/>
                  <a:pt x="125" y="220"/>
                  <a:pt x="107" y="220"/>
                </a:cubicBezTo>
                <a:cubicBezTo>
                  <a:pt x="77" y="220"/>
                  <a:pt x="52" y="209"/>
                  <a:pt x="31" y="187"/>
                </a:cubicBezTo>
                <a:cubicBezTo>
                  <a:pt x="11" y="165"/>
                  <a:pt x="1" y="140"/>
                  <a:pt x="0" y="110"/>
                </a:cubicBezTo>
                <a:moveTo>
                  <a:pt x="147" y="83"/>
                </a:moveTo>
                <a:cubicBezTo>
                  <a:pt x="144" y="42"/>
                  <a:pt x="129" y="20"/>
                  <a:pt x="102" y="18"/>
                </a:cubicBezTo>
                <a:lnTo>
                  <a:pt x="101" y="18"/>
                </a:lnTo>
                <a:cubicBezTo>
                  <a:pt x="98" y="18"/>
                  <a:pt x="96" y="18"/>
                  <a:pt x="93" y="18"/>
                </a:cubicBezTo>
                <a:cubicBezTo>
                  <a:pt x="91" y="18"/>
                  <a:pt x="87" y="20"/>
                  <a:pt x="81" y="22"/>
                </a:cubicBezTo>
                <a:cubicBezTo>
                  <a:pt x="76" y="24"/>
                  <a:pt x="71" y="27"/>
                  <a:pt x="67" y="32"/>
                </a:cubicBezTo>
                <a:cubicBezTo>
                  <a:pt x="63" y="36"/>
                  <a:pt x="60" y="43"/>
                  <a:pt x="56" y="52"/>
                </a:cubicBezTo>
                <a:cubicBezTo>
                  <a:pt x="53" y="60"/>
                  <a:pt x="50" y="71"/>
                  <a:pt x="49" y="83"/>
                </a:cubicBezTo>
                <a:lnTo>
                  <a:pt x="49" y="86"/>
                </a:lnTo>
                <a:lnTo>
                  <a:pt x="147" y="86"/>
                </a:lnTo>
                <a:lnTo>
                  <a:pt x="147"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8" name=""/>
          <p:cNvSpPr txBox="1"/>
          <p:nvPr/>
        </p:nvSpPr>
        <p:spPr>
          <a:xfrm>
            <a:off x="9544320" y="529740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を使った </a:t>
            </a:r>
            <a:endParaRPr b="0" lang="en-US" sz="1560" strike="noStrike" u="none">
              <a:solidFill>
                <a:srgbClr val="000000"/>
              </a:solidFill>
              <a:effectLst/>
              <a:uFillTx/>
              <a:latin typeface="Times New Roman"/>
            </a:endParaRPr>
          </a:p>
        </p:txBody>
      </p:sp>
      <p:sp>
        <p:nvSpPr>
          <p:cNvPr id="1709" name=""/>
          <p:cNvSpPr txBox="1"/>
          <p:nvPr/>
        </p:nvSpPr>
        <p:spPr>
          <a:xfrm>
            <a:off x="11162160" y="5297400"/>
            <a:ext cx="496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の方</a:t>
            </a:r>
            <a:endParaRPr b="0" lang="en-US" sz="1560" strike="noStrike" u="none">
              <a:solidFill>
                <a:srgbClr val="000000"/>
              </a:solidFill>
              <a:effectLst/>
              <a:uFillTx/>
              <a:latin typeface="Times New Roman"/>
            </a:endParaRPr>
          </a:p>
        </p:txBody>
      </p:sp>
      <p:sp>
        <p:nvSpPr>
          <p:cNvPr id="1710"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11" name=""/>
          <p:cNvSpPr txBox="1"/>
          <p:nvPr/>
        </p:nvSpPr>
        <p:spPr>
          <a:xfrm>
            <a:off x="762120" y="5583240"/>
            <a:ext cx="45576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が、学習が安定し性能も向上したと報告されている</a:t>
            </a:r>
            <a:endParaRPr b="0" lang="en-US" sz="1560" strike="noStrike" u="none">
              <a:solidFill>
                <a:srgbClr val="000000"/>
              </a:solidFill>
              <a:effectLst/>
              <a:uFillTx/>
              <a:latin typeface="Times New Roman"/>
            </a:endParaRPr>
          </a:p>
        </p:txBody>
      </p:sp>
      <p:sp>
        <p:nvSpPr>
          <p:cNvPr id="1712" name=""/>
          <p:cNvSpPr txBox="1"/>
          <p:nvPr/>
        </p:nvSpPr>
        <p:spPr>
          <a:xfrm>
            <a:off x="237960" y="188280"/>
            <a:ext cx="24933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HiraginoSans-W6"/>
                <a:ea typeface="HiraginoSans-W6"/>
              </a:rPr>
              <a:t> </a:t>
            </a:r>
            <a:r>
              <a:rPr b="1" lang="en-US" sz="2340" strike="noStrike" u="none">
                <a:solidFill>
                  <a:srgbClr val="ffffff"/>
                </a:solidFill>
                <a:effectLst/>
                <a:uFillTx/>
                <a:latin typeface="NotoSansJP-Thin_"/>
                <a:ea typeface="NotoSansJP-Thin_"/>
              </a:rPr>
              <a:t>psilon-prediction</a:t>
            </a:r>
            <a:endParaRPr b="0" lang="en-US" sz="2340" strike="noStrike" u="none">
              <a:solidFill>
                <a:srgbClr val="000000"/>
              </a:solidFill>
              <a:effectLst/>
              <a:uFillTx/>
              <a:latin typeface="Times New Roman"/>
            </a:endParaRPr>
          </a:p>
        </p:txBody>
      </p:sp>
      <p:sp>
        <p:nvSpPr>
          <p:cNvPr id="1713"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27/28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1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1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717" name=""/>
          <p:cNvSpPr/>
          <p:nvPr/>
        </p:nvSpPr>
        <p:spPr>
          <a:xfrm>
            <a:off x="3944880" y="1008000"/>
            <a:ext cx="148680" cy="10080"/>
          </a:xfrm>
          <a:custGeom>
            <a:avLst/>
            <a:gdLst/>
            <a:ahLst/>
            <a:rect l="0" t="0" r="r" b="b"/>
            <a:pathLst>
              <a:path w="413" h="28">
                <a:moveTo>
                  <a:pt x="9" y="0"/>
                </a:moveTo>
                <a:lnTo>
                  <a:pt x="403" y="0"/>
                </a:lnTo>
                <a:cubicBezTo>
                  <a:pt x="410" y="3"/>
                  <a:pt x="413" y="8"/>
                  <a:pt x="413" y="13"/>
                </a:cubicBezTo>
                <a:cubicBezTo>
                  <a:pt x="413" y="19"/>
                  <a:pt x="410" y="24"/>
                  <a:pt x="403" y="28"/>
                </a:cubicBezTo>
                <a:lnTo>
                  <a:pt x="9" y="28"/>
                </a:lnTo>
                <a:cubicBezTo>
                  <a:pt x="3" y="25"/>
                  <a:pt x="0" y="19"/>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18" name=""/>
          <p:cNvSpPr/>
          <p:nvPr/>
        </p:nvSpPr>
        <p:spPr>
          <a:xfrm>
            <a:off x="4160520" y="904680"/>
            <a:ext cx="58320" cy="169200"/>
          </a:xfrm>
          <a:custGeom>
            <a:avLst/>
            <a:gdLst/>
            <a:ahLst/>
            <a:rect l="0" t="0" r="r" b="b"/>
            <a:pathLst>
              <a:path w="162" h="470">
                <a:moveTo>
                  <a:pt x="11" y="439"/>
                </a:moveTo>
                <a:lnTo>
                  <a:pt x="21" y="439"/>
                </a:lnTo>
                <a:cubicBezTo>
                  <a:pt x="38" y="439"/>
                  <a:pt x="50" y="436"/>
                  <a:pt x="53" y="430"/>
                </a:cubicBezTo>
                <a:lnTo>
                  <a:pt x="53" y="424"/>
                </a:lnTo>
                <a:cubicBezTo>
                  <a:pt x="53" y="420"/>
                  <a:pt x="53" y="415"/>
                  <a:pt x="53" y="409"/>
                </a:cubicBezTo>
                <a:cubicBezTo>
                  <a:pt x="53" y="402"/>
                  <a:pt x="53" y="395"/>
                  <a:pt x="53" y="386"/>
                </a:cubicBezTo>
                <a:cubicBezTo>
                  <a:pt x="53" y="378"/>
                  <a:pt x="54" y="368"/>
                  <a:pt x="54" y="357"/>
                </a:cubicBezTo>
                <a:cubicBezTo>
                  <a:pt x="55" y="347"/>
                  <a:pt x="55" y="335"/>
                  <a:pt x="54" y="324"/>
                </a:cubicBezTo>
                <a:cubicBezTo>
                  <a:pt x="54" y="312"/>
                  <a:pt x="54" y="299"/>
                  <a:pt x="54" y="286"/>
                </a:cubicBezTo>
                <a:cubicBezTo>
                  <a:pt x="55" y="273"/>
                  <a:pt x="55" y="260"/>
                  <a:pt x="54" y="248"/>
                </a:cubicBezTo>
                <a:cubicBezTo>
                  <a:pt x="54" y="231"/>
                  <a:pt x="54" y="214"/>
                  <a:pt x="54" y="195"/>
                </a:cubicBezTo>
                <a:cubicBezTo>
                  <a:pt x="54" y="177"/>
                  <a:pt x="54" y="160"/>
                  <a:pt x="54" y="144"/>
                </a:cubicBezTo>
                <a:cubicBezTo>
                  <a:pt x="54" y="129"/>
                  <a:pt x="54" y="116"/>
                  <a:pt x="54" y="104"/>
                </a:cubicBezTo>
                <a:cubicBezTo>
                  <a:pt x="54" y="92"/>
                  <a:pt x="54" y="82"/>
                  <a:pt x="53" y="74"/>
                </a:cubicBezTo>
                <a:cubicBezTo>
                  <a:pt x="53" y="65"/>
                  <a:pt x="53" y="61"/>
                  <a:pt x="53" y="62"/>
                </a:cubicBezTo>
                <a:cubicBezTo>
                  <a:pt x="52" y="53"/>
                  <a:pt x="49" y="47"/>
                  <a:pt x="44" y="45"/>
                </a:cubicBezTo>
                <a:cubicBezTo>
                  <a:pt x="38" y="42"/>
                  <a:pt x="28" y="40"/>
                  <a:pt x="13" y="39"/>
                </a:cubicBezTo>
                <a:lnTo>
                  <a:pt x="0" y="39"/>
                </a:lnTo>
                <a:lnTo>
                  <a:pt x="0" y="23"/>
                </a:lnTo>
                <a:cubicBezTo>
                  <a:pt x="0" y="13"/>
                  <a:pt x="1" y="7"/>
                  <a:pt x="2" y="7"/>
                </a:cubicBezTo>
                <a:lnTo>
                  <a:pt x="8" y="7"/>
                </a:lnTo>
                <a:cubicBezTo>
                  <a:pt x="13" y="6"/>
                  <a:pt x="20" y="6"/>
                  <a:pt x="28" y="5"/>
                </a:cubicBezTo>
                <a:cubicBezTo>
                  <a:pt x="37" y="5"/>
                  <a:pt x="46" y="5"/>
                  <a:pt x="54" y="4"/>
                </a:cubicBezTo>
                <a:cubicBezTo>
                  <a:pt x="62" y="4"/>
                  <a:pt x="70" y="3"/>
                  <a:pt x="79" y="3"/>
                </a:cubicBezTo>
                <a:cubicBezTo>
                  <a:pt x="88" y="2"/>
                  <a:pt x="95" y="2"/>
                  <a:pt x="99" y="1"/>
                </a:cubicBezTo>
                <a:cubicBezTo>
                  <a:pt x="104" y="0"/>
                  <a:pt x="106" y="0"/>
                  <a:pt x="107" y="0"/>
                </a:cubicBezTo>
                <a:lnTo>
                  <a:pt x="109" y="0"/>
                </a:lnTo>
                <a:lnTo>
                  <a:pt x="109" y="214"/>
                </a:lnTo>
                <a:cubicBezTo>
                  <a:pt x="109" y="357"/>
                  <a:pt x="109" y="429"/>
                  <a:pt x="110" y="430"/>
                </a:cubicBezTo>
                <a:cubicBezTo>
                  <a:pt x="111" y="433"/>
                  <a:pt x="114" y="436"/>
                  <a:pt x="118" y="437"/>
                </a:cubicBezTo>
                <a:cubicBezTo>
                  <a:pt x="127" y="439"/>
                  <a:pt x="138" y="439"/>
                  <a:pt x="151" y="439"/>
                </a:cubicBezTo>
                <a:lnTo>
                  <a:pt x="162" y="439"/>
                </a:lnTo>
                <a:lnTo>
                  <a:pt x="162" y="470"/>
                </a:lnTo>
                <a:lnTo>
                  <a:pt x="156" y="470"/>
                </a:lnTo>
                <a:lnTo>
                  <a:pt x="141" y="470"/>
                </a:lnTo>
                <a:cubicBezTo>
                  <a:pt x="130" y="469"/>
                  <a:pt x="119" y="469"/>
                  <a:pt x="108" y="469"/>
                </a:cubicBezTo>
                <a:cubicBezTo>
                  <a:pt x="96" y="469"/>
                  <a:pt x="87" y="469"/>
                  <a:pt x="82" y="468"/>
                </a:cubicBezTo>
                <a:cubicBezTo>
                  <a:pt x="76" y="468"/>
                  <a:pt x="68" y="468"/>
                  <a:pt x="56" y="468"/>
                </a:cubicBezTo>
                <a:cubicBezTo>
                  <a:pt x="44" y="469"/>
                  <a:pt x="32" y="469"/>
                  <a:pt x="21" y="470"/>
                </a:cubicBezTo>
                <a:lnTo>
                  <a:pt x="6"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19" name=""/>
          <p:cNvSpPr/>
          <p:nvPr/>
        </p:nvSpPr>
        <p:spPr>
          <a:xfrm>
            <a:off x="4228920" y="964440"/>
            <a:ext cx="108000" cy="111960"/>
          </a:xfrm>
          <a:custGeom>
            <a:avLst/>
            <a:gdLst/>
            <a:ahLst/>
            <a:rect l="0" t="0" r="r" b="b"/>
            <a:pathLst>
              <a:path w="300" h="311">
                <a:moveTo>
                  <a:pt x="0" y="159"/>
                </a:moveTo>
                <a:cubicBezTo>
                  <a:pt x="0" y="116"/>
                  <a:pt x="14" y="79"/>
                  <a:pt x="44" y="48"/>
                </a:cubicBezTo>
                <a:cubicBezTo>
                  <a:pt x="74" y="17"/>
                  <a:pt x="109" y="1"/>
                  <a:pt x="151" y="0"/>
                </a:cubicBezTo>
                <a:cubicBezTo>
                  <a:pt x="191" y="0"/>
                  <a:pt x="226" y="16"/>
                  <a:pt x="256" y="46"/>
                </a:cubicBezTo>
                <a:cubicBezTo>
                  <a:pt x="285" y="77"/>
                  <a:pt x="300" y="114"/>
                  <a:pt x="300" y="158"/>
                </a:cubicBezTo>
                <a:cubicBezTo>
                  <a:pt x="300" y="201"/>
                  <a:pt x="286" y="237"/>
                  <a:pt x="257" y="267"/>
                </a:cubicBezTo>
                <a:cubicBezTo>
                  <a:pt x="228" y="296"/>
                  <a:pt x="193" y="311"/>
                  <a:pt x="151" y="311"/>
                </a:cubicBezTo>
                <a:cubicBezTo>
                  <a:pt x="107" y="311"/>
                  <a:pt x="71" y="296"/>
                  <a:pt x="42" y="266"/>
                </a:cubicBezTo>
                <a:cubicBezTo>
                  <a:pt x="14" y="235"/>
                  <a:pt x="0" y="199"/>
                  <a:pt x="0" y="159"/>
                </a:cubicBezTo>
                <a:moveTo>
                  <a:pt x="151" y="284"/>
                </a:moveTo>
                <a:cubicBezTo>
                  <a:pt x="206" y="284"/>
                  <a:pt x="233" y="246"/>
                  <a:pt x="233" y="173"/>
                </a:cubicBezTo>
                <a:lnTo>
                  <a:pt x="233" y="151"/>
                </a:lnTo>
                <a:lnTo>
                  <a:pt x="233" y="134"/>
                </a:lnTo>
                <a:cubicBezTo>
                  <a:pt x="233" y="124"/>
                  <a:pt x="233" y="116"/>
                  <a:pt x="233" y="109"/>
                </a:cubicBezTo>
                <a:cubicBezTo>
                  <a:pt x="232" y="101"/>
                  <a:pt x="231" y="93"/>
                  <a:pt x="228" y="83"/>
                </a:cubicBezTo>
                <a:cubicBezTo>
                  <a:pt x="225" y="73"/>
                  <a:pt x="222" y="65"/>
                  <a:pt x="217" y="59"/>
                </a:cubicBezTo>
                <a:cubicBezTo>
                  <a:pt x="213" y="52"/>
                  <a:pt x="206" y="46"/>
                  <a:pt x="196" y="40"/>
                </a:cubicBezTo>
                <a:cubicBezTo>
                  <a:pt x="187" y="33"/>
                  <a:pt x="176" y="29"/>
                  <a:pt x="163" y="26"/>
                </a:cubicBezTo>
                <a:cubicBezTo>
                  <a:pt x="161" y="26"/>
                  <a:pt x="157" y="25"/>
                  <a:pt x="152" y="25"/>
                </a:cubicBezTo>
                <a:cubicBezTo>
                  <a:pt x="139" y="25"/>
                  <a:pt x="126" y="28"/>
                  <a:pt x="114" y="34"/>
                </a:cubicBezTo>
                <a:cubicBezTo>
                  <a:pt x="94" y="43"/>
                  <a:pt x="82" y="57"/>
                  <a:pt x="76" y="75"/>
                </a:cubicBezTo>
                <a:cubicBezTo>
                  <a:pt x="70" y="92"/>
                  <a:pt x="67" y="113"/>
                  <a:pt x="67" y="137"/>
                </a:cubicBezTo>
                <a:lnTo>
                  <a:pt x="67" y="150"/>
                </a:lnTo>
                <a:cubicBezTo>
                  <a:pt x="67" y="194"/>
                  <a:pt x="71" y="224"/>
                  <a:pt x="80" y="242"/>
                </a:cubicBezTo>
                <a:cubicBezTo>
                  <a:pt x="94" y="270"/>
                  <a:pt x="118"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0" name=""/>
          <p:cNvSpPr/>
          <p:nvPr/>
        </p:nvSpPr>
        <p:spPr>
          <a:xfrm>
            <a:off x="4350600" y="963360"/>
            <a:ext cx="111600" cy="160920"/>
          </a:xfrm>
          <a:custGeom>
            <a:avLst/>
            <a:gdLst/>
            <a:ahLst/>
            <a:rect l="0" t="0" r="r" b="b"/>
            <a:pathLst>
              <a:path w="310" h="447">
                <a:moveTo>
                  <a:pt x="204" y="30"/>
                </a:moveTo>
                <a:cubicBezTo>
                  <a:pt x="224" y="10"/>
                  <a:pt x="247" y="0"/>
                  <a:pt x="272" y="0"/>
                </a:cubicBezTo>
                <a:cubicBezTo>
                  <a:pt x="285" y="0"/>
                  <a:pt x="295" y="4"/>
                  <a:pt x="301" y="13"/>
                </a:cubicBezTo>
                <a:cubicBezTo>
                  <a:pt x="307" y="21"/>
                  <a:pt x="310" y="30"/>
                  <a:pt x="310" y="39"/>
                </a:cubicBezTo>
                <a:cubicBezTo>
                  <a:pt x="310" y="45"/>
                  <a:pt x="308" y="50"/>
                  <a:pt x="304" y="55"/>
                </a:cubicBezTo>
                <a:cubicBezTo>
                  <a:pt x="300" y="60"/>
                  <a:pt x="294" y="63"/>
                  <a:pt x="285" y="63"/>
                </a:cubicBezTo>
                <a:cubicBezTo>
                  <a:pt x="271" y="63"/>
                  <a:pt x="262" y="56"/>
                  <a:pt x="260" y="43"/>
                </a:cubicBezTo>
                <a:cubicBezTo>
                  <a:pt x="259" y="36"/>
                  <a:pt x="260" y="32"/>
                  <a:pt x="262" y="28"/>
                </a:cubicBezTo>
                <a:cubicBezTo>
                  <a:pt x="262" y="28"/>
                  <a:pt x="263" y="27"/>
                  <a:pt x="263" y="26"/>
                </a:cubicBezTo>
                <a:cubicBezTo>
                  <a:pt x="250" y="27"/>
                  <a:pt x="239" y="32"/>
                  <a:pt x="227" y="41"/>
                </a:cubicBezTo>
                <a:cubicBezTo>
                  <a:pt x="224" y="43"/>
                  <a:pt x="222" y="44"/>
                  <a:pt x="222" y="45"/>
                </a:cubicBezTo>
                <a:cubicBezTo>
                  <a:pt x="222" y="46"/>
                  <a:pt x="223" y="47"/>
                  <a:pt x="225" y="49"/>
                </a:cubicBezTo>
                <a:cubicBezTo>
                  <a:pt x="226" y="50"/>
                  <a:pt x="228" y="53"/>
                  <a:pt x="231" y="57"/>
                </a:cubicBezTo>
                <a:cubicBezTo>
                  <a:pt x="233" y="60"/>
                  <a:pt x="235" y="64"/>
                  <a:pt x="238" y="69"/>
                </a:cubicBezTo>
                <a:cubicBezTo>
                  <a:pt x="241" y="73"/>
                  <a:pt x="243" y="79"/>
                  <a:pt x="244" y="87"/>
                </a:cubicBezTo>
                <a:cubicBezTo>
                  <a:pt x="246" y="94"/>
                  <a:pt x="246" y="101"/>
                  <a:pt x="247" y="109"/>
                </a:cubicBezTo>
                <a:cubicBezTo>
                  <a:pt x="247" y="137"/>
                  <a:pt x="236" y="160"/>
                  <a:pt x="214" y="180"/>
                </a:cubicBezTo>
                <a:cubicBezTo>
                  <a:pt x="192" y="199"/>
                  <a:pt x="164" y="209"/>
                  <a:pt x="132" y="210"/>
                </a:cubicBezTo>
                <a:cubicBezTo>
                  <a:pt x="109" y="210"/>
                  <a:pt x="87" y="203"/>
                  <a:pt x="64" y="191"/>
                </a:cubicBezTo>
                <a:cubicBezTo>
                  <a:pt x="59" y="199"/>
                  <a:pt x="57" y="207"/>
                  <a:pt x="57" y="216"/>
                </a:cubicBezTo>
                <a:cubicBezTo>
                  <a:pt x="57" y="233"/>
                  <a:pt x="62" y="245"/>
                  <a:pt x="74" y="253"/>
                </a:cubicBezTo>
                <a:cubicBezTo>
                  <a:pt x="78" y="255"/>
                  <a:pt x="83" y="257"/>
                  <a:pt x="87" y="257"/>
                </a:cubicBezTo>
                <a:cubicBezTo>
                  <a:pt x="90" y="257"/>
                  <a:pt x="106" y="257"/>
                  <a:pt x="135" y="258"/>
                </a:cubicBezTo>
                <a:cubicBezTo>
                  <a:pt x="173" y="258"/>
                  <a:pt x="198" y="260"/>
                  <a:pt x="208" y="262"/>
                </a:cubicBezTo>
                <a:cubicBezTo>
                  <a:pt x="236" y="266"/>
                  <a:pt x="257" y="275"/>
                  <a:pt x="273" y="290"/>
                </a:cubicBezTo>
                <a:cubicBezTo>
                  <a:pt x="291" y="307"/>
                  <a:pt x="300" y="329"/>
                  <a:pt x="300" y="356"/>
                </a:cubicBezTo>
                <a:cubicBezTo>
                  <a:pt x="300" y="386"/>
                  <a:pt x="282" y="409"/>
                  <a:pt x="247" y="426"/>
                </a:cubicBezTo>
                <a:cubicBezTo>
                  <a:pt x="220" y="440"/>
                  <a:pt x="188" y="447"/>
                  <a:pt x="151" y="447"/>
                </a:cubicBezTo>
                <a:cubicBezTo>
                  <a:pt x="113" y="447"/>
                  <a:pt x="80" y="440"/>
                  <a:pt x="53" y="426"/>
                </a:cubicBezTo>
                <a:cubicBezTo>
                  <a:pt x="18" y="410"/>
                  <a:pt x="0" y="387"/>
                  <a:pt x="0" y="358"/>
                </a:cubicBezTo>
                <a:cubicBezTo>
                  <a:pt x="0" y="342"/>
                  <a:pt x="5" y="328"/>
                  <a:pt x="15" y="317"/>
                </a:cubicBezTo>
                <a:cubicBezTo>
                  <a:pt x="24" y="307"/>
                  <a:pt x="34" y="299"/>
                  <a:pt x="43" y="295"/>
                </a:cubicBezTo>
                <a:lnTo>
                  <a:pt x="50" y="291"/>
                </a:lnTo>
                <a:cubicBezTo>
                  <a:pt x="34" y="277"/>
                  <a:pt x="26" y="258"/>
                  <a:pt x="26" y="234"/>
                </a:cubicBezTo>
                <a:cubicBezTo>
                  <a:pt x="26" y="212"/>
                  <a:pt x="33" y="193"/>
                  <a:pt x="46" y="176"/>
                </a:cubicBezTo>
                <a:cubicBezTo>
                  <a:pt x="26" y="156"/>
                  <a:pt x="16" y="134"/>
                  <a:pt x="16" y="109"/>
                </a:cubicBezTo>
                <a:cubicBezTo>
                  <a:pt x="16" y="80"/>
                  <a:pt x="27" y="57"/>
                  <a:pt x="50" y="37"/>
                </a:cubicBezTo>
                <a:cubicBezTo>
                  <a:pt x="72" y="18"/>
                  <a:pt x="101" y="8"/>
                  <a:pt x="133" y="7"/>
                </a:cubicBezTo>
                <a:cubicBezTo>
                  <a:pt x="156" y="7"/>
                  <a:pt x="177" y="13"/>
                  <a:pt x="197" y="25"/>
                </a:cubicBezTo>
                <a:lnTo>
                  <a:pt x="204" y="30"/>
                </a:lnTo>
                <a:moveTo>
                  <a:pt x="184" y="74"/>
                </a:moveTo>
                <a:cubicBezTo>
                  <a:pt x="182" y="62"/>
                  <a:pt x="176" y="52"/>
                  <a:pt x="166" y="45"/>
                </a:cubicBezTo>
                <a:cubicBezTo>
                  <a:pt x="157" y="37"/>
                  <a:pt x="145" y="34"/>
                  <a:pt x="131" y="33"/>
                </a:cubicBezTo>
                <a:cubicBezTo>
                  <a:pt x="118" y="33"/>
                  <a:pt x="107" y="37"/>
                  <a:pt x="97" y="44"/>
                </a:cubicBezTo>
                <a:cubicBezTo>
                  <a:pt x="88" y="51"/>
                  <a:pt x="82" y="61"/>
                  <a:pt x="79" y="74"/>
                </a:cubicBezTo>
                <a:cubicBezTo>
                  <a:pt x="78" y="82"/>
                  <a:pt x="77" y="94"/>
                  <a:pt x="77" y="109"/>
                </a:cubicBezTo>
                <a:cubicBezTo>
                  <a:pt x="77" y="129"/>
                  <a:pt x="78" y="143"/>
                  <a:pt x="83" y="153"/>
                </a:cubicBezTo>
                <a:cubicBezTo>
                  <a:pt x="86" y="162"/>
                  <a:pt x="92" y="170"/>
                  <a:pt x="103" y="176"/>
                </a:cubicBezTo>
                <a:cubicBezTo>
                  <a:pt x="111" y="181"/>
                  <a:pt x="120" y="183"/>
                  <a:pt x="132" y="183"/>
                </a:cubicBezTo>
                <a:cubicBezTo>
                  <a:pt x="142" y="183"/>
                  <a:pt x="150" y="182"/>
                  <a:pt x="158" y="179"/>
                </a:cubicBezTo>
                <a:cubicBezTo>
                  <a:pt x="165" y="175"/>
                  <a:pt x="170" y="171"/>
                  <a:pt x="173" y="166"/>
                </a:cubicBezTo>
                <a:cubicBezTo>
                  <a:pt x="176" y="161"/>
                  <a:pt x="179" y="157"/>
                  <a:pt x="181" y="153"/>
                </a:cubicBezTo>
                <a:cubicBezTo>
                  <a:pt x="182" y="149"/>
                  <a:pt x="184" y="145"/>
                  <a:pt x="184" y="143"/>
                </a:cubicBezTo>
                <a:cubicBezTo>
                  <a:pt x="185" y="135"/>
                  <a:pt x="186" y="124"/>
                  <a:pt x="186" y="109"/>
                </a:cubicBezTo>
                <a:cubicBezTo>
                  <a:pt x="186" y="94"/>
                  <a:pt x="185" y="82"/>
                  <a:pt x="184" y="74"/>
                </a:cubicBezTo>
                <a:moveTo>
                  <a:pt x="254" y="358"/>
                </a:moveTo>
                <a:cubicBezTo>
                  <a:pt x="254" y="347"/>
                  <a:pt x="251" y="337"/>
                  <a:pt x="245" y="330"/>
                </a:cubicBezTo>
                <a:cubicBezTo>
                  <a:pt x="239" y="323"/>
                  <a:pt x="229" y="318"/>
                  <a:pt x="217" y="315"/>
                </a:cubicBezTo>
                <a:cubicBezTo>
                  <a:pt x="205" y="312"/>
                  <a:pt x="194" y="310"/>
                  <a:pt x="184" y="309"/>
                </a:cubicBezTo>
                <a:cubicBezTo>
                  <a:pt x="174" y="308"/>
                  <a:pt x="162" y="307"/>
                  <a:pt x="147" y="307"/>
                </a:cubicBezTo>
                <a:lnTo>
                  <a:pt x="129" y="307"/>
                </a:lnTo>
                <a:cubicBezTo>
                  <a:pt x="99" y="307"/>
                  <a:pt x="80" y="309"/>
                  <a:pt x="74" y="311"/>
                </a:cubicBezTo>
                <a:cubicBezTo>
                  <a:pt x="65" y="315"/>
                  <a:pt x="58" y="322"/>
                  <a:pt x="53" y="330"/>
                </a:cubicBezTo>
                <a:cubicBezTo>
                  <a:pt x="48" y="339"/>
                  <a:pt x="45" y="348"/>
                  <a:pt x="45" y="357"/>
                </a:cubicBezTo>
                <a:cubicBezTo>
                  <a:pt x="45" y="362"/>
                  <a:pt x="46" y="367"/>
                  <a:pt x="49" y="373"/>
                </a:cubicBezTo>
                <a:cubicBezTo>
                  <a:pt x="52" y="379"/>
                  <a:pt x="57" y="386"/>
                  <a:pt x="63" y="393"/>
                </a:cubicBezTo>
                <a:cubicBezTo>
                  <a:pt x="70" y="401"/>
                  <a:pt x="82" y="407"/>
                  <a:pt x="97" y="412"/>
                </a:cubicBezTo>
                <a:cubicBezTo>
                  <a:pt x="112" y="417"/>
                  <a:pt x="130" y="420"/>
                  <a:pt x="151" y="420"/>
                </a:cubicBezTo>
                <a:cubicBezTo>
                  <a:pt x="182" y="420"/>
                  <a:pt x="207" y="414"/>
                  <a:pt x="226" y="401"/>
                </a:cubicBezTo>
                <a:cubicBezTo>
                  <a:pt x="245"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1" name=""/>
          <p:cNvSpPr/>
          <p:nvPr/>
        </p:nvSpPr>
        <p:spPr>
          <a:xfrm>
            <a:off x="4496400" y="965880"/>
            <a:ext cx="131040" cy="155160"/>
          </a:xfrm>
          <a:custGeom>
            <a:avLst/>
            <a:gdLst/>
            <a:ahLst/>
            <a:rect l="0" t="0" r="r" b="b"/>
            <a:pathLst>
              <a:path w="364" h="431">
                <a:moveTo>
                  <a:pt x="42" y="105"/>
                </a:moveTo>
                <a:cubicBezTo>
                  <a:pt x="43" y="104"/>
                  <a:pt x="43" y="102"/>
                  <a:pt x="43" y="100"/>
                </a:cubicBezTo>
                <a:cubicBezTo>
                  <a:pt x="44" y="98"/>
                  <a:pt x="45" y="93"/>
                  <a:pt x="47" y="85"/>
                </a:cubicBezTo>
                <a:cubicBezTo>
                  <a:pt x="49" y="77"/>
                  <a:pt x="51" y="70"/>
                  <a:pt x="54" y="64"/>
                </a:cubicBezTo>
                <a:cubicBezTo>
                  <a:pt x="56" y="58"/>
                  <a:pt x="60" y="50"/>
                  <a:pt x="64" y="42"/>
                </a:cubicBezTo>
                <a:cubicBezTo>
                  <a:pt x="68" y="33"/>
                  <a:pt x="72" y="26"/>
                  <a:pt x="77" y="21"/>
                </a:cubicBezTo>
                <a:cubicBezTo>
                  <a:pt x="82" y="16"/>
                  <a:pt x="88" y="11"/>
                  <a:pt x="95" y="7"/>
                </a:cubicBezTo>
                <a:cubicBezTo>
                  <a:pt x="102" y="2"/>
                  <a:pt x="109" y="0"/>
                  <a:pt x="117" y="0"/>
                </a:cubicBezTo>
                <a:cubicBezTo>
                  <a:pt x="151" y="0"/>
                  <a:pt x="173" y="15"/>
                  <a:pt x="182" y="44"/>
                </a:cubicBezTo>
                <a:lnTo>
                  <a:pt x="189" y="38"/>
                </a:lnTo>
                <a:cubicBezTo>
                  <a:pt x="217" y="13"/>
                  <a:pt x="243" y="0"/>
                  <a:pt x="269" y="0"/>
                </a:cubicBezTo>
                <a:cubicBezTo>
                  <a:pt x="298" y="0"/>
                  <a:pt x="321" y="11"/>
                  <a:pt x="338" y="32"/>
                </a:cubicBezTo>
                <a:cubicBezTo>
                  <a:pt x="354" y="53"/>
                  <a:pt x="364" y="79"/>
                  <a:pt x="364" y="109"/>
                </a:cubicBezTo>
                <a:cubicBezTo>
                  <a:pt x="364" y="159"/>
                  <a:pt x="345" y="204"/>
                  <a:pt x="311" y="245"/>
                </a:cubicBezTo>
                <a:cubicBezTo>
                  <a:pt x="277" y="286"/>
                  <a:pt x="238" y="307"/>
                  <a:pt x="195" y="307"/>
                </a:cubicBezTo>
                <a:cubicBezTo>
                  <a:pt x="185" y="307"/>
                  <a:pt x="176" y="306"/>
                  <a:pt x="169" y="303"/>
                </a:cubicBezTo>
                <a:cubicBezTo>
                  <a:pt x="164" y="301"/>
                  <a:pt x="158" y="297"/>
                  <a:pt x="153" y="293"/>
                </a:cubicBezTo>
                <a:cubicBezTo>
                  <a:pt x="148" y="288"/>
                  <a:pt x="143" y="285"/>
                  <a:pt x="140" y="281"/>
                </a:cubicBezTo>
                <a:lnTo>
                  <a:pt x="135" y="276"/>
                </a:lnTo>
                <a:cubicBezTo>
                  <a:pt x="135" y="276"/>
                  <a:pt x="130" y="296"/>
                  <a:pt x="121" y="335"/>
                </a:cubicBezTo>
                <a:cubicBezTo>
                  <a:pt x="111" y="374"/>
                  <a:pt x="106" y="393"/>
                  <a:pt x="106" y="394"/>
                </a:cubicBezTo>
                <a:cubicBezTo>
                  <a:pt x="106" y="396"/>
                  <a:pt x="108" y="398"/>
                  <a:pt x="112" y="398"/>
                </a:cubicBezTo>
                <a:cubicBezTo>
                  <a:pt x="115" y="399"/>
                  <a:pt x="124" y="399"/>
                  <a:pt x="137" y="400"/>
                </a:cubicBezTo>
                <a:lnTo>
                  <a:pt x="154" y="400"/>
                </a:lnTo>
                <a:cubicBezTo>
                  <a:pt x="156" y="404"/>
                  <a:pt x="158" y="406"/>
                  <a:pt x="158" y="406"/>
                </a:cubicBezTo>
                <a:cubicBezTo>
                  <a:pt x="158" y="407"/>
                  <a:pt x="157" y="411"/>
                  <a:pt x="156" y="419"/>
                </a:cubicBezTo>
                <a:cubicBezTo>
                  <a:pt x="154" y="424"/>
                  <a:pt x="153" y="427"/>
                  <a:pt x="152" y="429"/>
                </a:cubicBezTo>
                <a:cubicBezTo>
                  <a:pt x="150" y="430"/>
                  <a:pt x="147" y="431"/>
                  <a:pt x="143" y="431"/>
                </a:cubicBezTo>
                <a:cubicBezTo>
                  <a:pt x="142" y="431"/>
                  <a:pt x="139" y="431"/>
                  <a:pt x="135" y="431"/>
                </a:cubicBezTo>
                <a:cubicBezTo>
                  <a:pt x="131" y="431"/>
                  <a:pt x="124" y="431"/>
                  <a:pt x="112" y="431"/>
                </a:cubicBezTo>
                <a:cubicBezTo>
                  <a:pt x="101" y="430"/>
                  <a:pt x="87" y="430"/>
                  <a:pt x="70" y="430"/>
                </a:cubicBezTo>
                <a:cubicBezTo>
                  <a:pt x="39" y="430"/>
                  <a:pt x="19" y="431"/>
                  <a:pt x="10" y="431"/>
                </a:cubicBezTo>
                <a:lnTo>
                  <a:pt x="5" y="431"/>
                </a:lnTo>
                <a:cubicBezTo>
                  <a:pt x="2" y="428"/>
                  <a:pt x="0" y="426"/>
                  <a:pt x="0" y="424"/>
                </a:cubicBezTo>
                <a:cubicBezTo>
                  <a:pt x="1" y="412"/>
                  <a:pt x="4" y="404"/>
                  <a:pt x="9" y="400"/>
                </a:cubicBezTo>
                <a:lnTo>
                  <a:pt x="22" y="400"/>
                </a:lnTo>
                <a:cubicBezTo>
                  <a:pt x="38" y="400"/>
                  <a:pt x="47" y="397"/>
                  <a:pt x="49" y="392"/>
                </a:cubicBezTo>
                <a:cubicBezTo>
                  <a:pt x="50" y="390"/>
                  <a:pt x="64" y="336"/>
                  <a:pt x="90" y="231"/>
                </a:cubicBezTo>
                <a:cubicBezTo>
                  <a:pt x="116" y="126"/>
                  <a:pt x="130" y="69"/>
                  <a:pt x="131" y="63"/>
                </a:cubicBezTo>
                <a:cubicBezTo>
                  <a:pt x="132" y="60"/>
                  <a:pt x="132" y="57"/>
                  <a:pt x="132" y="53"/>
                </a:cubicBezTo>
                <a:cubicBezTo>
                  <a:pt x="132" y="35"/>
                  <a:pt x="126" y="25"/>
                  <a:pt x="115" y="25"/>
                </a:cubicBezTo>
                <a:cubicBezTo>
                  <a:pt x="105" y="25"/>
                  <a:pt x="97" y="32"/>
                  <a:pt x="90" y="44"/>
                </a:cubicBezTo>
                <a:cubicBezTo>
                  <a:pt x="83" y="57"/>
                  <a:pt x="78" y="71"/>
                  <a:pt x="75" y="86"/>
                </a:cubicBezTo>
                <a:cubicBezTo>
                  <a:pt x="71" y="101"/>
                  <a:pt x="68" y="109"/>
                  <a:pt x="66" y="110"/>
                </a:cubicBezTo>
                <a:cubicBezTo>
                  <a:pt x="66" y="111"/>
                  <a:pt x="62" y="111"/>
                  <a:pt x="56" y="111"/>
                </a:cubicBezTo>
                <a:lnTo>
                  <a:pt x="46" y="111"/>
                </a:lnTo>
                <a:cubicBezTo>
                  <a:pt x="43" y="109"/>
                  <a:pt x="42" y="107"/>
                  <a:pt x="42" y="105"/>
                </a:cubicBezTo>
                <a:moveTo>
                  <a:pt x="147" y="231"/>
                </a:moveTo>
                <a:cubicBezTo>
                  <a:pt x="157" y="266"/>
                  <a:pt x="173" y="283"/>
                  <a:pt x="197" y="283"/>
                </a:cubicBezTo>
                <a:cubicBezTo>
                  <a:pt x="210" y="283"/>
                  <a:pt x="224" y="278"/>
                  <a:pt x="236" y="267"/>
                </a:cubicBezTo>
                <a:cubicBezTo>
                  <a:pt x="249" y="257"/>
                  <a:pt x="259" y="244"/>
                  <a:pt x="267" y="228"/>
                </a:cubicBezTo>
                <a:cubicBezTo>
                  <a:pt x="275" y="213"/>
                  <a:pt x="283" y="188"/>
                  <a:pt x="292" y="155"/>
                </a:cubicBezTo>
                <a:cubicBezTo>
                  <a:pt x="300" y="122"/>
                  <a:pt x="304" y="96"/>
                  <a:pt x="304" y="80"/>
                </a:cubicBezTo>
                <a:lnTo>
                  <a:pt x="304" y="75"/>
                </a:lnTo>
                <a:cubicBezTo>
                  <a:pt x="304" y="42"/>
                  <a:pt x="291" y="25"/>
                  <a:pt x="263" y="25"/>
                </a:cubicBezTo>
                <a:cubicBezTo>
                  <a:pt x="258" y="25"/>
                  <a:pt x="253" y="26"/>
                  <a:pt x="248" y="27"/>
                </a:cubicBezTo>
                <a:cubicBezTo>
                  <a:pt x="243" y="29"/>
                  <a:pt x="238" y="31"/>
                  <a:pt x="233" y="34"/>
                </a:cubicBezTo>
                <a:cubicBezTo>
                  <a:pt x="228" y="36"/>
                  <a:pt x="224" y="39"/>
                  <a:pt x="220" y="42"/>
                </a:cubicBezTo>
                <a:cubicBezTo>
                  <a:pt x="216" y="46"/>
                  <a:pt x="212" y="49"/>
                  <a:pt x="208" y="52"/>
                </a:cubicBezTo>
                <a:cubicBezTo>
                  <a:pt x="205" y="56"/>
                  <a:pt x="201" y="59"/>
                  <a:pt x="198" y="63"/>
                </a:cubicBezTo>
                <a:cubicBezTo>
                  <a:pt x="195" y="66"/>
                  <a:pt x="193" y="69"/>
                  <a:pt x="191" y="72"/>
                </a:cubicBezTo>
                <a:cubicBezTo>
                  <a:pt x="189" y="75"/>
                  <a:pt x="187" y="78"/>
                  <a:pt x="185" y="79"/>
                </a:cubicBezTo>
                <a:lnTo>
                  <a:pt x="183" y="82"/>
                </a:lnTo>
                <a:cubicBezTo>
                  <a:pt x="183" y="82"/>
                  <a:pt x="183" y="85"/>
                  <a:pt x="181" y="91"/>
                </a:cubicBezTo>
                <a:cubicBezTo>
                  <a:pt x="180" y="97"/>
                  <a:pt x="178" y="107"/>
                  <a:pt x="174" y="122"/>
                </a:cubicBezTo>
                <a:cubicBezTo>
                  <a:pt x="170" y="136"/>
                  <a:pt x="167" y="147"/>
                  <a:pt x="164" y="157"/>
                </a:cubicBezTo>
                <a:cubicBezTo>
                  <a:pt x="153" y="205"/>
                  <a:pt x="147" y="230"/>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2" name=""/>
          <p:cNvSpPr/>
          <p:nvPr/>
        </p:nvSpPr>
        <p:spPr>
          <a:xfrm>
            <a:off x="4642560" y="988920"/>
            <a:ext cx="73800" cy="123120"/>
          </a:xfrm>
          <a:custGeom>
            <a:avLst/>
            <a:gdLst/>
            <a:ahLst/>
            <a:rect l="0" t="0" r="r" b="b"/>
            <a:pathLst>
              <a:path w="205" h="342">
                <a:moveTo>
                  <a:pt x="0" y="242"/>
                </a:moveTo>
                <a:cubicBezTo>
                  <a:pt x="0" y="210"/>
                  <a:pt x="6" y="175"/>
                  <a:pt x="18" y="138"/>
                </a:cubicBezTo>
                <a:cubicBezTo>
                  <a:pt x="31" y="102"/>
                  <a:pt x="48" y="71"/>
                  <a:pt x="70" y="45"/>
                </a:cubicBezTo>
                <a:cubicBezTo>
                  <a:pt x="91" y="19"/>
                  <a:pt x="114" y="4"/>
                  <a:pt x="136" y="0"/>
                </a:cubicBezTo>
                <a:cubicBezTo>
                  <a:pt x="137" y="0"/>
                  <a:pt x="138" y="0"/>
                  <a:pt x="140" y="0"/>
                </a:cubicBezTo>
                <a:cubicBezTo>
                  <a:pt x="143" y="0"/>
                  <a:pt x="144" y="0"/>
                  <a:pt x="146" y="0"/>
                </a:cubicBezTo>
                <a:cubicBezTo>
                  <a:pt x="163" y="1"/>
                  <a:pt x="177" y="9"/>
                  <a:pt x="186" y="23"/>
                </a:cubicBezTo>
                <a:cubicBezTo>
                  <a:pt x="199" y="42"/>
                  <a:pt x="205" y="68"/>
                  <a:pt x="205" y="100"/>
                </a:cubicBezTo>
                <a:cubicBezTo>
                  <a:pt x="205" y="137"/>
                  <a:pt x="198" y="175"/>
                  <a:pt x="183" y="213"/>
                </a:cubicBezTo>
                <a:cubicBezTo>
                  <a:pt x="169" y="251"/>
                  <a:pt x="151" y="282"/>
                  <a:pt x="128" y="306"/>
                </a:cubicBezTo>
                <a:cubicBezTo>
                  <a:pt x="106" y="330"/>
                  <a:pt x="85" y="342"/>
                  <a:pt x="64" y="342"/>
                </a:cubicBezTo>
                <a:lnTo>
                  <a:pt x="61" y="342"/>
                </a:lnTo>
                <a:cubicBezTo>
                  <a:pt x="48" y="342"/>
                  <a:pt x="39" y="339"/>
                  <a:pt x="30" y="333"/>
                </a:cubicBezTo>
                <a:cubicBezTo>
                  <a:pt x="22" y="327"/>
                  <a:pt x="16" y="318"/>
                  <a:pt x="12" y="308"/>
                </a:cubicBezTo>
                <a:cubicBezTo>
                  <a:pt x="8" y="297"/>
                  <a:pt x="4" y="286"/>
                  <a:pt x="3" y="276"/>
                </a:cubicBezTo>
                <a:cubicBezTo>
                  <a:pt x="1" y="265"/>
                  <a:pt x="0" y="254"/>
                  <a:pt x="0" y="242"/>
                </a:cubicBezTo>
                <a:moveTo>
                  <a:pt x="167" y="66"/>
                </a:moveTo>
                <a:cubicBezTo>
                  <a:pt x="167" y="34"/>
                  <a:pt x="159" y="17"/>
                  <a:pt x="142" y="17"/>
                </a:cubicBezTo>
                <a:cubicBezTo>
                  <a:pt x="130" y="17"/>
                  <a:pt x="119" y="25"/>
                  <a:pt x="108" y="39"/>
                </a:cubicBezTo>
                <a:cubicBezTo>
                  <a:pt x="97" y="53"/>
                  <a:pt x="88" y="69"/>
                  <a:pt x="81" y="88"/>
                </a:cubicBezTo>
                <a:cubicBezTo>
                  <a:pt x="74" y="106"/>
                  <a:pt x="69" y="122"/>
                  <a:pt x="65" y="135"/>
                </a:cubicBezTo>
                <a:cubicBezTo>
                  <a:pt x="61" y="149"/>
                  <a:pt x="59" y="158"/>
                  <a:pt x="59" y="160"/>
                </a:cubicBezTo>
                <a:cubicBezTo>
                  <a:pt x="75" y="161"/>
                  <a:pt x="90" y="161"/>
                  <a:pt x="105" y="161"/>
                </a:cubicBezTo>
                <a:lnTo>
                  <a:pt x="152" y="160"/>
                </a:lnTo>
                <a:cubicBezTo>
                  <a:pt x="152" y="160"/>
                  <a:pt x="153" y="155"/>
                  <a:pt x="156" y="144"/>
                </a:cubicBezTo>
                <a:cubicBezTo>
                  <a:pt x="158" y="133"/>
                  <a:pt x="160" y="121"/>
                  <a:pt x="163" y="105"/>
                </a:cubicBezTo>
                <a:cubicBezTo>
                  <a:pt x="166" y="90"/>
                  <a:pt x="167" y="77"/>
                  <a:pt x="167" y="66"/>
                </a:cubicBezTo>
                <a:moveTo>
                  <a:pt x="37" y="275"/>
                </a:moveTo>
                <a:cubicBezTo>
                  <a:pt x="37" y="308"/>
                  <a:pt x="45" y="325"/>
                  <a:pt x="63" y="325"/>
                </a:cubicBezTo>
                <a:cubicBezTo>
                  <a:pt x="68" y="325"/>
                  <a:pt x="73" y="324"/>
                  <a:pt x="79" y="321"/>
                </a:cubicBezTo>
                <a:cubicBezTo>
                  <a:pt x="84" y="317"/>
                  <a:pt x="91" y="311"/>
                  <a:pt x="98" y="302"/>
                </a:cubicBezTo>
                <a:cubicBezTo>
                  <a:pt x="106" y="293"/>
                  <a:pt x="114" y="280"/>
                  <a:pt x="121" y="261"/>
                </a:cubicBezTo>
                <a:cubicBezTo>
                  <a:pt x="129" y="242"/>
                  <a:pt x="136" y="219"/>
                  <a:pt x="144" y="191"/>
                </a:cubicBezTo>
                <a:lnTo>
                  <a:pt x="146" y="183"/>
                </a:lnTo>
                <a:lnTo>
                  <a:pt x="52" y="183"/>
                </a:lnTo>
                <a:cubicBezTo>
                  <a:pt x="52" y="184"/>
                  <a:pt x="51" y="190"/>
                  <a:pt x="48" y="201"/>
                </a:cubicBezTo>
                <a:cubicBezTo>
                  <a:pt x="45" y="212"/>
                  <a:pt x="43" y="225"/>
                  <a:pt x="40"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3" name=""/>
          <p:cNvSpPr txBox="1"/>
          <p:nvPr/>
        </p:nvSpPr>
        <p:spPr>
          <a:xfrm>
            <a:off x="380880" y="897120"/>
            <a:ext cx="34462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ELBO</a:t>
            </a:r>
            <a:r>
              <a:rPr b="0" lang="zh-CN" sz="1560" strike="noStrike" u="none">
                <a:solidFill>
                  <a:srgbClr val="333333"/>
                </a:solidFill>
                <a:effectLst/>
                <a:uFillTx/>
                <a:latin typeface="NotoSansJP-Thin_"/>
                <a:ea typeface="NotoSansJP-Thin_"/>
              </a:rPr>
              <a:t>：普通に求めるのは難しい尤度 </a:t>
            </a:r>
            <a:endParaRPr b="0" lang="en-US" sz="1560" strike="noStrike" u="none">
              <a:solidFill>
                <a:srgbClr val="000000"/>
              </a:solidFill>
              <a:effectLst/>
              <a:uFillTx/>
              <a:latin typeface="Times New Roman"/>
            </a:endParaRPr>
          </a:p>
        </p:txBody>
      </p:sp>
      <p:sp>
        <p:nvSpPr>
          <p:cNvPr id="1724" name=""/>
          <p:cNvSpPr/>
          <p:nvPr/>
        </p:nvSpPr>
        <p:spPr>
          <a:xfrm>
            <a:off x="1875600" y="1440720"/>
            <a:ext cx="148680" cy="10080"/>
          </a:xfrm>
          <a:custGeom>
            <a:avLst/>
            <a:gdLst/>
            <a:ahLst/>
            <a:rect l="0" t="0" r="r" b="b"/>
            <a:pathLst>
              <a:path w="413" h="28">
                <a:moveTo>
                  <a:pt x="9" y="0"/>
                </a:moveTo>
                <a:lnTo>
                  <a:pt x="403" y="0"/>
                </a:lnTo>
                <a:cubicBezTo>
                  <a:pt x="410" y="4"/>
                  <a:pt x="413" y="9"/>
                  <a:pt x="413" y="14"/>
                </a:cubicBezTo>
                <a:cubicBezTo>
                  <a:pt x="413" y="20"/>
                  <a:pt x="410" y="24"/>
                  <a:pt x="403" y="28"/>
                </a:cubicBezTo>
                <a:lnTo>
                  <a:pt x="9" y="28"/>
                </a:lnTo>
                <a:cubicBezTo>
                  <a:pt x="3" y="25"/>
                  <a:pt x="0" y="20"/>
                  <a:pt x="0" y="14"/>
                </a:cubicBezTo>
                <a:cubicBezTo>
                  <a:pt x="0" y="9"/>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5" name=""/>
          <p:cNvSpPr/>
          <p:nvPr/>
        </p:nvSpPr>
        <p:spPr>
          <a:xfrm>
            <a:off x="2091600" y="1337400"/>
            <a:ext cx="57960" cy="169560"/>
          </a:xfrm>
          <a:custGeom>
            <a:avLst/>
            <a:gdLst/>
            <a:ahLst/>
            <a:rect l="0" t="0" r="r" b="b"/>
            <a:pathLst>
              <a:path w="161" h="471">
                <a:moveTo>
                  <a:pt x="10" y="439"/>
                </a:moveTo>
                <a:lnTo>
                  <a:pt x="20" y="439"/>
                </a:lnTo>
                <a:cubicBezTo>
                  <a:pt x="38" y="439"/>
                  <a:pt x="49" y="436"/>
                  <a:pt x="53" y="430"/>
                </a:cubicBezTo>
                <a:lnTo>
                  <a:pt x="53" y="425"/>
                </a:lnTo>
                <a:cubicBezTo>
                  <a:pt x="53" y="421"/>
                  <a:pt x="53" y="415"/>
                  <a:pt x="53" y="409"/>
                </a:cubicBezTo>
                <a:cubicBezTo>
                  <a:pt x="53" y="403"/>
                  <a:pt x="53" y="395"/>
                  <a:pt x="53" y="387"/>
                </a:cubicBezTo>
                <a:cubicBezTo>
                  <a:pt x="53" y="378"/>
                  <a:pt x="53" y="368"/>
                  <a:pt x="53" y="358"/>
                </a:cubicBezTo>
                <a:cubicBezTo>
                  <a:pt x="54" y="347"/>
                  <a:pt x="54" y="336"/>
                  <a:pt x="53" y="324"/>
                </a:cubicBezTo>
                <a:cubicBezTo>
                  <a:pt x="53" y="312"/>
                  <a:pt x="53" y="300"/>
                  <a:pt x="53" y="287"/>
                </a:cubicBezTo>
                <a:cubicBezTo>
                  <a:pt x="54" y="274"/>
                  <a:pt x="54" y="260"/>
                  <a:pt x="53" y="247"/>
                </a:cubicBezTo>
                <a:cubicBezTo>
                  <a:pt x="53" y="230"/>
                  <a:pt x="53" y="213"/>
                  <a:pt x="53" y="194"/>
                </a:cubicBezTo>
                <a:cubicBezTo>
                  <a:pt x="53" y="176"/>
                  <a:pt x="53" y="159"/>
                  <a:pt x="53" y="144"/>
                </a:cubicBezTo>
                <a:cubicBezTo>
                  <a:pt x="53" y="128"/>
                  <a:pt x="53" y="115"/>
                  <a:pt x="53" y="103"/>
                </a:cubicBezTo>
                <a:cubicBezTo>
                  <a:pt x="53" y="91"/>
                  <a:pt x="53" y="81"/>
                  <a:pt x="53" y="73"/>
                </a:cubicBezTo>
                <a:cubicBezTo>
                  <a:pt x="52" y="65"/>
                  <a:pt x="52" y="61"/>
                  <a:pt x="53" y="62"/>
                </a:cubicBezTo>
                <a:cubicBezTo>
                  <a:pt x="51" y="53"/>
                  <a:pt x="48" y="47"/>
                  <a:pt x="43" y="45"/>
                </a:cubicBezTo>
                <a:cubicBezTo>
                  <a:pt x="38" y="42"/>
                  <a:pt x="27" y="40"/>
                  <a:pt x="12" y="39"/>
                </a:cubicBezTo>
                <a:lnTo>
                  <a:pt x="0" y="39"/>
                </a:lnTo>
                <a:lnTo>
                  <a:pt x="0" y="23"/>
                </a:lnTo>
                <a:cubicBezTo>
                  <a:pt x="0" y="13"/>
                  <a:pt x="0" y="8"/>
                  <a:pt x="1" y="8"/>
                </a:cubicBezTo>
                <a:lnTo>
                  <a:pt x="8" y="7"/>
                </a:lnTo>
                <a:cubicBezTo>
                  <a:pt x="12" y="6"/>
                  <a:pt x="19" y="6"/>
                  <a:pt x="27" y="6"/>
                </a:cubicBezTo>
                <a:cubicBezTo>
                  <a:pt x="37" y="5"/>
                  <a:pt x="45" y="5"/>
                  <a:pt x="53" y="4"/>
                </a:cubicBezTo>
                <a:cubicBezTo>
                  <a:pt x="61" y="4"/>
                  <a:pt x="69" y="3"/>
                  <a:pt x="78" y="3"/>
                </a:cubicBezTo>
                <a:cubicBezTo>
                  <a:pt x="87" y="2"/>
                  <a:pt x="94" y="2"/>
                  <a:pt x="99" y="1"/>
                </a:cubicBezTo>
                <a:cubicBezTo>
                  <a:pt x="103" y="0"/>
                  <a:pt x="106" y="0"/>
                  <a:pt x="106" y="0"/>
                </a:cubicBezTo>
                <a:lnTo>
                  <a:pt x="108" y="0"/>
                </a:lnTo>
                <a:lnTo>
                  <a:pt x="108" y="213"/>
                </a:lnTo>
                <a:cubicBezTo>
                  <a:pt x="108" y="357"/>
                  <a:pt x="108" y="429"/>
                  <a:pt x="109" y="430"/>
                </a:cubicBezTo>
                <a:cubicBezTo>
                  <a:pt x="111" y="434"/>
                  <a:pt x="113" y="436"/>
                  <a:pt x="117" y="437"/>
                </a:cubicBezTo>
                <a:cubicBezTo>
                  <a:pt x="126" y="439"/>
                  <a:pt x="137" y="439"/>
                  <a:pt x="150" y="439"/>
                </a:cubicBezTo>
                <a:lnTo>
                  <a:pt x="161" y="439"/>
                </a:lnTo>
                <a:lnTo>
                  <a:pt x="161" y="471"/>
                </a:lnTo>
                <a:lnTo>
                  <a:pt x="155" y="471"/>
                </a:lnTo>
                <a:lnTo>
                  <a:pt x="140" y="470"/>
                </a:lnTo>
                <a:cubicBezTo>
                  <a:pt x="130" y="469"/>
                  <a:pt x="118" y="469"/>
                  <a:pt x="107" y="469"/>
                </a:cubicBezTo>
                <a:cubicBezTo>
                  <a:pt x="95" y="469"/>
                  <a:pt x="86" y="469"/>
                  <a:pt x="81" y="469"/>
                </a:cubicBezTo>
                <a:cubicBezTo>
                  <a:pt x="76" y="468"/>
                  <a:pt x="67" y="468"/>
                  <a:pt x="55" y="469"/>
                </a:cubicBezTo>
                <a:cubicBezTo>
                  <a:pt x="44" y="469"/>
                  <a:pt x="32" y="469"/>
                  <a:pt x="20" y="470"/>
                </a:cubicBezTo>
                <a:lnTo>
                  <a:pt x="5" y="471"/>
                </a:lnTo>
                <a:lnTo>
                  <a:pt x="0" y="471"/>
                </a:lnTo>
                <a:lnTo>
                  <a:pt x="0" y="439"/>
                </a:lnTo>
                <a:lnTo>
                  <a:pt x="10"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6" name=""/>
          <p:cNvSpPr/>
          <p:nvPr/>
        </p:nvSpPr>
        <p:spPr>
          <a:xfrm>
            <a:off x="2159640" y="1397520"/>
            <a:ext cx="108360" cy="111600"/>
          </a:xfrm>
          <a:custGeom>
            <a:avLst/>
            <a:gdLst/>
            <a:ahLst/>
            <a:rect l="0" t="0" r="r" b="b"/>
            <a:pathLst>
              <a:path w="301" h="310">
                <a:moveTo>
                  <a:pt x="0" y="158"/>
                </a:moveTo>
                <a:cubicBezTo>
                  <a:pt x="0" y="115"/>
                  <a:pt x="15" y="78"/>
                  <a:pt x="44" y="47"/>
                </a:cubicBezTo>
                <a:cubicBezTo>
                  <a:pt x="73" y="16"/>
                  <a:pt x="109" y="0"/>
                  <a:pt x="151" y="0"/>
                </a:cubicBezTo>
                <a:cubicBezTo>
                  <a:pt x="192" y="0"/>
                  <a:pt x="227" y="15"/>
                  <a:pt x="256" y="46"/>
                </a:cubicBezTo>
                <a:cubicBezTo>
                  <a:pt x="285" y="76"/>
                  <a:pt x="300" y="113"/>
                  <a:pt x="301" y="157"/>
                </a:cubicBezTo>
                <a:cubicBezTo>
                  <a:pt x="301" y="200"/>
                  <a:pt x="286" y="236"/>
                  <a:pt x="257" y="265"/>
                </a:cubicBezTo>
                <a:cubicBezTo>
                  <a:pt x="228" y="296"/>
                  <a:pt x="193" y="310"/>
                  <a:pt x="151" y="310"/>
                </a:cubicBezTo>
                <a:cubicBezTo>
                  <a:pt x="106" y="310"/>
                  <a:pt x="71" y="295"/>
                  <a:pt x="43" y="264"/>
                </a:cubicBezTo>
                <a:cubicBezTo>
                  <a:pt x="15" y="234"/>
                  <a:pt x="0" y="198"/>
                  <a:pt x="0" y="158"/>
                </a:cubicBezTo>
                <a:moveTo>
                  <a:pt x="151" y="282"/>
                </a:moveTo>
                <a:cubicBezTo>
                  <a:pt x="206" y="282"/>
                  <a:pt x="234" y="246"/>
                  <a:pt x="234" y="172"/>
                </a:cubicBezTo>
                <a:lnTo>
                  <a:pt x="234" y="150"/>
                </a:lnTo>
                <a:lnTo>
                  <a:pt x="234" y="133"/>
                </a:lnTo>
                <a:cubicBezTo>
                  <a:pt x="234" y="124"/>
                  <a:pt x="233" y="115"/>
                  <a:pt x="233" y="108"/>
                </a:cubicBezTo>
                <a:cubicBezTo>
                  <a:pt x="233" y="101"/>
                  <a:pt x="231" y="92"/>
                  <a:pt x="228" y="82"/>
                </a:cubicBezTo>
                <a:cubicBezTo>
                  <a:pt x="226" y="72"/>
                  <a:pt x="222" y="64"/>
                  <a:pt x="217" y="58"/>
                </a:cubicBezTo>
                <a:cubicBezTo>
                  <a:pt x="213" y="51"/>
                  <a:pt x="206" y="45"/>
                  <a:pt x="196" y="39"/>
                </a:cubicBezTo>
                <a:cubicBezTo>
                  <a:pt x="187" y="32"/>
                  <a:pt x="176" y="28"/>
                  <a:pt x="163" y="25"/>
                </a:cubicBezTo>
                <a:cubicBezTo>
                  <a:pt x="161" y="25"/>
                  <a:pt x="157" y="25"/>
                  <a:pt x="152" y="25"/>
                </a:cubicBezTo>
                <a:cubicBezTo>
                  <a:pt x="139" y="25"/>
                  <a:pt x="125" y="27"/>
                  <a:pt x="113" y="33"/>
                </a:cubicBezTo>
                <a:cubicBezTo>
                  <a:pt x="94" y="43"/>
                  <a:pt x="81" y="56"/>
                  <a:pt x="75" y="74"/>
                </a:cubicBezTo>
                <a:cubicBezTo>
                  <a:pt x="69" y="92"/>
                  <a:pt x="66" y="112"/>
                  <a:pt x="66" y="136"/>
                </a:cubicBezTo>
                <a:lnTo>
                  <a:pt x="66" y="150"/>
                </a:lnTo>
                <a:cubicBezTo>
                  <a:pt x="66" y="193"/>
                  <a:pt x="71" y="223"/>
                  <a:pt x="79" y="241"/>
                </a:cubicBezTo>
                <a:cubicBezTo>
                  <a:pt x="94" y="269"/>
                  <a:pt x="117" y="282"/>
                  <a:pt x="151"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7" name=""/>
          <p:cNvSpPr/>
          <p:nvPr/>
        </p:nvSpPr>
        <p:spPr>
          <a:xfrm>
            <a:off x="2281680" y="1396080"/>
            <a:ext cx="111240" cy="160920"/>
          </a:xfrm>
          <a:custGeom>
            <a:avLst/>
            <a:gdLst/>
            <a:ahLst/>
            <a:rect l="0" t="0" r="r" b="b"/>
            <a:pathLst>
              <a:path w="309" h="447">
                <a:moveTo>
                  <a:pt x="203" y="30"/>
                </a:moveTo>
                <a:cubicBezTo>
                  <a:pt x="223" y="10"/>
                  <a:pt x="245" y="0"/>
                  <a:pt x="271" y="0"/>
                </a:cubicBezTo>
                <a:cubicBezTo>
                  <a:pt x="285" y="0"/>
                  <a:pt x="295" y="4"/>
                  <a:pt x="301" y="13"/>
                </a:cubicBezTo>
                <a:cubicBezTo>
                  <a:pt x="306" y="22"/>
                  <a:pt x="309" y="30"/>
                  <a:pt x="309" y="39"/>
                </a:cubicBezTo>
                <a:cubicBezTo>
                  <a:pt x="309" y="45"/>
                  <a:pt x="307" y="51"/>
                  <a:pt x="303" y="56"/>
                </a:cubicBezTo>
                <a:cubicBezTo>
                  <a:pt x="299" y="61"/>
                  <a:pt x="293" y="63"/>
                  <a:pt x="285" y="63"/>
                </a:cubicBezTo>
                <a:cubicBezTo>
                  <a:pt x="269" y="63"/>
                  <a:pt x="261" y="56"/>
                  <a:pt x="259" y="43"/>
                </a:cubicBezTo>
                <a:cubicBezTo>
                  <a:pt x="258" y="36"/>
                  <a:pt x="259" y="32"/>
                  <a:pt x="261" y="29"/>
                </a:cubicBezTo>
                <a:cubicBezTo>
                  <a:pt x="261" y="28"/>
                  <a:pt x="261" y="27"/>
                  <a:pt x="262" y="27"/>
                </a:cubicBezTo>
                <a:lnTo>
                  <a:pt x="262" y="26"/>
                </a:lnTo>
                <a:cubicBezTo>
                  <a:pt x="249" y="27"/>
                  <a:pt x="237" y="32"/>
                  <a:pt x="226" y="41"/>
                </a:cubicBezTo>
                <a:cubicBezTo>
                  <a:pt x="222" y="43"/>
                  <a:pt x="220" y="45"/>
                  <a:pt x="220" y="45"/>
                </a:cubicBezTo>
                <a:cubicBezTo>
                  <a:pt x="220" y="46"/>
                  <a:pt x="221" y="47"/>
                  <a:pt x="223" y="49"/>
                </a:cubicBezTo>
                <a:cubicBezTo>
                  <a:pt x="225" y="51"/>
                  <a:pt x="227" y="53"/>
                  <a:pt x="229" y="57"/>
                </a:cubicBezTo>
                <a:cubicBezTo>
                  <a:pt x="231" y="61"/>
                  <a:pt x="234" y="65"/>
                  <a:pt x="237" y="69"/>
                </a:cubicBezTo>
                <a:cubicBezTo>
                  <a:pt x="239" y="74"/>
                  <a:pt x="241" y="80"/>
                  <a:pt x="243" y="87"/>
                </a:cubicBezTo>
                <a:cubicBezTo>
                  <a:pt x="244" y="94"/>
                  <a:pt x="245" y="101"/>
                  <a:pt x="245" y="109"/>
                </a:cubicBezTo>
                <a:cubicBezTo>
                  <a:pt x="245" y="137"/>
                  <a:pt x="234" y="161"/>
                  <a:pt x="212" y="180"/>
                </a:cubicBezTo>
                <a:cubicBezTo>
                  <a:pt x="190" y="199"/>
                  <a:pt x="163" y="209"/>
                  <a:pt x="130" y="210"/>
                </a:cubicBezTo>
                <a:cubicBezTo>
                  <a:pt x="108" y="210"/>
                  <a:pt x="86" y="204"/>
                  <a:pt x="63" y="191"/>
                </a:cubicBezTo>
                <a:cubicBezTo>
                  <a:pt x="59" y="199"/>
                  <a:pt x="56" y="208"/>
                  <a:pt x="56" y="217"/>
                </a:cubicBezTo>
                <a:cubicBezTo>
                  <a:pt x="56" y="232"/>
                  <a:pt x="62" y="244"/>
                  <a:pt x="74" y="252"/>
                </a:cubicBezTo>
                <a:cubicBezTo>
                  <a:pt x="78" y="255"/>
                  <a:pt x="82" y="256"/>
                  <a:pt x="85" y="256"/>
                </a:cubicBezTo>
                <a:cubicBezTo>
                  <a:pt x="89" y="256"/>
                  <a:pt x="105" y="256"/>
                  <a:pt x="134" y="257"/>
                </a:cubicBezTo>
                <a:cubicBezTo>
                  <a:pt x="172" y="258"/>
                  <a:pt x="196" y="259"/>
                  <a:pt x="207" y="261"/>
                </a:cubicBezTo>
                <a:cubicBezTo>
                  <a:pt x="234" y="265"/>
                  <a:pt x="256" y="275"/>
                  <a:pt x="272" y="289"/>
                </a:cubicBezTo>
                <a:cubicBezTo>
                  <a:pt x="290" y="307"/>
                  <a:pt x="299" y="329"/>
                  <a:pt x="299" y="356"/>
                </a:cubicBezTo>
                <a:cubicBezTo>
                  <a:pt x="299" y="387"/>
                  <a:pt x="281" y="410"/>
                  <a:pt x="245" y="426"/>
                </a:cubicBezTo>
                <a:cubicBezTo>
                  <a:pt x="218" y="440"/>
                  <a:pt x="186" y="447"/>
                  <a:pt x="149" y="447"/>
                </a:cubicBezTo>
                <a:cubicBezTo>
                  <a:pt x="112" y="447"/>
                  <a:pt x="80" y="440"/>
                  <a:pt x="53" y="426"/>
                </a:cubicBezTo>
                <a:cubicBezTo>
                  <a:pt x="17" y="410"/>
                  <a:pt x="0" y="388"/>
                  <a:pt x="0" y="358"/>
                </a:cubicBezTo>
                <a:cubicBezTo>
                  <a:pt x="0" y="341"/>
                  <a:pt x="5" y="328"/>
                  <a:pt x="14" y="317"/>
                </a:cubicBezTo>
                <a:cubicBezTo>
                  <a:pt x="24" y="306"/>
                  <a:pt x="33" y="298"/>
                  <a:pt x="43" y="294"/>
                </a:cubicBezTo>
                <a:lnTo>
                  <a:pt x="50" y="290"/>
                </a:lnTo>
                <a:cubicBezTo>
                  <a:pt x="34" y="276"/>
                  <a:pt x="26" y="257"/>
                  <a:pt x="26" y="234"/>
                </a:cubicBezTo>
                <a:cubicBezTo>
                  <a:pt x="26" y="212"/>
                  <a:pt x="32" y="193"/>
                  <a:pt x="45" y="176"/>
                </a:cubicBezTo>
                <a:cubicBezTo>
                  <a:pt x="25" y="156"/>
                  <a:pt x="15" y="134"/>
                  <a:pt x="15" y="109"/>
                </a:cubicBezTo>
                <a:cubicBezTo>
                  <a:pt x="15" y="81"/>
                  <a:pt x="27" y="57"/>
                  <a:pt x="49" y="37"/>
                </a:cubicBezTo>
                <a:cubicBezTo>
                  <a:pt x="72" y="18"/>
                  <a:pt x="99" y="8"/>
                  <a:pt x="131" y="8"/>
                </a:cubicBezTo>
                <a:cubicBezTo>
                  <a:pt x="154" y="8"/>
                  <a:pt x="176" y="13"/>
                  <a:pt x="195" y="25"/>
                </a:cubicBezTo>
                <a:lnTo>
                  <a:pt x="203" y="30"/>
                </a:lnTo>
                <a:moveTo>
                  <a:pt x="183" y="75"/>
                </a:moveTo>
                <a:cubicBezTo>
                  <a:pt x="180" y="62"/>
                  <a:pt x="174" y="52"/>
                  <a:pt x="165" y="45"/>
                </a:cubicBezTo>
                <a:cubicBezTo>
                  <a:pt x="155" y="38"/>
                  <a:pt x="144" y="34"/>
                  <a:pt x="130" y="33"/>
                </a:cubicBezTo>
                <a:cubicBezTo>
                  <a:pt x="117" y="33"/>
                  <a:pt x="105" y="37"/>
                  <a:pt x="96" y="44"/>
                </a:cubicBezTo>
                <a:cubicBezTo>
                  <a:pt x="86" y="51"/>
                  <a:pt x="81" y="61"/>
                  <a:pt x="78" y="75"/>
                </a:cubicBezTo>
                <a:cubicBezTo>
                  <a:pt x="77" y="82"/>
                  <a:pt x="76" y="94"/>
                  <a:pt x="76" y="109"/>
                </a:cubicBezTo>
                <a:cubicBezTo>
                  <a:pt x="76" y="129"/>
                  <a:pt x="78" y="144"/>
                  <a:pt x="81" y="153"/>
                </a:cubicBezTo>
                <a:cubicBezTo>
                  <a:pt x="84" y="163"/>
                  <a:pt x="91" y="170"/>
                  <a:pt x="101" y="177"/>
                </a:cubicBezTo>
                <a:cubicBezTo>
                  <a:pt x="109" y="181"/>
                  <a:pt x="119" y="183"/>
                  <a:pt x="130" y="183"/>
                </a:cubicBezTo>
                <a:cubicBezTo>
                  <a:pt x="140" y="183"/>
                  <a:pt x="149" y="182"/>
                  <a:pt x="156" y="179"/>
                </a:cubicBezTo>
                <a:cubicBezTo>
                  <a:pt x="163" y="176"/>
                  <a:pt x="169" y="172"/>
                  <a:pt x="172" y="167"/>
                </a:cubicBezTo>
                <a:cubicBezTo>
                  <a:pt x="175" y="162"/>
                  <a:pt x="177" y="157"/>
                  <a:pt x="179" y="153"/>
                </a:cubicBezTo>
                <a:cubicBezTo>
                  <a:pt x="181" y="149"/>
                  <a:pt x="182" y="146"/>
                  <a:pt x="183" y="143"/>
                </a:cubicBezTo>
                <a:cubicBezTo>
                  <a:pt x="184" y="136"/>
                  <a:pt x="185" y="124"/>
                  <a:pt x="185" y="109"/>
                </a:cubicBezTo>
                <a:cubicBezTo>
                  <a:pt x="185" y="94"/>
                  <a:pt x="184" y="82"/>
                  <a:pt x="183" y="75"/>
                </a:cubicBezTo>
                <a:moveTo>
                  <a:pt x="253" y="358"/>
                </a:moveTo>
                <a:cubicBezTo>
                  <a:pt x="253" y="346"/>
                  <a:pt x="250" y="337"/>
                  <a:pt x="243" y="330"/>
                </a:cubicBezTo>
                <a:cubicBezTo>
                  <a:pt x="237" y="322"/>
                  <a:pt x="228" y="317"/>
                  <a:pt x="216" y="314"/>
                </a:cubicBezTo>
                <a:cubicBezTo>
                  <a:pt x="204" y="311"/>
                  <a:pt x="192" y="309"/>
                  <a:pt x="183" y="308"/>
                </a:cubicBezTo>
                <a:cubicBezTo>
                  <a:pt x="173" y="307"/>
                  <a:pt x="160" y="307"/>
                  <a:pt x="146" y="307"/>
                </a:cubicBezTo>
                <a:lnTo>
                  <a:pt x="128" y="307"/>
                </a:lnTo>
                <a:cubicBezTo>
                  <a:pt x="98" y="307"/>
                  <a:pt x="79" y="308"/>
                  <a:pt x="74" y="311"/>
                </a:cubicBezTo>
                <a:cubicBezTo>
                  <a:pt x="65" y="315"/>
                  <a:pt x="58" y="321"/>
                  <a:pt x="53" y="330"/>
                </a:cubicBezTo>
                <a:cubicBezTo>
                  <a:pt x="48" y="338"/>
                  <a:pt x="45" y="347"/>
                  <a:pt x="45" y="358"/>
                </a:cubicBezTo>
                <a:cubicBezTo>
                  <a:pt x="45" y="362"/>
                  <a:pt x="46" y="367"/>
                  <a:pt x="49" y="373"/>
                </a:cubicBezTo>
                <a:cubicBezTo>
                  <a:pt x="51" y="379"/>
                  <a:pt x="56" y="386"/>
                  <a:pt x="63" y="394"/>
                </a:cubicBezTo>
                <a:cubicBezTo>
                  <a:pt x="70" y="401"/>
                  <a:pt x="80" y="408"/>
                  <a:pt x="95" y="412"/>
                </a:cubicBezTo>
                <a:cubicBezTo>
                  <a:pt x="110" y="417"/>
                  <a:pt x="128" y="420"/>
                  <a:pt x="149" y="421"/>
                </a:cubicBezTo>
                <a:cubicBezTo>
                  <a:pt x="181" y="421"/>
                  <a:pt x="206" y="414"/>
                  <a:pt x="225" y="402"/>
                </a:cubicBezTo>
                <a:cubicBezTo>
                  <a:pt x="243" y="389"/>
                  <a:pt x="253" y="375"/>
                  <a:pt x="253"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8" name=""/>
          <p:cNvSpPr/>
          <p:nvPr/>
        </p:nvSpPr>
        <p:spPr>
          <a:xfrm>
            <a:off x="2427480" y="1398600"/>
            <a:ext cx="130680" cy="155160"/>
          </a:xfrm>
          <a:custGeom>
            <a:avLst/>
            <a:gdLst/>
            <a:ahLst/>
            <a:rect l="0" t="0" r="r" b="b"/>
            <a:pathLst>
              <a:path w="363" h="431">
                <a:moveTo>
                  <a:pt x="42" y="104"/>
                </a:moveTo>
                <a:cubicBezTo>
                  <a:pt x="42" y="103"/>
                  <a:pt x="43" y="101"/>
                  <a:pt x="43" y="99"/>
                </a:cubicBezTo>
                <a:cubicBezTo>
                  <a:pt x="44" y="97"/>
                  <a:pt x="45" y="92"/>
                  <a:pt x="47" y="84"/>
                </a:cubicBezTo>
                <a:cubicBezTo>
                  <a:pt x="48" y="76"/>
                  <a:pt x="51" y="69"/>
                  <a:pt x="53" y="63"/>
                </a:cubicBezTo>
                <a:cubicBezTo>
                  <a:pt x="56" y="57"/>
                  <a:pt x="59" y="49"/>
                  <a:pt x="63" y="41"/>
                </a:cubicBezTo>
                <a:cubicBezTo>
                  <a:pt x="68" y="32"/>
                  <a:pt x="72" y="26"/>
                  <a:pt x="77" y="21"/>
                </a:cubicBezTo>
                <a:cubicBezTo>
                  <a:pt x="82" y="16"/>
                  <a:pt x="88" y="11"/>
                  <a:pt x="95" y="6"/>
                </a:cubicBezTo>
                <a:cubicBezTo>
                  <a:pt x="101" y="1"/>
                  <a:pt x="109" y="-1"/>
                  <a:pt x="117" y="0"/>
                </a:cubicBezTo>
                <a:cubicBezTo>
                  <a:pt x="151" y="0"/>
                  <a:pt x="172" y="14"/>
                  <a:pt x="182" y="43"/>
                </a:cubicBezTo>
                <a:lnTo>
                  <a:pt x="189" y="37"/>
                </a:lnTo>
                <a:cubicBezTo>
                  <a:pt x="217" y="12"/>
                  <a:pt x="243" y="0"/>
                  <a:pt x="268" y="0"/>
                </a:cubicBezTo>
                <a:cubicBezTo>
                  <a:pt x="298" y="0"/>
                  <a:pt x="322" y="10"/>
                  <a:pt x="338" y="31"/>
                </a:cubicBezTo>
                <a:cubicBezTo>
                  <a:pt x="355" y="53"/>
                  <a:pt x="363" y="78"/>
                  <a:pt x="363" y="109"/>
                </a:cubicBezTo>
                <a:cubicBezTo>
                  <a:pt x="363" y="157"/>
                  <a:pt x="346" y="203"/>
                  <a:pt x="311" y="244"/>
                </a:cubicBezTo>
                <a:cubicBezTo>
                  <a:pt x="277" y="285"/>
                  <a:pt x="238" y="306"/>
                  <a:pt x="195" y="306"/>
                </a:cubicBezTo>
                <a:cubicBezTo>
                  <a:pt x="185" y="306"/>
                  <a:pt x="176" y="305"/>
                  <a:pt x="168" y="302"/>
                </a:cubicBezTo>
                <a:cubicBezTo>
                  <a:pt x="163" y="300"/>
                  <a:pt x="158" y="297"/>
                  <a:pt x="153" y="292"/>
                </a:cubicBezTo>
                <a:cubicBezTo>
                  <a:pt x="147" y="288"/>
                  <a:pt x="143" y="284"/>
                  <a:pt x="140" y="281"/>
                </a:cubicBezTo>
                <a:lnTo>
                  <a:pt x="135" y="275"/>
                </a:lnTo>
                <a:cubicBezTo>
                  <a:pt x="135" y="276"/>
                  <a:pt x="130" y="295"/>
                  <a:pt x="120" y="334"/>
                </a:cubicBezTo>
                <a:cubicBezTo>
                  <a:pt x="111" y="373"/>
                  <a:pt x="106" y="393"/>
                  <a:pt x="106" y="393"/>
                </a:cubicBezTo>
                <a:cubicBezTo>
                  <a:pt x="106" y="396"/>
                  <a:pt x="108" y="397"/>
                  <a:pt x="111" y="398"/>
                </a:cubicBezTo>
                <a:cubicBezTo>
                  <a:pt x="115" y="398"/>
                  <a:pt x="123" y="399"/>
                  <a:pt x="137" y="400"/>
                </a:cubicBezTo>
                <a:lnTo>
                  <a:pt x="153" y="400"/>
                </a:lnTo>
                <a:cubicBezTo>
                  <a:pt x="156" y="403"/>
                  <a:pt x="158" y="405"/>
                  <a:pt x="158" y="406"/>
                </a:cubicBezTo>
                <a:cubicBezTo>
                  <a:pt x="158" y="407"/>
                  <a:pt x="157" y="411"/>
                  <a:pt x="155" y="418"/>
                </a:cubicBezTo>
                <a:cubicBezTo>
                  <a:pt x="154" y="423"/>
                  <a:pt x="153" y="427"/>
                  <a:pt x="151" y="428"/>
                </a:cubicBezTo>
                <a:cubicBezTo>
                  <a:pt x="150" y="430"/>
                  <a:pt x="147" y="430"/>
                  <a:pt x="143" y="431"/>
                </a:cubicBezTo>
                <a:cubicBezTo>
                  <a:pt x="142" y="431"/>
                  <a:pt x="139" y="431"/>
                  <a:pt x="135" y="431"/>
                </a:cubicBezTo>
                <a:cubicBezTo>
                  <a:pt x="131" y="431"/>
                  <a:pt x="123" y="431"/>
                  <a:pt x="112" y="430"/>
                </a:cubicBezTo>
                <a:cubicBezTo>
                  <a:pt x="101" y="430"/>
                  <a:pt x="87" y="430"/>
                  <a:pt x="70" y="430"/>
                </a:cubicBezTo>
                <a:cubicBezTo>
                  <a:pt x="39" y="430"/>
                  <a:pt x="19" y="430"/>
                  <a:pt x="10" y="431"/>
                </a:cubicBezTo>
                <a:lnTo>
                  <a:pt x="5" y="431"/>
                </a:lnTo>
                <a:cubicBezTo>
                  <a:pt x="1" y="428"/>
                  <a:pt x="0" y="425"/>
                  <a:pt x="0" y="423"/>
                </a:cubicBezTo>
                <a:cubicBezTo>
                  <a:pt x="1" y="411"/>
                  <a:pt x="4" y="403"/>
                  <a:pt x="9" y="400"/>
                </a:cubicBezTo>
                <a:lnTo>
                  <a:pt x="22" y="400"/>
                </a:lnTo>
                <a:cubicBezTo>
                  <a:pt x="38" y="399"/>
                  <a:pt x="46" y="397"/>
                  <a:pt x="49" y="392"/>
                </a:cubicBezTo>
                <a:cubicBezTo>
                  <a:pt x="50" y="389"/>
                  <a:pt x="64" y="335"/>
                  <a:pt x="90" y="230"/>
                </a:cubicBezTo>
                <a:cubicBezTo>
                  <a:pt x="116" y="124"/>
                  <a:pt x="130" y="68"/>
                  <a:pt x="131" y="62"/>
                </a:cubicBezTo>
                <a:cubicBezTo>
                  <a:pt x="132" y="60"/>
                  <a:pt x="132" y="56"/>
                  <a:pt x="132" y="52"/>
                </a:cubicBezTo>
                <a:cubicBezTo>
                  <a:pt x="132" y="34"/>
                  <a:pt x="126" y="25"/>
                  <a:pt x="115" y="25"/>
                </a:cubicBezTo>
                <a:cubicBezTo>
                  <a:pt x="105" y="25"/>
                  <a:pt x="97" y="31"/>
                  <a:pt x="90" y="44"/>
                </a:cubicBezTo>
                <a:cubicBezTo>
                  <a:pt x="83" y="56"/>
                  <a:pt x="78" y="70"/>
                  <a:pt x="74" y="85"/>
                </a:cubicBezTo>
                <a:cubicBezTo>
                  <a:pt x="71" y="100"/>
                  <a:pt x="68" y="108"/>
                  <a:pt x="66" y="109"/>
                </a:cubicBezTo>
                <a:cubicBezTo>
                  <a:pt x="65" y="110"/>
                  <a:pt x="62" y="111"/>
                  <a:pt x="55" y="111"/>
                </a:cubicBezTo>
                <a:lnTo>
                  <a:pt x="46" y="111"/>
                </a:lnTo>
                <a:cubicBezTo>
                  <a:pt x="43" y="108"/>
                  <a:pt x="42" y="106"/>
                  <a:pt x="42" y="104"/>
                </a:cubicBezTo>
                <a:moveTo>
                  <a:pt x="147" y="231"/>
                </a:moveTo>
                <a:cubicBezTo>
                  <a:pt x="157" y="265"/>
                  <a:pt x="173" y="282"/>
                  <a:pt x="197" y="282"/>
                </a:cubicBezTo>
                <a:cubicBezTo>
                  <a:pt x="210" y="282"/>
                  <a:pt x="223" y="277"/>
                  <a:pt x="236" y="266"/>
                </a:cubicBezTo>
                <a:cubicBezTo>
                  <a:pt x="249" y="256"/>
                  <a:pt x="259" y="243"/>
                  <a:pt x="267" y="227"/>
                </a:cubicBezTo>
                <a:cubicBezTo>
                  <a:pt x="275" y="212"/>
                  <a:pt x="283" y="187"/>
                  <a:pt x="291" y="153"/>
                </a:cubicBezTo>
                <a:cubicBezTo>
                  <a:pt x="300" y="120"/>
                  <a:pt x="304" y="95"/>
                  <a:pt x="304" y="79"/>
                </a:cubicBezTo>
                <a:lnTo>
                  <a:pt x="304" y="75"/>
                </a:lnTo>
                <a:cubicBezTo>
                  <a:pt x="304" y="41"/>
                  <a:pt x="291" y="25"/>
                  <a:pt x="263" y="25"/>
                </a:cubicBezTo>
                <a:cubicBezTo>
                  <a:pt x="258" y="25"/>
                  <a:pt x="253" y="25"/>
                  <a:pt x="248" y="27"/>
                </a:cubicBezTo>
                <a:cubicBezTo>
                  <a:pt x="243" y="28"/>
                  <a:pt x="238" y="30"/>
                  <a:pt x="233" y="33"/>
                </a:cubicBezTo>
                <a:cubicBezTo>
                  <a:pt x="228" y="35"/>
                  <a:pt x="224" y="38"/>
                  <a:pt x="220" y="42"/>
                </a:cubicBezTo>
                <a:cubicBezTo>
                  <a:pt x="216" y="45"/>
                  <a:pt x="212" y="48"/>
                  <a:pt x="208" y="52"/>
                </a:cubicBezTo>
                <a:cubicBezTo>
                  <a:pt x="205" y="55"/>
                  <a:pt x="201" y="59"/>
                  <a:pt x="198" y="62"/>
                </a:cubicBezTo>
                <a:cubicBezTo>
                  <a:pt x="195" y="65"/>
                  <a:pt x="192" y="68"/>
                  <a:pt x="191" y="71"/>
                </a:cubicBezTo>
                <a:cubicBezTo>
                  <a:pt x="189" y="74"/>
                  <a:pt x="187" y="77"/>
                  <a:pt x="185" y="78"/>
                </a:cubicBezTo>
                <a:lnTo>
                  <a:pt x="183" y="81"/>
                </a:lnTo>
                <a:cubicBezTo>
                  <a:pt x="183" y="81"/>
                  <a:pt x="183" y="84"/>
                  <a:pt x="181" y="90"/>
                </a:cubicBezTo>
                <a:cubicBezTo>
                  <a:pt x="180" y="96"/>
                  <a:pt x="177" y="106"/>
                  <a:pt x="174" y="120"/>
                </a:cubicBezTo>
                <a:cubicBezTo>
                  <a:pt x="170" y="134"/>
                  <a:pt x="167" y="146"/>
                  <a:pt x="164" y="155"/>
                </a:cubicBezTo>
                <a:cubicBezTo>
                  <a:pt x="153"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29" name=""/>
          <p:cNvSpPr/>
          <p:nvPr/>
        </p:nvSpPr>
        <p:spPr>
          <a:xfrm>
            <a:off x="2573640" y="1421640"/>
            <a:ext cx="73800" cy="123480"/>
          </a:xfrm>
          <a:custGeom>
            <a:avLst/>
            <a:gdLst/>
            <a:ahLst/>
            <a:rect l="0" t="0" r="r" b="b"/>
            <a:pathLst>
              <a:path w="205" h="343">
                <a:moveTo>
                  <a:pt x="0" y="241"/>
                </a:moveTo>
                <a:cubicBezTo>
                  <a:pt x="0" y="209"/>
                  <a:pt x="6" y="175"/>
                  <a:pt x="18" y="139"/>
                </a:cubicBezTo>
                <a:cubicBezTo>
                  <a:pt x="31" y="103"/>
                  <a:pt x="48" y="71"/>
                  <a:pt x="69" y="45"/>
                </a:cubicBezTo>
                <a:cubicBezTo>
                  <a:pt x="90" y="19"/>
                  <a:pt x="114" y="4"/>
                  <a:pt x="136" y="0"/>
                </a:cubicBezTo>
                <a:cubicBezTo>
                  <a:pt x="137" y="0"/>
                  <a:pt x="138" y="0"/>
                  <a:pt x="140" y="0"/>
                </a:cubicBezTo>
                <a:cubicBezTo>
                  <a:pt x="143"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6"/>
                </a:cubicBezTo>
                <a:cubicBezTo>
                  <a:pt x="106" y="331"/>
                  <a:pt x="84" y="343"/>
                  <a:pt x="63" y="343"/>
                </a:cubicBezTo>
                <a:lnTo>
                  <a:pt x="60" y="343"/>
                </a:lnTo>
                <a:cubicBezTo>
                  <a:pt x="48" y="343"/>
                  <a:pt x="39" y="340"/>
                  <a:pt x="30" y="333"/>
                </a:cubicBezTo>
                <a:cubicBezTo>
                  <a:pt x="22" y="327"/>
                  <a:pt x="16" y="318"/>
                  <a:pt x="12" y="307"/>
                </a:cubicBezTo>
                <a:cubicBezTo>
                  <a:pt x="7" y="296"/>
                  <a:pt x="4" y="286"/>
                  <a:pt x="2" y="275"/>
                </a:cubicBezTo>
                <a:cubicBezTo>
                  <a:pt x="1" y="264"/>
                  <a:pt x="0" y="253"/>
                  <a:pt x="0" y="241"/>
                </a:cubicBezTo>
                <a:moveTo>
                  <a:pt x="167" y="66"/>
                </a:moveTo>
                <a:cubicBezTo>
                  <a:pt x="167" y="34"/>
                  <a:pt x="159" y="18"/>
                  <a:pt x="142" y="18"/>
                </a:cubicBezTo>
                <a:cubicBezTo>
                  <a:pt x="130" y="18"/>
                  <a:pt x="119" y="25"/>
                  <a:pt x="108" y="39"/>
                </a:cubicBezTo>
                <a:cubicBezTo>
                  <a:pt x="97" y="53"/>
                  <a:pt x="87" y="70"/>
                  <a:pt x="80" y="88"/>
                </a:cubicBezTo>
                <a:cubicBezTo>
                  <a:pt x="73" y="106"/>
                  <a:pt x="68" y="122"/>
                  <a:pt x="64" y="136"/>
                </a:cubicBezTo>
                <a:cubicBezTo>
                  <a:pt x="60" y="149"/>
                  <a:pt x="58" y="157"/>
                  <a:pt x="58" y="160"/>
                </a:cubicBezTo>
                <a:cubicBezTo>
                  <a:pt x="74" y="160"/>
                  <a:pt x="89" y="160"/>
                  <a:pt x="105" y="160"/>
                </a:cubicBezTo>
                <a:lnTo>
                  <a:pt x="152" y="160"/>
                </a:lnTo>
                <a:cubicBezTo>
                  <a:pt x="152" y="159"/>
                  <a:pt x="153" y="154"/>
                  <a:pt x="156" y="144"/>
                </a:cubicBezTo>
                <a:cubicBezTo>
                  <a:pt x="158" y="134"/>
                  <a:pt x="160" y="121"/>
                  <a:pt x="163" y="106"/>
                </a:cubicBezTo>
                <a:cubicBezTo>
                  <a:pt x="166" y="90"/>
                  <a:pt x="167" y="77"/>
                  <a:pt x="167" y="66"/>
                </a:cubicBezTo>
                <a:moveTo>
                  <a:pt x="37" y="274"/>
                </a:moveTo>
                <a:cubicBezTo>
                  <a:pt x="37" y="308"/>
                  <a:pt x="45" y="326"/>
                  <a:pt x="62" y="326"/>
                </a:cubicBezTo>
                <a:cubicBezTo>
                  <a:pt x="67" y="326"/>
                  <a:pt x="72" y="324"/>
                  <a:pt x="78" y="321"/>
                </a:cubicBezTo>
                <a:cubicBezTo>
                  <a:pt x="83" y="318"/>
                  <a:pt x="90" y="311"/>
                  <a:pt x="98" y="302"/>
                </a:cubicBezTo>
                <a:cubicBezTo>
                  <a:pt x="106" y="293"/>
                  <a:pt x="114" y="279"/>
                  <a:pt x="121" y="260"/>
                </a:cubicBezTo>
                <a:cubicBezTo>
                  <a:pt x="129" y="241"/>
                  <a:pt x="136" y="218"/>
                  <a:pt x="144" y="190"/>
                </a:cubicBezTo>
                <a:lnTo>
                  <a:pt x="147" y="182"/>
                </a:lnTo>
                <a:lnTo>
                  <a:pt x="52" y="182"/>
                </a:lnTo>
                <a:cubicBezTo>
                  <a:pt x="52" y="183"/>
                  <a:pt x="51" y="189"/>
                  <a:pt x="48" y="200"/>
                </a:cubicBezTo>
                <a:cubicBezTo>
                  <a:pt x="45" y="211"/>
                  <a:pt x="43" y="224"/>
                  <a:pt x="40" y="238"/>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0" name=""/>
          <p:cNvSpPr/>
          <p:nvPr/>
        </p:nvSpPr>
        <p:spPr>
          <a:xfrm>
            <a:off x="2683440" y="1323720"/>
            <a:ext cx="58320" cy="244080"/>
          </a:xfrm>
          <a:custGeom>
            <a:avLst/>
            <a:gdLst/>
            <a:ahLst/>
            <a:rect l="0" t="0" r="r" b="b"/>
            <a:pathLst>
              <a:path w="162" h="678">
                <a:moveTo>
                  <a:pt x="0" y="339"/>
                </a:moveTo>
                <a:cubicBezTo>
                  <a:pt x="0" y="308"/>
                  <a:pt x="2" y="279"/>
                  <a:pt x="6" y="251"/>
                </a:cubicBezTo>
                <a:cubicBezTo>
                  <a:pt x="11" y="223"/>
                  <a:pt x="16" y="199"/>
                  <a:pt x="22" y="178"/>
                </a:cubicBezTo>
                <a:cubicBezTo>
                  <a:pt x="28" y="158"/>
                  <a:pt x="37" y="138"/>
                  <a:pt x="48" y="119"/>
                </a:cubicBezTo>
                <a:cubicBezTo>
                  <a:pt x="59" y="100"/>
                  <a:pt x="67" y="84"/>
                  <a:pt x="74" y="74"/>
                </a:cubicBezTo>
                <a:cubicBezTo>
                  <a:pt x="80" y="63"/>
                  <a:pt x="90" y="51"/>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1"/>
                </a:cubicBezTo>
                <a:cubicBezTo>
                  <a:pt x="143" y="29"/>
                  <a:pt x="134" y="42"/>
                  <a:pt x="123" y="57"/>
                </a:cubicBezTo>
                <a:cubicBezTo>
                  <a:pt x="112" y="73"/>
                  <a:pt x="101" y="93"/>
                  <a:pt x="90" y="116"/>
                </a:cubicBezTo>
                <a:cubicBezTo>
                  <a:pt x="79" y="139"/>
                  <a:pt x="69" y="170"/>
                  <a:pt x="62" y="209"/>
                </a:cubicBezTo>
                <a:cubicBezTo>
                  <a:pt x="54" y="248"/>
                  <a:pt x="50" y="292"/>
                  <a:pt x="50" y="339"/>
                </a:cubicBezTo>
                <a:cubicBezTo>
                  <a:pt x="50" y="387"/>
                  <a:pt x="54" y="431"/>
                  <a:pt x="62" y="469"/>
                </a:cubicBezTo>
                <a:cubicBezTo>
                  <a:pt x="69" y="508"/>
                  <a:pt x="79" y="540"/>
                  <a:pt x="89" y="563"/>
                </a:cubicBezTo>
                <a:cubicBezTo>
                  <a:pt x="100" y="587"/>
                  <a:pt x="111" y="607"/>
                  <a:pt x="122" y="622"/>
                </a:cubicBezTo>
                <a:cubicBezTo>
                  <a:pt x="134" y="636"/>
                  <a:pt x="143" y="648"/>
                  <a:pt x="151" y="657"/>
                </a:cubicBezTo>
                <a:cubicBezTo>
                  <a:pt x="159" y="666"/>
                  <a:pt x="162" y="671"/>
                  <a:pt x="162" y="672"/>
                </a:cubicBezTo>
                <a:cubicBezTo>
                  <a:pt x="162" y="676"/>
                  <a:pt x="159" y="678"/>
                  <a:pt x="152" y="678"/>
                </a:cubicBezTo>
                <a:lnTo>
                  <a:pt x="150" y="678"/>
                </a:lnTo>
                <a:lnTo>
                  <a:pt x="141" y="678"/>
                </a:lnTo>
                <a:lnTo>
                  <a:pt x="122" y="662"/>
                </a:lnTo>
                <a:cubicBezTo>
                  <a:pt x="80" y="623"/>
                  <a:pt x="49"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1" name=""/>
          <p:cNvSpPr/>
          <p:nvPr/>
        </p:nvSpPr>
        <p:spPr>
          <a:xfrm>
            <a:off x="2760120" y="1398240"/>
            <a:ext cx="138240" cy="108720"/>
          </a:xfrm>
          <a:custGeom>
            <a:avLst/>
            <a:gdLst/>
            <a:ahLst/>
            <a:rect l="0" t="0" r="r" b="b"/>
            <a:pathLst>
              <a:path w="384" h="302">
                <a:moveTo>
                  <a:pt x="140" y="302"/>
                </a:moveTo>
                <a:cubicBezTo>
                  <a:pt x="133" y="300"/>
                  <a:pt x="109" y="300"/>
                  <a:pt x="68" y="300"/>
                </a:cubicBezTo>
                <a:cubicBezTo>
                  <a:pt x="32" y="300"/>
                  <a:pt x="11" y="300"/>
                  <a:pt x="5" y="302"/>
                </a:cubicBezTo>
                <a:lnTo>
                  <a:pt x="0" y="302"/>
                </a:lnTo>
                <a:lnTo>
                  <a:pt x="0" y="260"/>
                </a:lnTo>
                <a:lnTo>
                  <a:pt x="65" y="260"/>
                </a:lnTo>
                <a:lnTo>
                  <a:pt x="152" y="157"/>
                </a:lnTo>
                <a:lnTo>
                  <a:pt x="60" y="42"/>
                </a:lnTo>
                <a:lnTo>
                  <a:pt x="4" y="42"/>
                </a:lnTo>
                <a:lnTo>
                  <a:pt x="4" y="0"/>
                </a:lnTo>
                <a:lnTo>
                  <a:pt x="9" y="0"/>
                </a:lnTo>
                <a:cubicBezTo>
                  <a:pt x="16" y="2"/>
                  <a:pt x="41" y="2"/>
                  <a:pt x="83" y="2"/>
                </a:cubicBezTo>
                <a:cubicBezTo>
                  <a:pt x="130" y="2"/>
                  <a:pt x="157" y="2"/>
                  <a:pt x="167" y="0"/>
                </a:cubicBezTo>
                <a:lnTo>
                  <a:pt x="173" y="0"/>
                </a:lnTo>
                <a:lnTo>
                  <a:pt x="173" y="42"/>
                </a:lnTo>
                <a:lnTo>
                  <a:pt x="153" y="42"/>
                </a:lnTo>
                <a:lnTo>
                  <a:pt x="177" y="71"/>
                </a:lnTo>
                <a:cubicBezTo>
                  <a:pt x="193" y="90"/>
                  <a:pt x="201" y="100"/>
                  <a:pt x="201" y="100"/>
                </a:cubicBezTo>
                <a:cubicBezTo>
                  <a:pt x="203" y="100"/>
                  <a:pt x="211" y="90"/>
                  <a:pt x="227" y="70"/>
                </a:cubicBezTo>
                <a:lnTo>
                  <a:pt x="250" y="42"/>
                </a:lnTo>
                <a:lnTo>
                  <a:pt x="225" y="42"/>
                </a:lnTo>
                <a:lnTo>
                  <a:pt x="225" y="0"/>
                </a:lnTo>
                <a:lnTo>
                  <a:pt x="231" y="0"/>
                </a:lnTo>
                <a:cubicBezTo>
                  <a:pt x="238" y="2"/>
                  <a:pt x="262" y="2"/>
                  <a:pt x="303" y="2"/>
                </a:cubicBezTo>
                <a:cubicBezTo>
                  <a:pt x="339" y="2"/>
                  <a:pt x="360" y="2"/>
                  <a:pt x="365" y="0"/>
                </a:cubicBezTo>
                <a:lnTo>
                  <a:pt x="370" y="0"/>
                </a:lnTo>
                <a:lnTo>
                  <a:pt x="370" y="42"/>
                </a:lnTo>
                <a:lnTo>
                  <a:pt x="306" y="42"/>
                </a:lnTo>
                <a:lnTo>
                  <a:pt x="227" y="134"/>
                </a:lnTo>
                <a:lnTo>
                  <a:pt x="328" y="259"/>
                </a:lnTo>
                <a:lnTo>
                  <a:pt x="356" y="260"/>
                </a:lnTo>
                <a:lnTo>
                  <a:pt x="384" y="260"/>
                </a:lnTo>
                <a:lnTo>
                  <a:pt x="384" y="302"/>
                </a:lnTo>
                <a:lnTo>
                  <a:pt x="378" y="302"/>
                </a:lnTo>
                <a:cubicBezTo>
                  <a:pt x="372" y="300"/>
                  <a:pt x="347" y="300"/>
                  <a:pt x="305" y="300"/>
                </a:cubicBezTo>
                <a:cubicBezTo>
                  <a:pt x="258" y="300"/>
                  <a:pt x="230" y="300"/>
                  <a:pt x="222" y="302"/>
                </a:cubicBezTo>
                <a:lnTo>
                  <a:pt x="216" y="302"/>
                </a:lnTo>
                <a:lnTo>
                  <a:pt x="216" y="260"/>
                </a:lnTo>
                <a:lnTo>
                  <a:pt x="235" y="260"/>
                </a:lnTo>
                <a:cubicBezTo>
                  <a:pt x="235" y="259"/>
                  <a:pt x="226" y="248"/>
                  <a:pt x="208" y="226"/>
                </a:cubicBezTo>
                <a:cubicBezTo>
                  <a:pt x="190" y="204"/>
                  <a:pt x="181" y="192"/>
                  <a:pt x="180" y="191"/>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2" name=""/>
          <p:cNvSpPr/>
          <p:nvPr/>
        </p:nvSpPr>
        <p:spPr>
          <a:xfrm>
            <a:off x="2917800" y="1428480"/>
            <a:ext cx="72720" cy="118800"/>
          </a:xfrm>
          <a:custGeom>
            <a:avLst/>
            <a:gdLst/>
            <a:ahLst/>
            <a:rect l="0" t="0" r="r" b="b"/>
            <a:pathLst>
              <a:path w="202" h="330">
                <a:moveTo>
                  <a:pt x="27" y="38"/>
                </a:moveTo>
                <a:cubicBezTo>
                  <a:pt x="46" y="12"/>
                  <a:pt x="70" y="0"/>
                  <a:pt x="101" y="0"/>
                </a:cubicBezTo>
                <a:cubicBezTo>
                  <a:pt x="117" y="0"/>
                  <a:pt x="132" y="4"/>
                  <a:pt x="147" y="12"/>
                </a:cubicBezTo>
                <a:cubicBezTo>
                  <a:pt x="163" y="20"/>
                  <a:pt x="175" y="35"/>
                  <a:pt x="185" y="56"/>
                </a:cubicBezTo>
                <a:cubicBezTo>
                  <a:pt x="196" y="82"/>
                  <a:pt x="202" y="119"/>
                  <a:pt x="202" y="166"/>
                </a:cubicBezTo>
                <a:cubicBezTo>
                  <a:pt x="202" y="215"/>
                  <a:pt x="195" y="253"/>
                  <a:pt x="182" y="279"/>
                </a:cubicBezTo>
                <a:cubicBezTo>
                  <a:pt x="175" y="293"/>
                  <a:pt x="167" y="303"/>
                  <a:pt x="155" y="311"/>
                </a:cubicBezTo>
                <a:cubicBezTo>
                  <a:pt x="144" y="319"/>
                  <a:pt x="135" y="324"/>
                  <a:pt x="126" y="326"/>
                </a:cubicBezTo>
                <a:cubicBezTo>
                  <a:pt x="118" y="328"/>
                  <a:pt x="110" y="329"/>
                  <a:pt x="102" y="330"/>
                </a:cubicBezTo>
                <a:cubicBezTo>
                  <a:pt x="94" y="330"/>
                  <a:pt x="85" y="329"/>
                  <a:pt x="77" y="327"/>
                </a:cubicBezTo>
                <a:cubicBezTo>
                  <a:pt x="69" y="325"/>
                  <a:pt x="59" y="320"/>
                  <a:pt x="48" y="311"/>
                </a:cubicBezTo>
                <a:cubicBezTo>
                  <a:pt x="37" y="303"/>
                  <a:pt x="27" y="292"/>
                  <a:pt x="21" y="279"/>
                </a:cubicBezTo>
                <a:cubicBezTo>
                  <a:pt x="7" y="253"/>
                  <a:pt x="0" y="215"/>
                  <a:pt x="0" y="166"/>
                </a:cubicBezTo>
                <a:cubicBezTo>
                  <a:pt x="0" y="110"/>
                  <a:pt x="9" y="67"/>
                  <a:pt x="27" y="38"/>
                </a:cubicBezTo>
                <a:moveTo>
                  <a:pt x="136" y="33"/>
                </a:moveTo>
                <a:cubicBezTo>
                  <a:pt x="126" y="22"/>
                  <a:pt x="115" y="17"/>
                  <a:pt x="102" y="17"/>
                </a:cubicBezTo>
                <a:cubicBezTo>
                  <a:pt x="88" y="17"/>
                  <a:pt x="77" y="22"/>
                  <a:pt x="67" y="33"/>
                </a:cubicBezTo>
                <a:cubicBezTo>
                  <a:pt x="59" y="41"/>
                  <a:pt x="54" y="52"/>
                  <a:pt x="52" y="67"/>
                </a:cubicBezTo>
                <a:cubicBezTo>
                  <a:pt x="49" y="82"/>
                  <a:pt x="48" y="112"/>
                  <a:pt x="48" y="160"/>
                </a:cubicBezTo>
                <a:cubicBezTo>
                  <a:pt x="48" y="210"/>
                  <a:pt x="49" y="243"/>
                  <a:pt x="52" y="259"/>
                </a:cubicBezTo>
                <a:cubicBezTo>
                  <a:pt x="54" y="275"/>
                  <a:pt x="60" y="288"/>
                  <a:pt x="69" y="297"/>
                </a:cubicBezTo>
                <a:cubicBezTo>
                  <a:pt x="78" y="307"/>
                  <a:pt x="89" y="311"/>
                  <a:pt x="102" y="311"/>
                </a:cubicBezTo>
                <a:cubicBezTo>
                  <a:pt x="115" y="311"/>
                  <a:pt x="125" y="307"/>
                  <a:pt x="134" y="297"/>
                </a:cubicBezTo>
                <a:cubicBezTo>
                  <a:pt x="144" y="288"/>
                  <a:pt x="149" y="274"/>
                  <a:pt x="152" y="257"/>
                </a:cubicBezTo>
                <a:cubicBezTo>
                  <a:pt x="154" y="240"/>
                  <a:pt x="155" y="207"/>
                  <a:pt x="155" y="160"/>
                </a:cubicBezTo>
                <a:cubicBezTo>
                  <a:pt x="155" y="113"/>
                  <a:pt x="154" y="82"/>
                  <a:pt x="152" y="67"/>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3" name=""/>
          <p:cNvSpPr/>
          <p:nvPr/>
        </p:nvSpPr>
        <p:spPr>
          <a:xfrm>
            <a:off x="3022560" y="1323720"/>
            <a:ext cx="58680" cy="244080"/>
          </a:xfrm>
          <a:custGeom>
            <a:avLst/>
            <a:gdLst/>
            <a:ahLst/>
            <a:rect l="0" t="0" r="r" b="b"/>
            <a:pathLst>
              <a:path w="163" h="678">
                <a:moveTo>
                  <a:pt x="4" y="1"/>
                </a:moveTo>
                <a:lnTo>
                  <a:pt x="7" y="0"/>
                </a:lnTo>
                <a:cubicBezTo>
                  <a:pt x="9" y="0"/>
                  <a:pt x="11" y="0"/>
                  <a:pt x="13" y="0"/>
                </a:cubicBezTo>
                <a:lnTo>
                  <a:pt x="21" y="0"/>
                </a:lnTo>
                <a:lnTo>
                  <a:pt x="40" y="16"/>
                </a:lnTo>
                <a:cubicBezTo>
                  <a:pt x="84" y="56"/>
                  <a:pt x="115" y="104"/>
                  <a:pt x="134" y="161"/>
                </a:cubicBezTo>
                <a:cubicBezTo>
                  <a:pt x="153" y="218"/>
                  <a:pt x="163" y="278"/>
                  <a:pt x="163" y="339"/>
                </a:cubicBezTo>
                <a:cubicBezTo>
                  <a:pt x="163" y="370"/>
                  <a:pt x="161" y="400"/>
                  <a:pt x="156" y="428"/>
                </a:cubicBezTo>
                <a:cubicBezTo>
                  <a:pt x="152" y="457"/>
                  <a:pt x="147" y="481"/>
                  <a:pt x="141" y="500"/>
                </a:cubicBezTo>
                <a:cubicBezTo>
                  <a:pt x="135" y="520"/>
                  <a:pt x="127" y="540"/>
                  <a:pt x="116" y="560"/>
                </a:cubicBezTo>
                <a:cubicBezTo>
                  <a:pt x="105" y="580"/>
                  <a:pt x="96" y="595"/>
                  <a:pt x="90" y="605"/>
                </a:cubicBezTo>
                <a:cubicBezTo>
                  <a:pt x="84" y="616"/>
                  <a:pt x="75" y="627"/>
                  <a:pt x="62" y="640"/>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5" y="678"/>
                  <a:pt x="3" y="677"/>
                  <a:pt x="3" y="676"/>
                </a:cubicBezTo>
                <a:cubicBezTo>
                  <a:pt x="2" y="674"/>
                  <a:pt x="1" y="672"/>
                  <a:pt x="0" y="670"/>
                </a:cubicBezTo>
                <a:cubicBezTo>
                  <a:pt x="1" y="669"/>
                  <a:pt x="3" y="666"/>
                  <a:pt x="8" y="661"/>
                </a:cubicBezTo>
                <a:cubicBezTo>
                  <a:pt x="79" y="588"/>
                  <a:pt x="114" y="481"/>
                  <a:pt x="114" y="339"/>
                </a:cubicBezTo>
                <a:cubicBezTo>
                  <a:pt x="114" y="198"/>
                  <a:pt x="79" y="91"/>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4" name=""/>
          <p:cNvSpPr/>
          <p:nvPr/>
        </p:nvSpPr>
        <p:spPr>
          <a:xfrm>
            <a:off x="3192120" y="1351440"/>
            <a:ext cx="149040" cy="189000"/>
          </a:xfrm>
          <a:custGeom>
            <a:avLst/>
            <a:gdLst/>
            <a:ahLst/>
            <a:rect l="0" t="0" r="r" b="b"/>
            <a:pathLst>
              <a:path w="414" h="525">
                <a:moveTo>
                  <a:pt x="400" y="0"/>
                </a:moveTo>
                <a:cubicBezTo>
                  <a:pt x="404" y="0"/>
                  <a:pt x="407" y="2"/>
                  <a:pt x="410" y="4"/>
                </a:cubicBezTo>
                <a:cubicBezTo>
                  <a:pt x="413" y="7"/>
                  <a:pt x="414" y="10"/>
                  <a:pt x="414" y="15"/>
                </a:cubicBezTo>
                <a:cubicBezTo>
                  <a:pt x="414" y="19"/>
                  <a:pt x="412" y="22"/>
                  <a:pt x="409" y="24"/>
                </a:cubicBezTo>
                <a:cubicBezTo>
                  <a:pt x="409" y="24"/>
                  <a:pt x="348" y="54"/>
                  <a:pt x="227" y="111"/>
                </a:cubicBezTo>
                <a:lnTo>
                  <a:pt x="47" y="198"/>
                </a:lnTo>
                <a:lnTo>
                  <a:pt x="214" y="277"/>
                </a:lnTo>
                <a:cubicBezTo>
                  <a:pt x="344" y="339"/>
                  <a:pt x="410" y="371"/>
                  <a:pt x="412" y="373"/>
                </a:cubicBezTo>
                <a:cubicBezTo>
                  <a:pt x="413" y="375"/>
                  <a:pt x="414" y="378"/>
                  <a:pt x="414" y="380"/>
                </a:cubicBezTo>
                <a:cubicBezTo>
                  <a:pt x="414" y="388"/>
                  <a:pt x="410" y="393"/>
                  <a:pt x="402" y="394"/>
                </a:cubicBezTo>
                <a:lnTo>
                  <a:pt x="398" y="394"/>
                </a:lnTo>
                <a:lnTo>
                  <a:pt x="203" y="302"/>
                </a:lnTo>
                <a:cubicBezTo>
                  <a:pt x="72" y="240"/>
                  <a:pt x="5" y="209"/>
                  <a:pt x="4" y="208"/>
                </a:cubicBezTo>
                <a:cubicBezTo>
                  <a:pt x="1" y="205"/>
                  <a:pt x="0" y="202"/>
                  <a:pt x="0" y="196"/>
                </a:cubicBezTo>
                <a:cubicBezTo>
                  <a:pt x="0" y="191"/>
                  <a:pt x="3" y="187"/>
                  <a:pt x="8" y="185"/>
                </a:cubicBezTo>
                <a:cubicBezTo>
                  <a:pt x="12" y="183"/>
                  <a:pt x="77" y="151"/>
                  <a:pt x="203" y="92"/>
                </a:cubicBezTo>
                <a:cubicBezTo>
                  <a:pt x="328" y="33"/>
                  <a:pt x="392" y="3"/>
                  <a:pt x="394" y="2"/>
                </a:cubicBezTo>
                <a:cubicBezTo>
                  <a:pt x="396" y="1"/>
                  <a:pt x="398" y="0"/>
                  <a:pt x="400" y="0"/>
                </a:cubicBezTo>
                <a:moveTo>
                  <a:pt x="0" y="511"/>
                </a:moveTo>
                <a:cubicBezTo>
                  <a:pt x="0" y="507"/>
                  <a:pt x="4" y="502"/>
                  <a:pt x="10" y="498"/>
                </a:cubicBezTo>
                <a:lnTo>
                  <a:pt x="403" y="498"/>
                </a:lnTo>
                <a:cubicBezTo>
                  <a:pt x="410" y="501"/>
                  <a:pt x="414" y="505"/>
                  <a:pt x="414" y="511"/>
                </a:cubicBezTo>
                <a:cubicBezTo>
                  <a:pt x="414" y="517"/>
                  <a:pt x="411" y="521"/>
                  <a:pt x="404" y="525"/>
                </a:cubicBezTo>
                <a:lnTo>
                  <a:pt x="10" y="525"/>
                </a:lnTo>
                <a:cubicBezTo>
                  <a:pt x="3" y="522"/>
                  <a:pt x="0" y="517"/>
                  <a:pt x="0" y="5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5" name=""/>
          <p:cNvSpPr/>
          <p:nvPr/>
        </p:nvSpPr>
        <p:spPr>
          <a:xfrm>
            <a:off x="3449520" y="1440720"/>
            <a:ext cx="148680" cy="10080"/>
          </a:xfrm>
          <a:custGeom>
            <a:avLst/>
            <a:gdLst/>
            <a:ahLst/>
            <a:rect l="0" t="0" r="r" b="b"/>
            <a:pathLst>
              <a:path w="413" h="28">
                <a:moveTo>
                  <a:pt x="9" y="0"/>
                </a:moveTo>
                <a:lnTo>
                  <a:pt x="403" y="0"/>
                </a:lnTo>
                <a:cubicBezTo>
                  <a:pt x="410" y="4"/>
                  <a:pt x="413" y="9"/>
                  <a:pt x="413" y="14"/>
                </a:cubicBezTo>
                <a:cubicBezTo>
                  <a:pt x="413" y="20"/>
                  <a:pt x="410" y="24"/>
                  <a:pt x="403" y="28"/>
                </a:cubicBezTo>
                <a:lnTo>
                  <a:pt x="9" y="28"/>
                </a:lnTo>
                <a:cubicBezTo>
                  <a:pt x="3" y="25"/>
                  <a:pt x="0" y="20"/>
                  <a:pt x="0" y="14"/>
                </a:cubicBezTo>
                <a:cubicBezTo>
                  <a:pt x="0" y="9"/>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6" name=""/>
          <p:cNvSpPr/>
          <p:nvPr/>
        </p:nvSpPr>
        <p:spPr>
          <a:xfrm>
            <a:off x="3665160" y="1337400"/>
            <a:ext cx="58320" cy="169560"/>
          </a:xfrm>
          <a:custGeom>
            <a:avLst/>
            <a:gdLst/>
            <a:ahLst/>
            <a:rect l="0" t="0" r="r" b="b"/>
            <a:pathLst>
              <a:path w="162" h="471">
                <a:moveTo>
                  <a:pt x="11" y="439"/>
                </a:moveTo>
                <a:lnTo>
                  <a:pt x="21" y="439"/>
                </a:lnTo>
                <a:cubicBezTo>
                  <a:pt x="38" y="439"/>
                  <a:pt x="49" y="436"/>
                  <a:pt x="52" y="430"/>
                </a:cubicBezTo>
                <a:lnTo>
                  <a:pt x="52" y="425"/>
                </a:lnTo>
                <a:cubicBezTo>
                  <a:pt x="52" y="421"/>
                  <a:pt x="52" y="415"/>
                  <a:pt x="52" y="409"/>
                </a:cubicBezTo>
                <a:cubicBezTo>
                  <a:pt x="52" y="403"/>
                  <a:pt x="52" y="395"/>
                  <a:pt x="52" y="387"/>
                </a:cubicBezTo>
                <a:cubicBezTo>
                  <a:pt x="52" y="378"/>
                  <a:pt x="53" y="368"/>
                  <a:pt x="53" y="358"/>
                </a:cubicBezTo>
                <a:cubicBezTo>
                  <a:pt x="54" y="347"/>
                  <a:pt x="54" y="336"/>
                  <a:pt x="53" y="324"/>
                </a:cubicBezTo>
                <a:cubicBezTo>
                  <a:pt x="53" y="312"/>
                  <a:pt x="53" y="300"/>
                  <a:pt x="53" y="287"/>
                </a:cubicBezTo>
                <a:cubicBezTo>
                  <a:pt x="54" y="274"/>
                  <a:pt x="54" y="260"/>
                  <a:pt x="53" y="247"/>
                </a:cubicBezTo>
                <a:cubicBezTo>
                  <a:pt x="53" y="230"/>
                  <a:pt x="53" y="213"/>
                  <a:pt x="53" y="194"/>
                </a:cubicBezTo>
                <a:cubicBezTo>
                  <a:pt x="53" y="176"/>
                  <a:pt x="53" y="159"/>
                  <a:pt x="53" y="144"/>
                </a:cubicBezTo>
                <a:cubicBezTo>
                  <a:pt x="53" y="128"/>
                  <a:pt x="53" y="115"/>
                  <a:pt x="53" y="103"/>
                </a:cubicBezTo>
                <a:cubicBezTo>
                  <a:pt x="53" y="91"/>
                  <a:pt x="53" y="81"/>
                  <a:pt x="52" y="73"/>
                </a:cubicBezTo>
                <a:cubicBezTo>
                  <a:pt x="52" y="65"/>
                  <a:pt x="52" y="61"/>
                  <a:pt x="52" y="62"/>
                </a:cubicBezTo>
                <a:cubicBezTo>
                  <a:pt x="51" y="53"/>
                  <a:pt x="48" y="47"/>
                  <a:pt x="43" y="45"/>
                </a:cubicBezTo>
                <a:cubicBezTo>
                  <a:pt x="38" y="42"/>
                  <a:pt x="28" y="40"/>
                  <a:pt x="13" y="39"/>
                </a:cubicBezTo>
                <a:lnTo>
                  <a:pt x="0" y="39"/>
                </a:lnTo>
                <a:lnTo>
                  <a:pt x="0" y="23"/>
                </a:lnTo>
                <a:cubicBezTo>
                  <a:pt x="0" y="13"/>
                  <a:pt x="1" y="8"/>
                  <a:pt x="2" y="8"/>
                </a:cubicBezTo>
                <a:lnTo>
                  <a:pt x="8" y="7"/>
                </a:lnTo>
                <a:cubicBezTo>
                  <a:pt x="13" y="6"/>
                  <a:pt x="19" y="6"/>
                  <a:pt x="28" y="6"/>
                </a:cubicBezTo>
                <a:cubicBezTo>
                  <a:pt x="37" y="5"/>
                  <a:pt x="45" y="5"/>
                  <a:pt x="53" y="4"/>
                </a:cubicBezTo>
                <a:cubicBezTo>
                  <a:pt x="61" y="4"/>
                  <a:pt x="69" y="3"/>
                  <a:pt x="78" y="3"/>
                </a:cubicBezTo>
                <a:cubicBezTo>
                  <a:pt x="87" y="2"/>
                  <a:pt x="94" y="2"/>
                  <a:pt x="98" y="1"/>
                </a:cubicBezTo>
                <a:cubicBezTo>
                  <a:pt x="103" y="0"/>
                  <a:pt x="105" y="0"/>
                  <a:pt x="106" y="0"/>
                </a:cubicBezTo>
                <a:lnTo>
                  <a:pt x="108" y="0"/>
                </a:lnTo>
                <a:lnTo>
                  <a:pt x="108" y="213"/>
                </a:lnTo>
                <a:cubicBezTo>
                  <a:pt x="108" y="357"/>
                  <a:pt x="108" y="429"/>
                  <a:pt x="109" y="430"/>
                </a:cubicBezTo>
                <a:cubicBezTo>
                  <a:pt x="110" y="434"/>
                  <a:pt x="113" y="436"/>
                  <a:pt x="117" y="437"/>
                </a:cubicBezTo>
                <a:cubicBezTo>
                  <a:pt x="126" y="439"/>
                  <a:pt x="137" y="439"/>
                  <a:pt x="151" y="439"/>
                </a:cubicBezTo>
                <a:lnTo>
                  <a:pt x="162" y="439"/>
                </a:lnTo>
                <a:lnTo>
                  <a:pt x="162" y="471"/>
                </a:lnTo>
                <a:lnTo>
                  <a:pt x="156" y="471"/>
                </a:lnTo>
                <a:lnTo>
                  <a:pt x="141" y="470"/>
                </a:lnTo>
                <a:cubicBezTo>
                  <a:pt x="129" y="469"/>
                  <a:pt x="118" y="469"/>
                  <a:pt x="107" y="469"/>
                </a:cubicBezTo>
                <a:cubicBezTo>
                  <a:pt x="95" y="469"/>
                  <a:pt x="86" y="469"/>
                  <a:pt x="81" y="469"/>
                </a:cubicBezTo>
                <a:cubicBezTo>
                  <a:pt x="75" y="468"/>
                  <a:pt x="67" y="468"/>
                  <a:pt x="55" y="469"/>
                </a:cubicBezTo>
                <a:cubicBezTo>
                  <a:pt x="43" y="469"/>
                  <a:pt x="32" y="469"/>
                  <a:pt x="21" y="470"/>
                </a:cubicBezTo>
                <a:lnTo>
                  <a:pt x="6" y="471"/>
                </a:lnTo>
                <a:lnTo>
                  <a:pt x="0" y="471"/>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7" name=""/>
          <p:cNvSpPr/>
          <p:nvPr/>
        </p:nvSpPr>
        <p:spPr>
          <a:xfrm>
            <a:off x="3733560" y="1397520"/>
            <a:ext cx="108000" cy="111600"/>
          </a:xfrm>
          <a:custGeom>
            <a:avLst/>
            <a:gdLst/>
            <a:ahLst/>
            <a:rect l="0" t="0" r="r" b="b"/>
            <a:pathLst>
              <a:path w="300" h="310">
                <a:moveTo>
                  <a:pt x="0" y="158"/>
                </a:moveTo>
                <a:cubicBezTo>
                  <a:pt x="0" y="115"/>
                  <a:pt x="14" y="78"/>
                  <a:pt x="44" y="47"/>
                </a:cubicBezTo>
                <a:cubicBezTo>
                  <a:pt x="73" y="16"/>
                  <a:pt x="108" y="0"/>
                  <a:pt x="150" y="0"/>
                </a:cubicBezTo>
                <a:cubicBezTo>
                  <a:pt x="191" y="0"/>
                  <a:pt x="226" y="15"/>
                  <a:pt x="256" y="46"/>
                </a:cubicBezTo>
                <a:cubicBezTo>
                  <a:pt x="285" y="76"/>
                  <a:pt x="300" y="113"/>
                  <a:pt x="300" y="157"/>
                </a:cubicBezTo>
                <a:cubicBezTo>
                  <a:pt x="300" y="200"/>
                  <a:pt x="286" y="236"/>
                  <a:pt x="257" y="265"/>
                </a:cubicBezTo>
                <a:cubicBezTo>
                  <a:pt x="227" y="296"/>
                  <a:pt x="192" y="310"/>
                  <a:pt x="150" y="310"/>
                </a:cubicBezTo>
                <a:cubicBezTo>
                  <a:pt x="106" y="310"/>
                  <a:pt x="70" y="295"/>
                  <a:pt x="42" y="264"/>
                </a:cubicBezTo>
                <a:cubicBezTo>
                  <a:pt x="14" y="234"/>
                  <a:pt x="0" y="198"/>
                  <a:pt x="0" y="158"/>
                </a:cubicBezTo>
                <a:moveTo>
                  <a:pt x="150" y="282"/>
                </a:moveTo>
                <a:cubicBezTo>
                  <a:pt x="205" y="282"/>
                  <a:pt x="232" y="246"/>
                  <a:pt x="232" y="172"/>
                </a:cubicBezTo>
                <a:lnTo>
                  <a:pt x="232" y="150"/>
                </a:lnTo>
                <a:lnTo>
                  <a:pt x="232" y="133"/>
                </a:lnTo>
                <a:cubicBezTo>
                  <a:pt x="232" y="124"/>
                  <a:pt x="232" y="115"/>
                  <a:pt x="232" y="108"/>
                </a:cubicBezTo>
                <a:cubicBezTo>
                  <a:pt x="231" y="101"/>
                  <a:pt x="230" y="92"/>
                  <a:pt x="227" y="82"/>
                </a:cubicBezTo>
                <a:cubicBezTo>
                  <a:pt x="224" y="72"/>
                  <a:pt x="221" y="64"/>
                  <a:pt x="216" y="58"/>
                </a:cubicBezTo>
                <a:cubicBezTo>
                  <a:pt x="212" y="51"/>
                  <a:pt x="205" y="45"/>
                  <a:pt x="195" y="39"/>
                </a:cubicBezTo>
                <a:cubicBezTo>
                  <a:pt x="186" y="32"/>
                  <a:pt x="175" y="28"/>
                  <a:pt x="162" y="25"/>
                </a:cubicBezTo>
                <a:cubicBezTo>
                  <a:pt x="160" y="25"/>
                  <a:pt x="156" y="25"/>
                  <a:pt x="151" y="25"/>
                </a:cubicBezTo>
                <a:cubicBezTo>
                  <a:pt x="138" y="25"/>
                  <a:pt x="125" y="27"/>
                  <a:pt x="113" y="33"/>
                </a:cubicBezTo>
                <a:cubicBezTo>
                  <a:pt x="93" y="43"/>
                  <a:pt x="81" y="56"/>
                  <a:pt x="75" y="74"/>
                </a:cubicBezTo>
                <a:cubicBezTo>
                  <a:pt x="69" y="92"/>
                  <a:pt x="66" y="112"/>
                  <a:pt x="66" y="136"/>
                </a:cubicBezTo>
                <a:lnTo>
                  <a:pt x="66" y="150"/>
                </a:lnTo>
                <a:cubicBezTo>
                  <a:pt x="66" y="193"/>
                  <a:pt x="70" y="223"/>
                  <a:pt x="79" y="241"/>
                </a:cubicBezTo>
                <a:cubicBezTo>
                  <a:pt x="93" y="269"/>
                  <a:pt x="117" y="282"/>
                  <a:pt x="150"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8" name=""/>
          <p:cNvSpPr/>
          <p:nvPr/>
        </p:nvSpPr>
        <p:spPr>
          <a:xfrm>
            <a:off x="3855600" y="1396080"/>
            <a:ext cx="111240" cy="160920"/>
          </a:xfrm>
          <a:custGeom>
            <a:avLst/>
            <a:gdLst/>
            <a:ahLst/>
            <a:rect l="0" t="0" r="r" b="b"/>
            <a:pathLst>
              <a:path w="309" h="447">
                <a:moveTo>
                  <a:pt x="203" y="30"/>
                </a:moveTo>
                <a:cubicBezTo>
                  <a:pt x="223" y="10"/>
                  <a:pt x="246" y="0"/>
                  <a:pt x="271" y="0"/>
                </a:cubicBezTo>
                <a:cubicBezTo>
                  <a:pt x="285" y="0"/>
                  <a:pt x="295" y="4"/>
                  <a:pt x="300" y="13"/>
                </a:cubicBezTo>
                <a:cubicBezTo>
                  <a:pt x="306" y="22"/>
                  <a:pt x="309" y="30"/>
                  <a:pt x="309" y="39"/>
                </a:cubicBezTo>
                <a:cubicBezTo>
                  <a:pt x="309" y="45"/>
                  <a:pt x="307" y="51"/>
                  <a:pt x="303" y="56"/>
                </a:cubicBezTo>
                <a:cubicBezTo>
                  <a:pt x="299" y="61"/>
                  <a:pt x="293" y="63"/>
                  <a:pt x="285" y="63"/>
                </a:cubicBezTo>
                <a:cubicBezTo>
                  <a:pt x="270" y="63"/>
                  <a:pt x="262" y="56"/>
                  <a:pt x="260" y="43"/>
                </a:cubicBezTo>
                <a:cubicBezTo>
                  <a:pt x="259" y="36"/>
                  <a:pt x="260" y="32"/>
                  <a:pt x="262" y="29"/>
                </a:cubicBezTo>
                <a:cubicBezTo>
                  <a:pt x="262" y="28"/>
                  <a:pt x="262" y="27"/>
                  <a:pt x="263" y="27"/>
                </a:cubicBezTo>
                <a:lnTo>
                  <a:pt x="263" y="26"/>
                </a:lnTo>
                <a:cubicBezTo>
                  <a:pt x="250" y="27"/>
                  <a:pt x="238" y="32"/>
                  <a:pt x="227" y="41"/>
                </a:cubicBezTo>
                <a:cubicBezTo>
                  <a:pt x="222" y="43"/>
                  <a:pt x="220" y="45"/>
                  <a:pt x="220" y="45"/>
                </a:cubicBezTo>
                <a:cubicBezTo>
                  <a:pt x="220" y="46"/>
                  <a:pt x="221" y="47"/>
                  <a:pt x="223" y="49"/>
                </a:cubicBezTo>
                <a:cubicBezTo>
                  <a:pt x="226" y="51"/>
                  <a:pt x="228" y="53"/>
                  <a:pt x="230" y="57"/>
                </a:cubicBezTo>
                <a:cubicBezTo>
                  <a:pt x="232" y="61"/>
                  <a:pt x="235" y="65"/>
                  <a:pt x="238" y="69"/>
                </a:cubicBezTo>
                <a:cubicBezTo>
                  <a:pt x="240" y="74"/>
                  <a:pt x="242" y="80"/>
                  <a:pt x="244" y="87"/>
                </a:cubicBezTo>
                <a:cubicBezTo>
                  <a:pt x="245" y="94"/>
                  <a:pt x="246" y="101"/>
                  <a:pt x="246" y="109"/>
                </a:cubicBezTo>
                <a:cubicBezTo>
                  <a:pt x="246" y="137"/>
                  <a:pt x="235" y="161"/>
                  <a:pt x="212" y="180"/>
                </a:cubicBezTo>
                <a:cubicBezTo>
                  <a:pt x="190" y="199"/>
                  <a:pt x="163" y="209"/>
                  <a:pt x="130" y="210"/>
                </a:cubicBezTo>
                <a:cubicBezTo>
                  <a:pt x="108" y="210"/>
                  <a:pt x="85" y="204"/>
                  <a:pt x="63" y="191"/>
                </a:cubicBezTo>
                <a:cubicBezTo>
                  <a:pt x="58" y="199"/>
                  <a:pt x="56" y="208"/>
                  <a:pt x="56" y="217"/>
                </a:cubicBezTo>
                <a:cubicBezTo>
                  <a:pt x="56" y="232"/>
                  <a:pt x="62" y="244"/>
                  <a:pt x="73" y="252"/>
                </a:cubicBezTo>
                <a:cubicBezTo>
                  <a:pt x="78" y="255"/>
                  <a:pt x="81" y="256"/>
                  <a:pt x="85" y="256"/>
                </a:cubicBezTo>
                <a:cubicBezTo>
                  <a:pt x="89" y="256"/>
                  <a:pt x="105" y="256"/>
                  <a:pt x="134" y="257"/>
                </a:cubicBezTo>
                <a:cubicBezTo>
                  <a:pt x="172" y="258"/>
                  <a:pt x="196" y="259"/>
                  <a:pt x="207" y="261"/>
                </a:cubicBezTo>
                <a:cubicBezTo>
                  <a:pt x="235" y="265"/>
                  <a:pt x="257" y="275"/>
                  <a:pt x="273" y="289"/>
                </a:cubicBezTo>
                <a:cubicBezTo>
                  <a:pt x="290" y="307"/>
                  <a:pt x="299" y="329"/>
                  <a:pt x="299" y="356"/>
                </a:cubicBezTo>
                <a:cubicBezTo>
                  <a:pt x="299" y="387"/>
                  <a:pt x="281" y="410"/>
                  <a:pt x="246" y="426"/>
                </a:cubicBezTo>
                <a:cubicBezTo>
                  <a:pt x="218" y="440"/>
                  <a:pt x="186" y="447"/>
                  <a:pt x="149" y="447"/>
                </a:cubicBezTo>
                <a:cubicBezTo>
                  <a:pt x="112" y="447"/>
                  <a:pt x="80" y="440"/>
                  <a:pt x="52" y="426"/>
                </a:cubicBezTo>
                <a:cubicBezTo>
                  <a:pt x="17" y="410"/>
                  <a:pt x="0" y="388"/>
                  <a:pt x="0" y="358"/>
                </a:cubicBezTo>
                <a:cubicBezTo>
                  <a:pt x="0" y="341"/>
                  <a:pt x="4" y="328"/>
                  <a:pt x="14" y="317"/>
                </a:cubicBezTo>
                <a:cubicBezTo>
                  <a:pt x="23" y="306"/>
                  <a:pt x="33" y="298"/>
                  <a:pt x="42" y="294"/>
                </a:cubicBezTo>
                <a:lnTo>
                  <a:pt x="50" y="290"/>
                </a:lnTo>
                <a:cubicBezTo>
                  <a:pt x="34" y="276"/>
                  <a:pt x="25" y="257"/>
                  <a:pt x="25" y="234"/>
                </a:cubicBezTo>
                <a:cubicBezTo>
                  <a:pt x="25" y="212"/>
                  <a:pt x="32" y="193"/>
                  <a:pt x="45" y="176"/>
                </a:cubicBezTo>
                <a:cubicBezTo>
                  <a:pt x="25" y="156"/>
                  <a:pt x="15" y="134"/>
                  <a:pt x="15" y="109"/>
                </a:cubicBezTo>
                <a:cubicBezTo>
                  <a:pt x="15" y="81"/>
                  <a:pt x="27" y="57"/>
                  <a:pt x="49" y="37"/>
                </a:cubicBezTo>
                <a:cubicBezTo>
                  <a:pt x="72" y="18"/>
                  <a:pt x="99" y="8"/>
                  <a:pt x="131" y="8"/>
                </a:cubicBezTo>
                <a:cubicBezTo>
                  <a:pt x="154" y="8"/>
                  <a:pt x="175" y="13"/>
                  <a:pt x="195" y="25"/>
                </a:cubicBezTo>
                <a:lnTo>
                  <a:pt x="203" y="30"/>
                </a:lnTo>
                <a:moveTo>
                  <a:pt x="182" y="75"/>
                </a:moveTo>
                <a:cubicBezTo>
                  <a:pt x="180" y="62"/>
                  <a:pt x="174" y="52"/>
                  <a:pt x="165" y="45"/>
                </a:cubicBezTo>
                <a:cubicBezTo>
                  <a:pt x="155" y="38"/>
                  <a:pt x="144" y="34"/>
                  <a:pt x="130" y="33"/>
                </a:cubicBezTo>
                <a:cubicBezTo>
                  <a:pt x="117" y="33"/>
                  <a:pt x="105" y="37"/>
                  <a:pt x="96" y="44"/>
                </a:cubicBezTo>
                <a:cubicBezTo>
                  <a:pt x="86" y="51"/>
                  <a:pt x="80" y="61"/>
                  <a:pt x="78" y="75"/>
                </a:cubicBezTo>
                <a:cubicBezTo>
                  <a:pt x="77" y="82"/>
                  <a:pt x="76" y="94"/>
                  <a:pt x="76" y="109"/>
                </a:cubicBezTo>
                <a:cubicBezTo>
                  <a:pt x="76" y="129"/>
                  <a:pt x="78" y="144"/>
                  <a:pt x="81" y="153"/>
                </a:cubicBezTo>
                <a:cubicBezTo>
                  <a:pt x="84" y="163"/>
                  <a:pt x="91" y="170"/>
                  <a:pt x="101" y="177"/>
                </a:cubicBezTo>
                <a:cubicBezTo>
                  <a:pt x="109" y="181"/>
                  <a:pt x="119" y="183"/>
                  <a:pt x="130" y="183"/>
                </a:cubicBezTo>
                <a:cubicBezTo>
                  <a:pt x="140" y="183"/>
                  <a:pt x="149" y="182"/>
                  <a:pt x="156" y="179"/>
                </a:cubicBezTo>
                <a:cubicBezTo>
                  <a:pt x="163" y="176"/>
                  <a:pt x="168" y="172"/>
                  <a:pt x="172" y="167"/>
                </a:cubicBezTo>
                <a:cubicBezTo>
                  <a:pt x="175" y="162"/>
                  <a:pt x="177" y="157"/>
                  <a:pt x="179" y="153"/>
                </a:cubicBezTo>
                <a:cubicBezTo>
                  <a:pt x="181" y="149"/>
                  <a:pt x="182" y="146"/>
                  <a:pt x="182" y="143"/>
                </a:cubicBezTo>
                <a:cubicBezTo>
                  <a:pt x="184" y="136"/>
                  <a:pt x="184" y="124"/>
                  <a:pt x="184" y="109"/>
                </a:cubicBezTo>
                <a:cubicBezTo>
                  <a:pt x="184" y="94"/>
                  <a:pt x="184" y="82"/>
                  <a:pt x="182" y="75"/>
                </a:cubicBezTo>
                <a:moveTo>
                  <a:pt x="254" y="358"/>
                </a:moveTo>
                <a:cubicBezTo>
                  <a:pt x="254" y="346"/>
                  <a:pt x="251" y="337"/>
                  <a:pt x="244" y="330"/>
                </a:cubicBezTo>
                <a:cubicBezTo>
                  <a:pt x="238" y="322"/>
                  <a:pt x="229" y="317"/>
                  <a:pt x="216" y="314"/>
                </a:cubicBezTo>
                <a:cubicBezTo>
                  <a:pt x="203" y="311"/>
                  <a:pt x="192" y="309"/>
                  <a:pt x="182" y="308"/>
                </a:cubicBezTo>
                <a:cubicBezTo>
                  <a:pt x="172" y="307"/>
                  <a:pt x="160" y="307"/>
                  <a:pt x="146" y="307"/>
                </a:cubicBezTo>
                <a:lnTo>
                  <a:pt x="128" y="307"/>
                </a:lnTo>
                <a:cubicBezTo>
                  <a:pt x="97" y="307"/>
                  <a:pt x="79" y="308"/>
                  <a:pt x="73" y="311"/>
                </a:cubicBezTo>
                <a:cubicBezTo>
                  <a:pt x="64" y="315"/>
                  <a:pt x="57" y="321"/>
                  <a:pt x="52" y="330"/>
                </a:cubicBezTo>
                <a:cubicBezTo>
                  <a:pt x="48" y="338"/>
                  <a:pt x="45" y="347"/>
                  <a:pt x="44" y="358"/>
                </a:cubicBezTo>
                <a:cubicBezTo>
                  <a:pt x="44" y="362"/>
                  <a:pt x="46" y="367"/>
                  <a:pt x="48" y="373"/>
                </a:cubicBezTo>
                <a:cubicBezTo>
                  <a:pt x="51" y="379"/>
                  <a:pt x="56" y="386"/>
                  <a:pt x="63" y="394"/>
                </a:cubicBezTo>
                <a:cubicBezTo>
                  <a:pt x="69" y="401"/>
                  <a:pt x="80" y="408"/>
                  <a:pt x="95" y="412"/>
                </a:cubicBezTo>
                <a:cubicBezTo>
                  <a:pt x="110" y="417"/>
                  <a:pt x="128" y="420"/>
                  <a:pt x="149" y="421"/>
                </a:cubicBezTo>
                <a:cubicBezTo>
                  <a:pt x="180" y="421"/>
                  <a:pt x="205" y="414"/>
                  <a:pt x="225" y="402"/>
                </a:cubicBezTo>
                <a:cubicBezTo>
                  <a:pt x="244" y="389"/>
                  <a:pt x="254" y="375"/>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39" name=""/>
          <p:cNvSpPr/>
          <p:nvPr/>
        </p:nvSpPr>
        <p:spPr>
          <a:xfrm>
            <a:off x="4001400" y="1398600"/>
            <a:ext cx="130680" cy="155160"/>
          </a:xfrm>
          <a:custGeom>
            <a:avLst/>
            <a:gdLst/>
            <a:ahLst/>
            <a:rect l="0" t="0" r="r" b="b"/>
            <a:pathLst>
              <a:path w="363" h="431">
                <a:moveTo>
                  <a:pt x="42" y="104"/>
                </a:moveTo>
                <a:cubicBezTo>
                  <a:pt x="42" y="103"/>
                  <a:pt x="43" y="101"/>
                  <a:pt x="43" y="99"/>
                </a:cubicBezTo>
                <a:cubicBezTo>
                  <a:pt x="44" y="97"/>
                  <a:pt x="45" y="92"/>
                  <a:pt x="46" y="84"/>
                </a:cubicBezTo>
                <a:cubicBezTo>
                  <a:pt x="48" y="76"/>
                  <a:pt x="50" y="69"/>
                  <a:pt x="53" y="63"/>
                </a:cubicBezTo>
                <a:cubicBezTo>
                  <a:pt x="56" y="57"/>
                  <a:pt x="59" y="49"/>
                  <a:pt x="63" y="41"/>
                </a:cubicBezTo>
                <a:cubicBezTo>
                  <a:pt x="67" y="32"/>
                  <a:pt x="72" y="26"/>
                  <a:pt x="77" y="21"/>
                </a:cubicBezTo>
                <a:cubicBezTo>
                  <a:pt x="82" y="16"/>
                  <a:pt x="88" y="11"/>
                  <a:pt x="94" y="6"/>
                </a:cubicBezTo>
                <a:cubicBezTo>
                  <a:pt x="101" y="1"/>
                  <a:pt x="109" y="-1"/>
                  <a:pt x="117" y="0"/>
                </a:cubicBezTo>
                <a:cubicBezTo>
                  <a:pt x="151" y="0"/>
                  <a:pt x="172" y="14"/>
                  <a:pt x="182" y="43"/>
                </a:cubicBezTo>
                <a:lnTo>
                  <a:pt x="189" y="37"/>
                </a:lnTo>
                <a:cubicBezTo>
                  <a:pt x="216" y="12"/>
                  <a:pt x="243" y="0"/>
                  <a:pt x="268" y="0"/>
                </a:cubicBezTo>
                <a:cubicBezTo>
                  <a:pt x="299" y="0"/>
                  <a:pt x="322" y="10"/>
                  <a:pt x="338" y="31"/>
                </a:cubicBezTo>
                <a:cubicBezTo>
                  <a:pt x="355" y="53"/>
                  <a:pt x="363" y="78"/>
                  <a:pt x="363" y="109"/>
                </a:cubicBezTo>
                <a:cubicBezTo>
                  <a:pt x="363" y="157"/>
                  <a:pt x="346" y="203"/>
                  <a:pt x="312" y="244"/>
                </a:cubicBezTo>
                <a:cubicBezTo>
                  <a:pt x="277" y="285"/>
                  <a:pt x="238" y="306"/>
                  <a:pt x="195" y="306"/>
                </a:cubicBezTo>
                <a:cubicBezTo>
                  <a:pt x="185" y="306"/>
                  <a:pt x="176" y="305"/>
                  <a:pt x="168" y="302"/>
                </a:cubicBezTo>
                <a:cubicBezTo>
                  <a:pt x="163" y="300"/>
                  <a:pt x="158" y="297"/>
                  <a:pt x="153" y="292"/>
                </a:cubicBezTo>
                <a:cubicBezTo>
                  <a:pt x="147" y="288"/>
                  <a:pt x="143" y="284"/>
                  <a:pt x="140" y="281"/>
                </a:cubicBezTo>
                <a:lnTo>
                  <a:pt x="135" y="275"/>
                </a:lnTo>
                <a:cubicBezTo>
                  <a:pt x="135" y="276"/>
                  <a:pt x="130" y="295"/>
                  <a:pt x="120" y="334"/>
                </a:cubicBezTo>
                <a:cubicBezTo>
                  <a:pt x="111" y="373"/>
                  <a:pt x="106" y="393"/>
                  <a:pt x="106" y="393"/>
                </a:cubicBezTo>
                <a:cubicBezTo>
                  <a:pt x="106" y="396"/>
                  <a:pt x="108" y="397"/>
                  <a:pt x="111" y="398"/>
                </a:cubicBezTo>
                <a:cubicBezTo>
                  <a:pt x="115" y="398"/>
                  <a:pt x="123" y="399"/>
                  <a:pt x="136" y="400"/>
                </a:cubicBezTo>
                <a:lnTo>
                  <a:pt x="153" y="400"/>
                </a:lnTo>
                <a:cubicBezTo>
                  <a:pt x="156" y="403"/>
                  <a:pt x="157" y="405"/>
                  <a:pt x="157" y="406"/>
                </a:cubicBezTo>
                <a:cubicBezTo>
                  <a:pt x="157" y="407"/>
                  <a:pt x="157" y="411"/>
                  <a:pt x="155" y="418"/>
                </a:cubicBezTo>
                <a:cubicBezTo>
                  <a:pt x="154" y="423"/>
                  <a:pt x="153" y="427"/>
                  <a:pt x="151" y="428"/>
                </a:cubicBezTo>
                <a:cubicBezTo>
                  <a:pt x="150" y="430"/>
                  <a:pt x="147" y="430"/>
                  <a:pt x="143" y="431"/>
                </a:cubicBezTo>
                <a:cubicBezTo>
                  <a:pt x="142" y="431"/>
                  <a:pt x="139" y="431"/>
                  <a:pt x="135" y="431"/>
                </a:cubicBezTo>
                <a:cubicBezTo>
                  <a:pt x="131" y="431"/>
                  <a:pt x="123" y="431"/>
                  <a:pt x="112" y="430"/>
                </a:cubicBezTo>
                <a:cubicBezTo>
                  <a:pt x="101" y="430"/>
                  <a:pt x="87" y="430"/>
                  <a:pt x="70" y="430"/>
                </a:cubicBezTo>
                <a:cubicBezTo>
                  <a:pt x="39" y="430"/>
                  <a:pt x="18" y="430"/>
                  <a:pt x="10" y="431"/>
                </a:cubicBezTo>
                <a:lnTo>
                  <a:pt x="4" y="431"/>
                </a:lnTo>
                <a:cubicBezTo>
                  <a:pt x="1" y="428"/>
                  <a:pt x="0" y="425"/>
                  <a:pt x="0" y="423"/>
                </a:cubicBezTo>
                <a:cubicBezTo>
                  <a:pt x="1" y="411"/>
                  <a:pt x="4" y="403"/>
                  <a:pt x="9" y="400"/>
                </a:cubicBezTo>
                <a:lnTo>
                  <a:pt x="22" y="400"/>
                </a:lnTo>
                <a:cubicBezTo>
                  <a:pt x="37" y="399"/>
                  <a:pt x="46" y="397"/>
                  <a:pt x="48" y="392"/>
                </a:cubicBezTo>
                <a:cubicBezTo>
                  <a:pt x="50" y="389"/>
                  <a:pt x="64" y="335"/>
                  <a:pt x="90" y="230"/>
                </a:cubicBezTo>
                <a:cubicBezTo>
                  <a:pt x="116" y="124"/>
                  <a:pt x="130" y="68"/>
                  <a:pt x="131" y="62"/>
                </a:cubicBezTo>
                <a:cubicBezTo>
                  <a:pt x="131" y="60"/>
                  <a:pt x="132" y="56"/>
                  <a:pt x="132" y="52"/>
                </a:cubicBezTo>
                <a:cubicBezTo>
                  <a:pt x="132" y="34"/>
                  <a:pt x="126" y="25"/>
                  <a:pt x="115" y="25"/>
                </a:cubicBezTo>
                <a:cubicBezTo>
                  <a:pt x="105" y="25"/>
                  <a:pt x="97" y="31"/>
                  <a:pt x="90" y="44"/>
                </a:cubicBezTo>
                <a:cubicBezTo>
                  <a:pt x="83" y="56"/>
                  <a:pt x="78" y="70"/>
                  <a:pt x="74" y="85"/>
                </a:cubicBezTo>
                <a:cubicBezTo>
                  <a:pt x="71" y="100"/>
                  <a:pt x="68" y="108"/>
                  <a:pt x="66" y="109"/>
                </a:cubicBezTo>
                <a:cubicBezTo>
                  <a:pt x="65" y="110"/>
                  <a:pt x="62" y="111"/>
                  <a:pt x="55" y="111"/>
                </a:cubicBezTo>
                <a:lnTo>
                  <a:pt x="46" y="111"/>
                </a:lnTo>
                <a:cubicBezTo>
                  <a:pt x="43" y="108"/>
                  <a:pt x="42" y="106"/>
                  <a:pt x="42" y="104"/>
                </a:cubicBezTo>
                <a:moveTo>
                  <a:pt x="147" y="231"/>
                </a:moveTo>
                <a:cubicBezTo>
                  <a:pt x="156" y="265"/>
                  <a:pt x="173" y="282"/>
                  <a:pt x="197" y="282"/>
                </a:cubicBezTo>
                <a:cubicBezTo>
                  <a:pt x="210" y="282"/>
                  <a:pt x="223" y="277"/>
                  <a:pt x="236" y="266"/>
                </a:cubicBezTo>
                <a:cubicBezTo>
                  <a:pt x="248" y="256"/>
                  <a:pt x="259" y="243"/>
                  <a:pt x="267" y="227"/>
                </a:cubicBezTo>
                <a:cubicBezTo>
                  <a:pt x="275" y="212"/>
                  <a:pt x="283" y="187"/>
                  <a:pt x="292" y="153"/>
                </a:cubicBezTo>
                <a:cubicBezTo>
                  <a:pt x="300" y="120"/>
                  <a:pt x="305" y="95"/>
                  <a:pt x="305" y="79"/>
                </a:cubicBezTo>
                <a:lnTo>
                  <a:pt x="305" y="75"/>
                </a:lnTo>
                <a:cubicBezTo>
                  <a:pt x="305" y="41"/>
                  <a:pt x="291" y="25"/>
                  <a:pt x="263" y="25"/>
                </a:cubicBezTo>
                <a:cubicBezTo>
                  <a:pt x="258" y="25"/>
                  <a:pt x="253" y="25"/>
                  <a:pt x="248" y="27"/>
                </a:cubicBezTo>
                <a:cubicBezTo>
                  <a:pt x="243" y="28"/>
                  <a:pt x="238" y="30"/>
                  <a:pt x="233" y="33"/>
                </a:cubicBezTo>
                <a:cubicBezTo>
                  <a:pt x="228" y="35"/>
                  <a:pt x="224" y="38"/>
                  <a:pt x="220" y="42"/>
                </a:cubicBezTo>
                <a:cubicBezTo>
                  <a:pt x="216" y="45"/>
                  <a:pt x="212" y="48"/>
                  <a:pt x="208" y="52"/>
                </a:cubicBezTo>
                <a:cubicBezTo>
                  <a:pt x="205" y="55"/>
                  <a:pt x="201" y="59"/>
                  <a:pt x="198" y="62"/>
                </a:cubicBezTo>
                <a:cubicBezTo>
                  <a:pt x="195" y="65"/>
                  <a:pt x="192" y="68"/>
                  <a:pt x="191" y="71"/>
                </a:cubicBezTo>
                <a:cubicBezTo>
                  <a:pt x="189" y="74"/>
                  <a:pt x="187" y="77"/>
                  <a:pt x="185" y="78"/>
                </a:cubicBezTo>
                <a:lnTo>
                  <a:pt x="183" y="81"/>
                </a:lnTo>
                <a:cubicBezTo>
                  <a:pt x="183" y="81"/>
                  <a:pt x="182" y="84"/>
                  <a:pt x="181" y="90"/>
                </a:cubicBezTo>
                <a:cubicBezTo>
                  <a:pt x="180" y="96"/>
                  <a:pt x="177" y="106"/>
                  <a:pt x="174" y="120"/>
                </a:cubicBezTo>
                <a:cubicBezTo>
                  <a:pt x="170" y="134"/>
                  <a:pt x="167" y="146"/>
                  <a:pt x="164" y="155"/>
                </a:cubicBezTo>
                <a:cubicBezTo>
                  <a:pt x="152"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0" name=""/>
          <p:cNvSpPr/>
          <p:nvPr/>
        </p:nvSpPr>
        <p:spPr>
          <a:xfrm>
            <a:off x="4147560" y="1421640"/>
            <a:ext cx="73800" cy="123480"/>
          </a:xfrm>
          <a:custGeom>
            <a:avLst/>
            <a:gdLst/>
            <a:ahLst/>
            <a:rect l="0" t="0" r="r" b="b"/>
            <a:pathLst>
              <a:path w="205" h="343">
                <a:moveTo>
                  <a:pt x="0" y="241"/>
                </a:moveTo>
                <a:cubicBezTo>
                  <a:pt x="0" y="209"/>
                  <a:pt x="7" y="175"/>
                  <a:pt x="19" y="139"/>
                </a:cubicBezTo>
                <a:cubicBezTo>
                  <a:pt x="32" y="103"/>
                  <a:pt x="49" y="71"/>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6"/>
                </a:cubicBezTo>
                <a:cubicBezTo>
                  <a:pt x="106" y="331"/>
                  <a:pt x="85" y="343"/>
                  <a:pt x="64" y="343"/>
                </a:cubicBezTo>
                <a:lnTo>
                  <a:pt x="61" y="343"/>
                </a:lnTo>
                <a:cubicBezTo>
                  <a:pt x="49" y="343"/>
                  <a:pt x="39" y="340"/>
                  <a:pt x="31" y="333"/>
                </a:cubicBezTo>
                <a:cubicBezTo>
                  <a:pt x="23" y="327"/>
                  <a:pt x="17" y="318"/>
                  <a:pt x="12" y="307"/>
                </a:cubicBezTo>
                <a:cubicBezTo>
                  <a:pt x="8" y="296"/>
                  <a:pt x="4" y="286"/>
                  <a:pt x="2" y="275"/>
                </a:cubicBezTo>
                <a:cubicBezTo>
                  <a:pt x="0" y="264"/>
                  <a:pt x="0" y="253"/>
                  <a:pt x="0" y="241"/>
                </a:cubicBezTo>
                <a:moveTo>
                  <a:pt x="167" y="66"/>
                </a:moveTo>
                <a:cubicBezTo>
                  <a:pt x="167" y="34"/>
                  <a:pt x="159" y="18"/>
                  <a:pt x="142" y="18"/>
                </a:cubicBezTo>
                <a:cubicBezTo>
                  <a:pt x="130" y="18"/>
                  <a:pt x="119" y="25"/>
                  <a:pt x="108" y="39"/>
                </a:cubicBezTo>
                <a:cubicBezTo>
                  <a:pt x="97" y="53"/>
                  <a:pt x="88" y="70"/>
                  <a:pt x="81" y="88"/>
                </a:cubicBezTo>
                <a:cubicBezTo>
                  <a:pt x="74" y="106"/>
                  <a:pt x="69" y="122"/>
                  <a:pt x="65" y="136"/>
                </a:cubicBezTo>
                <a:cubicBezTo>
                  <a:pt x="61" y="149"/>
                  <a:pt x="59" y="157"/>
                  <a:pt x="59" y="160"/>
                </a:cubicBezTo>
                <a:cubicBezTo>
                  <a:pt x="74" y="160"/>
                  <a:pt x="90" y="160"/>
                  <a:pt x="105" y="160"/>
                </a:cubicBezTo>
                <a:lnTo>
                  <a:pt x="152" y="160"/>
                </a:lnTo>
                <a:cubicBezTo>
                  <a:pt x="152" y="159"/>
                  <a:pt x="153" y="154"/>
                  <a:pt x="155" y="144"/>
                </a:cubicBezTo>
                <a:cubicBezTo>
                  <a:pt x="158" y="134"/>
                  <a:pt x="160" y="121"/>
                  <a:pt x="163" y="106"/>
                </a:cubicBezTo>
                <a:cubicBezTo>
                  <a:pt x="166" y="90"/>
                  <a:pt x="167" y="77"/>
                  <a:pt x="167" y="66"/>
                </a:cubicBezTo>
                <a:moveTo>
                  <a:pt x="38" y="274"/>
                </a:moveTo>
                <a:cubicBezTo>
                  <a:pt x="38" y="308"/>
                  <a:pt x="46" y="326"/>
                  <a:pt x="63" y="326"/>
                </a:cubicBezTo>
                <a:cubicBezTo>
                  <a:pt x="68" y="326"/>
                  <a:pt x="73" y="324"/>
                  <a:pt x="78" y="321"/>
                </a:cubicBezTo>
                <a:cubicBezTo>
                  <a:pt x="84" y="318"/>
                  <a:pt x="90" y="311"/>
                  <a:pt x="98" y="302"/>
                </a:cubicBezTo>
                <a:cubicBezTo>
                  <a:pt x="106" y="293"/>
                  <a:pt x="113" y="279"/>
                  <a:pt x="121" y="260"/>
                </a:cubicBezTo>
                <a:cubicBezTo>
                  <a:pt x="129" y="241"/>
                  <a:pt x="136" y="218"/>
                  <a:pt x="144" y="190"/>
                </a:cubicBezTo>
                <a:lnTo>
                  <a:pt x="146" y="182"/>
                </a:lnTo>
                <a:lnTo>
                  <a:pt x="53" y="182"/>
                </a:lnTo>
                <a:cubicBezTo>
                  <a:pt x="53" y="183"/>
                  <a:pt x="52" y="189"/>
                  <a:pt x="49" y="200"/>
                </a:cubicBezTo>
                <a:cubicBezTo>
                  <a:pt x="46" y="211"/>
                  <a:pt x="43" y="224"/>
                  <a:pt x="41" y="238"/>
                </a:cubicBezTo>
                <a:cubicBezTo>
                  <a:pt x="39" y="251"/>
                  <a:pt x="38" y="263"/>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1" name=""/>
          <p:cNvSpPr/>
          <p:nvPr/>
        </p:nvSpPr>
        <p:spPr>
          <a:xfrm>
            <a:off x="4257360" y="1323720"/>
            <a:ext cx="58320" cy="244080"/>
          </a:xfrm>
          <a:custGeom>
            <a:avLst/>
            <a:gdLst/>
            <a:ahLst/>
            <a:rect l="0" t="0" r="r" b="b"/>
            <a:pathLst>
              <a:path w="162" h="678">
                <a:moveTo>
                  <a:pt x="0" y="339"/>
                </a:moveTo>
                <a:cubicBezTo>
                  <a:pt x="0" y="308"/>
                  <a:pt x="2" y="279"/>
                  <a:pt x="6" y="251"/>
                </a:cubicBezTo>
                <a:cubicBezTo>
                  <a:pt x="12" y="223"/>
                  <a:pt x="17" y="199"/>
                  <a:pt x="23" y="178"/>
                </a:cubicBezTo>
                <a:cubicBezTo>
                  <a:pt x="29" y="158"/>
                  <a:pt x="37" y="138"/>
                  <a:pt x="48" y="119"/>
                </a:cubicBezTo>
                <a:cubicBezTo>
                  <a:pt x="59" y="100"/>
                  <a:pt x="67" y="84"/>
                  <a:pt x="74" y="74"/>
                </a:cubicBezTo>
                <a:cubicBezTo>
                  <a:pt x="80" y="63"/>
                  <a:pt x="89" y="51"/>
                  <a:pt x="102" y="37"/>
                </a:cubicBezTo>
                <a:cubicBezTo>
                  <a:pt x="115" y="25"/>
                  <a:pt x="122" y="17"/>
                  <a:pt x="124" y="14"/>
                </a:cubicBezTo>
                <a:cubicBezTo>
                  <a:pt x="127" y="12"/>
                  <a:pt x="132" y="7"/>
                  <a:pt x="141" y="0"/>
                </a:cubicBezTo>
                <a:lnTo>
                  <a:pt x="150" y="0"/>
                </a:lnTo>
                <a:lnTo>
                  <a:pt x="153" y="0"/>
                </a:lnTo>
                <a:cubicBezTo>
                  <a:pt x="159" y="0"/>
                  <a:pt x="162" y="2"/>
                  <a:pt x="162" y="6"/>
                </a:cubicBezTo>
                <a:cubicBezTo>
                  <a:pt x="162" y="8"/>
                  <a:pt x="158" y="12"/>
                  <a:pt x="151" y="21"/>
                </a:cubicBezTo>
                <a:cubicBezTo>
                  <a:pt x="143" y="29"/>
                  <a:pt x="134" y="42"/>
                  <a:pt x="123" y="57"/>
                </a:cubicBezTo>
                <a:cubicBezTo>
                  <a:pt x="112" y="73"/>
                  <a:pt x="101" y="93"/>
                  <a:pt x="90" y="116"/>
                </a:cubicBezTo>
                <a:cubicBezTo>
                  <a:pt x="79" y="139"/>
                  <a:pt x="69" y="170"/>
                  <a:pt x="61" y="209"/>
                </a:cubicBezTo>
                <a:cubicBezTo>
                  <a:pt x="54" y="248"/>
                  <a:pt x="50" y="292"/>
                  <a:pt x="50" y="339"/>
                </a:cubicBezTo>
                <a:cubicBezTo>
                  <a:pt x="50" y="387"/>
                  <a:pt x="54" y="431"/>
                  <a:pt x="61" y="469"/>
                </a:cubicBezTo>
                <a:cubicBezTo>
                  <a:pt x="69" y="508"/>
                  <a:pt x="78" y="540"/>
                  <a:pt x="89" y="563"/>
                </a:cubicBezTo>
                <a:cubicBezTo>
                  <a:pt x="100" y="587"/>
                  <a:pt x="111" y="607"/>
                  <a:pt x="122" y="622"/>
                </a:cubicBezTo>
                <a:cubicBezTo>
                  <a:pt x="134" y="636"/>
                  <a:pt x="143" y="648"/>
                  <a:pt x="151" y="657"/>
                </a:cubicBezTo>
                <a:cubicBezTo>
                  <a:pt x="158" y="666"/>
                  <a:pt x="162" y="671"/>
                  <a:pt x="162" y="672"/>
                </a:cubicBezTo>
                <a:cubicBezTo>
                  <a:pt x="162" y="676"/>
                  <a:pt x="159" y="678"/>
                  <a:pt x="152" y="678"/>
                </a:cubicBezTo>
                <a:lnTo>
                  <a:pt x="150" y="678"/>
                </a:lnTo>
                <a:lnTo>
                  <a:pt x="141" y="678"/>
                </a:lnTo>
                <a:lnTo>
                  <a:pt x="122" y="662"/>
                </a:lnTo>
                <a:cubicBezTo>
                  <a:pt x="80" y="623"/>
                  <a:pt x="49" y="575"/>
                  <a:pt x="30"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2" name=""/>
          <p:cNvSpPr/>
          <p:nvPr/>
        </p:nvSpPr>
        <p:spPr>
          <a:xfrm>
            <a:off x="4334040" y="1398240"/>
            <a:ext cx="138240" cy="108720"/>
          </a:xfrm>
          <a:custGeom>
            <a:avLst/>
            <a:gdLst/>
            <a:ahLst/>
            <a:rect l="0" t="0" r="r" b="b"/>
            <a:pathLst>
              <a:path w="384" h="302">
                <a:moveTo>
                  <a:pt x="140" y="302"/>
                </a:moveTo>
                <a:cubicBezTo>
                  <a:pt x="133" y="300"/>
                  <a:pt x="109" y="300"/>
                  <a:pt x="68" y="300"/>
                </a:cubicBezTo>
                <a:cubicBezTo>
                  <a:pt x="31" y="300"/>
                  <a:pt x="10" y="300"/>
                  <a:pt x="5" y="302"/>
                </a:cubicBezTo>
                <a:lnTo>
                  <a:pt x="0" y="302"/>
                </a:lnTo>
                <a:lnTo>
                  <a:pt x="0" y="260"/>
                </a:lnTo>
                <a:lnTo>
                  <a:pt x="65" y="260"/>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3" y="42"/>
                </a:lnTo>
                <a:lnTo>
                  <a:pt x="176" y="71"/>
                </a:lnTo>
                <a:cubicBezTo>
                  <a:pt x="192" y="90"/>
                  <a:pt x="199" y="100"/>
                  <a:pt x="200" y="100"/>
                </a:cubicBezTo>
                <a:cubicBezTo>
                  <a:pt x="202" y="100"/>
                  <a:pt x="210" y="90"/>
                  <a:pt x="226" y="70"/>
                </a:cubicBezTo>
                <a:lnTo>
                  <a:pt x="249" y="42"/>
                </a:lnTo>
                <a:lnTo>
                  <a:pt x="224" y="42"/>
                </a:lnTo>
                <a:lnTo>
                  <a:pt x="224" y="0"/>
                </a:lnTo>
                <a:lnTo>
                  <a:pt x="230" y="0"/>
                </a:lnTo>
                <a:cubicBezTo>
                  <a:pt x="236" y="2"/>
                  <a:pt x="260" y="2"/>
                  <a:pt x="301" y="2"/>
                </a:cubicBezTo>
                <a:cubicBezTo>
                  <a:pt x="338" y="2"/>
                  <a:pt x="359" y="2"/>
                  <a:pt x="364" y="0"/>
                </a:cubicBezTo>
                <a:lnTo>
                  <a:pt x="369" y="0"/>
                </a:lnTo>
                <a:lnTo>
                  <a:pt x="369" y="42"/>
                </a:lnTo>
                <a:lnTo>
                  <a:pt x="305" y="42"/>
                </a:lnTo>
                <a:lnTo>
                  <a:pt x="226" y="134"/>
                </a:lnTo>
                <a:lnTo>
                  <a:pt x="327" y="259"/>
                </a:lnTo>
                <a:lnTo>
                  <a:pt x="355" y="260"/>
                </a:lnTo>
                <a:lnTo>
                  <a:pt x="384" y="260"/>
                </a:lnTo>
                <a:lnTo>
                  <a:pt x="384" y="302"/>
                </a:lnTo>
                <a:lnTo>
                  <a:pt x="378" y="302"/>
                </a:lnTo>
                <a:cubicBezTo>
                  <a:pt x="370" y="300"/>
                  <a:pt x="346" y="300"/>
                  <a:pt x="303" y="300"/>
                </a:cubicBezTo>
                <a:cubicBezTo>
                  <a:pt x="257" y="300"/>
                  <a:pt x="229" y="300"/>
                  <a:pt x="221" y="302"/>
                </a:cubicBezTo>
                <a:lnTo>
                  <a:pt x="215" y="302"/>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3" name=""/>
          <p:cNvSpPr/>
          <p:nvPr/>
        </p:nvSpPr>
        <p:spPr>
          <a:xfrm>
            <a:off x="4491720" y="1428480"/>
            <a:ext cx="72720" cy="118800"/>
          </a:xfrm>
          <a:custGeom>
            <a:avLst/>
            <a:gdLst/>
            <a:ahLst/>
            <a:rect l="0" t="0" r="r" b="b"/>
            <a:pathLst>
              <a:path w="202" h="330">
                <a:moveTo>
                  <a:pt x="27" y="38"/>
                </a:moveTo>
                <a:cubicBezTo>
                  <a:pt x="45" y="12"/>
                  <a:pt x="69" y="0"/>
                  <a:pt x="101" y="0"/>
                </a:cubicBezTo>
                <a:cubicBezTo>
                  <a:pt x="117" y="0"/>
                  <a:pt x="132" y="4"/>
                  <a:pt x="147" y="12"/>
                </a:cubicBezTo>
                <a:cubicBezTo>
                  <a:pt x="162" y="20"/>
                  <a:pt x="175" y="35"/>
                  <a:pt x="184" y="56"/>
                </a:cubicBezTo>
                <a:cubicBezTo>
                  <a:pt x="196" y="82"/>
                  <a:pt x="202" y="119"/>
                  <a:pt x="202" y="166"/>
                </a:cubicBezTo>
                <a:cubicBezTo>
                  <a:pt x="202" y="215"/>
                  <a:pt x="195" y="253"/>
                  <a:pt x="182" y="279"/>
                </a:cubicBezTo>
                <a:cubicBezTo>
                  <a:pt x="175" y="293"/>
                  <a:pt x="166" y="303"/>
                  <a:pt x="155" y="311"/>
                </a:cubicBezTo>
                <a:cubicBezTo>
                  <a:pt x="144" y="319"/>
                  <a:pt x="134" y="324"/>
                  <a:pt x="126" y="326"/>
                </a:cubicBezTo>
                <a:cubicBezTo>
                  <a:pt x="118" y="328"/>
                  <a:pt x="110" y="329"/>
                  <a:pt x="102" y="330"/>
                </a:cubicBezTo>
                <a:cubicBezTo>
                  <a:pt x="93" y="330"/>
                  <a:pt x="84" y="329"/>
                  <a:pt x="76" y="327"/>
                </a:cubicBezTo>
                <a:cubicBezTo>
                  <a:pt x="68" y="325"/>
                  <a:pt x="58" y="320"/>
                  <a:pt x="47" y="311"/>
                </a:cubicBezTo>
                <a:cubicBezTo>
                  <a:pt x="35" y="303"/>
                  <a:pt x="27" y="292"/>
                  <a:pt x="20" y="279"/>
                </a:cubicBezTo>
                <a:cubicBezTo>
                  <a:pt x="7" y="253"/>
                  <a:pt x="0" y="215"/>
                  <a:pt x="0" y="166"/>
                </a:cubicBezTo>
                <a:cubicBezTo>
                  <a:pt x="0" y="110"/>
                  <a:pt x="9" y="67"/>
                  <a:pt x="27" y="38"/>
                </a:cubicBezTo>
                <a:moveTo>
                  <a:pt x="136" y="33"/>
                </a:moveTo>
                <a:cubicBezTo>
                  <a:pt x="126" y="22"/>
                  <a:pt x="115" y="17"/>
                  <a:pt x="102" y="17"/>
                </a:cubicBezTo>
                <a:cubicBezTo>
                  <a:pt x="88" y="17"/>
                  <a:pt x="76" y="22"/>
                  <a:pt x="66" y="33"/>
                </a:cubicBezTo>
                <a:cubicBezTo>
                  <a:pt x="58" y="41"/>
                  <a:pt x="53" y="52"/>
                  <a:pt x="50" y="67"/>
                </a:cubicBezTo>
                <a:cubicBezTo>
                  <a:pt x="48" y="82"/>
                  <a:pt x="47" y="112"/>
                  <a:pt x="47" y="160"/>
                </a:cubicBezTo>
                <a:cubicBezTo>
                  <a:pt x="47" y="210"/>
                  <a:pt x="48" y="243"/>
                  <a:pt x="50" y="259"/>
                </a:cubicBezTo>
                <a:cubicBezTo>
                  <a:pt x="53" y="275"/>
                  <a:pt x="59" y="288"/>
                  <a:pt x="68" y="297"/>
                </a:cubicBezTo>
                <a:cubicBezTo>
                  <a:pt x="77" y="307"/>
                  <a:pt x="89" y="311"/>
                  <a:pt x="102" y="311"/>
                </a:cubicBezTo>
                <a:cubicBezTo>
                  <a:pt x="114" y="311"/>
                  <a:pt x="125" y="307"/>
                  <a:pt x="134" y="297"/>
                </a:cubicBezTo>
                <a:cubicBezTo>
                  <a:pt x="143" y="288"/>
                  <a:pt x="149" y="274"/>
                  <a:pt x="151" y="257"/>
                </a:cubicBezTo>
                <a:cubicBezTo>
                  <a:pt x="154" y="240"/>
                  <a:pt x="155" y="207"/>
                  <a:pt x="155" y="160"/>
                </a:cubicBezTo>
                <a:cubicBezTo>
                  <a:pt x="155" y="113"/>
                  <a:pt x="154" y="82"/>
                  <a:pt x="151" y="67"/>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4" name=""/>
          <p:cNvSpPr/>
          <p:nvPr/>
        </p:nvSpPr>
        <p:spPr>
          <a:xfrm>
            <a:off x="4596480" y="1323720"/>
            <a:ext cx="58680" cy="244080"/>
          </a:xfrm>
          <a:custGeom>
            <a:avLst/>
            <a:gdLst/>
            <a:ahLst/>
            <a:rect l="0" t="0" r="r" b="b"/>
            <a:pathLst>
              <a:path w="163" h="678">
                <a:moveTo>
                  <a:pt x="4" y="1"/>
                </a:moveTo>
                <a:lnTo>
                  <a:pt x="6" y="0"/>
                </a:lnTo>
                <a:cubicBezTo>
                  <a:pt x="9" y="0"/>
                  <a:pt x="11" y="0"/>
                  <a:pt x="13" y="0"/>
                </a:cubicBezTo>
                <a:lnTo>
                  <a:pt x="21" y="0"/>
                </a:lnTo>
                <a:lnTo>
                  <a:pt x="41" y="16"/>
                </a:lnTo>
                <a:cubicBezTo>
                  <a:pt x="84" y="56"/>
                  <a:pt x="115" y="104"/>
                  <a:pt x="134" y="161"/>
                </a:cubicBezTo>
                <a:cubicBezTo>
                  <a:pt x="153" y="218"/>
                  <a:pt x="163" y="278"/>
                  <a:pt x="163" y="339"/>
                </a:cubicBezTo>
                <a:cubicBezTo>
                  <a:pt x="163" y="370"/>
                  <a:pt x="161" y="400"/>
                  <a:pt x="156" y="428"/>
                </a:cubicBezTo>
                <a:cubicBezTo>
                  <a:pt x="152" y="457"/>
                  <a:pt x="147" y="481"/>
                  <a:pt x="141" y="500"/>
                </a:cubicBezTo>
                <a:cubicBezTo>
                  <a:pt x="135" y="520"/>
                  <a:pt x="127" y="540"/>
                  <a:pt x="116" y="560"/>
                </a:cubicBezTo>
                <a:cubicBezTo>
                  <a:pt x="105" y="580"/>
                  <a:pt x="96" y="595"/>
                  <a:pt x="90" y="605"/>
                </a:cubicBezTo>
                <a:cubicBezTo>
                  <a:pt x="84" y="616"/>
                  <a:pt x="74" y="627"/>
                  <a:pt x="62" y="640"/>
                </a:cubicBezTo>
                <a:cubicBezTo>
                  <a:pt x="50" y="652"/>
                  <a:pt x="43" y="660"/>
                  <a:pt x="41" y="662"/>
                </a:cubicBezTo>
                <a:cubicBezTo>
                  <a:pt x="38" y="664"/>
                  <a:pt x="33" y="669"/>
                  <a:pt x="24" y="675"/>
                </a:cubicBezTo>
                <a:cubicBezTo>
                  <a:pt x="23" y="676"/>
                  <a:pt x="22" y="677"/>
                  <a:pt x="21" y="678"/>
                </a:cubicBezTo>
                <a:lnTo>
                  <a:pt x="13" y="678"/>
                </a:lnTo>
                <a:cubicBezTo>
                  <a:pt x="10" y="678"/>
                  <a:pt x="7" y="678"/>
                  <a:pt x="6" y="678"/>
                </a:cubicBezTo>
                <a:cubicBezTo>
                  <a:pt x="4" y="678"/>
                  <a:pt x="3" y="677"/>
                  <a:pt x="2" y="676"/>
                </a:cubicBezTo>
                <a:cubicBezTo>
                  <a:pt x="1" y="674"/>
                  <a:pt x="1" y="672"/>
                  <a:pt x="0" y="670"/>
                </a:cubicBezTo>
                <a:cubicBezTo>
                  <a:pt x="1" y="669"/>
                  <a:pt x="3" y="666"/>
                  <a:pt x="8" y="661"/>
                </a:cubicBezTo>
                <a:cubicBezTo>
                  <a:pt x="79" y="588"/>
                  <a:pt x="114" y="481"/>
                  <a:pt x="114" y="339"/>
                </a:cubicBezTo>
                <a:cubicBezTo>
                  <a:pt x="114" y="198"/>
                  <a:pt x="79" y="91"/>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5" name=""/>
          <p:cNvSpPr/>
          <p:nvPr/>
        </p:nvSpPr>
        <p:spPr>
          <a:xfrm>
            <a:off x="4745880" y="1364400"/>
            <a:ext cx="162360" cy="162360"/>
          </a:xfrm>
          <a:custGeom>
            <a:avLst/>
            <a:gdLst/>
            <a:ahLst/>
            <a:rect l="0" t="0" r="r" b="b"/>
            <a:pathLst>
              <a:path w="451" h="451">
                <a:moveTo>
                  <a:pt x="9" y="213"/>
                </a:moveTo>
                <a:lnTo>
                  <a:pt x="212" y="213"/>
                </a:lnTo>
                <a:lnTo>
                  <a:pt x="212" y="111"/>
                </a:lnTo>
                <a:lnTo>
                  <a:pt x="213" y="9"/>
                </a:lnTo>
                <a:cubicBezTo>
                  <a:pt x="217" y="3"/>
                  <a:pt x="222" y="0"/>
                  <a:pt x="226" y="0"/>
                </a:cubicBezTo>
                <a:cubicBezTo>
                  <a:pt x="232" y="0"/>
                  <a:pt x="236" y="4"/>
                  <a:pt x="239" y="10"/>
                </a:cubicBezTo>
                <a:lnTo>
                  <a:pt x="239" y="213"/>
                </a:lnTo>
                <a:lnTo>
                  <a:pt x="441" y="213"/>
                </a:lnTo>
                <a:cubicBezTo>
                  <a:pt x="448" y="217"/>
                  <a:pt x="451" y="221"/>
                  <a:pt x="451" y="226"/>
                </a:cubicBezTo>
                <a:cubicBezTo>
                  <a:pt x="451" y="232"/>
                  <a:pt x="448" y="236"/>
                  <a:pt x="441" y="240"/>
                </a:cubicBezTo>
                <a:lnTo>
                  <a:pt x="239" y="240"/>
                </a:lnTo>
                <a:lnTo>
                  <a:pt x="239" y="442"/>
                </a:lnTo>
                <a:cubicBezTo>
                  <a:pt x="236" y="448"/>
                  <a:pt x="232" y="451"/>
                  <a:pt x="227" y="451"/>
                </a:cubicBezTo>
                <a:lnTo>
                  <a:pt x="226" y="451"/>
                </a:lnTo>
                <a:lnTo>
                  <a:pt x="224" y="451"/>
                </a:lnTo>
                <a:cubicBezTo>
                  <a:pt x="219" y="451"/>
                  <a:pt x="215" y="448"/>
                  <a:pt x="212" y="442"/>
                </a:cubicBezTo>
                <a:lnTo>
                  <a:pt x="212" y="240"/>
                </a:lnTo>
                <a:lnTo>
                  <a:pt x="9" y="240"/>
                </a:lnTo>
                <a:cubicBezTo>
                  <a:pt x="3" y="237"/>
                  <a:pt x="0" y="232"/>
                  <a:pt x="0" y="226"/>
                </a:cubicBezTo>
                <a:cubicBezTo>
                  <a:pt x="0" y="221"/>
                  <a:pt x="3" y="216"/>
                  <a:pt x="9" y="2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6" name=""/>
          <p:cNvSpPr/>
          <p:nvPr/>
        </p:nvSpPr>
        <p:spPr>
          <a:xfrm>
            <a:off x="4983840" y="1340280"/>
            <a:ext cx="187920" cy="166680"/>
          </a:xfrm>
          <a:custGeom>
            <a:avLst/>
            <a:gdLst/>
            <a:ahLst/>
            <a:rect l="0" t="0" r="r" b="b"/>
            <a:pathLst>
              <a:path w="522" h="463">
                <a:moveTo>
                  <a:pt x="172" y="37"/>
                </a:moveTo>
                <a:cubicBezTo>
                  <a:pt x="172" y="34"/>
                  <a:pt x="159" y="32"/>
                  <a:pt x="133" y="31"/>
                </a:cubicBezTo>
                <a:cubicBezTo>
                  <a:pt x="123" y="31"/>
                  <a:pt x="116" y="30"/>
                  <a:pt x="113" y="30"/>
                </a:cubicBezTo>
                <a:cubicBezTo>
                  <a:pt x="109" y="30"/>
                  <a:pt x="108" y="28"/>
                  <a:pt x="108" y="24"/>
                </a:cubicBezTo>
                <a:cubicBezTo>
                  <a:pt x="108" y="20"/>
                  <a:pt x="109" y="16"/>
                  <a:pt x="111" y="10"/>
                </a:cubicBezTo>
                <a:cubicBezTo>
                  <a:pt x="112" y="5"/>
                  <a:pt x="114" y="2"/>
                  <a:pt x="115" y="0"/>
                </a:cubicBezTo>
                <a:cubicBezTo>
                  <a:pt x="116" y="0"/>
                  <a:pt x="161" y="0"/>
                  <a:pt x="250" y="0"/>
                </a:cubicBezTo>
                <a:cubicBezTo>
                  <a:pt x="325" y="0"/>
                  <a:pt x="367" y="0"/>
                  <a:pt x="376" y="0"/>
                </a:cubicBezTo>
                <a:cubicBezTo>
                  <a:pt x="386" y="0"/>
                  <a:pt x="395" y="2"/>
                  <a:pt x="404" y="4"/>
                </a:cubicBezTo>
                <a:cubicBezTo>
                  <a:pt x="436" y="12"/>
                  <a:pt x="465" y="30"/>
                  <a:pt x="487" y="58"/>
                </a:cubicBezTo>
                <a:cubicBezTo>
                  <a:pt x="510" y="86"/>
                  <a:pt x="521" y="123"/>
                  <a:pt x="522" y="170"/>
                </a:cubicBezTo>
                <a:cubicBezTo>
                  <a:pt x="522" y="241"/>
                  <a:pt x="497" y="305"/>
                  <a:pt x="448" y="360"/>
                </a:cubicBezTo>
                <a:cubicBezTo>
                  <a:pt x="400" y="416"/>
                  <a:pt x="343" y="450"/>
                  <a:pt x="278" y="461"/>
                </a:cubicBezTo>
                <a:lnTo>
                  <a:pt x="268" y="462"/>
                </a:lnTo>
                <a:lnTo>
                  <a:pt x="137" y="463"/>
                </a:lnTo>
                <a:lnTo>
                  <a:pt x="62" y="463"/>
                </a:lnTo>
                <a:lnTo>
                  <a:pt x="26" y="463"/>
                </a:lnTo>
                <a:cubicBezTo>
                  <a:pt x="15" y="463"/>
                  <a:pt x="8" y="462"/>
                  <a:pt x="5" y="461"/>
                </a:cubicBezTo>
                <a:cubicBezTo>
                  <a:pt x="2" y="460"/>
                  <a:pt x="0" y="458"/>
                  <a:pt x="0" y="455"/>
                </a:cubicBezTo>
                <a:cubicBezTo>
                  <a:pt x="0" y="454"/>
                  <a:pt x="0" y="451"/>
                  <a:pt x="2" y="446"/>
                </a:cubicBezTo>
                <a:cubicBezTo>
                  <a:pt x="3" y="438"/>
                  <a:pt x="5" y="434"/>
                  <a:pt x="7" y="434"/>
                </a:cubicBezTo>
                <a:cubicBezTo>
                  <a:pt x="9" y="433"/>
                  <a:pt x="14" y="432"/>
                  <a:pt x="23" y="431"/>
                </a:cubicBezTo>
                <a:cubicBezTo>
                  <a:pt x="35" y="431"/>
                  <a:pt x="48" y="431"/>
                  <a:pt x="63" y="429"/>
                </a:cubicBezTo>
                <a:cubicBezTo>
                  <a:pt x="70" y="428"/>
                  <a:pt x="74" y="425"/>
                  <a:pt x="76" y="421"/>
                </a:cubicBezTo>
                <a:cubicBezTo>
                  <a:pt x="77" y="420"/>
                  <a:pt x="94" y="357"/>
                  <a:pt x="125" y="233"/>
                </a:cubicBezTo>
                <a:cubicBezTo>
                  <a:pt x="156" y="109"/>
                  <a:pt x="172" y="44"/>
                  <a:pt x="172" y="37"/>
                </a:cubicBezTo>
                <a:moveTo>
                  <a:pt x="453" y="144"/>
                </a:moveTo>
                <a:cubicBezTo>
                  <a:pt x="453" y="127"/>
                  <a:pt x="450" y="112"/>
                  <a:pt x="446" y="98"/>
                </a:cubicBezTo>
                <a:cubicBezTo>
                  <a:pt x="441" y="85"/>
                  <a:pt x="435" y="74"/>
                  <a:pt x="428" y="67"/>
                </a:cubicBezTo>
                <a:cubicBezTo>
                  <a:pt x="421" y="59"/>
                  <a:pt x="413" y="52"/>
                  <a:pt x="403" y="47"/>
                </a:cubicBezTo>
                <a:cubicBezTo>
                  <a:pt x="393" y="41"/>
                  <a:pt x="384" y="38"/>
                  <a:pt x="376" y="36"/>
                </a:cubicBezTo>
                <a:cubicBezTo>
                  <a:pt x="369" y="34"/>
                  <a:pt x="361" y="33"/>
                  <a:pt x="353" y="31"/>
                </a:cubicBezTo>
                <a:cubicBezTo>
                  <a:pt x="352" y="31"/>
                  <a:pt x="349" y="31"/>
                  <a:pt x="343" y="31"/>
                </a:cubicBezTo>
                <a:cubicBezTo>
                  <a:pt x="338" y="31"/>
                  <a:pt x="331" y="31"/>
                  <a:pt x="324" y="31"/>
                </a:cubicBezTo>
                <a:cubicBezTo>
                  <a:pt x="316" y="31"/>
                  <a:pt x="309" y="31"/>
                  <a:pt x="301" y="31"/>
                </a:cubicBezTo>
                <a:lnTo>
                  <a:pt x="272" y="31"/>
                </a:lnTo>
                <a:cubicBezTo>
                  <a:pt x="252" y="31"/>
                  <a:pt x="241" y="33"/>
                  <a:pt x="238" y="37"/>
                </a:cubicBezTo>
                <a:cubicBezTo>
                  <a:pt x="238" y="39"/>
                  <a:pt x="221" y="104"/>
                  <a:pt x="189" y="233"/>
                </a:cubicBezTo>
                <a:cubicBezTo>
                  <a:pt x="157" y="361"/>
                  <a:pt x="141" y="426"/>
                  <a:pt x="141" y="427"/>
                </a:cubicBezTo>
                <a:cubicBezTo>
                  <a:pt x="141" y="429"/>
                  <a:pt x="144" y="430"/>
                  <a:pt x="149" y="430"/>
                </a:cubicBezTo>
                <a:cubicBezTo>
                  <a:pt x="153" y="430"/>
                  <a:pt x="171" y="430"/>
                  <a:pt x="201" y="431"/>
                </a:cubicBezTo>
                <a:cubicBezTo>
                  <a:pt x="203" y="431"/>
                  <a:pt x="207" y="431"/>
                  <a:pt x="213" y="431"/>
                </a:cubicBezTo>
                <a:cubicBezTo>
                  <a:pt x="220" y="431"/>
                  <a:pt x="225" y="431"/>
                  <a:pt x="230" y="431"/>
                </a:cubicBezTo>
                <a:cubicBezTo>
                  <a:pt x="287" y="431"/>
                  <a:pt x="333" y="413"/>
                  <a:pt x="370" y="376"/>
                </a:cubicBezTo>
                <a:cubicBezTo>
                  <a:pt x="387" y="360"/>
                  <a:pt x="400" y="341"/>
                  <a:pt x="410" y="319"/>
                </a:cubicBezTo>
                <a:cubicBezTo>
                  <a:pt x="421" y="298"/>
                  <a:pt x="430" y="269"/>
                  <a:pt x="439" y="233"/>
                </a:cubicBezTo>
                <a:cubicBezTo>
                  <a:pt x="448" y="197"/>
                  <a:pt x="453" y="167"/>
                  <a:pt x="453" y="14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7" name=""/>
          <p:cNvSpPr/>
          <p:nvPr/>
        </p:nvSpPr>
        <p:spPr>
          <a:xfrm>
            <a:off x="5190840" y="1425240"/>
            <a:ext cx="147960" cy="118080"/>
          </a:xfrm>
          <a:custGeom>
            <a:avLst/>
            <a:gdLst/>
            <a:ahLst/>
            <a:rect l="0" t="0" r="r" b="b"/>
            <a:pathLst>
              <a:path w="411" h="328">
                <a:moveTo>
                  <a:pt x="121" y="27"/>
                </a:moveTo>
                <a:cubicBezTo>
                  <a:pt x="121" y="24"/>
                  <a:pt x="112" y="23"/>
                  <a:pt x="94" y="22"/>
                </a:cubicBezTo>
                <a:cubicBezTo>
                  <a:pt x="87" y="22"/>
                  <a:pt x="82" y="22"/>
                  <a:pt x="80" y="22"/>
                </a:cubicBezTo>
                <a:cubicBezTo>
                  <a:pt x="77" y="22"/>
                  <a:pt x="76" y="20"/>
                  <a:pt x="76" y="18"/>
                </a:cubicBezTo>
                <a:cubicBezTo>
                  <a:pt x="76" y="17"/>
                  <a:pt x="77" y="15"/>
                  <a:pt x="77" y="11"/>
                </a:cubicBezTo>
                <a:cubicBezTo>
                  <a:pt x="79" y="5"/>
                  <a:pt x="81" y="1"/>
                  <a:pt x="82" y="1"/>
                </a:cubicBezTo>
                <a:cubicBezTo>
                  <a:pt x="83" y="1"/>
                  <a:pt x="84" y="0"/>
                  <a:pt x="87" y="0"/>
                </a:cubicBezTo>
                <a:lnTo>
                  <a:pt x="90" y="0"/>
                </a:lnTo>
                <a:cubicBezTo>
                  <a:pt x="103" y="1"/>
                  <a:pt x="124" y="1"/>
                  <a:pt x="156" y="1"/>
                </a:cubicBezTo>
                <a:cubicBezTo>
                  <a:pt x="166" y="1"/>
                  <a:pt x="177" y="1"/>
                  <a:pt x="186" y="1"/>
                </a:cubicBezTo>
                <a:cubicBezTo>
                  <a:pt x="195" y="1"/>
                  <a:pt x="202" y="1"/>
                  <a:pt x="207" y="1"/>
                </a:cubicBezTo>
                <a:cubicBezTo>
                  <a:pt x="212" y="1"/>
                  <a:pt x="216" y="1"/>
                  <a:pt x="217" y="1"/>
                </a:cubicBezTo>
                <a:cubicBezTo>
                  <a:pt x="222" y="1"/>
                  <a:pt x="225" y="2"/>
                  <a:pt x="225" y="5"/>
                </a:cubicBezTo>
                <a:cubicBezTo>
                  <a:pt x="225" y="6"/>
                  <a:pt x="225" y="9"/>
                  <a:pt x="224" y="11"/>
                </a:cubicBezTo>
                <a:cubicBezTo>
                  <a:pt x="223" y="12"/>
                  <a:pt x="223" y="13"/>
                  <a:pt x="223" y="14"/>
                </a:cubicBezTo>
                <a:cubicBezTo>
                  <a:pt x="223" y="16"/>
                  <a:pt x="223" y="17"/>
                  <a:pt x="223" y="17"/>
                </a:cubicBezTo>
                <a:cubicBezTo>
                  <a:pt x="222" y="18"/>
                  <a:pt x="222" y="18"/>
                  <a:pt x="222" y="19"/>
                </a:cubicBezTo>
                <a:cubicBezTo>
                  <a:pt x="221" y="20"/>
                  <a:pt x="221" y="20"/>
                  <a:pt x="220" y="20"/>
                </a:cubicBezTo>
                <a:cubicBezTo>
                  <a:pt x="220" y="21"/>
                  <a:pt x="219" y="21"/>
                  <a:pt x="218" y="21"/>
                </a:cubicBezTo>
                <a:cubicBezTo>
                  <a:pt x="218" y="22"/>
                  <a:pt x="217" y="22"/>
                  <a:pt x="215" y="22"/>
                </a:cubicBezTo>
                <a:cubicBezTo>
                  <a:pt x="213" y="22"/>
                  <a:pt x="212" y="22"/>
                  <a:pt x="211" y="22"/>
                </a:cubicBezTo>
                <a:cubicBezTo>
                  <a:pt x="209" y="23"/>
                  <a:pt x="207" y="23"/>
                  <a:pt x="204" y="22"/>
                </a:cubicBezTo>
                <a:cubicBezTo>
                  <a:pt x="191" y="23"/>
                  <a:pt x="183" y="23"/>
                  <a:pt x="180" y="24"/>
                </a:cubicBezTo>
                <a:cubicBezTo>
                  <a:pt x="176" y="24"/>
                  <a:pt x="173" y="26"/>
                  <a:pt x="171" y="29"/>
                </a:cubicBezTo>
                <a:lnTo>
                  <a:pt x="131" y="182"/>
                </a:lnTo>
                <a:cubicBezTo>
                  <a:pt x="132" y="182"/>
                  <a:pt x="162" y="159"/>
                  <a:pt x="220" y="112"/>
                </a:cubicBezTo>
                <a:cubicBezTo>
                  <a:pt x="279" y="66"/>
                  <a:pt x="309" y="43"/>
                  <a:pt x="310" y="42"/>
                </a:cubicBezTo>
                <a:cubicBezTo>
                  <a:pt x="315" y="37"/>
                  <a:pt x="317" y="33"/>
                  <a:pt x="317" y="31"/>
                </a:cubicBezTo>
                <a:cubicBezTo>
                  <a:pt x="317" y="26"/>
                  <a:pt x="313" y="23"/>
                  <a:pt x="305" y="22"/>
                </a:cubicBezTo>
                <a:cubicBezTo>
                  <a:pt x="300" y="22"/>
                  <a:pt x="297" y="21"/>
                  <a:pt x="297" y="17"/>
                </a:cubicBezTo>
                <a:cubicBezTo>
                  <a:pt x="297" y="17"/>
                  <a:pt x="298" y="14"/>
                  <a:pt x="299" y="10"/>
                </a:cubicBezTo>
                <a:cubicBezTo>
                  <a:pt x="300" y="7"/>
                  <a:pt x="300" y="4"/>
                  <a:pt x="301" y="3"/>
                </a:cubicBezTo>
                <a:cubicBezTo>
                  <a:pt x="302" y="2"/>
                  <a:pt x="305" y="1"/>
                  <a:pt x="309" y="1"/>
                </a:cubicBezTo>
                <a:cubicBezTo>
                  <a:pt x="310" y="1"/>
                  <a:pt x="316" y="1"/>
                  <a:pt x="326" y="1"/>
                </a:cubicBezTo>
                <a:cubicBezTo>
                  <a:pt x="336" y="2"/>
                  <a:pt x="349" y="2"/>
                  <a:pt x="364" y="2"/>
                </a:cubicBezTo>
                <a:cubicBezTo>
                  <a:pt x="372" y="2"/>
                  <a:pt x="379" y="2"/>
                  <a:pt x="387" y="1"/>
                </a:cubicBezTo>
                <a:cubicBezTo>
                  <a:pt x="395" y="1"/>
                  <a:pt x="400" y="1"/>
                  <a:pt x="401" y="1"/>
                </a:cubicBezTo>
                <a:cubicBezTo>
                  <a:pt x="408" y="1"/>
                  <a:pt x="411" y="2"/>
                  <a:pt x="411" y="6"/>
                </a:cubicBezTo>
                <a:cubicBezTo>
                  <a:pt x="411" y="13"/>
                  <a:pt x="410" y="17"/>
                  <a:pt x="407" y="20"/>
                </a:cubicBezTo>
                <a:cubicBezTo>
                  <a:pt x="406" y="22"/>
                  <a:pt x="403" y="22"/>
                  <a:pt x="398" y="22"/>
                </a:cubicBezTo>
                <a:cubicBezTo>
                  <a:pt x="374" y="24"/>
                  <a:pt x="353" y="32"/>
                  <a:pt x="333" y="47"/>
                </a:cubicBezTo>
                <a:cubicBezTo>
                  <a:pt x="328" y="50"/>
                  <a:pt x="317" y="58"/>
                  <a:pt x="300" y="72"/>
                </a:cubicBezTo>
                <a:cubicBezTo>
                  <a:pt x="282" y="85"/>
                  <a:pt x="266" y="98"/>
                  <a:pt x="252" y="109"/>
                </a:cubicBezTo>
                <a:lnTo>
                  <a:pt x="229" y="128"/>
                </a:lnTo>
                <a:lnTo>
                  <a:pt x="234" y="139"/>
                </a:lnTo>
                <a:cubicBezTo>
                  <a:pt x="236" y="146"/>
                  <a:pt x="241" y="156"/>
                  <a:pt x="247" y="171"/>
                </a:cubicBezTo>
                <a:cubicBezTo>
                  <a:pt x="253" y="185"/>
                  <a:pt x="259" y="199"/>
                  <a:pt x="264" y="211"/>
                </a:cubicBezTo>
                <a:cubicBezTo>
                  <a:pt x="288" y="268"/>
                  <a:pt x="300" y="297"/>
                  <a:pt x="302" y="299"/>
                </a:cubicBezTo>
                <a:cubicBezTo>
                  <a:pt x="303" y="300"/>
                  <a:pt x="303" y="300"/>
                  <a:pt x="304" y="301"/>
                </a:cubicBezTo>
                <a:cubicBezTo>
                  <a:pt x="309" y="304"/>
                  <a:pt x="317" y="306"/>
                  <a:pt x="329" y="306"/>
                </a:cubicBezTo>
                <a:lnTo>
                  <a:pt x="339" y="306"/>
                </a:lnTo>
                <a:cubicBezTo>
                  <a:pt x="341" y="309"/>
                  <a:pt x="342" y="310"/>
                  <a:pt x="342" y="310"/>
                </a:cubicBezTo>
                <a:cubicBezTo>
                  <a:pt x="342" y="311"/>
                  <a:pt x="341" y="314"/>
                  <a:pt x="340" y="319"/>
                </a:cubicBezTo>
                <a:cubicBezTo>
                  <a:pt x="339" y="323"/>
                  <a:pt x="337" y="326"/>
                  <a:pt x="335" y="328"/>
                </a:cubicBezTo>
                <a:lnTo>
                  <a:pt x="330" y="328"/>
                </a:lnTo>
                <a:cubicBezTo>
                  <a:pt x="317" y="327"/>
                  <a:pt x="302" y="327"/>
                  <a:pt x="285" y="327"/>
                </a:cubicBezTo>
                <a:cubicBezTo>
                  <a:pt x="246" y="327"/>
                  <a:pt x="224" y="327"/>
                  <a:pt x="219" y="328"/>
                </a:cubicBezTo>
                <a:lnTo>
                  <a:pt x="214" y="328"/>
                </a:lnTo>
                <a:cubicBezTo>
                  <a:pt x="213" y="326"/>
                  <a:pt x="212" y="325"/>
                  <a:pt x="212" y="324"/>
                </a:cubicBezTo>
                <a:cubicBezTo>
                  <a:pt x="212" y="323"/>
                  <a:pt x="212" y="320"/>
                  <a:pt x="213" y="315"/>
                </a:cubicBezTo>
                <a:cubicBezTo>
                  <a:pt x="214" y="311"/>
                  <a:pt x="215" y="308"/>
                  <a:pt x="215" y="308"/>
                </a:cubicBezTo>
                <a:cubicBezTo>
                  <a:pt x="216" y="307"/>
                  <a:pt x="218" y="306"/>
                  <a:pt x="221" y="306"/>
                </a:cubicBezTo>
                <a:lnTo>
                  <a:pt x="222" y="306"/>
                </a:lnTo>
                <a:cubicBezTo>
                  <a:pt x="238" y="306"/>
                  <a:pt x="246" y="302"/>
                  <a:pt x="246" y="294"/>
                </a:cubicBezTo>
                <a:cubicBezTo>
                  <a:pt x="246" y="293"/>
                  <a:pt x="242" y="282"/>
                  <a:pt x="233" y="261"/>
                </a:cubicBezTo>
                <a:cubicBezTo>
                  <a:pt x="225" y="240"/>
                  <a:pt x="219" y="228"/>
                  <a:pt x="218" y="225"/>
                </a:cubicBezTo>
                <a:lnTo>
                  <a:pt x="190" y="159"/>
                </a:lnTo>
                <a:lnTo>
                  <a:pt x="158" y="184"/>
                </a:lnTo>
                <a:lnTo>
                  <a:pt x="124" y="209"/>
                </a:lnTo>
                <a:lnTo>
                  <a:pt x="113" y="254"/>
                </a:lnTo>
                <a:cubicBezTo>
                  <a:pt x="106" y="283"/>
                  <a:pt x="102" y="299"/>
                  <a:pt x="102" y="300"/>
                </a:cubicBezTo>
                <a:cubicBezTo>
                  <a:pt x="102" y="303"/>
                  <a:pt x="103" y="304"/>
                  <a:pt x="106" y="305"/>
                </a:cubicBezTo>
                <a:cubicBezTo>
                  <a:pt x="108" y="305"/>
                  <a:pt x="116" y="306"/>
                  <a:pt x="130" y="306"/>
                </a:cubicBezTo>
                <a:lnTo>
                  <a:pt x="146" y="306"/>
                </a:lnTo>
                <a:cubicBezTo>
                  <a:pt x="148" y="309"/>
                  <a:pt x="148" y="311"/>
                  <a:pt x="148" y="311"/>
                </a:cubicBezTo>
                <a:cubicBezTo>
                  <a:pt x="148" y="316"/>
                  <a:pt x="147" y="321"/>
                  <a:pt x="145" y="326"/>
                </a:cubicBezTo>
                <a:cubicBezTo>
                  <a:pt x="144" y="327"/>
                  <a:pt x="141" y="328"/>
                  <a:pt x="137" y="328"/>
                </a:cubicBezTo>
                <a:cubicBezTo>
                  <a:pt x="137" y="328"/>
                  <a:pt x="130" y="328"/>
                  <a:pt x="119" y="328"/>
                </a:cubicBezTo>
                <a:cubicBezTo>
                  <a:pt x="108" y="327"/>
                  <a:pt x="92" y="327"/>
                  <a:pt x="71" y="327"/>
                </a:cubicBezTo>
                <a:cubicBezTo>
                  <a:pt x="51" y="327"/>
                  <a:pt x="36" y="327"/>
                  <a:pt x="25" y="327"/>
                </a:cubicBezTo>
                <a:cubicBezTo>
                  <a:pt x="15" y="327"/>
                  <a:pt x="9" y="327"/>
                  <a:pt x="8" y="328"/>
                </a:cubicBezTo>
                <a:cubicBezTo>
                  <a:pt x="3" y="328"/>
                  <a:pt x="0" y="326"/>
                  <a:pt x="0" y="323"/>
                </a:cubicBezTo>
                <a:cubicBezTo>
                  <a:pt x="0" y="322"/>
                  <a:pt x="0" y="320"/>
                  <a:pt x="1" y="316"/>
                </a:cubicBezTo>
                <a:cubicBezTo>
                  <a:pt x="2" y="311"/>
                  <a:pt x="4" y="308"/>
                  <a:pt x="5" y="308"/>
                </a:cubicBezTo>
                <a:cubicBezTo>
                  <a:pt x="6" y="307"/>
                  <a:pt x="10" y="306"/>
                  <a:pt x="16" y="306"/>
                </a:cubicBezTo>
                <a:cubicBezTo>
                  <a:pt x="25" y="306"/>
                  <a:pt x="34" y="306"/>
                  <a:pt x="45" y="305"/>
                </a:cubicBezTo>
                <a:cubicBezTo>
                  <a:pt x="49" y="304"/>
                  <a:pt x="52" y="302"/>
                  <a:pt x="54" y="299"/>
                </a:cubicBezTo>
                <a:cubicBezTo>
                  <a:pt x="55" y="298"/>
                  <a:pt x="66" y="253"/>
                  <a:pt x="88" y="166"/>
                </a:cubicBezTo>
                <a:cubicBezTo>
                  <a:pt x="110" y="78"/>
                  <a:pt x="121" y="31"/>
                  <a:pt x="121" y="2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8" name=""/>
          <p:cNvSpPr/>
          <p:nvPr/>
        </p:nvSpPr>
        <p:spPr>
          <a:xfrm>
            <a:off x="5343840" y="1425240"/>
            <a:ext cx="106560" cy="118440"/>
          </a:xfrm>
          <a:custGeom>
            <a:avLst/>
            <a:gdLst/>
            <a:ahLst/>
            <a:rect l="0" t="0" r="r" b="b"/>
            <a:pathLst>
              <a:path w="296" h="329">
                <a:moveTo>
                  <a:pt x="95" y="22"/>
                </a:moveTo>
                <a:cubicBezTo>
                  <a:pt x="84" y="22"/>
                  <a:pt x="79" y="22"/>
                  <a:pt x="78" y="20"/>
                </a:cubicBezTo>
                <a:cubicBezTo>
                  <a:pt x="78" y="20"/>
                  <a:pt x="77" y="19"/>
                  <a:pt x="77" y="17"/>
                </a:cubicBezTo>
                <a:cubicBezTo>
                  <a:pt x="77" y="9"/>
                  <a:pt x="79" y="4"/>
                  <a:pt x="83" y="1"/>
                </a:cubicBezTo>
                <a:cubicBezTo>
                  <a:pt x="83" y="1"/>
                  <a:pt x="86" y="0"/>
                  <a:pt x="90" y="0"/>
                </a:cubicBezTo>
                <a:cubicBezTo>
                  <a:pt x="107" y="1"/>
                  <a:pt x="127" y="2"/>
                  <a:pt x="151" y="2"/>
                </a:cubicBezTo>
                <a:cubicBezTo>
                  <a:pt x="196" y="2"/>
                  <a:pt x="221" y="1"/>
                  <a:pt x="228" y="0"/>
                </a:cubicBezTo>
                <a:lnTo>
                  <a:pt x="234" y="0"/>
                </a:lnTo>
                <a:cubicBezTo>
                  <a:pt x="236" y="2"/>
                  <a:pt x="237" y="4"/>
                  <a:pt x="237" y="5"/>
                </a:cubicBezTo>
                <a:cubicBezTo>
                  <a:pt x="237" y="6"/>
                  <a:pt x="236" y="9"/>
                  <a:pt x="236" y="13"/>
                </a:cubicBezTo>
                <a:cubicBezTo>
                  <a:pt x="234" y="18"/>
                  <a:pt x="233" y="21"/>
                  <a:pt x="231" y="22"/>
                </a:cubicBezTo>
                <a:lnTo>
                  <a:pt x="213" y="22"/>
                </a:lnTo>
                <a:cubicBezTo>
                  <a:pt x="191" y="23"/>
                  <a:pt x="178" y="24"/>
                  <a:pt x="175" y="27"/>
                </a:cubicBezTo>
                <a:cubicBezTo>
                  <a:pt x="172" y="28"/>
                  <a:pt x="170" y="32"/>
                  <a:pt x="168" y="40"/>
                </a:cubicBezTo>
                <a:cubicBezTo>
                  <a:pt x="166" y="48"/>
                  <a:pt x="155" y="90"/>
                  <a:pt x="136" y="167"/>
                </a:cubicBezTo>
                <a:cubicBezTo>
                  <a:pt x="131" y="188"/>
                  <a:pt x="125" y="210"/>
                  <a:pt x="120" y="233"/>
                </a:cubicBezTo>
                <a:cubicBezTo>
                  <a:pt x="114" y="257"/>
                  <a:pt x="109" y="274"/>
                  <a:pt x="107" y="286"/>
                </a:cubicBezTo>
                <a:lnTo>
                  <a:pt x="102" y="303"/>
                </a:lnTo>
                <a:cubicBezTo>
                  <a:pt x="102" y="305"/>
                  <a:pt x="104" y="305"/>
                  <a:pt x="107" y="305"/>
                </a:cubicBezTo>
                <a:cubicBezTo>
                  <a:pt x="109" y="305"/>
                  <a:pt x="119" y="305"/>
                  <a:pt x="135" y="306"/>
                </a:cubicBezTo>
                <a:lnTo>
                  <a:pt x="143" y="306"/>
                </a:lnTo>
                <a:cubicBezTo>
                  <a:pt x="153" y="306"/>
                  <a:pt x="161" y="306"/>
                  <a:pt x="167" y="306"/>
                </a:cubicBezTo>
                <a:cubicBezTo>
                  <a:pt x="173" y="305"/>
                  <a:pt x="181" y="304"/>
                  <a:pt x="191" y="302"/>
                </a:cubicBezTo>
                <a:cubicBezTo>
                  <a:pt x="200" y="300"/>
                  <a:pt x="208" y="297"/>
                  <a:pt x="215" y="294"/>
                </a:cubicBezTo>
                <a:cubicBezTo>
                  <a:pt x="221" y="290"/>
                  <a:pt x="228" y="284"/>
                  <a:pt x="236" y="277"/>
                </a:cubicBezTo>
                <a:cubicBezTo>
                  <a:pt x="243" y="270"/>
                  <a:pt x="250" y="262"/>
                  <a:pt x="256" y="251"/>
                </a:cubicBezTo>
                <a:cubicBezTo>
                  <a:pt x="261" y="242"/>
                  <a:pt x="266" y="231"/>
                  <a:pt x="270" y="219"/>
                </a:cubicBezTo>
                <a:cubicBezTo>
                  <a:pt x="275" y="207"/>
                  <a:pt x="277" y="201"/>
                  <a:pt x="278" y="199"/>
                </a:cubicBezTo>
                <a:cubicBezTo>
                  <a:pt x="280" y="198"/>
                  <a:pt x="283" y="198"/>
                  <a:pt x="286" y="198"/>
                </a:cubicBezTo>
                <a:lnTo>
                  <a:pt x="293" y="198"/>
                </a:lnTo>
                <a:cubicBezTo>
                  <a:pt x="295" y="200"/>
                  <a:pt x="296" y="202"/>
                  <a:pt x="296" y="203"/>
                </a:cubicBezTo>
                <a:cubicBezTo>
                  <a:pt x="296" y="203"/>
                  <a:pt x="292" y="213"/>
                  <a:pt x="286" y="231"/>
                </a:cubicBezTo>
                <a:cubicBezTo>
                  <a:pt x="280" y="249"/>
                  <a:pt x="273" y="268"/>
                  <a:pt x="265" y="288"/>
                </a:cubicBezTo>
                <a:cubicBezTo>
                  <a:pt x="257" y="308"/>
                  <a:pt x="253" y="320"/>
                  <a:pt x="252" y="324"/>
                </a:cubicBezTo>
                <a:cubicBezTo>
                  <a:pt x="252" y="325"/>
                  <a:pt x="251" y="326"/>
                  <a:pt x="251" y="327"/>
                </a:cubicBezTo>
                <a:cubicBezTo>
                  <a:pt x="250" y="327"/>
                  <a:pt x="247" y="327"/>
                  <a:pt x="243" y="328"/>
                </a:cubicBezTo>
                <a:cubicBezTo>
                  <a:pt x="238" y="329"/>
                  <a:pt x="232" y="329"/>
                  <a:pt x="222" y="329"/>
                </a:cubicBezTo>
                <a:cubicBezTo>
                  <a:pt x="219" y="329"/>
                  <a:pt x="207" y="329"/>
                  <a:pt x="186" y="329"/>
                </a:cubicBezTo>
                <a:cubicBezTo>
                  <a:pt x="165" y="329"/>
                  <a:pt x="146" y="328"/>
                  <a:pt x="127" y="328"/>
                </a:cubicBezTo>
                <a:lnTo>
                  <a:pt x="42" y="328"/>
                </a:lnTo>
                <a:cubicBezTo>
                  <a:pt x="15" y="328"/>
                  <a:pt x="0" y="327"/>
                  <a:pt x="0" y="323"/>
                </a:cubicBezTo>
                <a:cubicBezTo>
                  <a:pt x="0" y="321"/>
                  <a:pt x="1" y="319"/>
                  <a:pt x="1" y="317"/>
                </a:cubicBezTo>
                <a:cubicBezTo>
                  <a:pt x="3" y="311"/>
                  <a:pt x="6" y="307"/>
                  <a:pt x="7" y="307"/>
                </a:cubicBezTo>
                <a:cubicBezTo>
                  <a:pt x="8" y="306"/>
                  <a:pt x="11" y="306"/>
                  <a:pt x="14" y="306"/>
                </a:cubicBezTo>
                <a:lnTo>
                  <a:pt x="17" y="306"/>
                </a:lnTo>
                <a:cubicBezTo>
                  <a:pt x="26" y="306"/>
                  <a:pt x="35" y="306"/>
                  <a:pt x="46" y="305"/>
                </a:cubicBezTo>
                <a:cubicBezTo>
                  <a:pt x="50" y="304"/>
                  <a:pt x="53" y="302"/>
                  <a:pt x="55" y="299"/>
                </a:cubicBezTo>
                <a:cubicBezTo>
                  <a:pt x="56" y="298"/>
                  <a:pt x="67" y="253"/>
                  <a:pt x="89" y="166"/>
                </a:cubicBezTo>
                <a:cubicBezTo>
                  <a:pt x="111" y="78"/>
                  <a:pt x="122" y="31"/>
                  <a:pt x="122" y="27"/>
                </a:cubicBezTo>
                <a:cubicBezTo>
                  <a:pt x="122" y="24"/>
                  <a:pt x="113" y="23"/>
                  <a:pt x="95"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49" name=""/>
          <p:cNvSpPr/>
          <p:nvPr/>
        </p:nvSpPr>
        <p:spPr>
          <a:xfrm>
            <a:off x="5490720" y="1323720"/>
            <a:ext cx="58680" cy="244080"/>
          </a:xfrm>
          <a:custGeom>
            <a:avLst/>
            <a:gdLst/>
            <a:ahLst/>
            <a:rect l="0" t="0" r="r" b="b"/>
            <a:pathLst>
              <a:path w="163" h="678">
                <a:moveTo>
                  <a:pt x="0" y="339"/>
                </a:moveTo>
                <a:cubicBezTo>
                  <a:pt x="0" y="308"/>
                  <a:pt x="3" y="279"/>
                  <a:pt x="7" y="251"/>
                </a:cubicBezTo>
                <a:cubicBezTo>
                  <a:pt x="12" y="223"/>
                  <a:pt x="17" y="199"/>
                  <a:pt x="23" y="178"/>
                </a:cubicBezTo>
                <a:cubicBezTo>
                  <a:pt x="29" y="158"/>
                  <a:pt x="37" y="138"/>
                  <a:pt x="48" y="119"/>
                </a:cubicBezTo>
                <a:cubicBezTo>
                  <a:pt x="59" y="100"/>
                  <a:pt x="67" y="84"/>
                  <a:pt x="73" y="74"/>
                </a:cubicBezTo>
                <a:cubicBezTo>
                  <a:pt x="80" y="63"/>
                  <a:pt x="89" y="51"/>
                  <a:pt x="102" y="37"/>
                </a:cubicBezTo>
                <a:cubicBezTo>
                  <a:pt x="114" y="25"/>
                  <a:pt x="122" y="17"/>
                  <a:pt x="125" y="14"/>
                </a:cubicBezTo>
                <a:cubicBezTo>
                  <a:pt x="127" y="12"/>
                  <a:pt x="133" y="7"/>
                  <a:pt x="142" y="0"/>
                </a:cubicBezTo>
                <a:lnTo>
                  <a:pt x="151" y="0"/>
                </a:lnTo>
                <a:lnTo>
                  <a:pt x="154" y="0"/>
                </a:lnTo>
                <a:cubicBezTo>
                  <a:pt x="160" y="0"/>
                  <a:pt x="163" y="2"/>
                  <a:pt x="163" y="6"/>
                </a:cubicBezTo>
                <a:cubicBezTo>
                  <a:pt x="163" y="8"/>
                  <a:pt x="159" y="12"/>
                  <a:pt x="152" y="21"/>
                </a:cubicBezTo>
                <a:cubicBezTo>
                  <a:pt x="144" y="29"/>
                  <a:pt x="135" y="42"/>
                  <a:pt x="123" y="57"/>
                </a:cubicBezTo>
                <a:cubicBezTo>
                  <a:pt x="112" y="73"/>
                  <a:pt x="101" y="93"/>
                  <a:pt x="90" y="116"/>
                </a:cubicBezTo>
                <a:cubicBezTo>
                  <a:pt x="78" y="139"/>
                  <a:pt x="69" y="170"/>
                  <a:pt x="61" y="209"/>
                </a:cubicBezTo>
                <a:cubicBezTo>
                  <a:pt x="54" y="248"/>
                  <a:pt x="50" y="292"/>
                  <a:pt x="50" y="339"/>
                </a:cubicBezTo>
                <a:cubicBezTo>
                  <a:pt x="50" y="387"/>
                  <a:pt x="54" y="431"/>
                  <a:pt x="61" y="469"/>
                </a:cubicBezTo>
                <a:cubicBezTo>
                  <a:pt x="69" y="508"/>
                  <a:pt x="78" y="540"/>
                  <a:pt x="89" y="563"/>
                </a:cubicBezTo>
                <a:cubicBezTo>
                  <a:pt x="100" y="587"/>
                  <a:pt x="111" y="607"/>
                  <a:pt x="122" y="622"/>
                </a:cubicBezTo>
                <a:cubicBezTo>
                  <a:pt x="134" y="636"/>
                  <a:pt x="144" y="648"/>
                  <a:pt x="152" y="657"/>
                </a:cubicBezTo>
                <a:cubicBezTo>
                  <a:pt x="159" y="666"/>
                  <a:pt x="163" y="671"/>
                  <a:pt x="163" y="672"/>
                </a:cubicBezTo>
                <a:cubicBezTo>
                  <a:pt x="163" y="676"/>
                  <a:pt x="160" y="678"/>
                  <a:pt x="153" y="678"/>
                </a:cubicBezTo>
                <a:lnTo>
                  <a:pt x="151" y="678"/>
                </a:lnTo>
                <a:lnTo>
                  <a:pt x="142" y="678"/>
                </a:lnTo>
                <a:lnTo>
                  <a:pt x="122" y="662"/>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0" name=""/>
          <p:cNvSpPr/>
          <p:nvPr/>
        </p:nvSpPr>
        <p:spPr>
          <a:xfrm>
            <a:off x="5570640" y="1398960"/>
            <a:ext cx="104400" cy="155160"/>
          </a:xfrm>
          <a:custGeom>
            <a:avLst/>
            <a:gdLst/>
            <a:ahLst/>
            <a:rect l="0" t="0" r="r" b="b"/>
            <a:pathLst>
              <a:path w="290" h="431">
                <a:moveTo>
                  <a:pt x="0" y="192"/>
                </a:moveTo>
                <a:cubicBezTo>
                  <a:pt x="0" y="147"/>
                  <a:pt x="17" y="104"/>
                  <a:pt x="52" y="63"/>
                </a:cubicBezTo>
                <a:cubicBezTo>
                  <a:pt x="86" y="21"/>
                  <a:pt x="125" y="1"/>
                  <a:pt x="167" y="0"/>
                </a:cubicBezTo>
                <a:cubicBezTo>
                  <a:pt x="194" y="0"/>
                  <a:pt x="215" y="12"/>
                  <a:pt x="231" y="35"/>
                </a:cubicBezTo>
                <a:cubicBezTo>
                  <a:pt x="231" y="35"/>
                  <a:pt x="232" y="34"/>
                  <a:pt x="234" y="31"/>
                </a:cubicBezTo>
                <a:cubicBezTo>
                  <a:pt x="236" y="29"/>
                  <a:pt x="238" y="27"/>
                  <a:pt x="241" y="24"/>
                </a:cubicBezTo>
                <a:cubicBezTo>
                  <a:pt x="245" y="21"/>
                  <a:pt x="248" y="19"/>
                  <a:pt x="252" y="16"/>
                </a:cubicBezTo>
                <a:cubicBezTo>
                  <a:pt x="268" y="5"/>
                  <a:pt x="278" y="0"/>
                  <a:pt x="283" y="0"/>
                </a:cubicBezTo>
                <a:cubicBezTo>
                  <a:pt x="285" y="0"/>
                  <a:pt x="287" y="0"/>
                  <a:pt x="288" y="2"/>
                </a:cubicBezTo>
                <a:cubicBezTo>
                  <a:pt x="289" y="3"/>
                  <a:pt x="290" y="4"/>
                  <a:pt x="290" y="5"/>
                </a:cubicBezTo>
                <a:cubicBezTo>
                  <a:pt x="290" y="9"/>
                  <a:pt x="275" y="73"/>
                  <a:pt x="243" y="198"/>
                </a:cubicBezTo>
                <a:cubicBezTo>
                  <a:pt x="210" y="327"/>
                  <a:pt x="194" y="392"/>
                  <a:pt x="194" y="394"/>
                </a:cubicBezTo>
                <a:cubicBezTo>
                  <a:pt x="194" y="397"/>
                  <a:pt x="205" y="399"/>
                  <a:pt x="226" y="400"/>
                </a:cubicBezTo>
                <a:lnTo>
                  <a:pt x="243" y="400"/>
                </a:lnTo>
                <a:cubicBezTo>
                  <a:pt x="245" y="403"/>
                  <a:pt x="247" y="405"/>
                  <a:pt x="247" y="406"/>
                </a:cubicBezTo>
                <a:cubicBezTo>
                  <a:pt x="247" y="406"/>
                  <a:pt x="246" y="410"/>
                  <a:pt x="245" y="418"/>
                </a:cubicBezTo>
                <a:cubicBezTo>
                  <a:pt x="243" y="424"/>
                  <a:pt x="241" y="428"/>
                  <a:pt x="238" y="431"/>
                </a:cubicBezTo>
                <a:lnTo>
                  <a:pt x="229" y="431"/>
                </a:lnTo>
                <a:cubicBezTo>
                  <a:pt x="214" y="430"/>
                  <a:pt x="190" y="430"/>
                  <a:pt x="155" y="430"/>
                </a:cubicBezTo>
                <a:cubicBezTo>
                  <a:pt x="143" y="430"/>
                  <a:pt x="131" y="430"/>
                  <a:pt x="121" y="430"/>
                </a:cubicBezTo>
                <a:cubicBezTo>
                  <a:pt x="110" y="430"/>
                  <a:pt x="102" y="430"/>
                  <a:pt x="96" y="430"/>
                </a:cubicBezTo>
                <a:cubicBezTo>
                  <a:pt x="89" y="430"/>
                  <a:pt x="86" y="430"/>
                  <a:pt x="84" y="430"/>
                </a:cubicBezTo>
                <a:cubicBezTo>
                  <a:pt x="78" y="430"/>
                  <a:pt x="75" y="428"/>
                  <a:pt x="75" y="425"/>
                </a:cubicBezTo>
                <a:cubicBezTo>
                  <a:pt x="75" y="423"/>
                  <a:pt x="75" y="420"/>
                  <a:pt x="76" y="415"/>
                </a:cubicBezTo>
                <a:cubicBezTo>
                  <a:pt x="78" y="407"/>
                  <a:pt x="79" y="403"/>
                  <a:pt x="81" y="402"/>
                </a:cubicBezTo>
                <a:cubicBezTo>
                  <a:pt x="82" y="400"/>
                  <a:pt x="87" y="400"/>
                  <a:pt x="94" y="400"/>
                </a:cubicBezTo>
                <a:cubicBezTo>
                  <a:pt x="116" y="400"/>
                  <a:pt x="129" y="398"/>
                  <a:pt x="134" y="395"/>
                </a:cubicBezTo>
                <a:cubicBezTo>
                  <a:pt x="137" y="393"/>
                  <a:pt x="143" y="373"/>
                  <a:pt x="152" y="335"/>
                </a:cubicBezTo>
                <a:cubicBezTo>
                  <a:pt x="162" y="298"/>
                  <a:pt x="166" y="279"/>
                  <a:pt x="167" y="278"/>
                </a:cubicBezTo>
                <a:cubicBezTo>
                  <a:pt x="167" y="278"/>
                  <a:pt x="165" y="278"/>
                  <a:pt x="162" y="280"/>
                </a:cubicBezTo>
                <a:cubicBezTo>
                  <a:pt x="140" y="298"/>
                  <a:pt x="118" y="306"/>
                  <a:pt x="94" y="306"/>
                </a:cubicBezTo>
                <a:cubicBezTo>
                  <a:pt x="69" y="306"/>
                  <a:pt x="48" y="297"/>
                  <a:pt x="29" y="279"/>
                </a:cubicBezTo>
                <a:cubicBezTo>
                  <a:pt x="10" y="261"/>
                  <a:pt x="0" y="233"/>
                  <a:pt x="0" y="192"/>
                </a:cubicBezTo>
                <a:moveTo>
                  <a:pt x="216" y="78"/>
                </a:moveTo>
                <a:cubicBezTo>
                  <a:pt x="206" y="42"/>
                  <a:pt x="189" y="25"/>
                  <a:pt x="165" y="25"/>
                </a:cubicBezTo>
                <a:cubicBezTo>
                  <a:pt x="150" y="25"/>
                  <a:pt x="134" y="32"/>
                  <a:pt x="120" y="46"/>
                </a:cubicBezTo>
                <a:cubicBezTo>
                  <a:pt x="106" y="60"/>
                  <a:pt x="94" y="78"/>
                  <a:pt x="86" y="100"/>
                </a:cubicBezTo>
                <a:cubicBezTo>
                  <a:pt x="73" y="136"/>
                  <a:pt x="64" y="173"/>
                  <a:pt x="58" y="212"/>
                </a:cubicBezTo>
                <a:cubicBezTo>
                  <a:pt x="58" y="214"/>
                  <a:pt x="58" y="216"/>
                  <a:pt x="58" y="220"/>
                </a:cubicBezTo>
                <a:cubicBezTo>
                  <a:pt x="58" y="223"/>
                  <a:pt x="58" y="226"/>
                  <a:pt x="58" y="228"/>
                </a:cubicBezTo>
                <a:cubicBezTo>
                  <a:pt x="58" y="248"/>
                  <a:pt x="62" y="262"/>
                  <a:pt x="70" y="270"/>
                </a:cubicBezTo>
                <a:cubicBezTo>
                  <a:pt x="78" y="278"/>
                  <a:pt x="88" y="282"/>
                  <a:pt x="99" y="282"/>
                </a:cubicBezTo>
                <a:cubicBezTo>
                  <a:pt x="123" y="282"/>
                  <a:pt x="148" y="266"/>
                  <a:pt x="174" y="233"/>
                </a:cubicBezTo>
                <a:lnTo>
                  <a:pt x="180" y="226"/>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1" name=""/>
          <p:cNvSpPr/>
          <p:nvPr/>
        </p:nvSpPr>
        <p:spPr>
          <a:xfrm>
            <a:off x="5697720" y="1323720"/>
            <a:ext cx="58320" cy="244080"/>
          </a:xfrm>
          <a:custGeom>
            <a:avLst/>
            <a:gdLst/>
            <a:ahLst/>
            <a:rect l="0" t="0" r="r" b="b"/>
            <a:pathLst>
              <a:path w="162" h="678">
                <a:moveTo>
                  <a:pt x="0" y="339"/>
                </a:moveTo>
                <a:cubicBezTo>
                  <a:pt x="0" y="308"/>
                  <a:pt x="2" y="279"/>
                  <a:pt x="7" y="251"/>
                </a:cubicBezTo>
                <a:cubicBezTo>
                  <a:pt x="11" y="223"/>
                  <a:pt x="16" y="199"/>
                  <a:pt x="22" y="178"/>
                </a:cubicBezTo>
                <a:cubicBezTo>
                  <a:pt x="28" y="158"/>
                  <a:pt x="37" y="138"/>
                  <a:pt x="48" y="119"/>
                </a:cubicBezTo>
                <a:cubicBezTo>
                  <a:pt x="59" y="100"/>
                  <a:pt x="67" y="84"/>
                  <a:pt x="74" y="74"/>
                </a:cubicBezTo>
                <a:cubicBezTo>
                  <a:pt x="80" y="63"/>
                  <a:pt x="90" y="51"/>
                  <a:pt x="102" y="37"/>
                </a:cubicBezTo>
                <a:cubicBezTo>
                  <a:pt x="115" y="25"/>
                  <a:pt x="122" y="17"/>
                  <a:pt x="125" y="14"/>
                </a:cubicBezTo>
                <a:cubicBezTo>
                  <a:pt x="127" y="12"/>
                  <a:pt x="132" y="7"/>
                  <a:pt x="141" y="0"/>
                </a:cubicBezTo>
                <a:lnTo>
                  <a:pt x="150" y="0"/>
                </a:lnTo>
                <a:lnTo>
                  <a:pt x="153" y="0"/>
                </a:lnTo>
                <a:cubicBezTo>
                  <a:pt x="159" y="0"/>
                  <a:pt x="162" y="2"/>
                  <a:pt x="162" y="6"/>
                </a:cubicBezTo>
                <a:cubicBezTo>
                  <a:pt x="162" y="8"/>
                  <a:pt x="159" y="12"/>
                  <a:pt x="151" y="21"/>
                </a:cubicBezTo>
                <a:cubicBezTo>
                  <a:pt x="143" y="29"/>
                  <a:pt x="134" y="42"/>
                  <a:pt x="123" y="57"/>
                </a:cubicBezTo>
                <a:cubicBezTo>
                  <a:pt x="112" y="73"/>
                  <a:pt x="101" y="93"/>
                  <a:pt x="90" y="116"/>
                </a:cubicBezTo>
                <a:cubicBezTo>
                  <a:pt x="79" y="139"/>
                  <a:pt x="69" y="170"/>
                  <a:pt x="62" y="209"/>
                </a:cubicBezTo>
                <a:cubicBezTo>
                  <a:pt x="54" y="248"/>
                  <a:pt x="50" y="292"/>
                  <a:pt x="50" y="339"/>
                </a:cubicBezTo>
                <a:cubicBezTo>
                  <a:pt x="50" y="387"/>
                  <a:pt x="54" y="431"/>
                  <a:pt x="62" y="469"/>
                </a:cubicBezTo>
                <a:cubicBezTo>
                  <a:pt x="69" y="508"/>
                  <a:pt x="79" y="540"/>
                  <a:pt x="89" y="563"/>
                </a:cubicBezTo>
                <a:cubicBezTo>
                  <a:pt x="100" y="587"/>
                  <a:pt x="111" y="607"/>
                  <a:pt x="123" y="622"/>
                </a:cubicBezTo>
                <a:cubicBezTo>
                  <a:pt x="134" y="636"/>
                  <a:pt x="143" y="648"/>
                  <a:pt x="151" y="657"/>
                </a:cubicBezTo>
                <a:cubicBezTo>
                  <a:pt x="159" y="666"/>
                  <a:pt x="162" y="671"/>
                  <a:pt x="162" y="672"/>
                </a:cubicBezTo>
                <a:cubicBezTo>
                  <a:pt x="162" y="676"/>
                  <a:pt x="159" y="678"/>
                  <a:pt x="152" y="678"/>
                </a:cubicBezTo>
                <a:lnTo>
                  <a:pt x="150" y="678"/>
                </a:lnTo>
                <a:lnTo>
                  <a:pt x="141" y="678"/>
                </a:lnTo>
                <a:lnTo>
                  <a:pt x="123" y="662"/>
                </a:lnTo>
                <a:cubicBezTo>
                  <a:pt x="80" y="623"/>
                  <a:pt x="49"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2" name=""/>
          <p:cNvSpPr/>
          <p:nvPr/>
        </p:nvSpPr>
        <p:spPr>
          <a:xfrm>
            <a:off x="5774760" y="139824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4" y="260"/>
                </a:lnTo>
                <a:lnTo>
                  <a:pt x="151" y="157"/>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1"/>
                </a:lnTo>
                <a:cubicBezTo>
                  <a:pt x="191" y="90"/>
                  <a:pt x="200" y="100"/>
                  <a:pt x="200" y="100"/>
                </a:cubicBezTo>
                <a:cubicBezTo>
                  <a:pt x="202" y="100"/>
                  <a:pt x="210" y="90"/>
                  <a:pt x="226" y="70"/>
                </a:cubicBezTo>
                <a:lnTo>
                  <a:pt x="249" y="42"/>
                </a:lnTo>
                <a:lnTo>
                  <a:pt x="224" y="42"/>
                </a:lnTo>
                <a:lnTo>
                  <a:pt x="224" y="0"/>
                </a:lnTo>
                <a:lnTo>
                  <a:pt x="230" y="0"/>
                </a:lnTo>
                <a:cubicBezTo>
                  <a:pt x="237" y="2"/>
                  <a:pt x="261" y="2"/>
                  <a:pt x="302" y="2"/>
                </a:cubicBezTo>
                <a:cubicBezTo>
                  <a:pt x="338" y="2"/>
                  <a:pt x="359" y="2"/>
                  <a:pt x="365" y="0"/>
                </a:cubicBezTo>
                <a:lnTo>
                  <a:pt x="369" y="0"/>
                </a:lnTo>
                <a:lnTo>
                  <a:pt x="369" y="42"/>
                </a:lnTo>
                <a:lnTo>
                  <a:pt x="305" y="42"/>
                </a:lnTo>
                <a:lnTo>
                  <a:pt x="226" y="134"/>
                </a:lnTo>
                <a:lnTo>
                  <a:pt x="327" y="259"/>
                </a:lnTo>
                <a:lnTo>
                  <a:pt x="355" y="260"/>
                </a:lnTo>
                <a:lnTo>
                  <a:pt x="383" y="260"/>
                </a:lnTo>
                <a:lnTo>
                  <a:pt x="383" y="302"/>
                </a:lnTo>
                <a:lnTo>
                  <a:pt x="377"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8" y="204"/>
                  <a:pt x="179" y="192"/>
                  <a:pt x="178" y="191"/>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3" name=""/>
          <p:cNvSpPr/>
          <p:nvPr/>
        </p:nvSpPr>
        <p:spPr>
          <a:xfrm>
            <a:off x="5939640" y="1428480"/>
            <a:ext cx="59760" cy="114840"/>
          </a:xfrm>
          <a:custGeom>
            <a:avLst/>
            <a:gdLst/>
            <a:ahLst/>
            <a:rect l="0" t="0" r="r" b="b"/>
            <a:pathLst>
              <a:path w="166" h="319">
                <a:moveTo>
                  <a:pt x="62" y="43"/>
                </a:moveTo>
                <a:lnTo>
                  <a:pt x="56" y="45"/>
                </a:lnTo>
                <a:cubicBezTo>
                  <a:pt x="52" y="47"/>
                  <a:pt x="45" y="48"/>
                  <a:pt x="37" y="50"/>
                </a:cubicBezTo>
                <a:cubicBezTo>
                  <a:pt x="29" y="51"/>
                  <a:pt x="19" y="53"/>
                  <a:pt x="9" y="53"/>
                </a:cubicBezTo>
                <a:lnTo>
                  <a:pt x="0" y="53"/>
                </a:lnTo>
                <a:lnTo>
                  <a:pt x="0" y="31"/>
                </a:lnTo>
                <a:lnTo>
                  <a:pt x="9" y="31"/>
                </a:lnTo>
                <a:cubicBezTo>
                  <a:pt x="24" y="31"/>
                  <a:pt x="38" y="28"/>
                  <a:pt x="51" y="24"/>
                </a:cubicBezTo>
                <a:cubicBezTo>
                  <a:pt x="63" y="20"/>
                  <a:pt x="72" y="16"/>
                  <a:pt x="77" y="12"/>
                </a:cubicBezTo>
                <a:cubicBezTo>
                  <a:pt x="83" y="9"/>
                  <a:pt x="87" y="4"/>
                  <a:pt x="91" y="1"/>
                </a:cubicBezTo>
                <a:cubicBezTo>
                  <a:pt x="92" y="0"/>
                  <a:pt x="93" y="0"/>
                  <a:pt x="97" y="0"/>
                </a:cubicBezTo>
                <a:cubicBezTo>
                  <a:pt x="100" y="0"/>
                  <a:pt x="102" y="0"/>
                  <a:pt x="105" y="2"/>
                </a:cubicBezTo>
                <a:lnTo>
                  <a:pt x="105" y="146"/>
                </a:lnTo>
                <a:lnTo>
                  <a:pt x="105" y="290"/>
                </a:lnTo>
                <a:cubicBezTo>
                  <a:pt x="107" y="292"/>
                  <a:pt x="109" y="294"/>
                  <a:pt x="111" y="294"/>
                </a:cubicBezTo>
                <a:cubicBezTo>
                  <a:pt x="113" y="295"/>
                  <a:pt x="116" y="296"/>
                  <a:pt x="122" y="296"/>
                </a:cubicBezTo>
                <a:cubicBezTo>
                  <a:pt x="129" y="297"/>
                  <a:pt x="138" y="297"/>
                  <a:pt x="153" y="297"/>
                </a:cubicBezTo>
                <a:lnTo>
                  <a:pt x="166" y="297"/>
                </a:lnTo>
                <a:lnTo>
                  <a:pt x="166" y="319"/>
                </a:lnTo>
                <a:lnTo>
                  <a:pt x="160" y="319"/>
                </a:lnTo>
                <a:cubicBezTo>
                  <a:pt x="154" y="318"/>
                  <a:pt x="127"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0" y="296"/>
                  <a:pt x="53" y="295"/>
                </a:cubicBezTo>
                <a:cubicBezTo>
                  <a:pt x="55" y="295"/>
                  <a:pt x="56" y="294"/>
                  <a:pt x="56" y="294"/>
                </a:cubicBezTo>
                <a:cubicBezTo>
                  <a:pt x="57" y="294"/>
                  <a:pt x="58" y="293"/>
                  <a:pt x="59" y="292"/>
                </a:cubicBezTo>
                <a:cubicBezTo>
                  <a:pt x="61" y="290"/>
                  <a:pt x="62" y="290"/>
                  <a:pt x="62" y="290"/>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4" name=""/>
          <p:cNvSpPr/>
          <p:nvPr/>
        </p:nvSpPr>
        <p:spPr>
          <a:xfrm>
            <a:off x="6024960" y="1468800"/>
            <a:ext cx="21240" cy="74520"/>
          </a:xfrm>
          <a:custGeom>
            <a:avLst/>
            <a:gdLst/>
            <a:ahLst/>
            <a:rect l="0" t="0" r="r" b="b"/>
            <a:pathLst>
              <a:path w="59" h="207">
                <a:moveTo>
                  <a:pt x="0" y="29"/>
                </a:moveTo>
                <a:cubicBezTo>
                  <a:pt x="0" y="21"/>
                  <a:pt x="2" y="15"/>
                  <a:pt x="8" y="9"/>
                </a:cubicBezTo>
                <a:cubicBezTo>
                  <a:pt x="13" y="3"/>
                  <a:pt x="20" y="0"/>
                  <a:pt x="28" y="0"/>
                </a:cubicBezTo>
                <a:cubicBezTo>
                  <a:pt x="36" y="0"/>
                  <a:pt x="43" y="3"/>
                  <a:pt x="49" y="8"/>
                </a:cubicBezTo>
                <a:cubicBezTo>
                  <a:pt x="55" y="13"/>
                  <a:pt x="58" y="20"/>
                  <a:pt x="59" y="29"/>
                </a:cubicBezTo>
                <a:cubicBezTo>
                  <a:pt x="59" y="37"/>
                  <a:pt x="56" y="43"/>
                  <a:pt x="50" y="49"/>
                </a:cubicBezTo>
                <a:cubicBezTo>
                  <a:pt x="44" y="55"/>
                  <a:pt x="37" y="58"/>
                  <a:pt x="29" y="58"/>
                </a:cubicBezTo>
                <a:cubicBezTo>
                  <a:pt x="21" y="58"/>
                  <a:pt x="14" y="55"/>
                  <a:pt x="8" y="50"/>
                </a:cubicBezTo>
                <a:cubicBezTo>
                  <a:pt x="3" y="44"/>
                  <a:pt x="0" y="37"/>
                  <a:pt x="0" y="29"/>
                </a:cubicBezTo>
                <a:moveTo>
                  <a:pt x="0" y="178"/>
                </a:moveTo>
                <a:cubicBezTo>
                  <a:pt x="0" y="171"/>
                  <a:pt x="2" y="164"/>
                  <a:pt x="8" y="158"/>
                </a:cubicBezTo>
                <a:cubicBezTo>
                  <a:pt x="13" y="153"/>
                  <a:pt x="20" y="150"/>
                  <a:pt x="28" y="150"/>
                </a:cubicBezTo>
                <a:cubicBezTo>
                  <a:pt x="36" y="150"/>
                  <a:pt x="43" y="152"/>
                  <a:pt x="49" y="157"/>
                </a:cubicBezTo>
                <a:cubicBezTo>
                  <a:pt x="55" y="162"/>
                  <a:pt x="58" y="169"/>
                  <a:pt x="59" y="178"/>
                </a:cubicBezTo>
                <a:cubicBezTo>
                  <a:pt x="59" y="186"/>
                  <a:pt x="56" y="193"/>
                  <a:pt x="50" y="198"/>
                </a:cubicBezTo>
                <a:cubicBezTo>
                  <a:pt x="44" y="204"/>
                  <a:pt x="37" y="207"/>
                  <a:pt x="29" y="207"/>
                </a:cubicBezTo>
                <a:cubicBezTo>
                  <a:pt x="21" y="207"/>
                  <a:pt x="14" y="204"/>
                  <a:pt x="8" y="199"/>
                </a:cubicBezTo>
                <a:cubicBezTo>
                  <a:pt x="3" y="194"/>
                  <a:pt x="0" y="187"/>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5" name=""/>
          <p:cNvSpPr/>
          <p:nvPr/>
        </p:nvSpPr>
        <p:spPr>
          <a:xfrm>
            <a:off x="6062760" y="1426320"/>
            <a:ext cx="118080" cy="117000"/>
          </a:xfrm>
          <a:custGeom>
            <a:avLst/>
            <a:gdLst/>
            <a:ahLst/>
            <a:rect l="0" t="0" r="r" b="b"/>
            <a:pathLst>
              <a:path w="328" h="325">
                <a:moveTo>
                  <a:pt x="10" y="116"/>
                </a:moveTo>
                <a:cubicBezTo>
                  <a:pt x="4" y="116"/>
                  <a:pt x="0" y="115"/>
                  <a:pt x="0" y="112"/>
                </a:cubicBezTo>
                <a:cubicBezTo>
                  <a:pt x="0" y="111"/>
                  <a:pt x="3" y="102"/>
                  <a:pt x="8" y="85"/>
                </a:cubicBezTo>
                <a:cubicBezTo>
                  <a:pt x="13" y="68"/>
                  <a:pt x="19" y="52"/>
                  <a:pt x="24" y="36"/>
                </a:cubicBezTo>
                <a:lnTo>
                  <a:pt x="33" y="13"/>
                </a:lnTo>
                <a:cubicBezTo>
                  <a:pt x="34" y="7"/>
                  <a:pt x="36" y="3"/>
                  <a:pt x="39" y="0"/>
                </a:cubicBezTo>
                <a:lnTo>
                  <a:pt x="263" y="0"/>
                </a:lnTo>
                <a:lnTo>
                  <a:pt x="307" y="0"/>
                </a:lnTo>
                <a:cubicBezTo>
                  <a:pt x="317" y="0"/>
                  <a:pt x="323" y="0"/>
                  <a:pt x="325" y="1"/>
                </a:cubicBezTo>
                <a:cubicBezTo>
                  <a:pt x="327" y="1"/>
                  <a:pt x="328" y="3"/>
                  <a:pt x="328" y="5"/>
                </a:cubicBezTo>
                <a:cubicBezTo>
                  <a:pt x="328" y="7"/>
                  <a:pt x="325" y="25"/>
                  <a:pt x="320" y="60"/>
                </a:cubicBezTo>
                <a:cubicBezTo>
                  <a:pt x="315" y="95"/>
                  <a:pt x="312" y="112"/>
                  <a:pt x="311" y="113"/>
                </a:cubicBezTo>
                <a:cubicBezTo>
                  <a:pt x="311" y="115"/>
                  <a:pt x="308" y="116"/>
                  <a:pt x="302" y="116"/>
                </a:cubicBezTo>
                <a:cubicBezTo>
                  <a:pt x="299" y="116"/>
                  <a:pt x="297" y="116"/>
                  <a:pt x="296" y="116"/>
                </a:cubicBezTo>
                <a:cubicBezTo>
                  <a:pt x="295" y="116"/>
                  <a:pt x="294" y="115"/>
                  <a:pt x="293" y="114"/>
                </a:cubicBezTo>
                <a:lnTo>
                  <a:pt x="292" y="112"/>
                </a:lnTo>
                <a:cubicBezTo>
                  <a:pt x="292" y="110"/>
                  <a:pt x="293" y="103"/>
                  <a:pt x="295" y="91"/>
                </a:cubicBezTo>
                <a:cubicBezTo>
                  <a:pt x="297" y="78"/>
                  <a:pt x="298" y="68"/>
                  <a:pt x="298" y="61"/>
                </a:cubicBezTo>
                <a:cubicBezTo>
                  <a:pt x="298" y="49"/>
                  <a:pt x="296" y="41"/>
                  <a:pt x="292" y="35"/>
                </a:cubicBezTo>
                <a:cubicBezTo>
                  <a:pt x="288" y="29"/>
                  <a:pt x="279" y="25"/>
                  <a:pt x="265" y="23"/>
                </a:cubicBezTo>
                <a:cubicBezTo>
                  <a:pt x="263" y="23"/>
                  <a:pt x="254" y="23"/>
                  <a:pt x="237" y="22"/>
                </a:cubicBezTo>
                <a:cubicBezTo>
                  <a:pt x="222" y="22"/>
                  <a:pt x="213" y="22"/>
                  <a:pt x="209" y="23"/>
                </a:cubicBezTo>
                <a:cubicBezTo>
                  <a:pt x="205" y="23"/>
                  <a:pt x="202" y="24"/>
                  <a:pt x="200" y="27"/>
                </a:cubicBezTo>
                <a:cubicBezTo>
                  <a:pt x="200" y="27"/>
                  <a:pt x="189" y="71"/>
                  <a:pt x="166" y="161"/>
                </a:cubicBezTo>
                <a:cubicBezTo>
                  <a:pt x="144" y="250"/>
                  <a:pt x="133" y="295"/>
                  <a:pt x="133" y="296"/>
                </a:cubicBezTo>
                <a:cubicBezTo>
                  <a:pt x="133" y="300"/>
                  <a:pt x="147" y="302"/>
                  <a:pt x="175" y="303"/>
                </a:cubicBezTo>
                <a:cubicBezTo>
                  <a:pt x="185" y="303"/>
                  <a:pt x="192" y="303"/>
                  <a:pt x="195" y="304"/>
                </a:cubicBezTo>
                <a:cubicBezTo>
                  <a:pt x="198" y="304"/>
                  <a:pt x="199" y="305"/>
                  <a:pt x="199" y="308"/>
                </a:cubicBezTo>
                <a:cubicBezTo>
                  <a:pt x="199" y="309"/>
                  <a:pt x="199" y="312"/>
                  <a:pt x="198" y="315"/>
                </a:cubicBezTo>
                <a:cubicBezTo>
                  <a:pt x="196" y="320"/>
                  <a:pt x="195" y="324"/>
                  <a:pt x="193" y="325"/>
                </a:cubicBezTo>
                <a:lnTo>
                  <a:pt x="192" y="325"/>
                </a:lnTo>
                <a:cubicBezTo>
                  <a:pt x="191" y="325"/>
                  <a:pt x="190" y="325"/>
                  <a:pt x="189" y="325"/>
                </a:cubicBezTo>
                <a:cubicBezTo>
                  <a:pt x="187" y="325"/>
                  <a:pt x="179" y="325"/>
                  <a:pt x="164" y="325"/>
                </a:cubicBezTo>
                <a:cubicBezTo>
                  <a:pt x="149" y="324"/>
                  <a:pt x="128" y="324"/>
                  <a:pt x="99" y="324"/>
                </a:cubicBezTo>
                <a:cubicBezTo>
                  <a:pt x="58" y="324"/>
                  <a:pt x="32" y="324"/>
                  <a:pt x="21" y="325"/>
                </a:cubicBezTo>
                <a:lnTo>
                  <a:pt x="14" y="325"/>
                </a:lnTo>
                <a:cubicBezTo>
                  <a:pt x="12" y="323"/>
                  <a:pt x="11" y="322"/>
                  <a:pt x="11" y="321"/>
                </a:cubicBezTo>
                <a:cubicBezTo>
                  <a:pt x="11" y="320"/>
                  <a:pt x="11" y="317"/>
                  <a:pt x="12" y="312"/>
                </a:cubicBezTo>
                <a:cubicBezTo>
                  <a:pt x="13" y="308"/>
                  <a:pt x="15" y="305"/>
                  <a:pt x="17" y="303"/>
                </a:cubicBezTo>
                <a:lnTo>
                  <a:pt x="30" y="303"/>
                </a:lnTo>
                <a:lnTo>
                  <a:pt x="35" y="303"/>
                </a:lnTo>
                <a:cubicBezTo>
                  <a:pt x="61" y="303"/>
                  <a:pt x="76" y="302"/>
                  <a:pt x="81" y="299"/>
                </a:cubicBezTo>
                <a:cubicBezTo>
                  <a:pt x="81" y="298"/>
                  <a:pt x="81" y="298"/>
                  <a:pt x="82" y="298"/>
                </a:cubicBezTo>
                <a:cubicBezTo>
                  <a:pt x="83" y="297"/>
                  <a:pt x="85" y="294"/>
                  <a:pt x="87" y="289"/>
                </a:cubicBezTo>
                <a:cubicBezTo>
                  <a:pt x="88" y="283"/>
                  <a:pt x="95" y="258"/>
                  <a:pt x="106" y="214"/>
                </a:cubicBezTo>
                <a:cubicBezTo>
                  <a:pt x="111" y="192"/>
                  <a:pt x="116" y="174"/>
                  <a:pt x="119" y="161"/>
                </a:cubicBezTo>
                <a:cubicBezTo>
                  <a:pt x="141" y="72"/>
                  <a:pt x="153" y="27"/>
                  <a:pt x="153" y="25"/>
                </a:cubicBezTo>
                <a:cubicBezTo>
                  <a:pt x="153" y="24"/>
                  <a:pt x="148" y="23"/>
                  <a:pt x="139" y="23"/>
                </a:cubicBezTo>
                <a:lnTo>
                  <a:pt x="124" y="23"/>
                </a:lnTo>
                <a:cubicBezTo>
                  <a:pt x="103" y="23"/>
                  <a:pt x="88" y="24"/>
                  <a:pt x="82" y="26"/>
                </a:cubicBezTo>
                <a:cubicBezTo>
                  <a:pt x="67" y="29"/>
                  <a:pt x="56" y="35"/>
                  <a:pt x="48" y="45"/>
                </a:cubicBezTo>
                <a:cubicBezTo>
                  <a:pt x="40" y="55"/>
                  <a:pt x="32" y="74"/>
                  <a:pt x="22" y="102"/>
                </a:cubicBezTo>
                <a:cubicBezTo>
                  <a:pt x="20" y="109"/>
                  <a:pt x="19" y="113"/>
                  <a:pt x="18" y="114"/>
                </a:cubicBezTo>
                <a:cubicBezTo>
                  <a:pt x="17" y="115"/>
                  <a:pt x="15" y="116"/>
                  <a:pt x="11" y="116"/>
                </a:cubicBezTo>
                <a:lnTo>
                  <a:pt x="10"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6" name=""/>
          <p:cNvSpPr/>
          <p:nvPr/>
        </p:nvSpPr>
        <p:spPr>
          <a:xfrm>
            <a:off x="6221880" y="1324080"/>
            <a:ext cx="10080" cy="243360"/>
          </a:xfrm>
          <a:custGeom>
            <a:avLst/>
            <a:gdLst/>
            <a:ahLst/>
            <a:rect l="0" t="0" r="r" b="b"/>
            <a:pathLst>
              <a:path w="28" h="676">
                <a:moveTo>
                  <a:pt x="14" y="676"/>
                </a:moveTo>
                <a:lnTo>
                  <a:pt x="13" y="676"/>
                </a:lnTo>
                <a:cubicBezTo>
                  <a:pt x="6" y="676"/>
                  <a:pt x="2" y="673"/>
                  <a:pt x="0" y="667"/>
                </a:cubicBezTo>
                <a:lnTo>
                  <a:pt x="0" y="338"/>
                </a:lnTo>
                <a:lnTo>
                  <a:pt x="0" y="8"/>
                </a:lnTo>
                <a:cubicBezTo>
                  <a:pt x="5" y="2"/>
                  <a:pt x="9" y="0"/>
                  <a:pt x="14" y="0"/>
                </a:cubicBezTo>
                <a:cubicBezTo>
                  <a:pt x="20" y="0"/>
                  <a:pt x="25" y="3"/>
                  <a:pt x="28" y="10"/>
                </a:cubicBezTo>
                <a:lnTo>
                  <a:pt x="28" y="667"/>
                </a:lnTo>
                <a:cubicBezTo>
                  <a:pt x="24" y="673"/>
                  <a:pt x="20" y="676"/>
                  <a:pt x="15" y="676"/>
                </a:cubicBezTo>
                <a:lnTo>
                  <a:pt x="14"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7" name=""/>
          <p:cNvSpPr/>
          <p:nvPr/>
        </p:nvSpPr>
        <p:spPr>
          <a:xfrm>
            <a:off x="6265440" y="1398240"/>
            <a:ext cx="138240" cy="108720"/>
          </a:xfrm>
          <a:custGeom>
            <a:avLst/>
            <a:gdLst/>
            <a:ahLst/>
            <a:rect l="0" t="0" r="r" b="b"/>
            <a:pathLst>
              <a:path w="384" h="302">
                <a:moveTo>
                  <a:pt x="140" y="302"/>
                </a:moveTo>
                <a:cubicBezTo>
                  <a:pt x="133" y="300"/>
                  <a:pt x="109" y="300"/>
                  <a:pt x="68" y="300"/>
                </a:cubicBezTo>
                <a:cubicBezTo>
                  <a:pt x="31" y="300"/>
                  <a:pt x="11" y="300"/>
                  <a:pt x="5" y="302"/>
                </a:cubicBezTo>
                <a:lnTo>
                  <a:pt x="0" y="302"/>
                </a:lnTo>
                <a:lnTo>
                  <a:pt x="0" y="260"/>
                </a:lnTo>
                <a:lnTo>
                  <a:pt x="65" y="260"/>
                </a:lnTo>
                <a:lnTo>
                  <a:pt x="152" y="157"/>
                </a:lnTo>
                <a:lnTo>
                  <a:pt x="60" y="42"/>
                </a:lnTo>
                <a:lnTo>
                  <a:pt x="4" y="42"/>
                </a:lnTo>
                <a:lnTo>
                  <a:pt x="4" y="0"/>
                </a:lnTo>
                <a:lnTo>
                  <a:pt x="9" y="0"/>
                </a:lnTo>
                <a:cubicBezTo>
                  <a:pt x="16" y="2"/>
                  <a:pt x="41" y="2"/>
                  <a:pt x="83" y="2"/>
                </a:cubicBezTo>
                <a:cubicBezTo>
                  <a:pt x="130" y="2"/>
                  <a:pt x="157" y="2"/>
                  <a:pt x="165" y="0"/>
                </a:cubicBezTo>
                <a:lnTo>
                  <a:pt x="172" y="0"/>
                </a:lnTo>
                <a:lnTo>
                  <a:pt x="172" y="42"/>
                </a:lnTo>
                <a:lnTo>
                  <a:pt x="153" y="42"/>
                </a:lnTo>
                <a:lnTo>
                  <a:pt x="176" y="71"/>
                </a:lnTo>
                <a:cubicBezTo>
                  <a:pt x="192" y="90"/>
                  <a:pt x="200" y="100"/>
                  <a:pt x="200" y="100"/>
                </a:cubicBezTo>
                <a:cubicBezTo>
                  <a:pt x="202" y="100"/>
                  <a:pt x="210" y="90"/>
                  <a:pt x="226" y="70"/>
                </a:cubicBezTo>
                <a:lnTo>
                  <a:pt x="249" y="42"/>
                </a:lnTo>
                <a:lnTo>
                  <a:pt x="224" y="42"/>
                </a:lnTo>
                <a:lnTo>
                  <a:pt x="224" y="0"/>
                </a:lnTo>
                <a:lnTo>
                  <a:pt x="230" y="0"/>
                </a:lnTo>
                <a:cubicBezTo>
                  <a:pt x="236" y="2"/>
                  <a:pt x="260" y="2"/>
                  <a:pt x="301" y="2"/>
                </a:cubicBezTo>
                <a:cubicBezTo>
                  <a:pt x="338" y="2"/>
                  <a:pt x="360" y="2"/>
                  <a:pt x="365" y="0"/>
                </a:cubicBezTo>
                <a:lnTo>
                  <a:pt x="370" y="0"/>
                </a:lnTo>
                <a:lnTo>
                  <a:pt x="370" y="42"/>
                </a:lnTo>
                <a:lnTo>
                  <a:pt x="305" y="42"/>
                </a:lnTo>
                <a:lnTo>
                  <a:pt x="226" y="134"/>
                </a:lnTo>
                <a:lnTo>
                  <a:pt x="327" y="259"/>
                </a:lnTo>
                <a:lnTo>
                  <a:pt x="355" y="260"/>
                </a:lnTo>
                <a:lnTo>
                  <a:pt x="384" y="260"/>
                </a:lnTo>
                <a:lnTo>
                  <a:pt x="384" y="302"/>
                </a:lnTo>
                <a:lnTo>
                  <a:pt x="378" y="302"/>
                </a:lnTo>
                <a:cubicBezTo>
                  <a:pt x="371" y="300"/>
                  <a:pt x="346" y="300"/>
                  <a:pt x="303" y="300"/>
                </a:cubicBezTo>
                <a:cubicBezTo>
                  <a:pt x="257" y="300"/>
                  <a:pt x="229" y="300"/>
                  <a:pt x="221" y="302"/>
                </a:cubicBezTo>
                <a:lnTo>
                  <a:pt x="215" y="302"/>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8" name=""/>
          <p:cNvSpPr/>
          <p:nvPr/>
        </p:nvSpPr>
        <p:spPr>
          <a:xfrm>
            <a:off x="6423120" y="1428480"/>
            <a:ext cx="72720" cy="118800"/>
          </a:xfrm>
          <a:custGeom>
            <a:avLst/>
            <a:gdLst/>
            <a:ahLst/>
            <a:rect l="0" t="0" r="r" b="b"/>
            <a:pathLst>
              <a:path w="202" h="330">
                <a:moveTo>
                  <a:pt x="27" y="38"/>
                </a:moveTo>
                <a:cubicBezTo>
                  <a:pt x="45" y="12"/>
                  <a:pt x="69" y="0"/>
                  <a:pt x="100" y="0"/>
                </a:cubicBezTo>
                <a:cubicBezTo>
                  <a:pt x="116" y="0"/>
                  <a:pt x="131" y="4"/>
                  <a:pt x="146" y="12"/>
                </a:cubicBezTo>
                <a:cubicBezTo>
                  <a:pt x="162" y="20"/>
                  <a:pt x="175" y="35"/>
                  <a:pt x="184" y="56"/>
                </a:cubicBezTo>
                <a:cubicBezTo>
                  <a:pt x="196" y="82"/>
                  <a:pt x="202" y="119"/>
                  <a:pt x="202" y="166"/>
                </a:cubicBezTo>
                <a:cubicBezTo>
                  <a:pt x="202" y="215"/>
                  <a:pt x="195" y="253"/>
                  <a:pt x="182" y="279"/>
                </a:cubicBezTo>
                <a:cubicBezTo>
                  <a:pt x="175" y="293"/>
                  <a:pt x="166" y="303"/>
                  <a:pt x="155" y="311"/>
                </a:cubicBezTo>
                <a:cubicBezTo>
                  <a:pt x="143" y="319"/>
                  <a:pt x="133" y="324"/>
                  <a:pt x="125" y="326"/>
                </a:cubicBezTo>
                <a:cubicBezTo>
                  <a:pt x="117" y="328"/>
                  <a:pt x="109" y="329"/>
                  <a:pt x="101" y="330"/>
                </a:cubicBezTo>
                <a:cubicBezTo>
                  <a:pt x="92" y="330"/>
                  <a:pt x="84" y="329"/>
                  <a:pt x="76" y="327"/>
                </a:cubicBezTo>
                <a:cubicBezTo>
                  <a:pt x="68" y="325"/>
                  <a:pt x="58" y="320"/>
                  <a:pt x="47" y="311"/>
                </a:cubicBezTo>
                <a:cubicBezTo>
                  <a:pt x="36" y="303"/>
                  <a:pt x="27" y="292"/>
                  <a:pt x="20" y="279"/>
                </a:cubicBezTo>
                <a:cubicBezTo>
                  <a:pt x="7" y="253"/>
                  <a:pt x="0" y="215"/>
                  <a:pt x="0" y="166"/>
                </a:cubicBezTo>
                <a:cubicBezTo>
                  <a:pt x="0" y="110"/>
                  <a:pt x="9" y="67"/>
                  <a:pt x="27" y="38"/>
                </a:cubicBezTo>
                <a:moveTo>
                  <a:pt x="135" y="33"/>
                </a:moveTo>
                <a:cubicBezTo>
                  <a:pt x="125" y="22"/>
                  <a:pt x="114" y="17"/>
                  <a:pt x="101" y="17"/>
                </a:cubicBezTo>
                <a:cubicBezTo>
                  <a:pt x="87" y="17"/>
                  <a:pt x="76" y="22"/>
                  <a:pt x="66" y="33"/>
                </a:cubicBezTo>
                <a:cubicBezTo>
                  <a:pt x="58" y="41"/>
                  <a:pt x="53" y="52"/>
                  <a:pt x="51" y="67"/>
                </a:cubicBezTo>
                <a:cubicBezTo>
                  <a:pt x="48" y="82"/>
                  <a:pt x="47" y="112"/>
                  <a:pt x="47" y="160"/>
                </a:cubicBezTo>
                <a:cubicBezTo>
                  <a:pt x="47" y="210"/>
                  <a:pt x="48" y="243"/>
                  <a:pt x="51" y="259"/>
                </a:cubicBezTo>
                <a:cubicBezTo>
                  <a:pt x="53" y="275"/>
                  <a:pt x="59" y="288"/>
                  <a:pt x="68" y="297"/>
                </a:cubicBezTo>
                <a:cubicBezTo>
                  <a:pt x="77" y="307"/>
                  <a:pt x="88" y="311"/>
                  <a:pt x="101" y="311"/>
                </a:cubicBezTo>
                <a:cubicBezTo>
                  <a:pt x="113" y="311"/>
                  <a:pt x="124" y="307"/>
                  <a:pt x="133" y="297"/>
                </a:cubicBezTo>
                <a:cubicBezTo>
                  <a:pt x="143" y="288"/>
                  <a:pt x="149" y="274"/>
                  <a:pt x="151" y="257"/>
                </a:cubicBezTo>
                <a:cubicBezTo>
                  <a:pt x="154" y="240"/>
                  <a:pt x="155" y="207"/>
                  <a:pt x="155" y="160"/>
                </a:cubicBezTo>
                <a:cubicBezTo>
                  <a:pt x="155" y="113"/>
                  <a:pt x="154" y="82"/>
                  <a:pt x="151" y="67"/>
                </a:cubicBezTo>
                <a:cubicBezTo>
                  <a:pt x="149" y="53"/>
                  <a:pt x="143" y="41"/>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9" name=""/>
          <p:cNvSpPr/>
          <p:nvPr/>
        </p:nvSpPr>
        <p:spPr>
          <a:xfrm>
            <a:off x="6527880" y="1323720"/>
            <a:ext cx="58680" cy="244080"/>
          </a:xfrm>
          <a:custGeom>
            <a:avLst/>
            <a:gdLst/>
            <a:ahLst/>
            <a:rect l="0" t="0" r="r" b="b"/>
            <a:pathLst>
              <a:path w="163" h="678">
                <a:moveTo>
                  <a:pt x="4" y="1"/>
                </a:moveTo>
                <a:lnTo>
                  <a:pt x="7" y="0"/>
                </a:lnTo>
                <a:cubicBezTo>
                  <a:pt x="9" y="0"/>
                  <a:pt x="11" y="0"/>
                  <a:pt x="13" y="0"/>
                </a:cubicBezTo>
                <a:lnTo>
                  <a:pt x="21" y="0"/>
                </a:lnTo>
                <a:lnTo>
                  <a:pt x="40" y="16"/>
                </a:lnTo>
                <a:cubicBezTo>
                  <a:pt x="83" y="56"/>
                  <a:pt x="114" y="104"/>
                  <a:pt x="133" y="161"/>
                </a:cubicBezTo>
                <a:cubicBezTo>
                  <a:pt x="153" y="218"/>
                  <a:pt x="163" y="278"/>
                  <a:pt x="163" y="339"/>
                </a:cubicBezTo>
                <a:cubicBezTo>
                  <a:pt x="163" y="370"/>
                  <a:pt x="161" y="400"/>
                  <a:pt x="156" y="428"/>
                </a:cubicBezTo>
                <a:cubicBezTo>
                  <a:pt x="152" y="457"/>
                  <a:pt x="147" y="481"/>
                  <a:pt x="140" y="500"/>
                </a:cubicBezTo>
                <a:cubicBezTo>
                  <a:pt x="134" y="520"/>
                  <a:pt x="126" y="540"/>
                  <a:pt x="115" y="560"/>
                </a:cubicBezTo>
                <a:cubicBezTo>
                  <a:pt x="104" y="580"/>
                  <a:pt x="95" y="595"/>
                  <a:pt x="89" y="605"/>
                </a:cubicBezTo>
                <a:cubicBezTo>
                  <a:pt x="83" y="616"/>
                  <a:pt x="73" y="627"/>
                  <a:pt x="61" y="640"/>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4" y="678"/>
                  <a:pt x="3" y="677"/>
                  <a:pt x="2" y="676"/>
                </a:cubicBezTo>
                <a:cubicBezTo>
                  <a:pt x="2" y="674"/>
                  <a:pt x="1" y="672"/>
                  <a:pt x="0" y="670"/>
                </a:cubicBezTo>
                <a:cubicBezTo>
                  <a:pt x="1" y="669"/>
                  <a:pt x="3" y="666"/>
                  <a:pt x="8" y="661"/>
                </a:cubicBezTo>
                <a:cubicBezTo>
                  <a:pt x="78" y="588"/>
                  <a:pt x="113" y="481"/>
                  <a:pt x="113" y="339"/>
                </a:cubicBezTo>
                <a:cubicBezTo>
                  <a:pt x="113" y="198"/>
                  <a:pt x="78" y="91"/>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0" name=""/>
          <p:cNvSpPr/>
          <p:nvPr/>
        </p:nvSpPr>
        <p:spPr>
          <a:xfrm>
            <a:off x="6638400" y="1324080"/>
            <a:ext cx="10080" cy="243360"/>
          </a:xfrm>
          <a:custGeom>
            <a:avLst/>
            <a:gdLst/>
            <a:ahLst/>
            <a:rect l="0" t="0" r="r" b="b"/>
            <a:pathLst>
              <a:path w="28" h="676">
                <a:moveTo>
                  <a:pt x="13" y="676"/>
                </a:moveTo>
                <a:lnTo>
                  <a:pt x="12" y="676"/>
                </a:lnTo>
                <a:cubicBezTo>
                  <a:pt x="7" y="676"/>
                  <a:pt x="3" y="673"/>
                  <a:pt x="0" y="667"/>
                </a:cubicBezTo>
                <a:lnTo>
                  <a:pt x="0" y="338"/>
                </a:lnTo>
                <a:lnTo>
                  <a:pt x="1" y="8"/>
                </a:lnTo>
                <a:cubicBezTo>
                  <a:pt x="5" y="2"/>
                  <a:pt x="9" y="0"/>
                  <a:pt x="13" y="0"/>
                </a:cubicBezTo>
                <a:cubicBezTo>
                  <a:pt x="20" y="0"/>
                  <a:pt x="25" y="3"/>
                  <a:pt x="28" y="10"/>
                </a:cubicBezTo>
                <a:lnTo>
                  <a:pt x="28" y="667"/>
                </a:lnTo>
                <a:cubicBezTo>
                  <a:pt x="24" y="673"/>
                  <a:pt x="20" y="676"/>
                  <a:pt x="16" y="676"/>
                </a:cubicBezTo>
                <a:lnTo>
                  <a:pt x="13"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1" name=""/>
          <p:cNvSpPr/>
          <p:nvPr/>
        </p:nvSpPr>
        <p:spPr>
          <a:xfrm>
            <a:off x="6706080" y="1324080"/>
            <a:ext cx="10080" cy="243360"/>
          </a:xfrm>
          <a:custGeom>
            <a:avLst/>
            <a:gdLst/>
            <a:ahLst/>
            <a:rect l="0" t="0" r="r" b="b"/>
            <a:pathLst>
              <a:path w="28" h="676">
                <a:moveTo>
                  <a:pt x="14" y="676"/>
                </a:moveTo>
                <a:lnTo>
                  <a:pt x="12" y="676"/>
                </a:lnTo>
                <a:cubicBezTo>
                  <a:pt x="7" y="676"/>
                  <a:pt x="3" y="673"/>
                  <a:pt x="0" y="667"/>
                </a:cubicBezTo>
                <a:lnTo>
                  <a:pt x="0" y="338"/>
                </a:lnTo>
                <a:lnTo>
                  <a:pt x="1" y="8"/>
                </a:lnTo>
                <a:cubicBezTo>
                  <a:pt x="5" y="2"/>
                  <a:pt x="9" y="0"/>
                  <a:pt x="14" y="0"/>
                </a:cubicBezTo>
                <a:cubicBezTo>
                  <a:pt x="20" y="0"/>
                  <a:pt x="25" y="3"/>
                  <a:pt x="28" y="10"/>
                </a:cubicBezTo>
                <a:lnTo>
                  <a:pt x="28" y="667"/>
                </a:lnTo>
                <a:cubicBezTo>
                  <a:pt x="24" y="673"/>
                  <a:pt x="20" y="676"/>
                  <a:pt x="15" y="676"/>
                </a:cubicBezTo>
                <a:lnTo>
                  <a:pt x="14"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2" name=""/>
          <p:cNvSpPr/>
          <p:nvPr/>
        </p:nvSpPr>
        <p:spPr>
          <a:xfrm>
            <a:off x="6735240" y="1398600"/>
            <a:ext cx="131040" cy="155160"/>
          </a:xfrm>
          <a:custGeom>
            <a:avLst/>
            <a:gdLst/>
            <a:ahLst/>
            <a:rect l="0" t="0" r="r" b="b"/>
            <a:pathLst>
              <a:path w="364" h="431">
                <a:moveTo>
                  <a:pt x="42" y="104"/>
                </a:moveTo>
                <a:cubicBezTo>
                  <a:pt x="43" y="103"/>
                  <a:pt x="43" y="101"/>
                  <a:pt x="43" y="99"/>
                </a:cubicBezTo>
                <a:cubicBezTo>
                  <a:pt x="44" y="97"/>
                  <a:pt x="45" y="92"/>
                  <a:pt x="47" y="84"/>
                </a:cubicBezTo>
                <a:cubicBezTo>
                  <a:pt x="49" y="76"/>
                  <a:pt x="51" y="69"/>
                  <a:pt x="54" y="63"/>
                </a:cubicBezTo>
                <a:cubicBezTo>
                  <a:pt x="56" y="57"/>
                  <a:pt x="60" y="49"/>
                  <a:pt x="64" y="41"/>
                </a:cubicBezTo>
                <a:cubicBezTo>
                  <a:pt x="68" y="32"/>
                  <a:pt x="72" y="26"/>
                  <a:pt x="77" y="21"/>
                </a:cubicBezTo>
                <a:cubicBezTo>
                  <a:pt x="82" y="16"/>
                  <a:pt x="88" y="11"/>
                  <a:pt x="95" y="6"/>
                </a:cubicBezTo>
                <a:cubicBezTo>
                  <a:pt x="102" y="1"/>
                  <a:pt x="109" y="-1"/>
                  <a:pt x="117" y="0"/>
                </a:cubicBezTo>
                <a:cubicBezTo>
                  <a:pt x="151" y="0"/>
                  <a:pt x="173" y="14"/>
                  <a:pt x="182" y="43"/>
                </a:cubicBezTo>
                <a:lnTo>
                  <a:pt x="189" y="37"/>
                </a:lnTo>
                <a:cubicBezTo>
                  <a:pt x="217" y="12"/>
                  <a:pt x="243" y="0"/>
                  <a:pt x="269" y="0"/>
                </a:cubicBezTo>
                <a:cubicBezTo>
                  <a:pt x="299" y="0"/>
                  <a:pt x="322" y="10"/>
                  <a:pt x="339" y="31"/>
                </a:cubicBezTo>
                <a:cubicBezTo>
                  <a:pt x="355" y="53"/>
                  <a:pt x="364" y="78"/>
                  <a:pt x="364" y="109"/>
                </a:cubicBezTo>
                <a:cubicBezTo>
                  <a:pt x="364" y="157"/>
                  <a:pt x="347" y="203"/>
                  <a:pt x="312" y="244"/>
                </a:cubicBezTo>
                <a:cubicBezTo>
                  <a:pt x="277" y="285"/>
                  <a:pt x="238" y="306"/>
                  <a:pt x="195" y="306"/>
                </a:cubicBezTo>
                <a:cubicBezTo>
                  <a:pt x="185" y="306"/>
                  <a:pt x="176" y="305"/>
                  <a:pt x="169" y="302"/>
                </a:cubicBezTo>
                <a:cubicBezTo>
                  <a:pt x="164" y="300"/>
                  <a:pt x="158" y="297"/>
                  <a:pt x="153" y="292"/>
                </a:cubicBezTo>
                <a:cubicBezTo>
                  <a:pt x="148" y="288"/>
                  <a:pt x="143" y="284"/>
                  <a:pt x="140" y="281"/>
                </a:cubicBezTo>
                <a:lnTo>
                  <a:pt x="135" y="275"/>
                </a:lnTo>
                <a:cubicBezTo>
                  <a:pt x="135" y="276"/>
                  <a:pt x="130" y="295"/>
                  <a:pt x="121" y="334"/>
                </a:cubicBezTo>
                <a:cubicBezTo>
                  <a:pt x="111" y="373"/>
                  <a:pt x="106" y="393"/>
                  <a:pt x="106" y="393"/>
                </a:cubicBezTo>
                <a:cubicBezTo>
                  <a:pt x="106" y="396"/>
                  <a:pt x="108" y="397"/>
                  <a:pt x="112" y="398"/>
                </a:cubicBezTo>
                <a:cubicBezTo>
                  <a:pt x="115" y="398"/>
                  <a:pt x="124" y="399"/>
                  <a:pt x="137" y="400"/>
                </a:cubicBezTo>
                <a:lnTo>
                  <a:pt x="154" y="400"/>
                </a:lnTo>
                <a:cubicBezTo>
                  <a:pt x="156" y="403"/>
                  <a:pt x="158" y="405"/>
                  <a:pt x="158" y="406"/>
                </a:cubicBezTo>
                <a:cubicBezTo>
                  <a:pt x="158" y="407"/>
                  <a:pt x="157" y="411"/>
                  <a:pt x="156" y="418"/>
                </a:cubicBezTo>
                <a:cubicBezTo>
                  <a:pt x="154" y="423"/>
                  <a:pt x="153" y="427"/>
                  <a:pt x="152" y="428"/>
                </a:cubicBezTo>
                <a:cubicBezTo>
                  <a:pt x="150" y="430"/>
                  <a:pt x="147" y="430"/>
                  <a:pt x="143" y="431"/>
                </a:cubicBezTo>
                <a:cubicBezTo>
                  <a:pt x="142" y="431"/>
                  <a:pt x="140" y="431"/>
                  <a:pt x="135" y="431"/>
                </a:cubicBezTo>
                <a:cubicBezTo>
                  <a:pt x="131" y="431"/>
                  <a:pt x="124" y="431"/>
                  <a:pt x="112" y="430"/>
                </a:cubicBezTo>
                <a:cubicBezTo>
                  <a:pt x="101" y="430"/>
                  <a:pt x="87" y="430"/>
                  <a:pt x="71" y="430"/>
                </a:cubicBezTo>
                <a:cubicBezTo>
                  <a:pt x="39" y="430"/>
                  <a:pt x="19" y="430"/>
                  <a:pt x="10" y="431"/>
                </a:cubicBezTo>
                <a:lnTo>
                  <a:pt x="5" y="431"/>
                </a:lnTo>
                <a:cubicBezTo>
                  <a:pt x="2" y="428"/>
                  <a:pt x="0" y="425"/>
                  <a:pt x="0" y="423"/>
                </a:cubicBezTo>
                <a:cubicBezTo>
                  <a:pt x="1" y="411"/>
                  <a:pt x="4" y="403"/>
                  <a:pt x="9" y="400"/>
                </a:cubicBezTo>
                <a:lnTo>
                  <a:pt x="22" y="400"/>
                </a:lnTo>
                <a:cubicBezTo>
                  <a:pt x="38" y="399"/>
                  <a:pt x="47" y="397"/>
                  <a:pt x="49" y="392"/>
                </a:cubicBezTo>
                <a:cubicBezTo>
                  <a:pt x="50" y="389"/>
                  <a:pt x="64" y="335"/>
                  <a:pt x="90" y="230"/>
                </a:cubicBezTo>
                <a:cubicBezTo>
                  <a:pt x="116" y="124"/>
                  <a:pt x="130" y="68"/>
                  <a:pt x="131" y="62"/>
                </a:cubicBezTo>
                <a:cubicBezTo>
                  <a:pt x="132" y="60"/>
                  <a:pt x="132" y="56"/>
                  <a:pt x="132" y="52"/>
                </a:cubicBezTo>
                <a:cubicBezTo>
                  <a:pt x="132" y="34"/>
                  <a:pt x="126" y="25"/>
                  <a:pt x="115" y="25"/>
                </a:cubicBezTo>
                <a:cubicBezTo>
                  <a:pt x="105" y="25"/>
                  <a:pt x="97" y="31"/>
                  <a:pt x="90" y="44"/>
                </a:cubicBezTo>
                <a:cubicBezTo>
                  <a:pt x="83" y="56"/>
                  <a:pt x="78" y="70"/>
                  <a:pt x="75" y="85"/>
                </a:cubicBezTo>
                <a:cubicBezTo>
                  <a:pt x="71" y="100"/>
                  <a:pt x="68" y="108"/>
                  <a:pt x="66" y="109"/>
                </a:cubicBezTo>
                <a:cubicBezTo>
                  <a:pt x="66" y="110"/>
                  <a:pt x="62" y="111"/>
                  <a:pt x="56" y="111"/>
                </a:cubicBezTo>
                <a:lnTo>
                  <a:pt x="46" y="111"/>
                </a:lnTo>
                <a:cubicBezTo>
                  <a:pt x="43" y="108"/>
                  <a:pt x="42" y="106"/>
                  <a:pt x="42" y="104"/>
                </a:cubicBezTo>
                <a:moveTo>
                  <a:pt x="147" y="231"/>
                </a:moveTo>
                <a:cubicBezTo>
                  <a:pt x="157" y="265"/>
                  <a:pt x="174" y="282"/>
                  <a:pt x="197" y="282"/>
                </a:cubicBezTo>
                <a:cubicBezTo>
                  <a:pt x="211" y="282"/>
                  <a:pt x="224" y="277"/>
                  <a:pt x="236" y="266"/>
                </a:cubicBezTo>
                <a:cubicBezTo>
                  <a:pt x="249" y="256"/>
                  <a:pt x="259" y="243"/>
                  <a:pt x="267" y="227"/>
                </a:cubicBezTo>
                <a:cubicBezTo>
                  <a:pt x="276" y="212"/>
                  <a:pt x="284" y="187"/>
                  <a:pt x="292" y="153"/>
                </a:cubicBezTo>
                <a:cubicBezTo>
                  <a:pt x="301" y="120"/>
                  <a:pt x="305" y="95"/>
                  <a:pt x="306" y="79"/>
                </a:cubicBezTo>
                <a:lnTo>
                  <a:pt x="306" y="75"/>
                </a:lnTo>
                <a:cubicBezTo>
                  <a:pt x="306" y="41"/>
                  <a:pt x="291" y="25"/>
                  <a:pt x="263" y="25"/>
                </a:cubicBezTo>
                <a:cubicBezTo>
                  <a:pt x="258" y="25"/>
                  <a:pt x="253" y="25"/>
                  <a:pt x="248" y="27"/>
                </a:cubicBezTo>
                <a:cubicBezTo>
                  <a:pt x="243" y="28"/>
                  <a:pt x="239" y="30"/>
                  <a:pt x="234" y="33"/>
                </a:cubicBezTo>
                <a:cubicBezTo>
                  <a:pt x="229" y="35"/>
                  <a:pt x="224" y="38"/>
                  <a:pt x="220" y="42"/>
                </a:cubicBezTo>
                <a:cubicBezTo>
                  <a:pt x="216" y="45"/>
                  <a:pt x="212" y="48"/>
                  <a:pt x="209" y="52"/>
                </a:cubicBezTo>
                <a:cubicBezTo>
                  <a:pt x="205" y="55"/>
                  <a:pt x="202" y="59"/>
                  <a:pt x="198" y="62"/>
                </a:cubicBezTo>
                <a:cubicBezTo>
                  <a:pt x="195" y="65"/>
                  <a:pt x="193" y="68"/>
                  <a:pt x="191" y="71"/>
                </a:cubicBezTo>
                <a:cubicBezTo>
                  <a:pt x="189" y="74"/>
                  <a:pt x="187" y="77"/>
                  <a:pt x="186" y="78"/>
                </a:cubicBezTo>
                <a:lnTo>
                  <a:pt x="184" y="81"/>
                </a:lnTo>
                <a:cubicBezTo>
                  <a:pt x="184" y="81"/>
                  <a:pt x="183" y="84"/>
                  <a:pt x="181" y="90"/>
                </a:cubicBezTo>
                <a:cubicBezTo>
                  <a:pt x="180" y="96"/>
                  <a:pt x="178" y="106"/>
                  <a:pt x="174" y="120"/>
                </a:cubicBezTo>
                <a:cubicBezTo>
                  <a:pt x="170" y="134"/>
                  <a:pt x="167" y="146"/>
                  <a:pt x="165" y="155"/>
                </a:cubicBezTo>
                <a:cubicBezTo>
                  <a:pt x="153"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3" name=""/>
          <p:cNvSpPr/>
          <p:nvPr/>
        </p:nvSpPr>
        <p:spPr>
          <a:xfrm>
            <a:off x="6881400" y="1421640"/>
            <a:ext cx="73800" cy="123480"/>
          </a:xfrm>
          <a:custGeom>
            <a:avLst/>
            <a:gdLst/>
            <a:ahLst/>
            <a:rect l="0" t="0" r="r" b="b"/>
            <a:pathLst>
              <a:path w="205" h="343">
                <a:moveTo>
                  <a:pt x="0" y="241"/>
                </a:moveTo>
                <a:cubicBezTo>
                  <a:pt x="0" y="209"/>
                  <a:pt x="6" y="175"/>
                  <a:pt x="19" y="139"/>
                </a:cubicBezTo>
                <a:cubicBezTo>
                  <a:pt x="31" y="103"/>
                  <a:pt x="48" y="71"/>
                  <a:pt x="69" y="45"/>
                </a:cubicBezTo>
                <a:cubicBezTo>
                  <a:pt x="91" y="19"/>
                  <a:pt x="113" y="4"/>
                  <a:pt x="136" y="0"/>
                </a:cubicBezTo>
                <a:cubicBezTo>
                  <a:pt x="136" y="0"/>
                  <a:pt x="137" y="0"/>
                  <a:pt x="140" y="0"/>
                </a:cubicBezTo>
                <a:cubicBezTo>
                  <a:pt x="142" y="0"/>
                  <a:pt x="144" y="0"/>
                  <a:pt x="145" y="0"/>
                </a:cubicBezTo>
                <a:cubicBezTo>
                  <a:pt x="164" y="1"/>
                  <a:pt x="177" y="9"/>
                  <a:pt x="186" y="23"/>
                </a:cubicBezTo>
                <a:cubicBezTo>
                  <a:pt x="199" y="42"/>
                  <a:pt x="205" y="68"/>
                  <a:pt x="205" y="100"/>
                </a:cubicBezTo>
                <a:cubicBezTo>
                  <a:pt x="205" y="137"/>
                  <a:pt x="198" y="174"/>
                  <a:pt x="184" y="212"/>
                </a:cubicBezTo>
                <a:cubicBezTo>
                  <a:pt x="169" y="250"/>
                  <a:pt x="150" y="281"/>
                  <a:pt x="128" y="306"/>
                </a:cubicBezTo>
                <a:cubicBezTo>
                  <a:pt x="105" y="331"/>
                  <a:pt x="84" y="343"/>
                  <a:pt x="64" y="343"/>
                </a:cubicBezTo>
                <a:lnTo>
                  <a:pt x="60" y="343"/>
                </a:lnTo>
                <a:cubicBezTo>
                  <a:pt x="49" y="343"/>
                  <a:pt x="39" y="340"/>
                  <a:pt x="31" y="333"/>
                </a:cubicBezTo>
                <a:cubicBezTo>
                  <a:pt x="22" y="327"/>
                  <a:pt x="16" y="318"/>
                  <a:pt x="12" y="307"/>
                </a:cubicBezTo>
                <a:cubicBezTo>
                  <a:pt x="8" y="296"/>
                  <a:pt x="5" y="286"/>
                  <a:pt x="3" y="275"/>
                </a:cubicBezTo>
                <a:cubicBezTo>
                  <a:pt x="1" y="264"/>
                  <a:pt x="0" y="253"/>
                  <a:pt x="0" y="241"/>
                </a:cubicBezTo>
                <a:moveTo>
                  <a:pt x="167" y="66"/>
                </a:moveTo>
                <a:cubicBezTo>
                  <a:pt x="167" y="34"/>
                  <a:pt x="158" y="18"/>
                  <a:pt x="141" y="18"/>
                </a:cubicBezTo>
                <a:cubicBezTo>
                  <a:pt x="130" y="18"/>
                  <a:pt x="118" y="25"/>
                  <a:pt x="108" y="39"/>
                </a:cubicBezTo>
                <a:cubicBezTo>
                  <a:pt x="97" y="53"/>
                  <a:pt x="88" y="70"/>
                  <a:pt x="81" y="88"/>
                </a:cubicBezTo>
                <a:cubicBezTo>
                  <a:pt x="74" y="106"/>
                  <a:pt x="68" y="122"/>
                  <a:pt x="64" y="136"/>
                </a:cubicBezTo>
                <a:cubicBezTo>
                  <a:pt x="61" y="149"/>
                  <a:pt x="59" y="157"/>
                  <a:pt x="58" y="160"/>
                </a:cubicBezTo>
                <a:cubicBezTo>
                  <a:pt x="74" y="160"/>
                  <a:pt x="89" y="160"/>
                  <a:pt x="105" y="160"/>
                </a:cubicBezTo>
                <a:lnTo>
                  <a:pt x="151" y="160"/>
                </a:lnTo>
                <a:cubicBezTo>
                  <a:pt x="151" y="159"/>
                  <a:pt x="153" y="154"/>
                  <a:pt x="155" y="144"/>
                </a:cubicBezTo>
                <a:cubicBezTo>
                  <a:pt x="157" y="134"/>
                  <a:pt x="160" y="121"/>
                  <a:pt x="164" y="106"/>
                </a:cubicBezTo>
                <a:cubicBezTo>
                  <a:pt x="166" y="90"/>
                  <a:pt x="168" y="77"/>
                  <a:pt x="167" y="66"/>
                </a:cubicBezTo>
                <a:moveTo>
                  <a:pt x="37" y="274"/>
                </a:moveTo>
                <a:cubicBezTo>
                  <a:pt x="37" y="308"/>
                  <a:pt x="46" y="326"/>
                  <a:pt x="63" y="326"/>
                </a:cubicBezTo>
                <a:cubicBezTo>
                  <a:pt x="67" y="326"/>
                  <a:pt x="72" y="324"/>
                  <a:pt x="78" y="321"/>
                </a:cubicBezTo>
                <a:cubicBezTo>
                  <a:pt x="83" y="318"/>
                  <a:pt x="90" y="311"/>
                  <a:pt x="97" y="302"/>
                </a:cubicBezTo>
                <a:cubicBezTo>
                  <a:pt x="105" y="293"/>
                  <a:pt x="113" y="279"/>
                  <a:pt x="120" y="260"/>
                </a:cubicBezTo>
                <a:cubicBezTo>
                  <a:pt x="128" y="241"/>
                  <a:pt x="136" y="218"/>
                  <a:pt x="143" y="190"/>
                </a:cubicBezTo>
                <a:lnTo>
                  <a:pt x="146" y="182"/>
                </a:lnTo>
                <a:lnTo>
                  <a:pt x="53" y="182"/>
                </a:lnTo>
                <a:cubicBezTo>
                  <a:pt x="53" y="183"/>
                  <a:pt x="51" y="189"/>
                  <a:pt x="48" y="200"/>
                </a:cubicBezTo>
                <a:cubicBezTo>
                  <a:pt x="45" y="211"/>
                  <a:pt x="43" y="224"/>
                  <a:pt x="41" y="238"/>
                </a:cubicBezTo>
                <a:cubicBezTo>
                  <a:pt x="38" y="251"/>
                  <a:pt x="37" y="263"/>
                  <a:pt x="37"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4" name=""/>
          <p:cNvSpPr/>
          <p:nvPr/>
        </p:nvSpPr>
        <p:spPr>
          <a:xfrm>
            <a:off x="6991200" y="1323720"/>
            <a:ext cx="58680" cy="244080"/>
          </a:xfrm>
          <a:custGeom>
            <a:avLst/>
            <a:gdLst/>
            <a:ahLst/>
            <a:rect l="0" t="0" r="r" b="b"/>
            <a:pathLst>
              <a:path w="163" h="678">
                <a:moveTo>
                  <a:pt x="0" y="339"/>
                </a:moveTo>
                <a:cubicBezTo>
                  <a:pt x="0" y="308"/>
                  <a:pt x="2" y="279"/>
                  <a:pt x="7" y="251"/>
                </a:cubicBezTo>
                <a:cubicBezTo>
                  <a:pt x="11" y="223"/>
                  <a:pt x="16" y="199"/>
                  <a:pt x="22" y="178"/>
                </a:cubicBezTo>
                <a:cubicBezTo>
                  <a:pt x="28" y="158"/>
                  <a:pt x="36" y="138"/>
                  <a:pt x="47" y="119"/>
                </a:cubicBezTo>
                <a:cubicBezTo>
                  <a:pt x="58" y="100"/>
                  <a:pt x="67" y="84"/>
                  <a:pt x="73" y="74"/>
                </a:cubicBezTo>
                <a:cubicBezTo>
                  <a:pt x="79" y="63"/>
                  <a:pt x="89" y="51"/>
                  <a:pt x="101" y="37"/>
                </a:cubicBezTo>
                <a:cubicBezTo>
                  <a:pt x="114" y="25"/>
                  <a:pt x="121" y="17"/>
                  <a:pt x="124" y="14"/>
                </a:cubicBezTo>
                <a:cubicBezTo>
                  <a:pt x="126" y="12"/>
                  <a:pt x="132" y="7"/>
                  <a:pt x="141" y="0"/>
                </a:cubicBezTo>
                <a:lnTo>
                  <a:pt x="150" y="0"/>
                </a:lnTo>
                <a:lnTo>
                  <a:pt x="153" y="0"/>
                </a:lnTo>
                <a:cubicBezTo>
                  <a:pt x="159" y="0"/>
                  <a:pt x="163" y="2"/>
                  <a:pt x="163" y="6"/>
                </a:cubicBezTo>
                <a:cubicBezTo>
                  <a:pt x="163" y="8"/>
                  <a:pt x="159" y="12"/>
                  <a:pt x="151" y="21"/>
                </a:cubicBezTo>
                <a:cubicBezTo>
                  <a:pt x="143" y="29"/>
                  <a:pt x="133" y="42"/>
                  <a:pt x="122" y="57"/>
                </a:cubicBezTo>
                <a:cubicBezTo>
                  <a:pt x="112" y="73"/>
                  <a:pt x="101" y="93"/>
                  <a:pt x="89" y="116"/>
                </a:cubicBezTo>
                <a:cubicBezTo>
                  <a:pt x="78" y="139"/>
                  <a:pt x="68" y="170"/>
                  <a:pt x="61" y="209"/>
                </a:cubicBezTo>
                <a:cubicBezTo>
                  <a:pt x="53" y="248"/>
                  <a:pt x="49" y="292"/>
                  <a:pt x="49" y="339"/>
                </a:cubicBezTo>
                <a:cubicBezTo>
                  <a:pt x="49" y="387"/>
                  <a:pt x="53" y="431"/>
                  <a:pt x="61" y="469"/>
                </a:cubicBezTo>
                <a:cubicBezTo>
                  <a:pt x="68" y="508"/>
                  <a:pt x="78" y="540"/>
                  <a:pt x="89" y="563"/>
                </a:cubicBezTo>
                <a:cubicBezTo>
                  <a:pt x="99" y="587"/>
                  <a:pt x="110" y="607"/>
                  <a:pt x="122" y="622"/>
                </a:cubicBezTo>
                <a:cubicBezTo>
                  <a:pt x="133" y="636"/>
                  <a:pt x="143" y="648"/>
                  <a:pt x="151" y="657"/>
                </a:cubicBezTo>
                <a:cubicBezTo>
                  <a:pt x="159" y="666"/>
                  <a:pt x="163" y="671"/>
                  <a:pt x="163" y="672"/>
                </a:cubicBezTo>
                <a:cubicBezTo>
                  <a:pt x="163" y="676"/>
                  <a:pt x="159" y="678"/>
                  <a:pt x="152" y="678"/>
                </a:cubicBezTo>
                <a:lnTo>
                  <a:pt x="150" y="678"/>
                </a:lnTo>
                <a:lnTo>
                  <a:pt x="141" y="678"/>
                </a:lnTo>
                <a:lnTo>
                  <a:pt x="122" y="662"/>
                </a:lnTo>
                <a:cubicBezTo>
                  <a:pt x="79" y="623"/>
                  <a:pt x="48"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5" name=""/>
          <p:cNvSpPr/>
          <p:nvPr/>
        </p:nvSpPr>
        <p:spPr>
          <a:xfrm>
            <a:off x="7068240" y="1398240"/>
            <a:ext cx="137880" cy="108720"/>
          </a:xfrm>
          <a:custGeom>
            <a:avLst/>
            <a:gdLst/>
            <a:ahLst/>
            <a:rect l="0" t="0" r="r" b="b"/>
            <a:pathLst>
              <a:path w="383" h="302">
                <a:moveTo>
                  <a:pt x="140" y="302"/>
                </a:moveTo>
                <a:cubicBezTo>
                  <a:pt x="133" y="300"/>
                  <a:pt x="109" y="300"/>
                  <a:pt x="68" y="300"/>
                </a:cubicBezTo>
                <a:cubicBezTo>
                  <a:pt x="31" y="300"/>
                  <a:pt x="10" y="300"/>
                  <a:pt x="4" y="302"/>
                </a:cubicBezTo>
                <a:lnTo>
                  <a:pt x="0" y="302"/>
                </a:lnTo>
                <a:lnTo>
                  <a:pt x="0" y="260"/>
                </a:lnTo>
                <a:lnTo>
                  <a:pt x="66" y="260"/>
                </a:lnTo>
                <a:lnTo>
                  <a:pt x="152" y="157"/>
                </a:lnTo>
                <a:lnTo>
                  <a:pt x="60" y="42"/>
                </a:lnTo>
                <a:lnTo>
                  <a:pt x="3" y="42"/>
                </a:lnTo>
                <a:lnTo>
                  <a:pt x="3" y="0"/>
                </a:lnTo>
                <a:lnTo>
                  <a:pt x="9" y="0"/>
                </a:lnTo>
                <a:cubicBezTo>
                  <a:pt x="15" y="2"/>
                  <a:pt x="41" y="2"/>
                  <a:pt x="83" y="2"/>
                </a:cubicBezTo>
                <a:cubicBezTo>
                  <a:pt x="130" y="2"/>
                  <a:pt x="158" y="2"/>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2"/>
                </a:lnTo>
                <a:lnTo>
                  <a:pt x="378"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9" y="204"/>
                  <a:pt x="180" y="192"/>
                  <a:pt x="179" y="191"/>
                </a:cubicBezTo>
                <a:lnTo>
                  <a:pt x="120" y="259"/>
                </a:lnTo>
                <a:lnTo>
                  <a:pt x="133" y="260"/>
                </a:lnTo>
                <a:lnTo>
                  <a:pt x="146" y="260"/>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6" name=""/>
          <p:cNvSpPr/>
          <p:nvPr/>
        </p:nvSpPr>
        <p:spPr>
          <a:xfrm>
            <a:off x="7233120" y="1428480"/>
            <a:ext cx="59760" cy="114840"/>
          </a:xfrm>
          <a:custGeom>
            <a:avLst/>
            <a:gdLst/>
            <a:ahLst/>
            <a:rect l="0" t="0" r="r" b="b"/>
            <a:pathLst>
              <a:path w="166" h="319">
                <a:moveTo>
                  <a:pt x="62" y="43"/>
                </a:moveTo>
                <a:lnTo>
                  <a:pt x="56" y="45"/>
                </a:lnTo>
                <a:cubicBezTo>
                  <a:pt x="52" y="47"/>
                  <a:pt x="45" y="48"/>
                  <a:pt x="37" y="50"/>
                </a:cubicBezTo>
                <a:cubicBezTo>
                  <a:pt x="29" y="51"/>
                  <a:pt x="19" y="53"/>
                  <a:pt x="9" y="53"/>
                </a:cubicBezTo>
                <a:lnTo>
                  <a:pt x="0" y="53"/>
                </a:lnTo>
                <a:lnTo>
                  <a:pt x="0" y="31"/>
                </a:lnTo>
                <a:lnTo>
                  <a:pt x="9" y="31"/>
                </a:lnTo>
                <a:cubicBezTo>
                  <a:pt x="24" y="31"/>
                  <a:pt x="38" y="28"/>
                  <a:pt x="51" y="24"/>
                </a:cubicBezTo>
                <a:cubicBezTo>
                  <a:pt x="64" y="20"/>
                  <a:pt x="73" y="16"/>
                  <a:pt x="78" y="12"/>
                </a:cubicBezTo>
                <a:cubicBezTo>
                  <a:pt x="83" y="9"/>
                  <a:pt x="87" y="4"/>
                  <a:pt x="91" y="1"/>
                </a:cubicBezTo>
                <a:cubicBezTo>
                  <a:pt x="92" y="0"/>
                  <a:pt x="94" y="0"/>
                  <a:pt x="97" y="0"/>
                </a:cubicBezTo>
                <a:cubicBezTo>
                  <a:pt x="100" y="0"/>
                  <a:pt x="102" y="0"/>
                  <a:pt x="105" y="2"/>
                </a:cubicBezTo>
                <a:lnTo>
                  <a:pt x="105" y="146"/>
                </a:lnTo>
                <a:lnTo>
                  <a:pt x="105" y="290"/>
                </a:lnTo>
                <a:cubicBezTo>
                  <a:pt x="108" y="292"/>
                  <a:pt x="110" y="294"/>
                  <a:pt x="111" y="294"/>
                </a:cubicBezTo>
                <a:cubicBezTo>
                  <a:pt x="113" y="295"/>
                  <a:pt x="117" y="296"/>
                  <a:pt x="123" y="296"/>
                </a:cubicBezTo>
                <a:cubicBezTo>
                  <a:pt x="129" y="297"/>
                  <a:pt x="139" y="297"/>
                  <a:pt x="152" y="297"/>
                </a:cubicBezTo>
                <a:lnTo>
                  <a:pt x="166" y="297"/>
                </a:lnTo>
                <a:lnTo>
                  <a:pt x="166" y="319"/>
                </a:lnTo>
                <a:lnTo>
                  <a:pt x="159" y="319"/>
                </a:lnTo>
                <a:cubicBezTo>
                  <a:pt x="153" y="318"/>
                  <a:pt x="127" y="318"/>
                  <a:pt x="83" y="318"/>
                </a:cubicBezTo>
                <a:cubicBezTo>
                  <a:pt x="40" y="318"/>
                  <a:pt x="15" y="318"/>
                  <a:pt x="8" y="319"/>
                </a:cubicBezTo>
                <a:lnTo>
                  <a:pt x="3" y="319"/>
                </a:lnTo>
                <a:lnTo>
                  <a:pt x="3" y="297"/>
                </a:lnTo>
                <a:lnTo>
                  <a:pt x="15" y="297"/>
                </a:lnTo>
                <a:cubicBezTo>
                  <a:pt x="22" y="297"/>
                  <a:pt x="28" y="297"/>
                  <a:pt x="33" y="297"/>
                </a:cubicBezTo>
                <a:cubicBezTo>
                  <a:pt x="38" y="297"/>
                  <a:pt x="42" y="297"/>
                  <a:pt x="45" y="297"/>
                </a:cubicBezTo>
                <a:cubicBezTo>
                  <a:pt x="48" y="296"/>
                  <a:pt x="51" y="296"/>
                  <a:pt x="53" y="295"/>
                </a:cubicBezTo>
                <a:cubicBezTo>
                  <a:pt x="55" y="295"/>
                  <a:pt x="56" y="294"/>
                  <a:pt x="57" y="294"/>
                </a:cubicBezTo>
                <a:cubicBezTo>
                  <a:pt x="57" y="294"/>
                  <a:pt x="58" y="293"/>
                  <a:pt x="60" y="292"/>
                </a:cubicBezTo>
                <a:cubicBezTo>
                  <a:pt x="61" y="290"/>
                  <a:pt x="62" y="290"/>
                  <a:pt x="62" y="290"/>
                </a:cubicBezTo>
                <a:lnTo>
                  <a:pt x="62"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7" name=""/>
          <p:cNvSpPr/>
          <p:nvPr/>
        </p:nvSpPr>
        <p:spPr>
          <a:xfrm>
            <a:off x="7318440" y="1468800"/>
            <a:ext cx="21240" cy="74520"/>
          </a:xfrm>
          <a:custGeom>
            <a:avLst/>
            <a:gdLst/>
            <a:ahLst/>
            <a:rect l="0" t="0" r="r" b="b"/>
            <a:pathLst>
              <a:path w="59" h="207">
                <a:moveTo>
                  <a:pt x="0" y="29"/>
                </a:moveTo>
                <a:cubicBezTo>
                  <a:pt x="0" y="21"/>
                  <a:pt x="3" y="15"/>
                  <a:pt x="8" y="9"/>
                </a:cubicBezTo>
                <a:cubicBezTo>
                  <a:pt x="14" y="3"/>
                  <a:pt x="20" y="0"/>
                  <a:pt x="29" y="0"/>
                </a:cubicBezTo>
                <a:cubicBezTo>
                  <a:pt x="36" y="0"/>
                  <a:pt x="43" y="3"/>
                  <a:pt x="50" y="8"/>
                </a:cubicBezTo>
                <a:cubicBezTo>
                  <a:pt x="55" y="13"/>
                  <a:pt x="59" y="20"/>
                  <a:pt x="59" y="29"/>
                </a:cubicBezTo>
                <a:cubicBezTo>
                  <a:pt x="59" y="37"/>
                  <a:pt x="56" y="43"/>
                  <a:pt x="51" y="49"/>
                </a:cubicBezTo>
                <a:cubicBezTo>
                  <a:pt x="44" y="55"/>
                  <a:pt x="37" y="58"/>
                  <a:pt x="29" y="58"/>
                </a:cubicBezTo>
                <a:cubicBezTo>
                  <a:pt x="21" y="58"/>
                  <a:pt x="14" y="55"/>
                  <a:pt x="9" y="50"/>
                </a:cubicBezTo>
                <a:cubicBezTo>
                  <a:pt x="3" y="44"/>
                  <a:pt x="0" y="37"/>
                  <a:pt x="0" y="29"/>
                </a:cubicBezTo>
                <a:moveTo>
                  <a:pt x="0" y="178"/>
                </a:moveTo>
                <a:cubicBezTo>
                  <a:pt x="0" y="171"/>
                  <a:pt x="3" y="164"/>
                  <a:pt x="8" y="158"/>
                </a:cubicBezTo>
                <a:cubicBezTo>
                  <a:pt x="14" y="153"/>
                  <a:pt x="20" y="150"/>
                  <a:pt x="29" y="150"/>
                </a:cubicBezTo>
                <a:cubicBezTo>
                  <a:pt x="36" y="150"/>
                  <a:pt x="43" y="152"/>
                  <a:pt x="50" y="157"/>
                </a:cubicBezTo>
                <a:cubicBezTo>
                  <a:pt x="55" y="162"/>
                  <a:pt x="59" y="169"/>
                  <a:pt x="59" y="178"/>
                </a:cubicBezTo>
                <a:cubicBezTo>
                  <a:pt x="59" y="186"/>
                  <a:pt x="56" y="193"/>
                  <a:pt x="51" y="198"/>
                </a:cubicBezTo>
                <a:cubicBezTo>
                  <a:pt x="44" y="204"/>
                  <a:pt x="37" y="207"/>
                  <a:pt x="29" y="207"/>
                </a:cubicBezTo>
                <a:cubicBezTo>
                  <a:pt x="21" y="207"/>
                  <a:pt x="14" y="204"/>
                  <a:pt x="9" y="199"/>
                </a:cubicBezTo>
                <a:cubicBezTo>
                  <a:pt x="3" y="194"/>
                  <a:pt x="0" y="187"/>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8" name=""/>
          <p:cNvSpPr/>
          <p:nvPr/>
        </p:nvSpPr>
        <p:spPr>
          <a:xfrm>
            <a:off x="7356600" y="1426320"/>
            <a:ext cx="117720" cy="117000"/>
          </a:xfrm>
          <a:custGeom>
            <a:avLst/>
            <a:gdLst/>
            <a:ahLst/>
            <a:rect l="0" t="0" r="r" b="b"/>
            <a:pathLst>
              <a:path w="327" h="325">
                <a:moveTo>
                  <a:pt x="9" y="116"/>
                </a:moveTo>
                <a:cubicBezTo>
                  <a:pt x="3" y="116"/>
                  <a:pt x="0" y="115"/>
                  <a:pt x="0" y="112"/>
                </a:cubicBezTo>
                <a:cubicBezTo>
                  <a:pt x="0" y="111"/>
                  <a:pt x="2" y="102"/>
                  <a:pt x="7" y="85"/>
                </a:cubicBezTo>
                <a:cubicBezTo>
                  <a:pt x="12" y="68"/>
                  <a:pt x="18" y="52"/>
                  <a:pt x="24" y="36"/>
                </a:cubicBezTo>
                <a:lnTo>
                  <a:pt x="32" y="13"/>
                </a:lnTo>
                <a:cubicBezTo>
                  <a:pt x="33" y="7"/>
                  <a:pt x="35" y="3"/>
                  <a:pt x="38" y="0"/>
                </a:cubicBezTo>
                <a:lnTo>
                  <a:pt x="262" y="0"/>
                </a:lnTo>
                <a:lnTo>
                  <a:pt x="306" y="0"/>
                </a:lnTo>
                <a:cubicBezTo>
                  <a:pt x="316" y="0"/>
                  <a:pt x="322" y="0"/>
                  <a:pt x="324" y="1"/>
                </a:cubicBezTo>
                <a:cubicBezTo>
                  <a:pt x="326" y="1"/>
                  <a:pt x="327" y="3"/>
                  <a:pt x="327" y="5"/>
                </a:cubicBezTo>
                <a:cubicBezTo>
                  <a:pt x="327" y="7"/>
                  <a:pt x="325" y="25"/>
                  <a:pt x="319" y="60"/>
                </a:cubicBezTo>
                <a:cubicBezTo>
                  <a:pt x="314" y="95"/>
                  <a:pt x="311" y="112"/>
                  <a:pt x="310" y="113"/>
                </a:cubicBezTo>
                <a:cubicBezTo>
                  <a:pt x="310" y="115"/>
                  <a:pt x="307" y="116"/>
                  <a:pt x="301" y="116"/>
                </a:cubicBezTo>
                <a:cubicBezTo>
                  <a:pt x="298" y="116"/>
                  <a:pt x="296" y="116"/>
                  <a:pt x="295" y="116"/>
                </a:cubicBezTo>
                <a:cubicBezTo>
                  <a:pt x="294" y="116"/>
                  <a:pt x="293" y="115"/>
                  <a:pt x="292" y="114"/>
                </a:cubicBezTo>
                <a:lnTo>
                  <a:pt x="291" y="112"/>
                </a:lnTo>
                <a:cubicBezTo>
                  <a:pt x="291" y="110"/>
                  <a:pt x="292" y="103"/>
                  <a:pt x="294" y="91"/>
                </a:cubicBezTo>
                <a:cubicBezTo>
                  <a:pt x="296" y="78"/>
                  <a:pt x="297" y="68"/>
                  <a:pt x="297" y="61"/>
                </a:cubicBezTo>
                <a:cubicBezTo>
                  <a:pt x="297" y="49"/>
                  <a:pt x="295" y="41"/>
                  <a:pt x="291" y="35"/>
                </a:cubicBezTo>
                <a:cubicBezTo>
                  <a:pt x="287" y="29"/>
                  <a:pt x="278" y="25"/>
                  <a:pt x="264" y="23"/>
                </a:cubicBezTo>
                <a:cubicBezTo>
                  <a:pt x="262" y="23"/>
                  <a:pt x="253" y="23"/>
                  <a:pt x="236" y="22"/>
                </a:cubicBezTo>
                <a:cubicBezTo>
                  <a:pt x="221" y="22"/>
                  <a:pt x="212" y="22"/>
                  <a:pt x="208" y="23"/>
                </a:cubicBezTo>
                <a:cubicBezTo>
                  <a:pt x="204" y="23"/>
                  <a:pt x="202" y="24"/>
                  <a:pt x="200" y="27"/>
                </a:cubicBezTo>
                <a:cubicBezTo>
                  <a:pt x="199" y="27"/>
                  <a:pt x="188" y="71"/>
                  <a:pt x="166" y="161"/>
                </a:cubicBezTo>
                <a:cubicBezTo>
                  <a:pt x="143" y="250"/>
                  <a:pt x="132" y="295"/>
                  <a:pt x="132" y="296"/>
                </a:cubicBezTo>
                <a:cubicBezTo>
                  <a:pt x="132" y="300"/>
                  <a:pt x="146" y="302"/>
                  <a:pt x="174" y="303"/>
                </a:cubicBezTo>
                <a:cubicBezTo>
                  <a:pt x="184" y="303"/>
                  <a:pt x="191" y="303"/>
                  <a:pt x="194" y="304"/>
                </a:cubicBezTo>
                <a:cubicBezTo>
                  <a:pt x="197" y="304"/>
                  <a:pt x="198" y="305"/>
                  <a:pt x="198" y="308"/>
                </a:cubicBezTo>
                <a:cubicBezTo>
                  <a:pt x="198" y="309"/>
                  <a:pt x="198" y="312"/>
                  <a:pt x="197" y="315"/>
                </a:cubicBezTo>
                <a:cubicBezTo>
                  <a:pt x="195" y="320"/>
                  <a:pt x="194" y="324"/>
                  <a:pt x="192" y="325"/>
                </a:cubicBezTo>
                <a:lnTo>
                  <a:pt x="191" y="325"/>
                </a:lnTo>
                <a:cubicBezTo>
                  <a:pt x="191" y="325"/>
                  <a:pt x="189" y="325"/>
                  <a:pt x="188" y="325"/>
                </a:cubicBezTo>
                <a:cubicBezTo>
                  <a:pt x="187" y="325"/>
                  <a:pt x="178" y="325"/>
                  <a:pt x="163" y="325"/>
                </a:cubicBezTo>
                <a:cubicBezTo>
                  <a:pt x="148" y="324"/>
                  <a:pt x="127" y="324"/>
                  <a:pt x="99" y="324"/>
                </a:cubicBezTo>
                <a:cubicBezTo>
                  <a:pt x="58" y="324"/>
                  <a:pt x="31" y="324"/>
                  <a:pt x="20" y="325"/>
                </a:cubicBezTo>
                <a:lnTo>
                  <a:pt x="13" y="325"/>
                </a:lnTo>
                <a:cubicBezTo>
                  <a:pt x="11" y="323"/>
                  <a:pt x="10" y="322"/>
                  <a:pt x="10" y="321"/>
                </a:cubicBezTo>
                <a:cubicBezTo>
                  <a:pt x="10" y="320"/>
                  <a:pt x="11" y="317"/>
                  <a:pt x="11" y="312"/>
                </a:cubicBezTo>
                <a:cubicBezTo>
                  <a:pt x="12" y="308"/>
                  <a:pt x="14" y="305"/>
                  <a:pt x="16" y="303"/>
                </a:cubicBezTo>
                <a:lnTo>
                  <a:pt x="29" y="303"/>
                </a:lnTo>
                <a:lnTo>
                  <a:pt x="35" y="303"/>
                </a:lnTo>
                <a:cubicBezTo>
                  <a:pt x="60" y="303"/>
                  <a:pt x="75" y="302"/>
                  <a:pt x="80" y="299"/>
                </a:cubicBezTo>
                <a:cubicBezTo>
                  <a:pt x="80" y="298"/>
                  <a:pt x="81" y="298"/>
                  <a:pt x="81" y="298"/>
                </a:cubicBezTo>
                <a:cubicBezTo>
                  <a:pt x="83" y="297"/>
                  <a:pt x="84" y="294"/>
                  <a:pt x="86" y="289"/>
                </a:cubicBezTo>
                <a:cubicBezTo>
                  <a:pt x="87" y="283"/>
                  <a:pt x="94" y="258"/>
                  <a:pt x="105" y="214"/>
                </a:cubicBezTo>
                <a:cubicBezTo>
                  <a:pt x="110" y="192"/>
                  <a:pt x="115" y="174"/>
                  <a:pt x="118" y="161"/>
                </a:cubicBezTo>
                <a:cubicBezTo>
                  <a:pt x="141" y="72"/>
                  <a:pt x="152" y="27"/>
                  <a:pt x="152" y="25"/>
                </a:cubicBezTo>
                <a:cubicBezTo>
                  <a:pt x="152" y="24"/>
                  <a:pt x="147" y="23"/>
                  <a:pt x="138" y="23"/>
                </a:cubicBezTo>
                <a:lnTo>
                  <a:pt x="123" y="23"/>
                </a:lnTo>
                <a:cubicBezTo>
                  <a:pt x="102" y="23"/>
                  <a:pt x="88" y="24"/>
                  <a:pt x="81" y="26"/>
                </a:cubicBezTo>
                <a:cubicBezTo>
                  <a:pt x="67" y="29"/>
                  <a:pt x="55" y="35"/>
                  <a:pt x="48" y="45"/>
                </a:cubicBezTo>
                <a:cubicBezTo>
                  <a:pt x="40" y="55"/>
                  <a:pt x="31" y="74"/>
                  <a:pt x="22" y="102"/>
                </a:cubicBezTo>
                <a:cubicBezTo>
                  <a:pt x="19" y="109"/>
                  <a:pt x="18" y="113"/>
                  <a:pt x="17" y="114"/>
                </a:cubicBezTo>
                <a:cubicBezTo>
                  <a:pt x="16"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69" name=""/>
          <p:cNvSpPr/>
          <p:nvPr/>
        </p:nvSpPr>
        <p:spPr>
          <a:xfrm>
            <a:off x="7515360" y="1324080"/>
            <a:ext cx="10080" cy="243360"/>
          </a:xfrm>
          <a:custGeom>
            <a:avLst/>
            <a:gdLst/>
            <a:ahLst/>
            <a:rect l="0" t="0" r="r" b="b"/>
            <a:pathLst>
              <a:path w="28" h="676">
                <a:moveTo>
                  <a:pt x="14" y="676"/>
                </a:moveTo>
                <a:lnTo>
                  <a:pt x="13" y="676"/>
                </a:lnTo>
                <a:cubicBezTo>
                  <a:pt x="7" y="676"/>
                  <a:pt x="2" y="673"/>
                  <a:pt x="0" y="667"/>
                </a:cubicBezTo>
                <a:lnTo>
                  <a:pt x="0" y="338"/>
                </a:lnTo>
                <a:lnTo>
                  <a:pt x="0" y="8"/>
                </a:lnTo>
                <a:cubicBezTo>
                  <a:pt x="5" y="2"/>
                  <a:pt x="10" y="0"/>
                  <a:pt x="14" y="0"/>
                </a:cubicBezTo>
                <a:cubicBezTo>
                  <a:pt x="20" y="0"/>
                  <a:pt x="25" y="3"/>
                  <a:pt x="28" y="10"/>
                </a:cubicBezTo>
                <a:lnTo>
                  <a:pt x="28" y="667"/>
                </a:lnTo>
                <a:cubicBezTo>
                  <a:pt x="24" y="673"/>
                  <a:pt x="20" y="676"/>
                  <a:pt x="16" y="676"/>
                </a:cubicBezTo>
                <a:lnTo>
                  <a:pt x="14" y="67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0" name=""/>
          <p:cNvSpPr/>
          <p:nvPr/>
        </p:nvSpPr>
        <p:spPr>
          <a:xfrm>
            <a:off x="7559280" y="139824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5" y="260"/>
                </a:lnTo>
                <a:lnTo>
                  <a:pt x="151" y="157"/>
                </a:lnTo>
                <a:lnTo>
                  <a:pt x="59" y="42"/>
                </a:lnTo>
                <a:lnTo>
                  <a:pt x="3" y="42"/>
                </a:lnTo>
                <a:lnTo>
                  <a:pt x="3" y="0"/>
                </a:lnTo>
                <a:lnTo>
                  <a:pt x="8" y="0"/>
                </a:lnTo>
                <a:cubicBezTo>
                  <a:pt x="15" y="2"/>
                  <a:pt x="40" y="2"/>
                  <a:pt x="82" y="2"/>
                </a:cubicBezTo>
                <a:cubicBezTo>
                  <a:pt x="129" y="2"/>
                  <a:pt x="157" y="2"/>
                  <a:pt x="165" y="0"/>
                </a:cubicBezTo>
                <a:lnTo>
                  <a:pt x="171" y="0"/>
                </a:lnTo>
                <a:lnTo>
                  <a:pt x="171" y="42"/>
                </a:lnTo>
                <a:lnTo>
                  <a:pt x="152" y="42"/>
                </a:lnTo>
                <a:lnTo>
                  <a:pt x="175" y="71"/>
                </a:lnTo>
                <a:cubicBezTo>
                  <a:pt x="191" y="90"/>
                  <a:pt x="199" y="100"/>
                  <a:pt x="199" y="100"/>
                </a:cubicBezTo>
                <a:cubicBezTo>
                  <a:pt x="201" y="100"/>
                  <a:pt x="211" y="90"/>
                  <a:pt x="226" y="70"/>
                </a:cubicBezTo>
                <a:lnTo>
                  <a:pt x="250" y="42"/>
                </a:lnTo>
                <a:lnTo>
                  <a:pt x="224" y="42"/>
                </a:lnTo>
                <a:lnTo>
                  <a:pt x="224" y="0"/>
                </a:lnTo>
                <a:lnTo>
                  <a:pt x="230" y="0"/>
                </a:lnTo>
                <a:cubicBezTo>
                  <a:pt x="237" y="2"/>
                  <a:pt x="261" y="2"/>
                  <a:pt x="302" y="2"/>
                </a:cubicBezTo>
                <a:cubicBezTo>
                  <a:pt x="338" y="2"/>
                  <a:pt x="359" y="2"/>
                  <a:pt x="365" y="0"/>
                </a:cubicBezTo>
                <a:lnTo>
                  <a:pt x="369" y="0"/>
                </a:lnTo>
                <a:lnTo>
                  <a:pt x="369" y="42"/>
                </a:lnTo>
                <a:lnTo>
                  <a:pt x="305" y="42"/>
                </a:lnTo>
                <a:lnTo>
                  <a:pt x="227" y="134"/>
                </a:lnTo>
                <a:lnTo>
                  <a:pt x="327" y="259"/>
                </a:lnTo>
                <a:lnTo>
                  <a:pt x="355" y="260"/>
                </a:lnTo>
                <a:lnTo>
                  <a:pt x="383" y="260"/>
                </a:lnTo>
                <a:lnTo>
                  <a:pt x="383" y="302"/>
                </a:lnTo>
                <a:lnTo>
                  <a:pt x="377" y="302"/>
                </a:lnTo>
                <a:cubicBezTo>
                  <a:pt x="371" y="300"/>
                  <a:pt x="346" y="300"/>
                  <a:pt x="304" y="300"/>
                </a:cubicBezTo>
                <a:cubicBezTo>
                  <a:pt x="257" y="300"/>
                  <a:pt x="229" y="300"/>
                  <a:pt x="221" y="302"/>
                </a:cubicBezTo>
                <a:lnTo>
                  <a:pt x="215" y="302"/>
                </a:lnTo>
                <a:lnTo>
                  <a:pt x="215" y="260"/>
                </a:lnTo>
                <a:lnTo>
                  <a:pt x="234" y="260"/>
                </a:lnTo>
                <a:cubicBezTo>
                  <a:pt x="234" y="259"/>
                  <a:pt x="225" y="248"/>
                  <a:pt x="207" y="226"/>
                </a:cubicBezTo>
                <a:cubicBezTo>
                  <a:pt x="188" y="204"/>
                  <a:pt x="179" y="192"/>
                  <a:pt x="178" y="191"/>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1" name=""/>
          <p:cNvSpPr/>
          <p:nvPr/>
        </p:nvSpPr>
        <p:spPr>
          <a:xfrm>
            <a:off x="7716600" y="1428480"/>
            <a:ext cx="72720" cy="118800"/>
          </a:xfrm>
          <a:custGeom>
            <a:avLst/>
            <a:gdLst/>
            <a:ahLst/>
            <a:rect l="0" t="0" r="r" b="b"/>
            <a:pathLst>
              <a:path w="202" h="330">
                <a:moveTo>
                  <a:pt x="27" y="38"/>
                </a:moveTo>
                <a:cubicBezTo>
                  <a:pt x="45" y="12"/>
                  <a:pt x="70" y="0"/>
                  <a:pt x="100" y="0"/>
                </a:cubicBezTo>
                <a:cubicBezTo>
                  <a:pt x="116" y="0"/>
                  <a:pt x="131" y="4"/>
                  <a:pt x="146" y="12"/>
                </a:cubicBezTo>
                <a:cubicBezTo>
                  <a:pt x="162" y="20"/>
                  <a:pt x="175" y="35"/>
                  <a:pt x="185" y="56"/>
                </a:cubicBezTo>
                <a:cubicBezTo>
                  <a:pt x="196" y="82"/>
                  <a:pt x="202" y="119"/>
                  <a:pt x="202" y="166"/>
                </a:cubicBezTo>
                <a:cubicBezTo>
                  <a:pt x="202" y="215"/>
                  <a:pt x="196" y="253"/>
                  <a:pt x="182" y="279"/>
                </a:cubicBezTo>
                <a:cubicBezTo>
                  <a:pt x="175" y="293"/>
                  <a:pt x="166" y="303"/>
                  <a:pt x="154" y="311"/>
                </a:cubicBezTo>
                <a:cubicBezTo>
                  <a:pt x="143" y="319"/>
                  <a:pt x="134" y="324"/>
                  <a:pt x="125" y="326"/>
                </a:cubicBezTo>
                <a:cubicBezTo>
                  <a:pt x="117" y="328"/>
                  <a:pt x="109" y="329"/>
                  <a:pt x="101" y="330"/>
                </a:cubicBezTo>
                <a:cubicBezTo>
                  <a:pt x="93" y="330"/>
                  <a:pt x="84" y="329"/>
                  <a:pt x="76" y="327"/>
                </a:cubicBezTo>
                <a:cubicBezTo>
                  <a:pt x="68" y="325"/>
                  <a:pt x="58" y="320"/>
                  <a:pt x="47" y="311"/>
                </a:cubicBezTo>
                <a:cubicBezTo>
                  <a:pt x="36" y="303"/>
                  <a:pt x="27" y="292"/>
                  <a:pt x="21" y="279"/>
                </a:cubicBezTo>
                <a:cubicBezTo>
                  <a:pt x="7" y="253"/>
                  <a:pt x="0" y="215"/>
                  <a:pt x="0" y="166"/>
                </a:cubicBezTo>
                <a:cubicBezTo>
                  <a:pt x="0" y="110"/>
                  <a:pt x="9" y="67"/>
                  <a:pt x="27" y="38"/>
                </a:cubicBezTo>
                <a:moveTo>
                  <a:pt x="135" y="33"/>
                </a:moveTo>
                <a:cubicBezTo>
                  <a:pt x="125" y="22"/>
                  <a:pt x="114" y="17"/>
                  <a:pt x="101" y="17"/>
                </a:cubicBezTo>
                <a:cubicBezTo>
                  <a:pt x="88" y="17"/>
                  <a:pt x="76" y="22"/>
                  <a:pt x="66" y="33"/>
                </a:cubicBezTo>
                <a:cubicBezTo>
                  <a:pt x="59" y="41"/>
                  <a:pt x="53" y="52"/>
                  <a:pt x="51" y="67"/>
                </a:cubicBezTo>
                <a:cubicBezTo>
                  <a:pt x="48" y="82"/>
                  <a:pt x="47" y="112"/>
                  <a:pt x="47" y="160"/>
                </a:cubicBezTo>
                <a:cubicBezTo>
                  <a:pt x="47" y="210"/>
                  <a:pt x="48" y="243"/>
                  <a:pt x="51" y="259"/>
                </a:cubicBezTo>
                <a:cubicBezTo>
                  <a:pt x="53" y="275"/>
                  <a:pt x="59" y="288"/>
                  <a:pt x="68" y="297"/>
                </a:cubicBezTo>
                <a:cubicBezTo>
                  <a:pt x="77" y="307"/>
                  <a:pt x="88" y="311"/>
                  <a:pt x="101" y="311"/>
                </a:cubicBezTo>
                <a:cubicBezTo>
                  <a:pt x="114" y="311"/>
                  <a:pt x="125" y="307"/>
                  <a:pt x="133" y="297"/>
                </a:cubicBezTo>
                <a:cubicBezTo>
                  <a:pt x="143" y="288"/>
                  <a:pt x="148" y="274"/>
                  <a:pt x="151" y="257"/>
                </a:cubicBezTo>
                <a:cubicBezTo>
                  <a:pt x="153" y="240"/>
                  <a:pt x="154" y="207"/>
                  <a:pt x="154" y="160"/>
                </a:cubicBezTo>
                <a:cubicBezTo>
                  <a:pt x="154" y="113"/>
                  <a:pt x="153" y="82"/>
                  <a:pt x="151" y="67"/>
                </a:cubicBezTo>
                <a:cubicBezTo>
                  <a:pt x="148" y="53"/>
                  <a:pt x="143" y="41"/>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2" name=""/>
          <p:cNvSpPr/>
          <p:nvPr/>
        </p:nvSpPr>
        <p:spPr>
          <a:xfrm>
            <a:off x="7821720" y="1323720"/>
            <a:ext cx="58320" cy="244080"/>
          </a:xfrm>
          <a:custGeom>
            <a:avLst/>
            <a:gdLst/>
            <a:ahLst/>
            <a:rect l="0" t="0" r="r" b="b"/>
            <a:pathLst>
              <a:path w="162" h="678">
                <a:moveTo>
                  <a:pt x="3" y="1"/>
                </a:moveTo>
                <a:lnTo>
                  <a:pt x="6" y="0"/>
                </a:lnTo>
                <a:cubicBezTo>
                  <a:pt x="8" y="0"/>
                  <a:pt x="10" y="0"/>
                  <a:pt x="12" y="0"/>
                </a:cubicBezTo>
                <a:lnTo>
                  <a:pt x="21" y="0"/>
                </a:lnTo>
                <a:lnTo>
                  <a:pt x="40" y="16"/>
                </a:lnTo>
                <a:cubicBezTo>
                  <a:pt x="82" y="56"/>
                  <a:pt x="114" y="104"/>
                  <a:pt x="133" y="161"/>
                </a:cubicBezTo>
                <a:cubicBezTo>
                  <a:pt x="153" y="218"/>
                  <a:pt x="162" y="278"/>
                  <a:pt x="162" y="339"/>
                </a:cubicBezTo>
                <a:cubicBezTo>
                  <a:pt x="162" y="370"/>
                  <a:pt x="160" y="400"/>
                  <a:pt x="156" y="428"/>
                </a:cubicBezTo>
                <a:cubicBezTo>
                  <a:pt x="151" y="457"/>
                  <a:pt x="146" y="481"/>
                  <a:pt x="140" y="500"/>
                </a:cubicBezTo>
                <a:cubicBezTo>
                  <a:pt x="134" y="520"/>
                  <a:pt x="126" y="540"/>
                  <a:pt x="115" y="560"/>
                </a:cubicBezTo>
                <a:cubicBezTo>
                  <a:pt x="104" y="580"/>
                  <a:pt x="96" y="595"/>
                  <a:pt x="88" y="605"/>
                </a:cubicBezTo>
                <a:cubicBezTo>
                  <a:pt x="82" y="616"/>
                  <a:pt x="73" y="627"/>
                  <a:pt x="60" y="640"/>
                </a:cubicBezTo>
                <a:cubicBezTo>
                  <a:pt x="48" y="652"/>
                  <a:pt x="41" y="660"/>
                  <a:pt x="39" y="662"/>
                </a:cubicBezTo>
                <a:cubicBezTo>
                  <a:pt x="37" y="664"/>
                  <a:pt x="31" y="669"/>
                  <a:pt x="23" y="675"/>
                </a:cubicBezTo>
                <a:cubicBezTo>
                  <a:pt x="22" y="676"/>
                  <a:pt x="21" y="677"/>
                  <a:pt x="21" y="678"/>
                </a:cubicBezTo>
                <a:lnTo>
                  <a:pt x="12" y="678"/>
                </a:lnTo>
                <a:cubicBezTo>
                  <a:pt x="9" y="678"/>
                  <a:pt x="6" y="678"/>
                  <a:pt x="5" y="678"/>
                </a:cubicBezTo>
                <a:cubicBezTo>
                  <a:pt x="4" y="678"/>
                  <a:pt x="3" y="677"/>
                  <a:pt x="2" y="676"/>
                </a:cubicBezTo>
                <a:cubicBezTo>
                  <a:pt x="1" y="674"/>
                  <a:pt x="0" y="672"/>
                  <a:pt x="0" y="670"/>
                </a:cubicBezTo>
                <a:cubicBezTo>
                  <a:pt x="0" y="669"/>
                  <a:pt x="3" y="666"/>
                  <a:pt x="7" y="661"/>
                </a:cubicBezTo>
                <a:cubicBezTo>
                  <a:pt x="77" y="588"/>
                  <a:pt x="113" y="481"/>
                  <a:pt x="113" y="339"/>
                </a:cubicBezTo>
                <a:cubicBezTo>
                  <a:pt x="113" y="198"/>
                  <a:pt x="77" y="91"/>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3" name=""/>
          <p:cNvSpPr/>
          <p:nvPr/>
        </p:nvSpPr>
        <p:spPr>
          <a:xfrm>
            <a:off x="7916400" y="1323720"/>
            <a:ext cx="58320" cy="244080"/>
          </a:xfrm>
          <a:custGeom>
            <a:avLst/>
            <a:gdLst/>
            <a:ahLst/>
            <a:rect l="0" t="0" r="r" b="b"/>
            <a:pathLst>
              <a:path w="162" h="678">
                <a:moveTo>
                  <a:pt x="3" y="1"/>
                </a:moveTo>
                <a:lnTo>
                  <a:pt x="6" y="0"/>
                </a:lnTo>
                <a:cubicBezTo>
                  <a:pt x="8" y="0"/>
                  <a:pt x="10" y="0"/>
                  <a:pt x="13" y="0"/>
                </a:cubicBezTo>
                <a:lnTo>
                  <a:pt x="21" y="0"/>
                </a:lnTo>
                <a:lnTo>
                  <a:pt x="40" y="16"/>
                </a:lnTo>
                <a:cubicBezTo>
                  <a:pt x="82" y="56"/>
                  <a:pt x="113" y="104"/>
                  <a:pt x="132" y="161"/>
                </a:cubicBezTo>
                <a:cubicBezTo>
                  <a:pt x="153" y="218"/>
                  <a:pt x="162" y="278"/>
                  <a:pt x="162" y="339"/>
                </a:cubicBezTo>
                <a:cubicBezTo>
                  <a:pt x="162" y="370"/>
                  <a:pt x="160" y="400"/>
                  <a:pt x="156" y="428"/>
                </a:cubicBezTo>
                <a:cubicBezTo>
                  <a:pt x="151" y="457"/>
                  <a:pt x="145" y="481"/>
                  <a:pt x="139" y="500"/>
                </a:cubicBezTo>
                <a:cubicBezTo>
                  <a:pt x="133" y="520"/>
                  <a:pt x="125" y="540"/>
                  <a:pt x="114" y="560"/>
                </a:cubicBezTo>
                <a:cubicBezTo>
                  <a:pt x="103" y="580"/>
                  <a:pt x="95" y="595"/>
                  <a:pt x="88" y="605"/>
                </a:cubicBezTo>
                <a:cubicBezTo>
                  <a:pt x="82" y="616"/>
                  <a:pt x="73" y="627"/>
                  <a:pt x="61" y="640"/>
                </a:cubicBezTo>
                <a:cubicBezTo>
                  <a:pt x="48" y="652"/>
                  <a:pt x="41"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7" y="588"/>
                  <a:pt x="112" y="481"/>
                  <a:pt x="112" y="339"/>
                </a:cubicBezTo>
                <a:cubicBezTo>
                  <a:pt x="112" y="198"/>
                  <a:pt x="77" y="91"/>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4" name=""/>
          <p:cNvSpPr/>
          <p:nvPr/>
        </p:nvSpPr>
        <p:spPr>
          <a:xfrm>
            <a:off x="8260200" y="1401840"/>
            <a:ext cx="30600" cy="152280"/>
          </a:xfrm>
          <a:custGeom>
            <a:avLst/>
            <a:gdLst/>
            <a:ahLst/>
            <a:rect l="0" t="0" r="r" b="b"/>
            <a:pathLst>
              <a:path w="85" h="423">
                <a:moveTo>
                  <a:pt x="0" y="40"/>
                </a:moveTo>
                <a:cubicBezTo>
                  <a:pt x="0" y="29"/>
                  <a:pt x="4" y="20"/>
                  <a:pt x="13" y="12"/>
                </a:cubicBezTo>
                <a:cubicBezTo>
                  <a:pt x="20" y="4"/>
                  <a:pt x="30" y="0"/>
                  <a:pt x="42" y="0"/>
                </a:cubicBezTo>
                <a:cubicBezTo>
                  <a:pt x="52" y="0"/>
                  <a:pt x="62" y="3"/>
                  <a:pt x="70" y="11"/>
                </a:cubicBezTo>
                <a:cubicBezTo>
                  <a:pt x="78" y="18"/>
                  <a:pt x="82" y="27"/>
                  <a:pt x="83" y="40"/>
                </a:cubicBezTo>
                <a:cubicBezTo>
                  <a:pt x="83" y="51"/>
                  <a:pt x="79" y="61"/>
                  <a:pt x="71" y="69"/>
                </a:cubicBezTo>
                <a:cubicBezTo>
                  <a:pt x="64" y="77"/>
                  <a:pt x="54" y="81"/>
                  <a:pt x="42" y="81"/>
                </a:cubicBezTo>
                <a:cubicBezTo>
                  <a:pt x="31" y="81"/>
                  <a:pt x="21" y="77"/>
                  <a:pt x="13" y="69"/>
                </a:cubicBezTo>
                <a:cubicBezTo>
                  <a:pt x="6" y="62"/>
                  <a:pt x="1" y="52"/>
                  <a:pt x="0" y="40"/>
                </a:cubicBezTo>
                <a:moveTo>
                  <a:pt x="0" y="251"/>
                </a:moveTo>
                <a:cubicBezTo>
                  <a:pt x="0" y="240"/>
                  <a:pt x="4" y="230"/>
                  <a:pt x="12" y="222"/>
                </a:cubicBezTo>
                <a:cubicBezTo>
                  <a:pt x="19" y="214"/>
                  <a:pt x="29" y="210"/>
                  <a:pt x="41" y="210"/>
                </a:cubicBezTo>
                <a:cubicBezTo>
                  <a:pt x="70" y="210"/>
                  <a:pt x="85" y="235"/>
                  <a:pt x="85" y="286"/>
                </a:cubicBezTo>
                <a:cubicBezTo>
                  <a:pt x="85" y="310"/>
                  <a:pt x="81" y="333"/>
                  <a:pt x="72" y="355"/>
                </a:cubicBezTo>
                <a:cubicBezTo>
                  <a:pt x="64" y="378"/>
                  <a:pt x="55" y="395"/>
                  <a:pt x="46" y="406"/>
                </a:cubicBezTo>
                <a:cubicBezTo>
                  <a:pt x="37" y="417"/>
                  <a:pt x="31" y="423"/>
                  <a:pt x="28" y="423"/>
                </a:cubicBezTo>
                <a:cubicBezTo>
                  <a:pt x="27" y="423"/>
                  <a:pt x="24" y="421"/>
                  <a:pt x="20" y="417"/>
                </a:cubicBezTo>
                <a:cubicBezTo>
                  <a:pt x="16" y="414"/>
                  <a:pt x="13" y="411"/>
                  <a:pt x="13" y="409"/>
                </a:cubicBezTo>
                <a:cubicBezTo>
                  <a:pt x="12" y="408"/>
                  <a:pt x="15" y="404"/>
                  <a:pt x="21" y="396"/>
                </a:cubicBezTo>
                <a:cubicBezTo>
                  <a:pt x="27" y="389"/>
                  <a:pt x="33" y="378"/>
                  <a:pt x="41" y="364"/>
                </a:cubicBezTo>
                <a:cubicBezTo>
                  <a:pt x="49" y="350"/>
                  <a:pt x="54" y="334"/>
                  <a:pt x="57" y="317"/>
                </a:cubicBezTo>
                <a:cubicBezTo>
                  <a:pt x="57" y="315"/>
                  <a:pt x="57" y="311"/>
                  <a:pt x="58" y="306"/>
                </a:cubicBezTo>
                <a:cubicBezTo>
                  <a:pt x="58" y="302"/>
                  <a:pt x="59" y="298"/>
                  <a:pt x="60" y="294"/>
                </a:cubicBezTo>
                <a:cubicBezTo>
                  <a:pt x="61" y="291"/>
                  <a:pt x="61" y="289"/>
                  <a:pt x="60" y="289"/>
                </a:cubicBezTo>
                <a:cubicBezTo>
                  <a:pt x="60" y="288"/>
                  <a:pt x="59" y="288"/>
                  <a:pt x="57" y="289"/>
                </a:cubicBezTo>
                <a:cubicBezTo>
                  <a:pt x="55" y="289"/>
                  <a:pt x="51" y="290"/>
                  <a:pt x="44" y="292"/>
                </a:cubicBezTo>
                <a:cubicBezTo>
                  <a:pt x="30" y="292"/>
                  <a:pt x="19" y="288"/>
                  <a:pt x="12" y="279"/>
                </a:cubicBezTo>
                <a:cubicBezTo>
                  <a:pt x="4" y="271"/>
                  <a:pt x="0" y="262"/>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5" name=""/>
          <p:cNvSpPr/>
          <p:nvPr/>
        </p:nvSpPr>
        <p:spPr>
          <a:xfrm>
            <a:off x="8355600" y="1340280"/>
            <a:ext cx="173520" cy="166680"/>
          </a:xfrm>
          <a:custGeom>
            <a:avLst/>
            <a:gdLst/>
            <a:ahLst/>
            <a:rect l="0" t="0" r="r" b="b"/>
            <a:pathLst>
              <a:path w="482" h="463">
                <a:moveTo>
                  <a:pt x="70" y="41"/>
                </a:moveTo>
                <a:cubicBezTo>
                  <a:pt x="67" y="38"/>
                  <a:pt x="64" y="36"/>
                  <a:pt x="62" y="35"/>
                </a:cubicBezTo>
                <a:cubicBezTo>
                  <a:pt x="60" y="34"/>
                  <a:pt x="57" y="33"/>
                  <a:pt x="51" y="33"/>
                </a:cubicBezTo>
                <a:cubicBezTo>
                  <a:pt x="46" y="32"/>
                  <a:pt x="36" y="32"/>
                  <a:pt x="22" y="31"/>
                </a:cubicBezTo>
                <a:lnTo>
                  <a:pt x="0" y="31"/>
                </a:lnTo>
                <a:lnTo>
                  <a:pt x="0" y="0"/>
                </a:lnTo>
                <a:lnTo>
                  <a:pt x="7" y="0"/>
                </a:lnTo>
                <a:cubicBezTo>
                  <a:pt x="17" y="1"/>
                  <a:pt x="49" y="2"/>
                  <a:pt x="105" y="2"/>
                </a:cubicBezTo>
                <a:cubicBezTo>
                  <a:pt x="167" y="2"/>
                  <a:pt x="199" y="1"/>
                  <a:pt x="203" y="0"/>
                </a:cubicBezTo>
                <a:lnTo>
                  <a:pt x="211" y="0"/>
                </a:lnTo>
                <a:lnTo>
                  <a:pt x="211" y="31"/>
                </a:lnTo>
                <a:lnTo>
                  <a:pt x="196" y="31"/>
                </a:lnTo>
                <a:cubicBezTo>
                  <a:pt x="161" y="31"/>
                  <a:pt x="143" y="34"/>
                  <a:pt x="142" y="42"/>
                </a:cubicBezTo>
                <a:cubicBezTo>
                  <a:pt x="141" y="43"/>
                  <a:pt x="141" y="79"/>
                  <a:pt x="141" y="149"/>
                </a:cubicBezTo>
                <a:lnTo>
                  <a:pt x="142" y="255"/>
                </a:lnTo>
                <a:lnTo>
                  <a:pt x="240" y="158"/>
                </a:lnTo>
                <a:cubicBezTo>
                  <a:pt x="261" y="138"/>
                  <a:pt x="284" y="116"/>
                  <a:pt x="308" y="92"/>
                </a:cubicBezTo>
                <a:cubicBezTo>
                  <a:pt x="326" y="75"/>
                  <a:pt x="336" y="65"/>
                  <a:pt x="339" y="62"/>
                </a:cubicBezTo>
                <a:cubicBezTo>
                  <a:pt x="341" y="59"/>
                  <a:pt x="343" y="55"/>
                  <a:pt x="343" y="51"/>
                </a:cubicBezTo>
                <a:lnTo>
                  <a:pt x="343" y="50"/>
                </a:lnTo>
                <a:cubicBezTo>
                  <a:pt x="343" y="40"/>
                  <a:pt x="337" y="34"/>
                  <a:pt x="324" y="31"/>
                </a:cubicBezTo>
                <a:cubicBezTo>
                  <a:pt x="323" y="31"/>
                  <a:pt x="322" y="31"/>
                  <a:pt x="321" y="31"/>
                </a:cubicBezTo>
                <a:cubicBezTo>
                  <a:pt x="320" y="31"/>
                  <a:pt x="319" y="31"/>
                  <a:pt x="318" y="31"/>
                </a:cubicBezTo>
                <a:lnTo>
                  <a:pt x="315" y="31"/>
                </a:lnTo>
                <a:lnTo>
                  <a:pt x="315" y="0"/>
                </a:lnTo>
                <a:lnTo>
                  <a:pt x="322" y="0"/>
                </a:lnTo>
                <a:cubicBezTo>
                  <a:pt x="330" y="1"/>
                  <a:pt x="359" y="2"/>
                  <a:pt x="410" y="2"/>
                </a:cubicBezTo>
                <a:cubicBezTo>
                  <a:pt x="444" y="2"/>
                  <a:pt x="463" y="1"/>
                  <a:pt x="468" y="0"/>
                </a:cubicBezTo>
                <a:lnTo>
                  <a:pt x="473" y="0"/>
                </a:lnTo>
                <a:lnTo>
                  <a:pt x="473" y="31"/>
                </a:lnTo>
                <a:lnTo>
                  <a:pt x="463" y="31"/>
                </a:lnTo>
                <a:cubicBezTo>
                  <a:pt x="429" y="32"/>
                  <a:pt x="402" y="41"/>
                  <a:pt x="383" y="58"/>
                </a:cubicBezTo>
                <a:cubicBezTo>
                  <a:pt x="380" y="60"/>
                  <a:pt x="359" y="80"/>
                  <a:pt x="319" y="119"/>
                </a:cubicBezTo>
                <a:cubicBezTo>
                  <a:pt x="279" y="158"/>
                  <a:pt x="259" y="178"/>
                  <a:pt x="259" y="178"/>
                </a:cubicBezTo>
                <a:cubicBezTo>
                  <a:pt x="259" y="179"/>
                  <a:pt x="283" y="217"/>
                  <a:pt x="333" y="291"/>
                </a:cubicBezTo>
                <a:cubicBezTo>
                  <a:pt x="382" y="365"/>
                  <a:pt x="408" y="404"/>
                  <a:pt x="411" y="408"/>
                </a:cubicBezTo>
                <a:cubicBezTo>
                  <a:pt x="417" y="418"/>
                  <a:pt x="424" y="423"/>
                  <a:pt x="432" y="426"/>
                </a:cubicBezTo>
                <a:cubicBezTo>
                  <a:pt x="440" y="429"/>
                  <a:pt x="452" y="431"/>
                  <a:pt x="468" y="431"/>
                </a:cubicBezTo>
                <a:lnTo>
                  <a:pt x="482" y="431"/>
                </a:lnTo>
                <a:lnTo>
                  <a:pt x="482" y="463"/>
                </a:lnTo>
                <a:lnTo>
                  <a:pt x="477" y="463"/>
                </a:lnTo>
                <a:cubicBezTo>
                  <a:pt x="473" y="461"/>
                  <a:pt x="447" y="461"/>
                  <a:pt x="400" y="461"/>
                </a:cubicBezTo>
                <a:cubicBezTo>
                  <a:pt x="345" y="461"/>
                  <a:pt x="313" y="461"/>
                  <a:pt x="303" y="463"/>
                </a:cubicBezTo>
                <a:lnTo>
                  <a:pt x="296" y="463"/>
                </a:lnTo>
                <a:lnTo>
                  <a:pt x="296" y="431"/>
                </a:lnTo>
                <a:lnTo>
                  <a:pt x="301" y="431"/>
                </a:lnTo>
                <a:cubicBezTo>
                  <a:pt x="322" y="431"/>
                  <a:pt x="333" y="426"/>
                  <a:pt x="333" y="414"/>
                </a:cubicBezTo>
                <a:cubicBezTo>
                  <a:pt x="333" y="411"/>
                  <a:pt x="332" y="408"/>
                  <a:pt x="330" y="406"/>
                </a:cubicBezTo>
                <a:lnTo>
                  <a:pt x="211" y="225"/>
                </a:lnTo>
                <a:cubicBezTo>
                  <a:pt x="210" y="227"/>
                  <a:pt x="197" y="239"/>
                  <a:pt x="172" y="262"/>
                </a:cubicBezTo>
                <a:lnTo>
                  <a:pt x="141" y="293"/>
                </a:lnTo>
                <a:lnTo>
                  <a:pt x="141" y="357"/>
                </a:lnTo>
                <a:cubicBezTo>
                  <a:pt x="141" y="399"/>
                  <a:pt x="142" y="422"/>
                  <a:pt x="143" y="423"/>
                </a:cubicBezTo>
                <a:cubicBezTo>
                  <a:pt x="147" y="428"/>
                  <a:pt x="162" y="431"/>
                  <a:pt x="188" y="431"/>
                </a:cubicBezTo>
                <a:lnTo>
                  <a:pt x="211" y="431"/>
                </a:lnTo>
                <a:lnTo>
                  <a:pt x="211" y="463"/>
                </a:lnTo>
                <a:lnTo>
                  <a:pt x="203" y="463"/>
                </a:lnTo>
                <a:cubicBezTo>
                  <a:pt x="194" y="461"/>
                  <a:pt x="161" y="461"/>
                  <a:pt x="105" y="461"/>
                </a:cubicBezTo>
                <a:cubicBezTo>
                  <a:pt x="44" y="461"/>
                  <a:pt x="11" y="461"/>
                  <a:pt x="7" y="463"/>
                </a:cubicBezTo>
                <a:lnTo>
                  <a:pt x="0" y="463"/>
                </a:lnTo>
                <a:lnTo>
                  <a:pt x="0" y="431"/>
                </a:lnTo>
                <a:lnTo>
                  <a:pt x="22" y="431"/>
                </a:lnTo>
                <a:cubicBezTo>
                  <a:pt x="41" y="431"/>
                  <a:pt x="53" y="430"/>
                  <a:pt x="57" y="429"/>
                </a:cubicBezTo>
                <a:cubicBezTo>
                  <a:pt x="61" y="429"/>
                  <a:pt x="65" y="426"/>
                  <a:pt x="70" y="421"/>
                </a:cubicBezTo>
                <a:lnTo>
                  <a:pt x="7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6" name=""/>
          <p:cNvSpPr/>
          <p:nvPr/>
        </p:nvSpPr>
        <p:spPr>
          <a:xfrm>
            <a:off x="8544960" y="1340280"/>
            <a:ext cx="136080" cy="166680"/>
          </a:xfrm>
          <a:custGeom>
            <a:avLst/>
            <a:gdLst/>
            <a:ahLst/>
            <a:rect l="0" t="0" r="r" b="b"/>
            <a:pathLst>
              <a:path w="378" h="463">
                <a:moveTo>
                  <a:pt x="70" y="41"/>
                </a:moveTo>
                <a:cubicBezTo>
                  <a:pt x="67" y="38"/>
                  <a:pt x="64" y="36"/>
                  <a:pt x="63" y="35"/>
                </a:cubicBezTo>
                <a:cubicBezTo>
                  <a:pt x="61" y="34"/>
                  <a:pt x="57" y="33"/>
                  <a:pt x="52" y="33"/>
                </a:cubicBezTo>
                <a:cubicBezTo>
                  <a:pt x="46" y="32"/>
                  <a:pt x="37" y="32"/>
                  <a:pt x="23" y="31"/>
                </a:cubicBezTo>
                <a:lnTo>
                  <a:pt x="0" y="31"/>
                </a:lnTo>
                <a:lnTo>
                  <a:pt x="0" y="0"/>
                </a:lnTo>
                <a:lnTo>
                  <a:pt x="8" y="0"/>
                </a:lnTo>
                <a:cubicBezTo>
                  <a:pt x="13" y="1"/>
                  <a:pt x="46" y="2"/>
                  <a:pt x="107" y="2"/>
                </a:cubicBezTo>
                <a:cubicBezTo>
                  <a:pt x="172" y="2"/>
                  <a:pt x="209" y="1"/>
                  <a:pt x="220" y="0"/>
                </a:cubicBezTo>
                <a:lnTo>
                  <a:pt x="228" y="0"/>
                </a:lnTo>
                <a:lnTo>
                  <a:pt x="228" y="31"/>
                </a:lnTo>
                <a:lnTo>
                  <a:pt x="210" y="31"/>
                </a:lnTo>
                <a:cubicBezTo>
                  <a:pt x="183" y="31"/>
                  <a:pt x="166" y="31"/>
                  <a:pt x="159" y="32"/>
                </a:cubicBezTo>
                <a:cubicBezTo>
                  <a:pt x="152" y="33"/>
                  <a:pt x="147" y="36"/>
                  <a:pt x="142" y="41"/>
                </a:cubicBezTo>
                <a:lnTo>
                  <a:pt x="141" y="231"/>
                </a:lnTo>
                <a:lnTo>
                  <a:pt x="141" y="375"/>
                </a:lnTo>
                <a:cubicBezTo>
                  <a:pt x="141" y="408"/>
                  <a:pt x="143" y="425"/>
                  <a:pt x="145" y="427"/>
                </a:cubicBezTo>
                <a:cubicBezTo>
                  <a:pt x="147" y="430"/>
                  <a:pt x="165" y="431"/>
                  <a:pt x="196" y="431"/>
                </a:cubicBezTo>
                <a:cubicBezTo>
                  <a:pt x="228" y="431"/>
                  <a:pt x="250" y="429"/>
                  <a:pt x="262" y="427"/>
                </a:cubicBezTo>
                <a:cubicBezTo>
                  <a:pt x="289" y="419"/>
                  <a:pt x="309" y="406"/>
                  <a:pt x="321" y="388"/>
                </a:cubicBezTo>
                <a:cubicBezTo>
                  <a:pt x="334" y="370"/>
                  <a:pt x="343" y="345"/>
                  <a:pt x="347" y="313"/>
                </a:cubicBezTo>
                <a:cubicBezTo>
                  <a:pt x="347" y="311"/>
                  <a:pt x="347" y="307"/>
                  <a:pt x="348" y="302"/>
                </a:cubicBezTo>
                <a:cubicBezTo>
                  <a:pt x="348" y="296"/>
                  <a:pt x="349" y="291"/>
                  <a:pt x="350" y="286"/>
                </a:cubicBezTo>
                <a:cubicBezTo>
                  <a:pt x="351" y="281"/>
                  <a:pt x="351" y="279"/>
                  <a:pt x="351" y="279"/>
                </a:cubicBezTo>
                <a:cubicBezTo>
                  <a:pt x="351" y="279"/>
                  <a:pt x="356" y="278"/>
                  <a:pt x="365" y="278"/>
                </a:cubicBezTo>
                <a:lnTo>
                  <a:pt x="378" y="278"/>
                </a:lnTo>
                <a:lnTo>
                  <a:pt x="378" y="281"/>
                </a:lnTo>
                <a:cubicBezTo>
                  <a:pt x="377" y="283"/>
                  <a:pt x="374" y="312"/>
                  <a:pt x="369" y="370"/>
                </a:cubicBezTo>
                <a:cubicBezTo>
                  <a:pt x="363" y="428"/>
                  <a:pt x="360" y="457"/>
                  <a:pt x="359" y="459"/>
                </a:cubicBezTo>
                <a:lnTo>
                  <a:pt x="359" y="463"/>
                </a:lnTo>
                <a:lnTo>
                  <a:pt x="0" y="463"/>
                </a:lnTo>
                <a:lnTo>
                  <a:pt x="0" y="431"/>
                </a:lnTo>
                <a:lnTo>
                  <a:pt x="23" y="431"/>
                </a:lnTo>
                <a:cubicBezTo>
                  <a:pt x="42" y="431"/>
                  <a:pt x="53" y="430"/>
                  <a:pt x="57" y="429"/>
                </a:cubicBezTo>
                <a:cubicBezTo>
                  <a:pt x="61" y="429"/>
                  <a:pt x="66" y="426"/>
                  <a:pt x="70" y="421"/>
                </a:cubicBezTo>
                <a:lnTo>
                  <a:pt x="7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7" name=""/>
          <p:cNvSpPr/>
          <p:nvPr/>
        </p:nvSpPr>
        <p:spPr>
          <a:xfrm>
            <a:off x="8758440" y="1343520"/>
            <a:ext cx="56160" cy="163440"/>
          </a:xfrm>
          <a:custGeom>
            <a:avLst/>
            <a:gdLst/>
            <a:ahLst/>
            <a:rect l="0" t="0" r="r" b="b"/>
            <a:pathLst>
              <a:path w="156" h="454">
                <a:moveTo>
                  <a:pt x="29" y="41"/>
                </a:moveTo>
                <a:cubicBezTo>
                  <a:pt x="29" y="28"/>
                  <a:pt x="33" y="18"/>
                  <a:pt x="41" y="11"/>
                </a:cubicBezTo>
                <a:cubicBezTo>
                  <a:pt x="49" y="4"/>
                  <a:pt x="59" y="0"/>
                  <a:pt x="71" y="0"/>
                </a:cubicBezTo>
                <a:cubicBezTo>
                  <a:pt x="82" y="1"/>
                  <a:pt x="91" y="5"/>
                  <a:pt x="99" y="12"/>
                </a:cubicBezTo>
                <a:cubicBezTo>
                  <a:pt x="107" y="18"/>
                  <a:pt x="111" y="28"/>
                  <a:pt x="111" y="41"/>
                </a:cubicBezTo>
                <a:cubicBezTo>
                  <a:pt x="111" y="54"/>
                  <a:pt x="107" y="64"/>
                  <a:pt x="99" y="71"/>
                </a:cubicBezTo>
                <a:cubicBezTo>
                  <a:pt x="91" y="78"/>
                  <a:pt x="82" y="81"/>
                  <a:pt x="70" y="81"/>
                </a:cubicBezTo>
                <a:cubicBezTo>
                  <a:pt x="58" y="81"/>
                  <a:pt x="49" y="78"/>
                  <a:pt x="41" y="71"/>
                </a:cubicBezTo>
                <a:cubicBezTo>
                  <a:pt x="34" y="64"/>
                  <a:pt x="30" y="54"/>
                  <a:pt x="29" y="41"/>
                </a:cubicBezTo>
                <a:moveTo>
                  <a:pt x="151" y="454"/>
                </a:moveTo>
                <a:cubicBezTo>
                  <a:pt x="144" y="452"/>
                  <a:pt x="120" y="452"/>
                  <a:pt x="79" y="452"/>
                </a:cubicBezTo>
                <a:cubicBezTo>
                  <a:pt x="74" y="452"/>
                  <a:pt x="66" y="452"/>
                  <a:pt x="54" y="452"/>
                </a:cubicBezTo>
                <a:cubicBezTo>
                  <a:pt x="42" y="452"/>
                  <a:pt x="31" y="452"/>
                  <a:pt x="20" y="453"/>
                </a:cubicBezTo>
                <a:lnTo>
                  <a:pt x="5" y="454"/>
                </a:lnTo>
                <a:lnTo>
                  <a:pt x="0" y="454"/>
                </a:lnTo>
                <a:lnTo>
                  <a:pt x="0" y="422"/>
                </a:lnTo>
                <a:lnTo>
                  <a:pt x="11" y="422"/>
                </a:lnTo>
                <a:cubicBezTo>
                  <a:pt x="23" y="422"/>
                  <a:pt x="35" y="422"/>
                  <a:pt x="44" y="420"/>
                </a:cubicBezTo>
                <a:cubicBezTo>
                  <a:pt x="48" y="419"/>
                  <a:pt x="51" y="416"/>
                  <a:pt x="51" y="413"/>
                </a:cubicBezTo>
                <a:cubicBezTo>
                  <a:pt x="52" y="410"/>
                  <a:pt x="53" y="400"/>
                  <a:pt x="53" y="385"/>
                </a:cubicBezTo>
                <a:lnTo>
                  <a:pt x="53" y="315"/>
                </a:lnTo>
                <a:lnTo>
                  <a:pt x="53" y="255"/>
                </a:lnTo>
                <a:cubicBezTo>
                  <a:pt x="53" y="232"/>
                  <a:pt x="52" y="217"/>
                  <a:pt x="51" y="211"/>
                </a:cubicBezTo>
                <a:cubicBezTo>
                  <a:pt x="51" y="204"/>
                  <a:pt x="47" y="200"/>
                  <a:pt x="42" y="198"/>
                </a:cubicBezTo>
                <a:cubicBezTo>
                  <a:pt x="36" y="195"/>
                  <a:pt x="25" y="193"/>
                  <a:pt x="10" y="193"/>
                </a:cubicBezTo>
                <a:lnTo>
                  <a:pt x="3" y="193"/>
                </a:lnTo>
                <a:lnTo>
                  <a:pt x="3" y="178"/>
                </a:lnTo>
                <a:cubicBezTo>
                  <a:pt x="3" y="167"/>
                  <a:pt x="3" y="162"/>
                  <a:pt x="4" y="162"/>
                </a:cubicBezTo>
                <a:lnTo>
                  <a:pt x="11" y="161"/>
                </a:lnTo>
                <a:cubicBezTo>
                  <a:pt x="15" y="161"/>
                  <a:pt x="22" y="160"/>
                  <a:pt x="30" y="160"/>
                </a:cubicBezTo>
                <a:cubicBezTo>
                  <a:pt x="38" y="160"/>
                  <a:pt x="46" y="159"/>
                  <a:pt x="54" y="159"/>
                </a:cubicBezTo>
                <a:cubicBezTo>
                  <a:pt x="62" y="158"/>
                  <a:pt x="70" y="158"/>
                  <a:pt x="78" y="157"/>
                </a:cubicBezTo>
                <a:cubicBezTo>
                  <a:pt x="88" y="157"/>
                  <a:pt x="95" y="156"/>
                  <a:pt x="99" y="155"/>
                </a:cubicBezTo>
                <a:cubicBezTo>
                  <a:pt x="104" y="154"/>
                  <a:pt x="106" y="154"/>
                  <a:pt x="107" y="155"/>
                </a:cubicBezTo>
                <a:lnTo>
                  <a:pt x="109" y="155"/>
                </a:lnTo>
                <a:lnTo>
                  <a:pt x="109" y="412"/>
                </a:lnTo>
                <a:cubicBezTo>
                  <a:pt x="111" y="416"/>
                  <a:pt x="114" y="419"/>
                  <a:pt x="117" y="420"/>
                </a:cubicBezTo>
                <a:cubicBezTo>
                  <a:pt x="120" y="421"/>
                  <a:pt x="128" y="422"/>
                  <a:pt x="140" y="422"/>
                </a:cubicBezTo>
                <a:lnTo>
                  <a:pt x="156" y="422"/>
                </a:lnTo>
                <a:lnTo>
                  <a:pt x="156" y="454"/>
                </a:lnTo>
                <a:lnTo>
                  <a:pt x="151" y="45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8" name=""/>
          <p:cNvSpPr/>
          <p:nvPr/>
        </p:nvSpPr>
        <p:spPr>
          <a:xfrm>
            <a:off x="8827920" y="1397520"/>
            <a:ext cx="79560" cy="111960"/>
          </a:xfrm>
          <a:custGeom>
            <a:avLst/>
            <a:gdLst/>
            <a:ahLst/>
            <a:rect l="0" t="0" r="r" b="b"/>
            <a:pathLst>
              <a:path w="221" h="311">
                <a:moveTo>
                  <a:pt x="178" y="89"/>
                </a:moveTo>
                <a:cubicBezTo>
                  <a:pt x="178" y="71"/>
                  <a:pt x="172" y="55"/>
                  <a:pt x="160" y="42"/>
                </a:cubicBezTo>
                <a:cubicBezTo>
                  <a:pt x="148" y="29"/>
                  <a:pt x="130" y="23"/>
                  <a:pt x="107" y="23"/>
                </a:cubicBezTo>
                <a:cubicBezTo>
                  <a:pt x="91" y="23"/>
                  <a:pt x="77" y="25"/>
                  <a:pt x="65" y="31"/>
                </a:cubicBezTo>
                <a:cubicBezTo>
                  <a:pt x="52" y="40"/>
                  <a:pt x="45" y="52"/>
                  <a:pt x="45" y="67"/>
                </a:cubicBezTo>
                <a:cubicBezTo>
                  <a:pt x="44" y="69"/>
                  <a:pt x="44" y="72"/>
                  <a:pt x="45" y="75"/>
                </a:cubicBezTo>
                <a:cubicBezTo>
                  <a:pt x="45" y="79"/>
                  <a:pt x="49" y="84"/>
                  <a:pt x="56" y="92"/>
                </a:cubicBezTo>
                <a:cubicBezTo>
                  <a:pt x="62" y="99"/>
                  <a:pt x="72" y="104"/>
                  <a:pt x="85" y="108"/>
                </a:cubicBezTo>
                <a:cubicBezTo>
                  <a:pt x="93" y="111"/>
                  <a:pt x="103" y="113"/>
                  <a:pt x="114" y="115"/>
                </a:cubicBezTo>
                <a:cubicBezTo>
                  <a:pt x="126" y="116"/>
                  <a:pt x="136" y="118"/>
                  <a:pt x="144" y="121"/>
                </a:cubicBezTo>
                <a:cubicBezTo>
                  <a:pt x="152" y="123"/>
                  <a:pt x="160" y="126"/>
                  <a:pt x="166" y="129"/>
                </a:cubicBezTo>
                <a:cubicBezTo>
                  <a:pt x="174" y="133"/>
                  <a:pt x="181" y="138"/>
                  <a:pt x="188" y="143"/>
                </a:cubicBezTo>
                <a:cubicBezTo>
                  <a:pt x="195" y="148"/>
                  <a:pt x="203" y="158"/>
                  <a:pt x="210" y="171"/>
                </a:cubicBezTo>
                <a:cubicBezTo>
                  <a:pt x="217" y="184"/>
                  <a:pt x="221" y="198"/>
                  <a:pt x="221" y="213"/>
                </a:cubicBezTo>
                <a:cubicBezTo>
                  <a:pt x="221" y="241"/>
                  <a:pt x="213" y="264"/>
                  <a:pt x="196" y="282"/>
                </a:cubicBezTo>
                <a:cubicBezTo>
                  <a:pt x="179" y="300"/>
                  <a:pt x="151" y="310"/>
                  <a:pt x="112" y="310"/>
                </a:cubicBezTo>
                <a:lnTo>
                  <a:pt x="107" y="310"/>
                </a:lnTo>
                <a:cubicBezTo>
                  <a:pt x="84" y="310"/>
                  <a:pt x="62" y="301"/>
                  <a:pt x="42" y="285"/>
                </a:cubicBezTo>
                <a:lnTo>
                  <a:pt x="37" y="290"/>
                </a:lnTo>
                <a:lnTo>
                  <a:pt x="31" y="296"/>
                </a:lnTo>
                <a:cubicBezTo>
                  <a:pt x="28" y="299"/>
                  <a:pt x="25" y="301"/>
                  <a:pt x="22" y="304"/>
                </a:cubicBezTo>
                <a:lnTo>
                  <a:pt x="15" y="311"/>
                </a:lnTo>
                <a:lnTo>
                  <a:pt x="10" y="311"/>
                </a:lnTo>
                <a:lnTo>
                  <a:pt x="6" y="311"/>
                </a:lnTo>
                <a:cubicBezTo>
                  <a:pt x="5" y="311"/>
                  <a:pt x="3" y="310"/>
                  <a:pt x="0" y="307"/>
                </a:cubicBezTo>
                <a:lnTo>
                  <a:pt x="0" y="253"/>
                </a:lnTo>
                <a:lnTo>
                  <a:pt x="0" y="213"/>
                </a:lnTo>
                <a:cubicBezTo>
                  <a:pt x="0" y="204"/>
                  <a:pt x="0" y="198"/>
                  <a:pt x="1" y="196"/>
                </a:cubicBezTo>
                <a:cubicBezTo>
                  <a:pt x="2" y="195"/>
                  <a:pt x="4" y="193"/>
                  <a:pt x="9" y="193"/>
                </a:cubicBezTo>
                <a:lnTo>
                  <a:pt x="15" y="193"/>
                </a:lnTo>
                <a:cubicBezTo>
                  <a:pt x="20" y="193"/>
                  <a:pt x="24" y="194"/>
                  <a:pt x="26" y="196"/>
                </a:cubicBezTo>
                <a:cubicBezTo>
                  <a:pt x="28" y="198"/>
                  <a:pt x="29" y="200"/>
                  <a:pt x="29" y="204"/>
                </a:cubicBezTo>
                <a:cubicBezTo>
                  <a:pt x="30" y="207"/>
                  <a:pt x="31" y="214"/>
                  <a:pt x="34" y="222"/>
                </a:cubicBezTo>
                <a:cubicBezTo>
                  <a:pt x="37" y="231"/>
                  <a:pt x="41" y="240"/>
                  <a:pt x="47" y="251"/>
                </a:cubicBezTo>
                <a:cubicBezTo>
                  <a:pt x="63" y="274"/>
                  <a:pt x="84" y="285"/>
                  <a:pt x="112" y="285"/>
                </a:cubicBezTo>
                <a:cubicBezTo>
                  <a:pt x="156" y="285"/>
                  <a:pt x="178" y="267"/>
                  <a:pt x="178" y="232"/>
                </a:cubicBezTo>
                <a:cubicBezTo>
                  <a:pt x="178" y="219"/>
                  <a:pt x="174" y="209"/>
                  <a:pt x="166" y="200"/>
                </a:cubicBezTo>
                <a:cubicBezTo>
                  <a:pt x="157" y="190"/>
                  <a:pt x="138" y="182"/>
                  <a:pt x="110" y="176"/>
                </a:cubicBezTo>
                <a:cubicBezTo>
                  <a:pt x="81" y="171"/>
                  <a:pt x="63" y="166"/>
                  <a:pt x="54" y="161"/>
                </a:cubicBezTo>
                <a:cubicBezTo>
                  <a:pt x="37" y="153"/>
                  <a:pt x="24" y="143"/>
                  <a:pt x="15" y="129"/>
                </a:cubicBezTo>
                <a:cubicBezTo>
                  <a:pt x="5" y="116"/>
                  <a:pt x="0" y="102"/>
                  <a:pt x="0" y="87"/>
                </a:cubicBezTo>
                <a:cubicBezTo>
                  <a:pt x="0" y="70"/>
                  <a:pt x="4" y="55"/>
                  <a:pt x="12" y="43"/>
                </a:cubicBezTo>
                <a:cubicBezTo>
                  <a:pt x="20" y="31"/>
                  <a:pt x="30" y="22"/>
                  <a:pt x="41" y="16"/>
                </a:cubicBezTo>
                <a:cubicBezTo>
                  <a:pt x="53" y="10"/>
                  <a:pt x="64" y="6"/>
                  <a:pt x="75" y="4"/>
                </a:cubicBezTo>
                <a:cubicBezTo>
                  <a:pt x="86" y="1"/>
                  <a:pt x="96" y="0"/>
                  <a:pt x="105" y="0"/>
                </a:cubicBezTo>
                <a:lnTo>
                  <a:pt x="112" y="0"/>
                </a:lnTo>
                <a:cubicBezTo>
                  <a:pt x="130" y="0"/>
                  <a:pt x="146" y="4"/>
                  <a:pt x="160" y="10"/>
                </a:cubicBezTo>
                <a:lnTo>
                  <a:pt x="170" y="16"/>
                </a:lnTo>
                <a:lnTo>
                  <a:pt x="176" y="11"/>
                </a:lnTo>
                <a:cubicBezTo>
                  <a:pt x="181" y="7"/>
                  <a:pt x="186" y="3"/>
                  <a:pt x="191" y="0"/>
                </a:cubicBezTo>
                <a:lnTo>
                  <a:pt x="196" y="0"/>
                </a:lnTo>
                <a:lnTo>
                  <a:pt x="199" y="0"/>
                </a:lnTo>
                <a:cubicBezTo>
                  <a:pt x="200" y="0"/>
                  <a:pt x="202" y="1"/>
                  <a:pt x="205" y="4"/>
                </a:cubicBezTo>
                <a:lnTo>
                  <a:pt x="205" y="93"/>
                </a:lnTo>
                <a:lnTo>
                  <a:pt x="201" y="97"/>
                </a:lnTo>
                <a:lnTo>
                  <a:pt x="182" y="97"/>
                </a:lnTo>
                <a:cubicBezTo>
                  <a:pt x="179" y="94"/>
                  <a:pt x="178" y="92"/>
                  <a:pt x="178" y="8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9" name=""/>
          <p:cNvSpPr/>
          <p:nvPr/>
        </p:nvSpPr>
        <p:spPr>
          <a:xfrm>
            <a:off x="8982720" y="1398600"/>
            <a:ext cx="126360" cy="108360"/>
          </a:xfrm>
          <a:custGeom>
            <a:avLst/>
            <a:gdLst/>
            <a:ahLst/>
            <a:rect l="0" t="0" r="r" b="b"/>
            <a:pathLst>
              <a:path w="351" h="301">
                <a:moveTo>
                  <a:pt x="12" y="269"/>
                </a:moveTo>
                <a:lnTo>
                  <a:pt x="21" y="269"/>
                </a:lnTo>
                <a:cubicBezTo>
                  <a:pt x="39" y="269"/>
                  <a:pt x="50" y="266"/>
                  <a:pt x="53" y="260"/>
                </a:cubicBezTo>
                <a:lnTo>
                  <a:pt x="53" y="255"/>
                </a:lnTo>
                <a:cubicBezTo>
                  <a:pt x="53" y="251"/>
                  <a:pt x="53" y="245"/>
                  <a:pt x="53" y="239"/>
                </a:cubicBezTo>
                <a:cubicBezTo>
                  <a:pt x="53" y="233"/>
                  <a:pt x="53" y="226"/>
                  <a:pt x="53" y="218"/>
                </a:cubicBezTo>
                <a:cubicBezTo>
                  <a:pt x="53" y="210"/>
                  <a:pt x="53" y="202"/>
                  <a:pt x="54" y="192"/>
                </a:cubicBezTo>
                <a:cubicBezTo>
                  <a:pt x="54" y="182"/>
                  <a:pt x="54" y="172"/>
                  <a:pt x="54" y="163"/>
                </a:cubicBezTo>
                <a:cubicBezTo>
                  <a:pt x="54" y="148"/>
                  <a:pt x="54" y="133"/>
                  <a:pt x="54" y="118"/>
                </a:cubicBezTo>
                <a:cubicBezTo>
                  <a:pt x="54" y="102"/>
                  <a:pt x="54" y="89"/>
                  <a:pt x="53" y="78"/>
                </a:cubicBezTo>
                <a:lnTo>
                  <a:pt x="53" y="62"/>
                </a:lnTo>
                <a:cubicBezTo>
                  <a:pt x="52" y="54"/>
                  <a:pt x="49" y="48"/>
                  <a:pt x="44" y="45"/>
                </a:cubicBezTo>
                <a:cubicBezTo>
                  <a:pt x="39" y="43"/>
                  <a:pt x="29" y="40"/>
                  <a:pt x="13" y="39"/>
                </a:cubicBezTo>
                <a:lnTo>
                  <a:pt x="0" y="39"/>
                </a:lnTo>
                <a:lnTo>
                  <a:pt x="0" y="24"/>
                </a:lnTo>
                <a:cubicBezTo>
                  <a:pt x="0" y="13"/>
                  <a:pt x="1" y="8"/>
                  <a:pt x="1" y="8"/>
                </a:cubicBezTo>
                <a:lnTo>
                  <a:pt x="9" y="7"/>
                </a:lnTo>
                <a:cubicBezTo>
                  <a:pt x="14" y="7"/>
                  <a:pt x="20" y="6"/>
                  <a:pt x="28" y="6"/>
                </a:cubicBezTo>
                <a:cubicBezTo>
                  <a:pt x="36" y="6"/>
                  <a:pt x="45" y="5"/>
                  <a:pt x="53" y="5"/>
                </a:cubicBezTo>
                <a:cubicBezTo>
                  <a:pt x="61" y="4"/>
                  <a:pt x="69" y="4"/>
                  <a:pt x="78" y="3"/>
                </a:cubicBezTo>
                <a:cubicBezTo>
                  <a:pt x="86" y="3"/>
                  <a:pt x="93" y="2"/>
                  <a:pt x="97" y="1"/>
                </a:cubicBezTo>
                <a:cubicBezTo>
                  <a:pt x="102" y="0"/>
                  <a:pt x="104" y="0"/>
                  <a:pt x="105" y="1"/>
                </a:cubicBezTo>
                <a:lnTo>
                  <a:pt x="107" y="1"/>
                </a:lnTo>
                <a:lnTo>
                  <a:pt x="107" y="28"/>
                </a:lnTo>
                <a:cubicBezTo>
                  <a:pt x="107" y="45"/>
                  <a:pt x="107" y="53"/>
                  <a:pt x="107" y="53"/>
                </a:cubicBezTo>
                <a:cubicBezTo>
                  <a:pt x="108" y="53"/>
                  <a:pt x="109" y="52"/>
                  <a:pt x="111" y="50"/>
                </a:cubicBezTo>
                <a:cubicBezTo>
                  <a:pt x="112" y="48"/>
                  <a:pt x="115" y="44"/>
                  <a:pt x="119" y="40"/>
                </a:cubicBezTo>
                <a:cubicBezTo>
                  <a:pt x="122" y="35"/>
                  <a:pt x="127" y="31"/>
                  <a:pt x="132" y="28"/>
                </a:cubicBezTo>
                <a:cubicBezTo>
                  <a:pt x="137" y="24"/>
                  <a:pt x="143" y="20"/>
                  <a:pt x="151" y="15"/>
                </a:cubicBezTo>
                <a:cubicBezTo>
                  <a:pt x="159" y="10"/>
                  <a:pt x="168" y="6"/>
                  <a:pt x="177" y="4"/>
                </a:cubicBezTo>
                <a:cubicBezTo>
                  <a:pt x="186" y="2"/>
                  <a:pt x="198" y="1"/>
                  <a:pt x="212" y="1"/>
                </a:cubicBezTo>
                <a:cubicBezTo>
                  <a:pt x="263" y="2"/>
                  <a:pt x="292" y="28"/>
                  <a:pt x="297" y="77"/>
                </a:cubicBezTo>
                <a:cubicBezTo>
                  <a:pt x="298" y="80"/>
                  <a:pt x="298" y="112"/>
                  <a:pt x="298" y="172"/>
                </a:cubicBezTo>
                <a:lnTo>
                  <a:pt x="298" y="230"/>
                </a:lnTo>
                <a:cubicBezTo>
                  <a:pt x="298" y="247"/>
                  <a:pt x="299" y="258"/>
                  <a:pt x="299" y="261"/>
                </a:cubicBezTo>
                <a:cubicBezTo>
                  <a:pt x="300" y="264"/>
                  <a:pt x="303" y="266"/>
                  <a:pt x="307" y="267"/>
                </a:cubicBezTo>
                <a:cubicBezTo>
                  <a:pt x="316" y="269"/>
                  <a:pt x="327" y="269"/>
                  <a:pt x="340" y="269"/>
                </a:cubicBezTo>
                <a:lnTo>
                  <a:pt x="351" y="269"/>
                </a:lnTo>
                <a:lnTo>
                  <a:pt x="351" y="301"/>
                </a:lnTo>
                <a:lnTo>
                  <a:pt x="345" y="301"/>
                </a:lnTo>
                <a:lnTo>
                  <a:pt x="329" y="300"/>
                </a:lnTo>
                <a:cubicBezTo>
                  <a:pt x="319" y="299"/>
                  <a:pt x="308" y="299"/>
                  <a:pt x="295" y="299"/>
                </a:cubicBezTo>
                <a:cubicBezTo>
                  <a:pt x="283" y="299"/>
                  <a:pt x="275" y="299"/>
                  <a:pt x="270" y="299"/>
                </a:cubicBezTo>
                <a:cubicBezTo>
                  <a:pt x="223" y="299"/>
                  <a:pt x="198" y="299"/>
                  <a:pt x="194" y="301"/>
                </a:cubicBezTo>
                <a:lnTo>
                  <a:pt x="188" y="301"/>
                </a:lnTo>
                <a:lnTo>
                  <a:pt x="188" y="269"/>
                </a:lnTo>
                <a:lnTo>
                  <a:pt x="199" y="269"/>
                </a:lnTo>
                <a:cubicBezTo>
                  <a:pt x="227" y="269"/>
                  <a:pt x="241" y="266"/>
                  <a:pt x="241" y="259"/>
                </a:cubicBezTo>
                <a:cubicBezTo>
                  <a:pt x="241" y="258"/>
                  <a:pt x="241" y="227"/>
                  <a:pt x="241" y="165"/>
                </a:cubicBezTo>
                <a:cubicBezTo>
                  <a:pt x="241" y="103"/>
                  <a:pt x="240" y="71"/>
                  <a:pt x="240" y="68"/>
                </a:cubicBezTo>
                <a:cubicBezTo>
                  <a:pt x="237" y="55"/>
                  <a:pt x="233" y="45"/>
                  <a:pt x="226" y="39"/>
                </a:cubicBezTo>
                <a:cubicBezTo>
                  <a:pt x="220" y="33"/>
                  <a:pt x="215" y="29"/>
                  <a:pt x="210" y="28"/>
                </a:cubicBezTo>
                <a:cubicBezTo>
                  <a:pt x="206" y="26"/>
                  <a:pt x="200" y="26"/>
                  <a:pt x="193" y="26"/>
                </a:cubicBezTo>
                <a:cubicBezTo>
                  <a:pt x="172" y="26"/>
                  <a:pt x="154" y="34"/>
                  <a:pt x="139" y="49"/>
                </a:cubicBezTo>
                <a:cubicBezTo>
                  <a:pt x="127" y="61"/>
                  <a:pt x="119" y="74"/>
                  <a:pt x="116" y="87"/>
                </a:cubicBezTo>
                <a:cubicBezTo>
                  <a:pt x="113" y="99"/>
                  <a:pt x="111" y="118"/>
                  <a:pt x="111" y="143"/>
                </a:cubicBezTo>
                <a:lnTo>
                  <a:pt x="111" y="187"/>
                </a:lnTo>
                <a:lnTo>
                  <a:pt x="111" y="228"/>
                </a:lnTo>
                <a:cubicBezTo>
                  <a:pt x="111" y="241"/>
                  <a:pt x="111" y="250"/>
                  <a:pt x="111" y="255"/>
                </a:cubicBezTo>
                <a:cubicBezTo>
                  <a:pt x="112" y="259"/>
                  <a:pt x="112" y="262"/>
                  <a:pt x="113" y="263"/>
                </a:cubicBezTo>
                <a:cubicBezTo>
                  <a:pt x="114" y="265"/>
                  <a:pt x="116" y="266"/>
                  <a:pt x="119" y="267"/>
                </a:cubicBezTo>
                <a:cubicBezTo>
                  <a:pt x="129" y="269"/>
                  <a:pt x="140" y="269"/>
                  <a:pt x="153" y="269"/>
                </a:cubicBezTo>
                <a:lnTo>
                  <a:pt x="163" y="269"/>
                </a:lnTo>
                <a:lnTo>
                  <a:pt x="163" y="301"/>
                </a:lnTo>
                <a:lnTo>
                  <a:pt x="158" y="301"/>
                </a:lnTo>
                <a:lnTo>
                  <a:pt x="142" y="300"/>
                </a:lnTo>
                <a:cubicBezTo>
                  <a:pt x="132" y="299"/>
                  <a:pt x="120" y="299"/>
                  <a:pt x="108" y="299"/>
                </a:cubicBezTo>
                <a:cubicBezTo>
                  <a:pt x="96" y="299"/>
                  <a:pt x="87" y="299"/>
                  <a:pt x="82" y="299"/>
                </a:cubicBezTo>
                <a:cubicBezTo>
                  <a:pt x="36" y="299"/>
                  <a:pt x="11" y="299"/>
                  <a:pt x="7" y="301"/>
                </a:cubicBezTo>
                <a:lnTo>
                  <a:pt x="0" y="301"/>
                </a:lnTo>
                <a:lnTo>
                  <a:pt x="0" y="269"/>
                </a:lnTo>
                <a:lnTo>
                  <a:pt x="12" y="2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0" name=""/>
          <p:cNvSpPr/>
          <p:nvPr/>
        </p:nvSpPr>
        <p:spPr>
          <a:xfrm>
            <a:off x="9118800" y="1397520"/>
            <a:ext cx="108360" cy="111600"/>
          </a:xfrm>
          <a:custGeom>
            <a:avLst/>
            <a:gdLst/>
            <a:ahLst/>
            <a:rect l="0" t="0" r="r" b="b"/>
            <a:pathLst>
              <a:path w="301" h="310">
                <a:moveTo>
                  <a:pt x="0" y="158"/>
                </a:moveTo>
                <a:cubicBezTo>
                  <a:pt x="0" y="115"/>
                  <a:pt x="15" y="78"/>
                  <a:pt x="44" y="47"/>
                </a:cubicBezTo>
                <a:cubicBezTo>
                  <a:pt x="74" y="16"/>
                  <a:pt x="109" y="0"/>
                  <a:pt x="150" y="0"/>
                </a:cubicBezTo>
                <a:cubicBezTo>
                  <a:pt x="191" y="0"/>
                  <a:pt x="226" y="15"/>
                  <a:pt x="256" y="46"/>
                </a:cubicBezTo>
                <a:cubicBezTo>
                  <a:pt x="286" y="76"/>
                  <a:pt x="301" y="113"/>
                  <a:pt x="301" y="157"/>
                </a:cubicBezTo>
                <a:cubicBezTo>
                  <a:pt x="301" y="200"/>
                  <a:pt x="287" y="236"/>
                  <a:pt x="258" y="265"/>
                </a:cubicBezTo>
                <a:cubicBezTo>
                  <a:pt x="228" y="296"/>
                  <a:pt x="192" y="310"/>
                  <a:pt x="150" y="310"/>
                </a:cubicBezTo>
                <a:cubicBezTo>
                  <a:pt x="107" y="310"/>
                  <a:pt x="71" y="295"/>
                  <a:pt x="43" y="264"/>
                </a:cubicBezTo>
                <a:cubicBezTo>
                  <a:pt x="15" y="234"/>
                  <a:pt x="1" y="198"/>
                  <a:pt x="0" y="158"/>
                </a:cubicBezTo>
                <a:moveTo>
                  <a:pt x="150" y="282"/>
                </a:moveTo>
                <a:cubicBezTo>
                  <a:pt x="206" y="282"/>
                  <a:pt x="233" y="246"/>
                  <a:pt x="233" y="172"/>
                </a:cubicBezTo>
                <a:lnTo>
                  <a:pt x="233" y="150"/>
                </a:lnTo>
                <a:lnTo>
                  <a:pt x="233" y="133"/>
                </a:lnTo>
                <a:cubicBezTo>
                  <a:pt x="233" y="124"/>
                  <a:pt x="233" y="115"/>
                  <a:pt x="232" y="108"/>
                </a:cubicBezTo>
                <a:cubicBezTo>
                  <a:pt x="232" y="101"/>
                  <a:pt x="230" y="92"/>
                  <a:pt x="228" y="82"/>
                </a:cubicBezTo>
                <a:cubicBezTo>
                  <a:pt x="225" y="72"/>
                  <a:pt x="221" y="64"/>
                  <a:pt x="217" y="58"/>
                </a:cubicBezTo>
                <a:cubicBezTo>
                  <a:pt x="212" y="51"/>
                  <a:pt x="205" y="45"/>
                  <a:pt x="196" y="39"/>
                </a:cubicBezTo>
                <a:cubicBezTo>
                  <a:pt x="186" y="32"/>
                  <a:pt x="175" y="28"/>
                  <a:pt x="163" y="25"/>
                </a:cubicBezTo>
                <a:cubicBezTo>
                  <a:pt x="160" y="25"/>
                  <a:pt x="157" y="25"/>
                  <a:pt x="152" y="25"/>
                </a:cubicBezTo>
                <a:cubicBezTo>
                  <a:pt x="138" y="25"/>
                  <a:pt x="125" y="27"/>
                  <a:pt x="113" y="33"/>
                </a:cubicBezTo>
                <a:cubicBezTo>
                  <a:pt x="94" y="43"/>
                  <a:pt x="81" y="56"/>
                  <a:pt x="75" y="74"/>
                </a:cubicBezTo>
                <a:cubicBezTo>
                  <a:pt x="70" y="92"/>
                  <a:pt x="67" y="112"/>
                  <a:pt x="67" y="136"/>
                </a:cubicBezTo>
                <a:lnTo>
                  <a:pt x="67" y="150"/>
                </a:lnTo>
                <a:cubicBezTo>
                  <a:pt x="67" y="193"/>
                  <a:pt x="71" y="223"/>
                  <a:pt x="79" y="241"/>
                </a:cubicBezTo>
                <a:cubicBezTo>
                  <a:pt x="94" y="269"/>
                  <a:pt x="118" y="282"/>
                  <a:pt x="150" y="28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1" name=""/>
          <p:cNvSpPr/>
          <p:nvPr/>
        </p:nvSpPr>
        <p:spPr>
          <a:xfrm>
            <a:off x="9240120" y="1398600"/>
            <a:ext cx="126000" cy="108360"/>
          </a:xfrm>
          <a:custGeom>
            <a:avLst/>
            <a:gdLst/>
            <a:ahLst/>
            <a:rect l="0" t="0" r="r" b="b"/>
            <a:pathLst>
              <a:path w="350" h="301">
                <a:moveTo>
                  <a:pt x="10" y="269"/>
                </a:moveTo>
                <a:lnTo>
                  <a:pt x="20" y="269"/>
                </a:lnTo>
                <a:cubicBezTo>
                  <a:pt x="37" y="269"/>
                  <a:pt x="48" y="266"/>
                  <a:pt x="52" y="260"/>
                </a:cubicBezTo>
                <a:lnTo>
                  <a:pt x="52" y="255"/>
                </a:lnTo>
                <a:cubicBezTo>
                  <a:pt x="52" y="251"/>
                  <a:pt x="52" y="245"/>
                  <a:pt x="52" y="239"/>
                </a:cubicBezTo>
                <a:cubicBezTo>
                  <a:pt x="52" y="233"/>
                  <a:pt x="52" y="226"/>
                  <a:pt x="52" y="218"/>
                </a:cubicBezTo>
                <a:cubicBezTo>
                  <a:pt x="52" y="210"/>
                  <a:pt x="52" y="202"/>
                  <a:pt x="52" y="192"/>
                </a:cubicBezTo>
                <a:cubicBezTo>
                  <a:pt x="53" y="182"/>
                  <a:pt x="53" y="172"/>
                  <a:pt x="52" y="163"/>
                </a:cubicBezTo>
                <a:cubicBezTo>
                  <a:pt x="52" y="148"/>
                  <a:pt x="52" y="133"/>
                  <a:pt x="52" y="118"/>
                </a:cubicBezTo>
                <a:cubicBezTo>
                  <a:pt x="52" y="102"/>
                  <a:pt x="52" y="89"/>
                  <a:pt x="52" y="78"/>
                </a:cubicBezTo>
                <a:lnTo>
                  <a:pt x="52" y="62"/>
                </a:lnTo>
                <a:cubicBezTo>
                  <a:pt x="50" y="54"/>
                  <a:pt x="47" y="48"/>
                  <a:pt x="42" y="45"/>
                </a:cubicBezTo>
                <a:cubicBezTo>
                  <a:pt x="37" y="43"/>
                  <a:pt x="27" y="40"/>
                  <a:pt x="12" y="39"/>
                </a:cubicBezTo>
                <a:lnTo>
                  <a:pt x="0" y="39"/>
                </a:lnTo>
                <a:lnTo>
                  <a:pt x="0" y="24"/>
                </a:lnTo>
                <a:cubicBezTo>
                  <a:pt x="0" y="13"/>
                  <a:pt x="0" y="8"/>
                  <a:pt x="1" y="8"/>
                </a:cubicBezTo>
                <a:lnTo>
                  <a:pt x="8" y="7"/>
                </a:lnTo>
                <a:cubicBezTo>
                  <a:pt x="12" y="7"/>
                  <a:pt x="18" y="6"/>
                  <a:pt x="27" y="6"/>
                </a:cubicBezTo>
                <a:cubicBezTo>
                  <a:pt x="35" y="6"/>
                  <a:pt x="43" y="5"/>
                  <a:pt x="52" y="5"/>
                </a:cubicBezTo>
                <a:cubicBezTo>
                  <a:pt x="59" y="4"/>
                  <a:pt x="67" y="4"/>
                  <a:pt x="76" y="3"/>
                </a:cubicBezTo>
                <a:cubicBezTo>
                  <a:pt x="85" y="3"/>
                  <a:pt x="91" y="2"/>
                  <a:pt x="96" y="1"/>
                </a:cubicBezTo>
                <a:cubicBezTo>
                  <a:pt x="100" y="0"/>
                  <a:pt x="103" y="0"/>
                  <a:pt x="103" y="1"/>
                </a:cubicBezTo>
                <a:lnTo>
                  <a:pt x="105" y="1"/>
                </a:lnTo>
                <a:lnTo>
                  <a:pt x="105" y="28"/>
                </a:lnTo>
                <a:cubicBezTo>
                  <a:pt x="105" y="45"/>
                  <a:pt x="105" y="53"/>
                  <a:pt x="106" y="53"/>
                </a:cubicBezTo>
                <a:cubicBezTo>
                  <a:pt x="106" y="53"/>
                  <a:pt x="107" y="52"/>
                  <a:pt x="109" y="50"/>
                </a:cubicBezTo>
                <a:cubicBezTo>
                  <a:pt x="111" y="48"/>
                  <a:pt x="114" y="44"/>
                  <a:pt x="117" y="40"/>
                </a:cubicBezTo>
                <a:cubicBezTo>
                  <a:pt x="121" y="35"/>
                  <a:pt x="125" y="31"/>
                  <a:pt x="130" y="28"/>
                </a:cubicBezTo>
                <a:cubicBezTo>
                  <a:pt x="135" y="24"/>
                  <a:pt x="142" y="20"/>
                  <a:pt x="150" y="15"/>
                </a:cubicBezTo>
                <a:cubicBezTo>
                  <a:pt x="158" y="10"/>
                  <a:pt x="166" y="6"/>
                  <a:pt x="175" y="4"/>
                </a:cubicBezTo>
                <a:cubicBezTo>
                  <a:pt x="184" y="2"/>
                  <a:pt x="196" y="1"/>
                  <a:pt x="210" y="1"/>
                </a:cubicBezTo>
                <a:cubicBezTo>
                  <a:pt x="261" y="2"/>
                  <a:pt x="290" y="28"/>
                  <a:pt x="296" y="77"/>
                </a:cubicBezTo>
                <a:cubicBezTo>
                  <a:pt x="296" y="80"/>
                  <a:pt x="297" y="112"/>
                  <a:pt x="297" y="172"/>
                </a:cubicBezTo>
                <a:lnTo>
                  <a:pt x="297" y="230"/>
                </a:lnTo>
                <a:cubicBezTo>
                  <a:pt x="297" y="247"/>
                  <a:pt x="297" y="258"/>
                  <a:pt x="298" y="261"/>
                </a:cubicBezTo>
                <a:cubicBezTo>
                  <a:pt x="299" y="264"/>
                  <a:pt x="301" y="266"/>
                  <a:pt x="305" y="267"/>
                </a:cubicBezTo>
                <a:cubicBezTo>
                  <a:pt x="315" y="269"/>
                  <a:pt x="326" y="269"/>
                  <a:pt x="339" y="269"/>
                </a:cubicBezTo>
                <a:lnTo>
                  <a:pt x="350" y="269"/>
                </a:lnTo>
                <a:lnTo>
                  <a:pt x="350" y="301"/>
                </a:lnTo>
                <a:lnTo>
                  <a:pt x="345" y="301"/>
                </a:lnTo>
                <a:lnTo>
                  <a:pt x="328" y="300"/>
                </a:lnTo>
                <a:cubicBezTo>
                  <a:pt x="317" y="299"/>
                  <a:pt x="306" y="299"/>
                  <a:pt x="294" y="299"/>
                </a:cubicBezTo>
                <a:cubicBezTo>
                  <a:pt x="282" y="299"/>
                  <a:pt x="273" y="299"/>
                  <a:pt x="268" y="299"/>
                </a:cubicBezTo>
                <a:cubicBezTo>
                  <a:pt x="222" y="299"/>
                  <a:pt x="196" y="299"/>
                  <a:pt x="192" y="301"/>
                </a:cubicBezTo>
                <a:lnTo>
                  <a:pt x="187" y="301"/>
                </a:lnTo>
                <a:lnTo>
                  <a:pt x="187" y="269"/>
                </a:lnTo>
                <a:lnTo>
                  <a:pt x="198" y="269"/>
                </a:lnTo>
                <a:cubicBezTo>
                  <a:pt x="225" y="269"/>
                  <a:pt x="239" y="266"/>
                  <a:pt x="239" y="259"/>
                </a:cubicBezTo>
                <a:cubicBezTo>
                  <a:pt x="239" y="258"/>
                  <a:pt x="240" y="227"/>
                  <a:pt x="240" y="165"/>
                </a:cubicBezTo>
                <a:cubicBezTo>
                  <a:pt x="239" y="103"/>
                  <a:pt x="239" y="71"/>
                  <a:pt x="238" y="68"/>
                </a:cubicBezTo>
                <a:cubicBezTo>
                  <a:pt x="236" y="55"/>
                  <a:pt x="231" y="45"/>
                  <a:pt x="225" y="39"/>
                </a:cubicBezTo>
                <a:cubicBezTo>
                  <a:pt x="218" y="33"/>
                  <a:pt x="213" y="29"/>
                  <a:pt x="209" y="28"/>
                </a:cubicBezTo>
                <a:cubicBezTo>
                  <a:pt x="204" y="26"/>
                  <a:pt x="198" y="26"/>
                  <a:pt x="191" y="26"/>
                </a:cubicBezTo>
                <a:cubicBezTo>
                  <a:pt x="171" y="26"/>
                  <a:pt x="153" y="34"/>
                  <a:pt x="138" y="49"/>
                </a:cubicBezTo>
                <a:cubicBezTo>
                  <a:pt x="125" y="61"/>
                  <a:pt x="118" y="74"/>
                  <a:pt x="115" y="87"/>
                </a:cubicBezTo>
                <a:cubicBezTo>
                  <a:pt x="111" y="99"/>
                  <a:pt x="110" y="118"/>
                  <a:pt x="109" y="143"/>
                </a:cubicBezTo>
                <a:lnTo>
                  <a:pt x="109" y="187"/>
                </a:lnTo>
                <a:lnTo>
                  <a:pt x="109" y="228"/>
                </a:lnTo>
                <a:cubicBezTo>
                  <a:pt x="109" y="241"/>
                  <a:pt x="109" y="250"/>
                  <a:pt x="110" y="255"/>
                </a:cubicBezTo>
                <a:cubicBezTo>
                  <a:pt x="110" y="259"/>
                  <a:pt x="111" y="262"/>
                  <a:pt x="112" y="263"/>
                </a:cubicBezTo>
                <a:cubicBezTo>
                  <a:pt x="113" y="265"/>
                  <a:pt x="115" y="266"/>
                  <a:pt x="118" y="267"/>
                </a:cubicBezTo>
                <a:cubicBezTo>
                  <a:pt x="127" y="269"/>
                  <a:pt x="138" y="269"/>
                  <a:pt x="151" y="269"/>
                </a:cubicBezTo>
                <a:lnTo>
                  <a:pt x="162" y="269"/>
                </a:lnTo>
                <a:lnTo>
                  <a:pt x="162" y="301"/>
                </a:lnTo>
                <a:lnTo>
                  <a:pt x="156" y="301"/>
                </a:lnTo>
                <a:lnTo>
                  <a:pt x="141" y="300"/>
                </a:lnTo>
                <a:cubicBezTo>
                  <a:pt x="130" y="299"/>
                  <a:pt x="119" y="299"/>
                  <a:pt x="106" y="299"/>
                </a:cubicBezTo>
                <a:cubicBezTo>
                  <a:pt x="94" y="299"/>
                  <a:pt x="86" y="299"/>
                  <a:pt x="81" y="299"/>
                </a:cubicBezTo>
                <a:cubicBezTo>
                  <a:pt x="34" y="299"/>
                  <a:pt x="9" y="299"/>
                  <a:pt x="5" y="301"/>
                </a:cubicBezTo>
                <a:lnTo>
                  <a:pt x="0" y="301"/>
                </a:lnTo>
                <a:lnTo>
                  <a:pt x="0" y="269"/>
                </a:lnTo>
                <a:lnTo>
                  <a:pt x="10" y="2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2" name=""/>
          <p:cNvSpPr/>
          <p:nvPr/>
        </p:nvSpPr>
        <p:spPr>
          <a:xfrm>
            <a:off x="9371880" y="1445040"/>
            <a:ext cx="65160" cy="18360"/>
          </a:xfrm>
          <a:custGeom>
            <a:avLst/>
            <a:gdLst/>
            <a:ahLst/>
            <a:rect l="0" t="0" r="r" b="b"/>
            <a:pathLst>
              <a:path w="181" h="51">
                <a:moveTo>
                  <a:pt x="0" y="0"/>
                </a:moveTo>
                <a:lnTo>
                  <a:pt x="181" y="0"/>
                </a:lnTo>
                <a:lnTo>
                  <a:pt x="181" y="51"/>
                </a:lnTo>
                <a:lnTo>
                  <a:pt x="0" y="5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3" name=""/>
          <p:cNvSpPr/>
          <p:nvPr/>
        </p:nvSpPr>
        <p:spPr>
          <a:xfrm>
            <a:off x="9456480" y="1398600"/>
            <a:ext cx="126360" cy="108360"/>
          </a:xfrm>
          <a:custGeom>
            <a:avLst/>
            <a:gdLst/>
            <a:ahLst/>
            <a:rect l="0" t="0" r="r" b="b"/>
            <a:pathLst>
              <a:path w="351" h="301">
                <a:moveTo>
                  <a:pt x="11" y="269"/>
                </a:moveTo>
                <a:lnTo>
                  <a:pt x="20" y="269"/>
                </a:lnTo>
                <a:cubicBezTo>
                  <a:pt x="38" y="269"/>
                  <a:pt x="48" y="266"/>
                  <a:pt x="52" y="260"/>
                </a:cubicBezTo>
                <a:lnTo>
                  <a:pt x="52" y="255"/>
                </a:lnTo>
                <a:cubicBezTo>
                  <a:pt x="52" y="251"/>
                  <a:pt x="52" y="245"/>
                  <a:pt x="52" y="239"/>
                </a:cubicBezTo>
                <a:cubicBezTo>
                  <a:pt x="52" y="233"/>
                  <a:pt x="52" y="226"/>
                  <a:pt x="52" y="218"/>
                </a:cubicBezTo>
                <a:cubicBezTo>
                  <a:pt x="52" y="210"/>
                  <a:pt x="52" y="202"/>
                  <a:pt x="53" y="192"/>
                </a:cubicBezTo>
                <a:cubicBezTo>
                  <a:pt x="53" y="182"/>
                  <a:pt x="53" y="172"/>
                  <a:pt x="53" y="163"/>
                </a:cubicBezTo>
                <a:cubicBezTo>
                  <a:pt x="53" y="148"/>
                  <a:pt x="53" y="133"/>
                  <a:pt x="53" y="118"/>
                </a:cubicBezTo>
                <a:cubicBezTo>
                  <a:pt x="53" y="102"/>
                  <a:pt x="53" y="89"/>
                  <a:pt x="52" y="78"/>
                </a:cubicBezTo>
                <a:lnTo>
                  <a:pt x="52" y="62"/>
                </a:lnTo>
                <a:cubicBezTo>
                  <a:pt x="51" y="54"/>
                  <a:pt x="48" y="48"/>
                  <a:pt x="43" y="45"/>
                </a:cubicBezTo>
                <a:cubicBezTo>
                  <a:pt x="38" y="43"/>
                  <a:pt x="27" y="40"/>
                  <a:pt x="12" y="39"/>
                </a:cubicBezTo>
                <a:lnTo>
                  <a:pt x="0" y="39"/>
                </a:lnTo>
                <a:lnTo>
                  <a:pt x="0" y="24"/>
                </a:lnTo>
                <a:cubicBezTo>
                  <a:pt x="0" y="13"/>
                  <a:pt x="0" y="8"/>
                  <a:pt x="1" y="8"/>
                </a:cubicBezTo>
                <a:lnTo>
                  <a:pt x="8" y="7"/>
                </a:lnTo>
                <a:cubicBezTo>
                  <a:pt x="13" y="7"/>
                  <a:pt x="19" y="6"/>
                  <a:pt x="27" y="6"/>
                </a:cubicBezTo>
                <a:cubicBezTo>
                  <a:pt x="35" y="6"/>
                  <a:pt x="43" y="5"/>
                  <a:pt x="52" y="5"/>
                </a:cubicBezTo>
                <a:cubicBezTo>
                  <a:pt x="60" y="4"/>
                  <a:pt x="68" y="4"/>
                  <a:pt x="76" y="3"/>
                </a:cubicBezTo>
                <a:cubicBezTo>
                  <a:pt x="86" y="3"/>
                  <a:pt x="93" y="2"/>
                  <a:pt x="97" y="1"/>
                </a:cubicBezTo>
                <a:cubicBezTo>
                  <a:pt x="102" y="0"/>
                  <a:pt x="104" y="0"/>
                  <a:pt x="104" y="1"/>
                </a:cubicBezTo>
                <a:lnTo>
                  <a:pt x="107" y="1"/>
                </a:lnTo>
                <a:lnTo>
                  <a:pt x="107" y="28"/>
                </a:lnTo>
                <a:cubicBezTo>
                  <a:pt x="107" y="45"/>
                  <a:pt x="107" y="53"/>
                  <a:pt x="107" y="53"/>
                </a:cubicBezTo>
                <a:cubicBezTo>
                  <a:pt x="108" y="53"/>
                  <a:pt x="109" y="52"/>
                  <a:pt x="111" y="50"/>
                </a:cubicBezTo>
                <a:cubicBezTo>
                  <a:pt x="112" y="48"/>
                  <a:pt x="115" y="44"/>
                  <a:pt x="119" y="40"/>
                </a:cubicBezTo>
                <a:cubicBezTo>
                  <a:pt x="122" y="35"/>
                  <a:pt x="127" y="31"/>
                  <a:pt x="132" y="28"/>
                </a:cubicBezTo>
                <a:cubicBezTo>
                  <a:pt x="137" y="24"/>
                  <a:pt x="143" y="20"/>
                  <a:pt x="151" y="15"/>
                </a:cubicBezTo>
                <a:cubicBezTo>
                  <a:pt x="159" y="10"/>
                  <a:pt x="168" y="6"/>
                  <a:pt x="177" y="4"/>
                </a:cubicBezTo>
                <a:cubicBezTo>
                  <a:pt x="186" y="2"/>
                  <a:pt x="197" y="1"/>
                  <a:pt x="211" y="1"/>
                </a:cubicBezTo>
                <a:cubicBezTo>
                  <a:pt x="263" y="2"/>
                  <a:pt x="291" y="28"/>
                  <a:pt x="297" y="77"/>
                </a:cubicBezTo>
                <a:cubicBezTo>
                  <a:pt x="298" y="80"/>
                  <a:pt x="298" y="112"/>
                  <a:pt x="298" y="172"/>
                </a:cubicBezTo>
                <a:lnTo>
                  <a:pt x="298" y="230"/>
                </a:lnTo>
                <a:cubicBezTo>
                  <a:pt x="298" y="247"/>
                  <a:pt x="298" y="258"/>
                  <a:pt x="299" y="261"/>
                </a:cubicBezTo>
                <a:cubicBezTo>
                  <a:pt x="300" y="264"/>
                  <a:pt x="303" y="266"/>
                  <a:pt x="307" y="267"/>
                </a:cubicBezTo>
                <a:cubicBezTo>
                  <a:pt x="316" y="269"/>
                  <a:pt x="327" y="269"/>
                  <a:pt x="340" y="269"/>
                </a:cubicBezTo>
                <a:lnTo>
                  <a:pt x="351" y="269"/>
                </a:lnTo>
                <a:lnTo>
                  <a:pt x="351" y="301"/>
                </a:lnTo>
                <a:lnTo>
                  <a:pt x="345" y="301"/>
                </a:lnTo>
                <a:lnTo>
                  <a:pt x="329" y="300"/>
                </a:lnTo>
                <a:cubicBezTo>
                  <a:pt x="319" y="299"/>
                  <a:pt x="307" y="299"/>
                  <a:pt x="295" y="299"/>
                </a:cubicBezTo>
                <a:cubicBezTo>
                  <a:pt x="283" y="299"/>
                  <a:pt x="275" y="299"/>
                  <a:pt x="270" y="299"/>
                </a:cubicBezTo>
                <a:cubicBezTo>
                  <a:pt x="223" y="299"/>
                  <a:pt x="198" y="299"/>
                  <a:pt x="194" y="301"/>
                </a:cubicBezTo>
                <a:lnTo>
                  <a:pt x="188" y="301"/>
                </a:lnTo>
                <a:lnTo>
                  <a:pt x="188" y="269"/>
                </a:lnTo>
                <a:lnTo>
                  <a:pt x="199" y="269"/>
                </a:lnTo>
                <a:cubicBezTo>
                  <a:pt x="227" y="269"/>
                  <a:pt x="240" y="266"/>
                  <a:pt x="240" y="259"/>
                </a:cubicBezTo>
                <a:cubicBezTo>
                  <a:pt x="241" y="258"/>
                  <a:pt x="241" y="227"/>
                  <a:pt x="241" y="165"/>
                </a:cubicBezTo>
                <a:cubicBezTo>
                  <a:pt x="241" y="103"/>
                  <a:pt x="240" y="71"/>
                  <a:pt x="240" y="68"/>
                </a:cubicBezTo>
                <a:cubicBezTo>
                  <a:pt x="237" y="55"/>
                  <a:pt x="233" y="45"/>
                  <a:pt x="226" y="39"/>
                </a:cubicBezTo>
                <a:cubicBezTo>
                  <a:pt x="220" y="33"/>
                  <a:pt x="215" y="29"/>
                  <a:pt x="210" y="28"/>
                </a:cubicBezTo>
                <a:cubicBezTo>
                  <a:pt x="206" y="26"/>
                  <a:pt x="200" y="26"/>
                  <a:pt x="192" y="26"/>
                </a:cubicBezTo>
                <a:cubicBezTo>
                  <a:pt x="172" y="26"/>
                  <a:pt x="154" y="34"/>
                  <a:pt x="139" y="49"/>
                </a:cubicBezTo>
                <a:cubicBezTo>
                  <a:pt x="127" y="61"/>
                  <a:pt x="119" y="74"/>
                  <a:pt x="116" y="87"/>
                </a:cubicBezTo>
                <a:cubicBezTo>
                  <a:pt x="113" y="99"/>
                  <a:pt x="111" y="118"/>
                  <a:pt x="111" y="143"/>
                </a:cubicBezTo>
                <a:lnTo>
                  <a:pt x="111" y="187"/>
                </a:lnTo>
                <a:lnTo>
                  <a:pt x="111" y="228"/>
                </a:lnTo>
                <a:cubicBezTo>
                  <a:pt x="111" y="241"/>
                  <a:pt x="111" y="250"/>
                  <a:pt x="111" y="255"/>
                </a:cubicBezTo>
                <a:cubicBezTo>
                  <a:pt x="112" y="259"/>
                  <a:pt x="112" y="262"/>
                  <a:pt x="113" y="263"/>
                </a:cubicBezTo>
                <a:cubicBezTo>
                  <a:pt x="114" y="265"/>
                  <a:pt x="116" y="266"/>
                  <a:pt x="119" y="267"/>
                </a:cubicBezTo>
                <a:cubicBezTo>
                  <a:pt x="129" y="269"/>
                  <a:pt x="140" y="269"/>
                  <a:pt x="153" y="269"/>
                </a:cubicBezTo>
                <a:lnTo>
                  <a:pt x="163" y="269"/>
                </a:lnTo>
                <a:lnTo>
                  <a:pt x="163" y="301"/>
                </a:lnTo>
                <a:lnTo>
                  <a:pt x="158" y="301"/>
                </a:lnTo>
                <a:lnTo>
                  <a:pt x="142" y="300"/>
                </a:lnTo>
                <a:cubicBezTo>
                  <a:pt x="132" y="299"/>
                  <a:pt x="120" y="299"/>
                  <a:pt x="108" y="299"/>
                </a:cubicBezTo>
                <a:cubicBezTo>
                  <a:pt x="96" y="299"/>
                  <a:pt x="87" y="299"/>
                  <a:pt x="81" y="299"/>
                </a:cubicBezTo>
                <a:cubicBezTo>
                  <a:pt x="35" y="299"/>
                  <a:pt x="9" y="299"/>
                  <a:pt x="5" y="301"/>
                </a:cubicBezTo>
                <a:lnTo>
                  <a:pt x="0" y="301"/>
                </a:lnTo>
                <a:lnTo>
                  <a:pt x="0" y="269"/>
                </a:lnTo>
                <a:lnTo>
                  <a:pt x="11" y="26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4" name=""/>
          <p:cNvSpPr/>
          <p:nvPr/>
        </p:nvSpPr>
        <p:spPr>
          <a:xfrm>
            <a:off x="9592560" y="1397520"/>
            <a:ext cx="94680" cy="111960"/>
          </a:xfrm>
          <a:custGeom>
            <a:avLst/>
            <a:gdLst/>
            <a:ahLst/>
            <a:rect l="0" t="0" r="r" b="b"/>
            <a:pathLst>
              <a:path w="263" h="311">
                <a:moveTo>
                  <a:pt x="0" y="155"/>
                </a:moveTo>
                <a:cubicBezTo>
                  <a:pt x="0" y="130"/>
                  <a:pt x="5" y="108"/>
                  <a:pt x="14" y="87"/>
                </a:cubicBezTo>
                <a:cubicBezTo>
                  <a:pt x="23" y="67"/>
                  <a:pt x="34" y="51"/>
                  <a:pt x="48" y="38"/>
                </a:cubicBezTo>
                <a:cubicBezTo>
                  <a:pt x="61" y="25"/>
                  <a:pt x="76" y="16"/>
                  <a:pt x="91" y="10"/>
                </a:cubicBezTo>
                <a:cubicBezTo>
                  <a:pt x="108" y="3"/>
                  <a:pt x="123" y="0"/>
                  <a:pt x="137" y="0"/>
                </a:cubicBezTo>
                <a:cubicBezTo>
                  <a:pt x="161" y="0"/>
                  <a:pt x="182" y="4"/>
                  <a:pt x="199" y="12"/>
                </a:cubicBezTo>
                <a:cubicBezTo>
                  <a:pt x="216" y="20"/>
                  <a:pt x="229" y="31"/>
                  <a:pt x="238" y="46"/>
                </a:cubicBezTo>
                <a:cubicBezTo>
                  <a:pt x="247" y="60"/>
                  <a:pt x="253" y="74"/>
                  <a:pt x="257" y="89"/>
                </a:cubicBezTo>
                <a:cubicBezTo>
                  <a:pt x="261" y="103"/>
                  <a:pt x="263" y="119"/>
                  <a:pt x="263" y="137"/>
                </a:cubicBezTo>
                <a:cubicBezTo>
                  <a:pt x="263" y="140"/>
                  <a:pt x="261" y="143"/>
                  <a:pt x="258" y="146"/>
                </a:cubicBezTo>
                <a:lnTo>
                  <a:pt x="66" y="146"/>
                </a:lnTo>
                <a:lnTo>
                  <a:pt x="66" y="156"/>
                </a:lnTo>
                <a:cubicBezTo>
                  <a:pt x="66" y="223"/>
                  <a:pt x="89" y="264"/>
                  <a:pt x="135" y="278"/>
                </a:cubicBezTo>
                <a:cubicBezTo>
                  <a:pt x="144" y="281"/>
                  <a:pt x="154" y="282"/>
                  <a:pt x="165" y="282"/>
                </a:cubicBezTo>
                <a:cubicBezTo>
                  <a:pt x="184" y="282"/>
                  <a:pt x="200" y="275"/>
                  <a:pt x="214" y="261"/>
                </a:cubicBezTo>
                <a:cubicBezTo>
                  <a:pt x="221" y="253"/>
                  <a:pt x="227" y="244"/>
                  <a:pt x="232" y="232"/>
                </a:cubicBezTo>
                <a:lnTo>
                  <a:pt x="239" y="216"/>
                </a:lnTo>
                <a:cubicBezTo>
                  <a:pt x="240" y="215"/>
                  <a:pt x="244" y="214"/>
                  <a:pt x="249" y="214"/>
                </a:cubicBezTo>
                <a:lnTo>
                  <a:pt x="251" y="214"/>
                </a:lnTo>
                <a:cubicBezTo>
                  <a:pt x="259" y="214"/>
                  <a:pt x="263" y="216"/>
                  <a:pt x="263" y="221"/>
                </a:cubicBezTo>
                <a:cubicBezTo>
                  <a:pt x="263" y="223"/>
                  <a:pt x="262" y="225"/>
                  <a:pt x="261" y="230"/>
                </a:cubicBezTo>
                <a:cubicBezTo>
                  <a:pt x="252" y="254"/>
                  <a:pt x="238" y="274"/>
                  <a:pt x="218" y="288"/>
                </a:cubicBezTo>
                <a:cubicBezTo>
                  <a:pt x="198" y="304"/>
                  <a:pt x="176" y="311"/>
                  <a:pt x="151" y="311"/>
                </a:cubicBezTo>
                <a:cubicBezTo>
                  <a:pt x="109" y="311"/>
                  <a:pt x="72" y="294"/>
                  <a:pt x="43" y="263"/>
                </a:cubicBezTo>
                <a:cubicBezTo>
                  <a:pt x="15" y="232"/>
                  <a:pt x="1" y="196"/>
                  <a:pt x="0" y="155"/>
                </a:cubicBezTo>
                <a:moveTo>
                  <a:pt x="208" y="117"/>
                </a:moveTo>
                <a:cubicBezTo>
                  <a:pt x="203" y="59"/>
                  <a:pt x="181" y="28"/>
                  <a:pt x="143" y="25"/>
                </a:cubicBezTo>
                <a:lnTo>
                  <a:pt x="142" y="25"/>
                </a:lnTo>
                <a:cubicBezTo>
                  <a:pt x="138" y="25"/>
                  <a:pt x="135" y="25"/>
                  <a:pt x="131" y="25"/>
                </a:cubicBezTo>
                <a:cubicBezTo>
                  <a:pt x="127" y="26"/>
                  <a:pt x="122" y="27"/>
                  <a:pt x="114" y="31"/>
                </a:cubicBezTo>
                <a:cubicBezTo>
                  <a:pt x="105" y="34"/>
                  <a:pt x="99" y="39"/>
                  <a:pt x="94" y="45"/>
                </a:cubicBezTo>
                <a:cubicBezTo>
                  <a:pt x="88" y="51"/>
                  <a:pt x="83" y="60"/>
                  <a:pt x="78" y="73"/>
                </a:cubicBezTo>
                <a:cubicBezTo>
                  <a:pt x="73" y="85"/>
                  <a:pt x="69" y="100"/>
                  <a:pt x="67" y="117"/>
                </a:cubicBezTo>
                <a:lnTo>
                  <a:pt x="67" y="122"/>
                </a:lnTo>
                <a:lnTo>
                  <a:pt x="208" y="122"/>
                </a:lnTo>
                <a:lnTo>
                  <a:pt x="208"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5" name=""/>
          <p:cNvSpPr/>
          <p:nvPr/>
        </p:nvSpPr>
        <p:spPr>
          <a:xfrm>
            <a:off x="9700920" y="1396080"/>
            <a:ext cx="111600" cy="160920"/>
          </a:xfrm>
          <a:custGeom>
            <a:avLst/>
            <a:gdLst/>
            <a:ahLst/>
            <a:rect l="0" t="0" r="r" b="b"/>
            <a:pathLst>
              <a:path w="310" h="447">
                <a:moveTo>
                  <a:pt x="204" y="30"/>
                </a:moveTo>
                <a:cubicBezTo>
                  <a:pt x="224" y="10"/>
                  <a:pt x="247" y="0"/>
                  <a:pt x="272" y="0"/>
                </a:cubicBezTo>
                <a:cubicBezTo>
                  <a:pt x="285" y="0"/>
                  <a:pt x="295" y="4"/>
                  <a:pt x="301" y="13"/>
                </a:cubicBezTo>
                <a:cubicBezTo>
                  <a:pt x="307" y="22"/>
                  <a:pt x="310" y="30"/>
                  <a:pt x="310" y="39"/>
                </a:cubicBezTo>
                <a:cubicBezTo>
                  <a:pt x="310" y="45"/>
                  <a:pt x="308" y="51"/>
                  <a:pt x="304" y="56"/>
                </a:cubicBezTo>
                <a:cubicBezTo>
                  <a:pt x="300" y="61"/>
                  <a:pt x="293" y="63"/>
                  <a:pt x="285" y="63"/>
                </a:cubicBezTo>
                <a:cubicBezTo>
                  <a:pt x="270" y="63"/>
                  <a:pt x="262" y="56"/>
                  <a:pt x="260" y="43"/>
                </a:cubicBezTo>
                <a:cubicBezTo>
                  <a:pt x="259" y="36"/>
                  <a:pt x="260" y="32"/>
                  <a:pt x="262" y="29"/>
                </a:cubicBezTo>
                <a:cubicBezTo>
                  <a:pt x="262" y="28"/>
                  <a:pt x="263" y="27"/>
                  <a:pt x="263" y="27"/>
                </a:cubicBezTo>
                <a:lnTo>
                  <a:pt x="263" y="26"/>
                </a:lnTo>
                <a:cubicBezTo>
                  <a:pt x="250" y="27"/>
                  <a:pt x="238" y="32"/>
                  <a:pt x="227" y="41"/>
                </a:cubicBezTo>
                <a:cubicBezTo>
                  <a:pt x="224" y="43"/>
                  <a:pt x="222" y="45"/>
                  <a:pt x="222" y="45"/>
                </a:cubicBezTo>
                <a:cubicBezTo>
                  <a:pt x="222" y="46"/>
                  <a:pt x="223" y="47"/>
                  <a:pt x="224" y="49"/>
                </a:cubicBezTo>
                <a:cubicBezTo>
                  <a:pt x="226" y="51"/>
                  <a:pt x="228" y="53"/>
                  <a:pt x="231" y="57"/>
                </a:cubicBezTo>
                <a:cubicBezTo>
                  <a:pt x="233" y="61"/>
                  <a:pt x="235" y="65"/>
                  <a:pt x="238" y="69"/>
                </a:cubicBezTo>
                <a:cubicBezTo>
                  <a:pt x="241" y="74"/>
                  <a:pt x="243" y="80"/>
                  <a:pt x="244" y="87"/>
                </a:cubicBezTo>
                <a:cubicBezTo>
                  <a:pt x="245" y="94"/>
                  <a:pt x="246" y="101"/>
                  <a:pt x="247" y="109"/>
                </a:cubicBezTo>
                <a:cubicBezTo>
                  <a:pt x="247" y="137"/>
                  <a:pt x="236" y="161"/>
                  <a:pt x="214" y="180"/>
                </a:cubicBezTo>
                <a:cubicBezTo>
                  <a:pt x="192" y="199"/>
                  <a:pt x="164" y="209"/>
                  <a:pt x="132" y="210"/>
                </a:cubicBezTo>
                <a:cubicBezTo>
                  <a:pt x="109" y="210"/>
                  <a:pt x="87" y="204"/>
                  <a:pt x="65" y="191"/>
                </a:cubicBezTo>
                <a:cubicBezTo>
                  <a:pt x="60" y="199"/>
                  <a:pt x="57" y="208"/>
                  <a:pt x="57" y="217"/>
                </a:cubicBezTo>
                <a:cubicBezTo>
                  <a:pt x="57" y="232"/>
                  <a:pt x="63" y="244"/>
                  <a:pt x="75" y="252"/>
                </a:cubicBezTo>
                <a:cubicBezTo>
                  <a:pt x="79" y="255"/>
                  <a:pt x="83" y="256"/>
                  <a:pt x="86" y="256"/>
                </a:cubicBezTo>
                <a:cubicBezTo>
                  <a:pt x="90" y="256"/>
                  <a:pt x="106" y="256"/>
                  <a:pt x="135" y="257"/>
                </a:cubicBezTo>
                <a:cubicBezTo>
                  <a:pt x="173" y="258"/>
                  <a:pt x="197" y="259"/>
                  <a:pt x="208" y="261"/>
                </a:cubicBezTo>
                <a:cubicBezTo>
                  <a:pt x="236" y="265"/>
                  <a:pt x="257" y="275"/>
                  <a:pt x="273" y="289"/>
                </a:cubicBezTo>
                <a:cubicBezTo>
                  <a:pt x="291" y="307"/>
                  <a:pt x="300" y="329"/>
                  <a:pt x="300" y="356"/>
                </a:cubicBezTo>
                <a:cubicBezTo>
                  <a:pt x="300" y="387"/>
                  <a:pt x="282" y="410"/>
                  <a:pt x="247" y="426"/>
                </a:cubicBezTo>
                <a:cubicBezTo>
                  <a:pt x="220" y="440"/>
                  <a:pt x="188" y="447"/>
                  <a:pt x="151" y="447"/>
                </a:cubicBezTo>
                <a:cubicBezTo>
                  <a:pt x="113" y="447"/>
                  <a:pt x="81" y="440"/>
                  <a:pt x="54" y="426"/>
                </a:cubicBezTo>
                <a:cubicBezTo>
                  <a:pt x="19" y="410"/>
                  <a:pt x="0" y="388"/>
                  <a:pt x="0" y="358"/>
                </a:cubicBezTo>
                <a:cubicBezTo>
                  <a:pt x="0" y="341"/>
                  <a:pt x="6" y="328"/>
                  <a:pt x="15" y="317"/>
                </a:cubicBezTo>
                <a:cubicBezTo>
                  <a:pt x="25" y="306"/>
                  <a:pt x="34" y="298"/>
                  <a:pt x="44" y="294"/>
                </a:cubicBezTo>
                <a:lnTo>
                  <a:pt x="51" y="290"/>
                </a:lnTo>
                <a:cubicBezTo>
                  <a:pt x="35" y="276"/>
                  <a:pt x="27" y="257"/>
                  <a:pt x="27" y="234"/>
                </a:cubicBezTo>
                <a:cubicBezTo>
                  <a:pt x="27" y="212"/>
                  <a:pt x="33" y="193"/>
                  <a:pt x="47" y="176"/>
                </a:cubicBezTo>
                <a:cubicBezTo>
                  <a:pt x="27" y="156"/>
                  <a:pt x="17" y="134"/>
                  <a:pt x="17" y="109"/>
                </a:cubicBezTo>
                <a:cubicBezTo>
                  <a:pt x="17" y="81"/>
                  <a:pt x="28" y="57"/>
                  <a:pt x="51" y="37"/>
                </a:cubicBezTo>
                <a:cubicBezTo>
                  <a:pt x="73" y="18"/>
                  <a:pt x="100" y="8"/>
                  <a:pt x="132" y="8"/>
                </a:cubicBezTo>
                <a:cubicBezTo>
                  <a:pt x="155" y="8"/>
                  <a:pt x="177" y="13"/>
                  <a:pt x="197" y="25"/>
                </a:cubicBezTo>
                <a:lnTo>
                  <a:pt x="204" y="30"/>
                </a:lnTo>
                <a:moveTo>
                  <a:pt x="184" y="75"/>
                </a:moveTo>
                <a:cubicBezTo>
                  <a:pt x="182" y="62"/>
                  <a:pt x="176" y="52"/>
                  <a:pt x="166" y="45"/>
                </a:cubicBezTo>
                <a:cubicBezTo>
                  <a:pt x="157" y="38"/>
                  <a:pt x="145" y="34"/>
                  <a:pt x="131" y="33"/>
                </a:cubicBezTo>
                <a:cubicBezTo>
                  <a:pt x="118" y="33"/>
                  <a:pt x="107" y="37"/>
                  <a:pt x="97" y="44"/>
                </a:cubicBezTo>
                <a:cubicBezTo>
                  <a:pt x="88" y="51"/>
                  <a:pt x="82" y="61"/>
                  <a:pt x="80" y="75"/>
                </a:cubicBezTo>
                <a:cubicBezTo>
                  <a:pt x="78" y="82"/>
                  <a:pt x="78" y="94"/>
                  <a:pt x="78" y="109"/>
                </a:cubicBezTo>
                <a:cubicBezTo>
                  <a:pt x="78" y="129"/>
                  <a:pt x="79" y="144"/>
                  <a:pt x="82" y="153"/>
                </a:cubicBezTo>
                <a:cubicBezTo>
                  <a:pt x="86" y="163"/>
                  <a:pt x="92" y="170"/>
                  <a:pt x="103" y="177"/>
                </a:cubicBezTo>
                <a:cubicBezTo>
                  <a:pt x="110" y="181"/>
                  <a:pt x="120" y="183"/>
                  <a:pt x="132" y="183"/>
                </a:cubicBezTo>
                <a:cubicBezTo>
                  <a:pt x="142" y="183"/>
                  <a:pt x="150" y="182"/>
                  <a:pt x="158" y="179"/>
                </a:cubicBezTo>
                <a:cubicBezTo>
                  <a:pt x="165" y="176"/>
                  <a:pt x="170" y="172"/>
                  <a:pt x="173" y="167"/>
                </a:cubicBezTo>
                <a:cubicBezTo>
                  <a:pt x="176" y="162"/>
                  <a:pt x="179" y="157"/>
                  <a:pt x="181" y="153"/>
                </a:cubicBezTo>
                <a:cubicBezTo>
                  <a:pt x="182" y="149"/>
                  <a:pt x="183" y="146"/>
                  <a:pt x="184" y="143"/>
                </a:cubicBezTo>
                <a:cubicBezTo>
                  <a:pt x="185" y="136"/>
                  <a:pt x="186" y="124"/>
                  <a:pt x="186" y="109"/>
                </a:cubicBezTo>
                <a:cubicBezTo>
                  <a:pt x="186" y="94"/>
                  <a:pt x="185" y="82"/>
                  <a:pt x="184" y="75"/>
                </a:cubicBezTo>
                <a:moveTo>
                  <a:pt x="254" y="358"/>
                </a:moveTo>
                <a:cubicBezTo>
                  <a:pt x="254" y="346"/>
                  <a:pt x="251" y="337"/>
                  <a:pt x="245" y="330"/>
                </a:cubicBezTo>
                <a:cubicBezTo>
                  <a:pt x="238" y="322"/>
                  <a:pt x="229" y="317"/>
                  <a:pt x="217" y="314"/>
                </a:cubicBezTo>
                <a:cubicBezTo>
                  <a:pt x="205" y="311"/>
                  <a:pt x="194" y="309"/>
                  <a:pt x="184" y="308"/>
                </a:cubicBezTo>
                <a:cubicBezTo>
                  <a:pt x="174" y="307"/>
                  <a:pt x="162" y="307"/>
                  <a:pt x="147" y="307"/>
                </a:cubicBezTo>
                <a:lnTo>
                  <a:pt x="129" y="307"/>
                </a:lnTo>
                <a:cubicBezTo>
                  <a:pt x="99" y="307"/>
                  <a:pt x="81" y="308"/>
                  <a:pt x="75" y="311"/>
                </a:cubicBezTo>
                <a:cubicBezTo>
                  <a:pt x="66" y="315"/>
                  <a:pt x="59" y="321"/>
                  <a:pt x="54" y="330"/>
                </a:cubicBezTo>
                <a:cubicBezTo>
                  <a:pt x="49" y="338"/>
                  <a:pt x="46" y="347"/>
                  <a:pt x="46" y="358"/>
                </a:cubicBezTo>
                <a:cubicBezTo>
                  <a:pt x="46" y="362"/>
                  <a:pt x="47" y="367"/>
                  <a:pt x="50" y="373"/>
                </a:cubicBezTo>
                <a:cubicBezTo>
                  <a:pt x="53" y="379"/>
                  <a:pt x="57" y="386"/>
                  <a:pt x="64" y="394"/>
                </a:cubicBezTo>
                <a:cubicBezTo>
                  <a:pt x="71" y="401"/>
                  <a:pt x="82" y="408"/>
                  <a:pt x="97" y="412"/>
                </a:cubicBezTo>
                <a:cubicBezTo>
                  <a:pt x="111" y="417"/>
                  <a:pt x="130" y="420"/>
                  <a:pt x="151" y="421"/>
                </a:cubicBezTo>
                <a:cubicBezTo>
                  <a:pt x="182" y="421"/>
                  <a:pt x="207" y="414"/>
                  <a:pt x="226" y="402"/>
                </a:cubicBezTo>
                <a:cubicBezTo>
                  <a:pt x="245" y="389"/>
                  <a:pt x="254" y="375"/>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6" name=""/>
          <p:cNvSpPr/>
          <p:nvPr/>
        </p:nvSpPr>
        <p:spPr>
          <a:xfrm>
            <a:off x="9824040" y="1397520"/>
            <a:ext cx="111960" cy="111960"/>
          </a:xfrm>
          <a:custGeom>
            <a:avLst/>
            <a:gdLst/>
            <a:ahLst/>
            <a:rect l="0" t="0" r="r" b="b"/>
            <a:pathLst>
              <a:path w="311" h="311">
                <a:moveTo>
                  <a:pt x="70" y="96"/>
                </a:moveTo>
                <a:cubicBezTo>
                  <a:pt x="70" y="96"/>
                  <a:pt x="65" y="96"/>
                  <a:pt x="55" y="96"/>
                </a:cubicBezTo>
                <a:cubicBezTo>
                  <a:pt x="45" y="96"/>
                  <a:pt x="36" y="93"/>
                  <a:pt x="30" y="86"/>
                </a:cubicBezTo>
                <a:cubicBezTo>
                  <a:pt x="23" y="79"/>
                  <a:pt x="19" y="71"/>
                  <a:pt x="19" y="60"/>
                </a:cubicBezTo>
                <a:cubicBezTo>
                  <a:pt x="19" y="44"/>
                  <a:pt x="27" y="30"/>
                  <a:pt x="42" y="18"/>
                </a:cubicBezTo>
                <a:cubicBezTo>
                  <a:pt x="58" y="6"/>
                  <a:pt x="85" y="0"/>
                  <a:pt x="124" y="0"/>
                </a:cubicBezTo>
                <a:cubicBezTo>
                  <a:pt x="158" y="0"/>
                  <a:pt x="185" y="7"/>
                  <a:pt x="205" y="21"/>
                </a:cubicBezTo>
                <a:cubicBezTo>
                  <a:pt x="225" y="36"/>
                  <a:pt x="239" y="53"/>
                  <a:pt x="246" y="73"/>
                </a:cubicBezTo>
                <a:cubicBezTo>
                  <a:pt x="248" y="79"/>
                  <a:pt x="249" y="86"/>
                  <a:pt x="249" y="94"/>
                </a:cubicBezTo>
                <a:cubicBezTo>
                  <a:pt x="249" y="101"/>
                  <a:pt x="249" y="127"/>
                  <a:pt x="250" y="171"/>
                </a:cubicBezTo>
                <a:lnTo>
                  <a:pt x="250" y="219"/>
                </a:lnTo>
                <a:cubicBezTo>
                  <a:pt x="250" y="240"/>
                  <a:pt x="251" y="255"/>
                  <a:pt x="253" y="263"/>
                </a:cubicBezTo>
                <a:cubicBezTo>
                  <a:pt x="255" y="271"/>
                  <a:pt x="260" y="276"/>
                  <a:pt x="267" y="276"/>
                </a:cubicBezTo>
                <a:cubicBezTo>
                  <a:pt x="274" y="276"/>
                  <a:pt x="279" y="272"/>
                  <a:pt x="281" y="265"/>
                </a:cubicBezTo>
                <a:cubicBezTo>
                  <a:pt x="283" y="258"/>
                  <a:pt x="284" y="246"/>
                  <a:pt x="284" y="229"/>
                </a:cubicBezTo>
                <a:lnTo>
                  <a:pt x="284" y="205"/>
                </a:lnTo>
                <a:lnTo>
                  <a:pt x="311" y="205"/>
                </a:lnTo>
                <a:lnTo>
                  <a:pt x="311" y="231"/>
                </a:lnTo>
                <a:cubicBezTo>
                  <a:pt x="311" y="249"/>
                  <a:pt x="310" y="260"/>
                  <a:pt x="309" y="263"/>
                </a:cubicBezTo>
                <a:cubicBezTo>
                  <a:pt x="305" y="276"/>
                  <a:pt x="297" y="287"/>
                  <a:pt x="286" y="294"/>
                </a:cubicBezTo>
                <a:cubicBezTo>
                  <a:pt x="274" y="302"/>
                  <a:pt x="262" y="307"/>
                  <a:pt x="248" y="308"/>
                </a:cubicBezTo>
                <a:cubicBezTo>
                  <a:pt x="235" y="308"/>
                  <a:pt x="225" y="304"/>
                  <a:pt x="217" y="294"/>
                </a:cubicBezTo>
                <a:cubicBezTo>
                  <a:pt x="209" y="286"/>
                  <a:pt x="203" y="276"/>
                  <a:pt x="200" y="266"/>
                </a:cubicBezTo>
                <a:lnTo>
                  <a:pt x="200" y="263"/>
                </a:lnTo>
                <a:lnTo>
                  <a:pt x="199" y="265"/>
                </a:lnTo>
                <a:cubicBezTo>
                  <a:pt x="198" y="267"/>
                  <a:pt x="197" y="268"/>
                  <a:pt x="196" y="269"/>
                </a:cubicBezTo>
                <a:cubicBezTo>
                  <a:pt x="194" y="271"/>
                  <a:pt x="193" y="273"/>
                  <a:pt x="190" y="276"/>
                </a:cubicBezTo>
                <a:cubicBezTo>
                  <a:pt x="188" y="278"/>
                  <a:pt x="185" y="281"/>
                  <a:pt x="182" y="283"/>
                </a:cubicBezTo>
                <a:cubicBezTo>
                  <a:pt x="179" y="285"/>
                  <a:pt x="176" y="288"/>
                  <a:pt x="172" y="291"/>
                </a:cubicBezTo>
                <a:cubicBezTo>
                  <a:pt x="168" y="294"/>
                  <a:pt x="164" y="297"/>
                  <a:pt x="160" y="299"/>
                </a:cubicBezTo>
                <a:cubicBezTo>
                  <a:pt x="155" y="300"/>
                  <a:pt x="150" y="302"/>
                  <a:pt x="144" y="305"/>
                </a:cubicBezTo>
                <a:cubicBezTo>
                  <a:pt x="139" y="307"/>
                  <a:pt x="133" y="308"/>
                  <a:pt x="126" y="309"/>
                </a:cubicBezTo>
                <a:cubicBezTo>
                  <a:pt x="120" y="310"/>
                  <a:pt x="113" y="311"/>
                  <a:pt x="105" y="311"/>
                </a:cubicBezTo>
                <a:cubicBezTo>
                  <a:pt x="78" y="311"/>
                  <a:pt x="54" y="304"/>
                  <a:pt x="32" y="289"/>
                </a:cubicBezTo>
                <a:cubicBezTo>
                  <a:pt x="11" y="275"/>
                  <a:pt x="0" y="255"/>
                  <a:pt x="0" y="230"/>
                </a:cubicBezTo>
                <a:cubicBezTo>
                  <a:pt x="0" y="221"/>
                  <a:pt x="1" y="212"/>
                  <a:pt x="5" y="203"/>
                </a:cubicBezTo>
                <a:cubicBezTo>
                  <a:pt x="8" y="195"/>
                  <a:pt x="14" y="185"/>
                  <a:pt x="23" y="175"/>
                </a:cubicBezTo>
                <a:cubicBezTo>
                  <a:pt x="32" y="166"/>
                  <a:pt x="43" y="157"/>
                  <a:pt x="55" y="150"/>
                </a:cubicBezTo>
                <a:cubicBezTo>
                  <a:pt x="68" y="144"/>
                  <a:pt x="86" y="137"/>
                  <a:pt x="108" y="131"/>
                </a:cubicBezTo>
                <a:cubicBezTo>
                  <a:pt x="131" y="126"/>
                  <a:pt x="156" y="122"/>
                  <a:pt x="184" y="121"/>
                </a:cubicBezTo>
                <a:lnTo>
                  <a:pt x="193" y="121"/>
                </a:lnTo>
                <a:lnTo>
                  <a:pt x="193" y="106"/>
                </a:lnTo>
                <a:cubicBezTo>
                  <a:pt x="193" y="91"/>
                  <a:pt x="192" y="80"/>
                  <a:pt x="189" y="73"/>
                </a:cubicBezTo>
                <a:cubicBezTo>
                  <a:pt x="179" y="41"/>
                  <a:pt x="157" y="25"/>
                  <a:pt x="122" y="25"/>
                </a:cubicBezTo>
                <a:cubicBezTo>
                  <a:pt x="114" y="25"/>
                  <a:pt x="107" y="25"/>
                  <a:pt x="99" y="25"/>
                </a:cubicBezTo>
                <a:cubicBezTo>
                  <a:pt x="92" y="26"/>
                  <a:pt x="86" y="27"/>
                  <a:pt x="82" y="28"/>
                </a:cubicBezTo>
                <a:cubicBezTo>
                  <a:pt x="78" y="29"/>
                  <a:pt x="77" y="30"/>
                  <a:pt x="77" y="30"/>
                </a:cubicBezTo>
                <a:cubicBezTo>
                  <a:pt x="87" y="37"/>
                  <a:pt x="92" y="47"/>
                  <a:pt x="92" y="60"/>
                </a:cubicBezTo>
                <a:cubicBezTo>
                  <a:pt x="92" y="71"/>
                  <a:pt x="88" y="80"/>
                  <a:pt x="81" y="86"/>
                </a:cubicBezTo>
                <a:lnTo>
                  <a:pt x="70" y="96"/>
                </a:lnTo>
                <a:moveTo>
                  <a:pt x="62" y="231"/>
                </a:moveTo>
                <a:cubicBezTo>
                  <a:pt x="62" y="245"/>
                  <a:pt x="68" y="257"/>
                  <a:pt x="78" y="268"/>
                </a:cubicBezTo>
                <a:cubicBezTo>
                  <a:pt x="89" y="279"/>
                  <a:pt x="102" y="285"/>
                  <a:pt x="118" y="285"/>
                </a:cubicBezTo>
                <a:cubicBezTo>
                  <a:pt x="135" y="285"/>
                  <a:pt x="152" y="280"/>
                  <a:pt x="165" y="269"/>
                </a:cubicBezTo>
                <a:cubicBezTo>
                  <a:pt x="178" y="259"/>
                  <a:pt x="186" y="246"/>
                  <a:pt x="191" y="229"/>
                </a:cubicBezTo>
                <a:cubicBezTo>
                  <a:pt x="192" y="226"/>
                  <a:pt x="193" y="211"/>
                  <a:pt x="193" y="184"/>
                </a:cubicBezTo>
                <a:cubicBezTo>
                  <a:pt x="193" y="158"/>
                  <a:pt x="193" y="145"/>
                  <a:pt x="192" y="145"/>
                </a:cubicBezTo>
                <a:cubicBezTo>
                  <a:pt x="189" y="145"/>
                  <a:pt x="184" y="145"/>
                  <a:pt x="178" y="146"/>
                </a:cubicBezTo>
                <a:cubicBezTo>
                  <a:pt x="172" y="146"/>
                  <a:pt x="162" y="148"/>
                  <a:pt x="148" y="152"/>
                </a:cubicBezTo>
                <a:cubicBezTo>
                  <a:pt x="132" y="155"/>
                  <a:pt x="119" y="160"/>
                  <a:pt x="107" y="165"/>
                </a:cubicBezTo>
                <a:cubicBezTo>
                  <a:pt x="96" y="171"/>
                  <a:pt x="85" y="179"/>
                  <a:pt x="76" y="190"/>
                </a:cubicBezTo>
                <a:cubicBezTo>
                  <a:pt x="67" y="202"/>
                  <a:pt x="63" y="215"/>
                  <a:pt x="62"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7" name=""/>
          <p:cNvSpPr/>
          <p:nvPr/>
        </p:nvSpPr>
        <p:spPr>
          <a:xfrm>
            <a:off x="9941760" y="1356840"/>
            <a:ext cx="77040" cy="152280"/>
          </a:xfrm>
          <a:custGeom>
            <a:avLst/>
            <a:gdLst/>
            <a:ahLst/>
            <a:rect l="0" t="0" r="r" b="b"/>
            <a:pathLst>
              <a:path w="214" h="423">
                <a:moveTo>
                  <a:pt x="6" y="130"/>
                </a:moveTo>
                <a:cubicBezTo>
                  <a:pt x="30" y="128"/>
                  <a:pt x="49" y="116"/>
                  <a:pt x="62" y="92"/>
                </a:cubicBezTo>
                <a:cubicBezTo>
                  <a:pt x="75" y="69"/>
                  <a:pt x="82" y="41"/>
                  <a:pt x="84" y="10"/>
                </a:cubicBezTo>
                <a:lnTo>
                  <a:pt x="84" y="0"/>
                </a:lnTo>
                <a:lnTo>
                  <a:pt x="111" y="0"/>
                </a:lnTo>
                <a:lnTo>
                  <a:pt x="111" y="124"/>
                </a:lnTo>
                <a:lnTo>
                  <a:pt x="203" y="124"/>
                </a:lnTo>
                <a:lnTo>
                  <a:pt x="203" y="155"/>
                </a:lnTo>
                <a:lnTo>
                  <a:pt x="111" y="155"/>
                </a:lnTo>
                <a:lnTo>
                  <a:pt x="111" y="254"/>
                </a:lnTo>
                <a:cubicBezTo>
                  <a:pt x="111" y="310"/>
                  <a:pt x="111" y="342"/>
                  <a:pt x="111" y="349"/>
                </a:cubicBezTo>
                <a:cubicBezTo>
                  <a:pt x="111" y="356"/>
                  <a:pt x="113" y="363"/>
                  <a:pt x="116" y="371"/>
                </a:cubicBezTo>
                <a:cubicBezTo>
                  <a:pt x="122" y="388"/>
                  <a:pt x="133" y="397"/>
                  <a:pt x="149" y="397"/>
                </a:cubicBezTo>
                <a:cubicBezTo>
                  <a:pt x="169" y="397"/>
                  <a:pt x="182" y="381"/>
                  <a:pt x="187" y="349"/>
                </a:cubicBezTo>
                <a:cubicBezTo>
                  <a:pt x="187" y="345"/>
                  <a:pt x="187" y="335"/>
                  <a:pt x="187" y="318"/>
                </a:cubicBezTo>
                <a:lnTo>
                  <a:pt x="187" y="294"/>
                </a:lnTo>
                <a:lnTo>
                  <a:pt x="214" y="294"/>
                </a:lnTo>
                <a:lnTo>
                  <a:pt x="214" y="318"/>
                </a:lnTo>
                <a:lnTo>
                  <a:pt x="214" y="326"/>
                </a:lnTo>
                <a:cubicBezTo>
                  <a:pt x="214" y="361"/>
                  <a:pt x="205" y="387"/>
                  <a:pt x="186" y="405"/>
                </a:cubicBezTo>
                <a:cubicBezTo>
                  <a:pt x="173" y="417"/>
                  <a:pt x="157" y="423"/>
                  <a:pt x="138" y="423"/>
                </a:cubicBezTo>
                <a:cubicBezTo>
                  <a:pt x="122" y="423"/>
                  <a:pt x="109" y="421"/>
                  <a:pt x="98" y="415"/>
                </a:cubicBezTo>
                <a:cubicBezTo>
                  <a:pt x="86" y="410"/>
                  <a:pt x="78" y="403"/>
                  <a:pt x="72" y="394"/>
                </a:cubicBezTo>
                <a:cubicBezTo>
                  <a:pt x="66" y="386"/>
                  <a:pt x="62" y="378"/>
                  <a:pt x="59" y="371"/>
                </a:cubicBezTo>
                <a:cubicBezTo>
                  <a:pt x="56" y="363"/>
                  <a:pt x="55" y="356"/>
                  <a:pt x="54" y="349"/>
                </a:cubicBezTo>
                <a:cubicBezTo>
                  <a:pt x="54" y="346"/>
                  <a:pt x="54" y="312"/>
                  <a:pt x="54" y="249"/>
                </a:cubicBezTo>
                <a:lnTo>
                  <a:pt x="54" y="155"/>
                </a:lnTo>
                <a:lnTo>
                  <a:pt x="0" y="155"/>
                </a:lnTo>
                <a:lnTo>
                  <a:pt x="0" y="130"/>
                </a:lnTo>
                <a:lnTo>
                  <a:pt x="6" y="1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8" name=""/>
          <p:cNvSpPr/>
          <p:nvPr/>
        </p:nvSpPr>
        <p:spPr>
          <a:xfrm>
            <a:off x="10038600" y="1343520"/>
            <a:ext cx="56160" cy="163440"/>
          </a:xfrm>
          <a:custGeom>
            <a:avLst/>
            <a:gdLst/>
            <a:ahLst/>
            <a:rect l="0" t="0" r="r" b="b"/>
            <a:pathLst>
              <a:path w="156" h="454">
                <a:moveTo>
                  <a:pt x="29" y="41"/>
                </a:moveTo>
                <a:cubicBezTo>
                  <a:pt x="29" y="28"/>
                  <a:pt x="33" y="18"/>
                  <a:pt x="41" y="11"/>
                </a:cubicBezTo>
                <a:cubicBezTo>
                  <a:pt x="49" y="4"/>
                  <a:pt x="59" y="0"/>
                  <a:pt x="72" y="0"/>
                </a:cubicBezTo>
                <a:cubicBezTo>
                  <a:pt x="82" y="1"/>
                  <a:pt x="91" y="5"/>
                  <a:pt x="99" y="12"/>
                </a:cubicBezTo>
                <a:cubicBezTo>
                  <a:pt x="107" y="18"/>
                  <a:pt x="111" y="28"/>
                  <a:pt x="111" y="41"/>
                </a:cubicBezTo>
                <a:cubicBezTo>
                  <a:pt x="111" y="54"/>
                  <a:pt x="107" y="64"/>
                  <a:pt x="99" y="71"/>
                </a:cubicBezTo>
                <a:cubicBezTo>
                  <a:pt x="91" y="78"/>
                  <a:pt x="82" y="81"/>
                  <a:pt x="71" y="81"/>
                </a:cubicBezTo>
                <a:cubicBezTo>
                  <a:pt x="58" y="81"/>
                  <a:pt x="49" y="78"/>
                  <a:pt x="41" y="71"/>
                </a:cubicBezTo>
                <a:cubicBezTo>
                  <a:pt x="34" y="64"/>
                  <a:pt x="29" y="54"/>
                  <a:pt x="29" y="41"/>
                </a:cubicBezTo>
                <a:moveTo>
                  <a:pt x="150" y="454"/>
                </a:moveTo>
                <a:cubicBezTo>
                  <a:pt x="144" y="452"/>
                  <a:pt x="120" y="452"/>
                  <a:pt x="80" y="452"/>
                </a:cubicBezTo>
                <a:cubicBezTo>
                  <a:pt x="75" y="452"/>
                  <a:pt x="67" y="452"/>
                  <a:pt x="54" y="452"/>
                </a:cubicBezTo>
                <a:cubicBezTo>
                  <a:pt x="42" y="452"/>
                  <a:pt x="31" y="452"/>
                  <a:pt x="20" y="453"/>
                </a:cubicBezTo>
                <a:lnTo>
                  <a:pt x="5" y="454"/>
                </a:lnTo>
                <a:lnTo>
                  <a:pt x="0" y="454"/>
                </a:lnTo>
                <a:lnTo>
                  <a:pt x="0" y="422"/>
                </a:lnTo>
                <a:lnTo>
                  <a:pt x="11" y="422"/>
                </a:lnTo>
                <a:cubicBezTo>
                  <a:pt x="23" y="422"/>
                  <a:pt x="34" y="422"/>
                  <a:pt x="44" y="420"/>
                </a:cubicBezTo>
                <a:cubicBezTo>
                  <a:pt x="48" y="419"/>
                  <a:pt x="50" y="416"/>
                  <a:pt x="51" y="413"/>
                </a:cubicBezTo>
                <a:cubicBezTo>
                  <a:pt x="52" y="410"/>
                  <a:pt x="53" y="400"/>
                  <a:pt x="53" y="385"/>
                </a:cubicBezTo>
                <a:lnTo>
                  <a:pt x="53" y="315"/>
                </a:lnTo>
                <a:lnTo>
                  <a:pt x="53" y="255"/>
                </a:lnTo>
                <a:cubicBezTo>
                  <a:pt x="53" y="232"/>
                  <a:pt x="52" y="217"/>
                  <a:pt x="51" y="211"/>
                </a:cubicBezTo>
                <a:cubicBezTo>
                  <a:pt x="50" y="204"/>
                  <a:pt x="47" y="200"/>
                  <a:pt x="42" y="198"/>
                </a:cubicBezTo>
                <a:cubicBezTo>
                  <a:pt x="36" y="195"/>
                  <a:pt x="25" y="193"/>
                  <a:pt x="10" y="193"/>
                </a:cubicBezTo>
                <a:lnTo>
                  <a:pt x="3" y="193"/>
                </a:lnTo>
                <a:lnTo>
                  <a:pt x="3" y="178"/>
                </a:lnTo>
                <a:cubicBezTo>
                  <a:pt x="3" y="167"/>
                  <a:pt x="3" y="162"/>
                  <a:pt x="4" y="162"/>
                </a:cubicBezTo>
                <a:lnTo>
                  <a:pt x="11" y="161"/>
                </a:lnTo>
                <a:cubicBezTo>
                  <a:pt x="15" y="161"/>
                  <a:pt x="22" y="160"/>
                  <a:pt x="30" y="160"/>
                </a:cubicBezTo>
                <a:cubicBezTo>
                  <a:pt x="38" y="160"/>
                  <a:pt x="46" y="159"/>
                  <a:pt x="54" y="159"/>
                </a:cubicBezTo>
                <a:cubicBezTo>
                  <a:pt x="62" y="158"/>
                  <a:pt x="71" y="158"/>
                  <a:pt x="79" y="157"/>
                </a:cubicBezTo>
                <a:cubicBezTo>
                  <a:pt x="88" y="157"/>
                  <a:pt x="94" y="156"/>
                  <a:pt x="99" y="155"/>
                </a:cubicBezTo>
                <a:cubicBezTo>
                  <a:pt x="104" y="154"/>
                  <a:pt x="106" y="154"/>
                  <a:pt x="106" y="155"/>
                </a:cubicBezTo>
                <a:lnTo>
                  <a:pt x="108" y="155"/>
                </a:lnTo>
                <a:lnTo>
                  <a:pt x="108" y="412"/>
                </a:lnTo>
                <a:cubicBezTo>
                  <a:pt x="111" y="416"/>
                  <a:pt x="113" y="419"/>
                  <a:pt x="117" y="420"/>
                </a:cubicBezTo>
                <a:cubicBezTo>
                  <a:pt x="120" y="421"/>
                  <a:pt x="128" y="422"/>
                  <a:pt x="140" y="422"/>
                </a:cubicBezTo>
                <a:lnTo>
                  <a:pt x="156" y="422"/>
                </a:lnTo>
                <a:lnTo>
                  <a:pt x="156" y="454"/>
                </a:lnTo>
                <a:lnTo>
                  <a:pt x="150" y="45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89" name=""/>
          <p:cNvSpPr/>
          <p:nvPr/>
        </p:nvSpPr>
        <p:spPr>
          <a:xfrm>
            <a:off x="10104480" y="1401480"/>
            <a:ext cx="119520" cy="108000"/>
          </a:xfrm>
          <a:custGeom>
            <a:avLst/>
            <a:gdLst/>
            <a:ahLst/>
            <a:rect l="0" t="0" r="r" b="b"/>
            <a:pathLst>
              <a:path w="332" h="300">
                <a:moveTo>
                  <a:pt x="217" y="0"/>
                </a:moveTo>
                <a:cubicBezTo>
                  <a:pt x="220" y="1"/>
                  <a:pt x="239" y="1"/>
                  <a:pt x="274" y="1"/>
                </a:cubicBezTo>
                <a:cubicBezTo>
                  <a:pt x="300" y="1"/>
                  <a:pt x="318" y="1"/>
                  <a:pt x="329" y="0"/>
                </a:cubicBezTo>
                <a:lnTo>
                  <a:pt x="332" y="0"/>
                </a:lnTo>
                <a:lnTo>
                  <a:pt x="332" y="31"/>
                </a:lnTo>
                <a:lnTo>
                  <a:pt x="325" y="31"/>
                </a:lnTo>
                <a:cubicBezTo>
                  <a:pt x="298" y="33"/>
                  <a:pt x="282" y="42"/>
                  <a:pt x="275" y="58"/>
                </a:cubicBezTo>
                <a:cubicBezTo>
                  <a:pt x="274" y="60"/>
                  <a:pt x="259" y="99"/>
                  <a:pt x="229" y="176"/>
                </a:cubicBezTo>
                <a:cubicBezTo>
                  <a:pt x="200" y="252"/>
                  <a:pt x="185" y="292"/>
                  <a:pt x="183" y="294"/>
                </a:cubicBezTo>
                <a:cubicBezTo>
                  <a:pt x="181" y="298"/>
                  <a:pt x="175" y="300"/>
                  <a:pt x="166" y="300"/>
                </a:cubicBezTo>
                <a:cubicBezTo>
                  <a:pt x="158" y="300"/>
                  <a:pt x="152" y="298"/>
                  <a:pt x="150" y="294"/>
                </a:cubicBezTo>
                <a:cubicBezTo>
                  <a:pt x="86" y="130"/>
                  <a:pt x="54" y="48"/>
                  <a:pt x="54" y="45"/>
                </a:cubicBezTo>
                <a:cubicBezTo>
                  <a:pt x="51" y="39"/>
                  <a:pt x="48" y="35"/>
                  <a:pt x="43" y="34"/>
                </a:cubicBezTo>
                <a:cubicBezTo>
                  <a:pt x="38" y="32"/>
                  <a:pt x="29" y="32"/>
                  <a:pt x="16" y="31"/>
                </a:cubicBezTo>
                <a:lnTo>
                  <a:pt x="0" y="31"/>
                </a:lnTo>
                <a:lnTo>
                  <a:pt x="0" y="0"/>
                </a:lnTo>
                <a:lnTo>
                  <a:pt x="4" y="0"/>
                </a:lnTo>
                <a:lnTo>
                  <a:pt x="10" y="1"/>
                </a:lnTo>
                <a:cubicBezTo>
                  <a:pt x="13" y="1"/>
                  <a:pt x="18" y="1"/>
                  <a:pt x="23" y="1"/>
                </a:cubicBezTo>
                <a:cubicBezTo>
                  <a:pt x="29" y="1"/>
                  <a:pt x="35" y="1"/>
                  <a:pt x="41" y="1"/>
                </a:cubicBezTo>
                <a:cubicBezTo>
                  <a:pt x="47" y="1"/>
                  <a:pt x="53" y="1"/>
                  <a:pt x="58" y="1"/>
                </a:cubicBezTo>
                <a:cubicBezTo>
                  <a:pt x="63" y="2"/>
                  <a:pt x="67" y="2"/>
                  <a:pt x="70" y="2"/>
                </a:cubicBezTo>
                <a:cubicBezTo>
                  <a:pt x="113" y="2"/>
                  <a:pt x="138" y="1"/>
                  <a:pt x="144" y="0"/>
                </a:cubicBezTo>
                <a:lnTo>
                  <a:pt x="151" y="0"/>
                </a:lnTo>
                <a:lnTo>
                  <a:pt x="151" y="31"/>
                </a:lnTo>
                <a:lnTo>
                  <a:pt x="140" y="31"/>
                </a:lnTo>
                <a:cubicBezTo>
                  <a:pt x="123" y="32"/>
                  <a:pt x="113" y="35"/>
                  <a:pt x="112" y="41"/>
                </a:cubicBezTo>
                <a:cubicBezTo>
                  <a:pt x="112" y="43"/>
                  <a:pt x="123" y="74"/>
                  <a:pt x="146" y="133"/>
                </a:cubicBezTo>
                <a:lnTo>
                  <a:pt x="182" y="224"/>
                </a:lnTo>
                <a:lnTo>
                  <a:pt x="243" y="61"/>
                </a:lnTo>
                <a:lnTo>
                  <a:pt x="243" y="56"/>
                </a:lnTo>
                <a:cubicBezTo>
                  <a:pt x="243" y="49"/>
                  <a:pt x="241" y="44"/>
                  <a:pt x="237" y="40"/>
                </a:cubicBezTo>
                <a:cubicBezTo>
                  <a:pt x="232" y="36"/>
                  <a:pt x="228" y="33"/>
                  <a:pt x="225" y="32"/>
                </a:cubicBezTo>
                <a:cubicBezTo>
                  <a:pt x="221" y="32"/>
                  <a:pt x="218" y="31"/>
                  <a:pt x="215" y="31"/>
                </a:cubicBezTo>
                <a:lnTo>
                  <a:pt x="212" y="31"/>
                </a:lnTo>
                <a:lnTo>
                  <a:pt x="212" y="0"/>
                </a:lnTo>
                <a:lnTo>
                  <a:pt x="217"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0" name=""/>
          <p:cNvSpPr/>
          <p:nvPr/>
        </p:nvSpPr>
        <p:spPr>
          <a:xfrm>
            <a:off x="10235520" y="1397520"/>
            <a:ext cx="94320" cy="111960"/>
          </a:xfrm>
          <a:custGeom>
            <a:avLst/>
            <a:gdLst/>
            <a:ahLst/>
            <a:rect l="0" t="0" r="r" b="b"/>
            <a:pathLst>
              <a:path w="262" h="311">
                <a:moveTo>
                  <a:pt x="0" y="155"/>
                </a:moveTo>
                <a:cubicBezTo>
                  <a:pt x="0" y="130"/>
                  <a:pt x="4" y="108"/>
                  <a:pt x="13" y="87"/>
                </a:cubicBezTo>
                <a:cubicBezTo>
                  <a:pt x="22" y="67"/>
                  <a:pt x="33" y="51"/>
                  <a:pt x="47" y="38"/>
                </a:cubicBezTo>
                <a:cubicBezTo>
                  <a:pt x="60" y="25"/>
                  <a:pt x="75" y="16"/>
                  <a:pt x="91" y="10"/>
                </a:cubicBezTo>
                <a:cubicBezTo>
                  <a:pt x="107" y="3"/>
                  <a:pt x="122" y="0"/>
                  <a:pt x="136" y="0"/>
                </a:cubicBezTo>
                <a:cubicBezTo>
                  <a:pt x="160" y="0"/>
                  <a:pt x="181" y="4"/>
                  <a:pt x="198" y="12"/>
                </a:cubicBezTo>
                <a:cubicBezTo>
                  <a:pt x="215" y="20"/>
                  <a:pt x="228" y="31"/>
                  <a:pt x="237" y="46"/>
                </a:cubicBezTo>
                <a:cubicBezTo>
                  <a:pt x="246" y="60"/>
                  <a:pt x="253" y="74"/>
                  <a:pt x="256" y="89"/>
                </a:cubicBezTo>
                <a:cubicBezTo>
                  <a:pt x="260" y="103"/>
                  <a:pt x="262" y="119"/>
                  <a:pt x="262" y="137"/>
                </a:cubicBezTo>
                <a:cubicBezTo>
                  <a:pt x="262" y="140"/>
                  <a:pt x="261" y="143"/>
                  <a:pt x="258" y="146"/>
                </a:cubicBezTo>
                <a:lnTo>
                  <a:pt x="66" y="146"/>
                </a:lnTo>
                <a:lnTo>
                  <a:pt x="66" y="156"/>
                </a:lnTo>
                <a:cubicBezTo>
                  <a:pt x="66" y="223"/>
                  <a:pt x="88" y="264"/>
                  <a:pt x="134" y="278"/>
                </a:cubicBezTo>
                <a:cubicBezTo>
                  <a:pt x="143" y="281"/>
                  <a:pt x="153" y="282"/>
                  <a:pt x="164" y="282"/>
                </a:cubicBezTo>
                <a:cubicBezTo>
                  <a:pt x="183" y="282"/>
                  <a:pt x="199" y="275"/>
                  <a:pt x="213" y="261"/>
                </a:cubicBezTo>
                <a:cubicBezTo>
                  <a:pt x="221" y="253"/>
                  <a:pt x="227" y="244"/>
                  <a:pt x="231" y="232"/>
                </a:cubicBezTo>
                <a:lnTo>
                  <a:pt x="238" y="216"/>
                </a:lnTo>
                <a:cubicBezTo>
                  <a:pt x="239" y="215"/>
                  <a:pt x="243" y="214"/>
                  <a:pt x="249" y="214"/>
                </a:cubicBezTo>
                <a:lnTo>
                  <a:pt x="251" y="214"/>
                </a:lnTo>
                <a:cubicBezTo>
                  <a:pt x="259" y="214"/>
                  <a:pt x="262" y="216"/>
                  <a:pt x="262" y="221"/>
                </a:cubicBezTo>
                <a:cubicBezTo>
                  <a:pt x="262" y="223"/>
                  <a:pt x="262" y="225"/>
                  <a:pt x="260" y="230"/>
                </a:cubicBezTo>
                <a:cubicBezTo>
                  <a:pt x="252" y="254"/>
                  <a:pt x="238" y="274"/>
                  <a:pt x="218" y="288"/>
                </a:cubicBezTo>
                <a:cubicBezTo>
                  <a:pt x="198" y="304"/>
                  <a:pt x="176" y="311"/>
                  <a:pt x="151" y="311"/>
                </a:cubicBezTo>
                <a:cubicBezTo>
                  <a:pt x="107" y="311"/>
                  <a:pt x="71" y="294"/>
                  <a:pt x="43" y="263"/>
                </a:cubicBezTo>
                <a:cubicBezTo>
                  <a:pt x="14" y="232"/>
                  <a:pt x="0" y="196"/>
                  <a:pt x="0" y="155"/>
                </a:cubicBezTo>
                <a:moveTo>
                  <a:pt x="207" y="117"/>
                </a:moveTo>
                <a:cubicBezTo>
                  <a:pt x="202" y="59"/>
                  <a:pt x="181" y="28"/>
                  <a:pt x="142" y="25"/>
                </a:cubicBezTo>
                <a:lnTo>
                  <a:pt x="140" y="25"/>
                </a:lnTo>
                <a:cubicBezTo>
                  <a:pt x="137" y="25"/>
                  <a:pt x="133" y="25"/>
                  <a:pt x="129" y="25"/>
                </a:cubicBezTo>
                <a:cubicBezTo>
                  <a:pt x="126" y="26"/>
                  <a:pt x="120" y="27"/>
                  <a:pt x="113" y="31"/>
                </a:cubicBezTo>
                <a:cubicBezTo>
                  <a:pt x="105" y="34"/>
                  <a:pt x="98" y="39"/>
                  <a:pt x="93" y="45"/>
                </a:cubicBezTo>
                <a:cubicBezTo>
                  <a:pt x="88" y="51"/>
                  <a:pt x="82" y="60"/>
                  <a:pt x="77" y="73"/>
                </a:cubicBezTo>
                <a:cubicBezTo>
                  <a:pt x="72" y="85"/>
                  <a:pt x="69" y="100"/>
                  <a:pt x="67" y="117"/>
                </a:cubicBezTo>
                <a:lnTo>
                  <a:pt x="67" y="122"/>
                </a:lnTo>
                <a:lnTo>
                  <a:pt x="207" y="122"/>
                </a:lnTo>
                <a:lnTo>
                  <a:pt x="207"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1" name=""/>
          <p:cNvSpPr/>
          <p:nvPr/>
        </p:nvSpPr>
        <p:spPr>
          <a:xfrm>
            <a:off x="3185280" y="1906560"/>
            <a:ext cx="162720" cy="57240"/>
          </a:xfrm>
          <a:custGeom>
            <a:avLst/>
            <a:gdLst/>
            <a:ahLst/>
            <a:rect l="0" t="0" r="r" b="b"/>
            <a:pathLst>
              <a:path w="452" h="159">
                <a:moveTo>
                  <a:pt x="0" y="14"/>
                </a:moveTo>
                <a:cubicBezTo>
                  <a:pt x="0" y="8"/>
                  <a:pt x="3" y="3"/>
                  <a:pt x="10" y="0"/>
                </a:cubicBezTo>
                <a:lnTo>
                  <a:pt x="442" y="0"/>
                </a:lnTo>
                <a:cubicBezTo>
                  <a:pt x="448" y="4"/>
                  <a:pt x="452" y="8"/>
                  <a:pt x="452" y="14"/>
                </a:cubicBezTo>
                <a:cubicBezTo>
                  <a:pt x="452" y="19"/>
                  <a:pt x="449" y="23"/>
                  <a:pt x="442" y="27"/>
                </a:cubicBezTo>
                <a:lnTo>
                  <a:pt x="226" y="27"/>
                </a:lnTo>
                <a:lnTo>
                  <a:pt x="11" y="27"/>
                </a:lnTo>
                <a:cubicBezTo>
                  <a:pt x="4" y="25"/>
                  <a:pt x="0" y="20"/>
                  <a:pt x="0" y="14"/>
                </a:cubicBezTo>
                <a:moveTo>
                  <a:pt x="0" y="145"/>
                </a:moveTo>
                <a:cubicBezTo>
                  <a:pt x="0" y="138"/>
                  <a:pt x="4" y="134"/>
                  <a:pt x="11" y="131"/>
                </a:cubicBezTo>
                <a:lnTo>
                  <a:pt x="442" y="131"/>
                </a:lnTo>
                <a:cubicBezTo>
                  <a:pt x="449" y="136"/>
                  <a:pt x="452" y="140"/>
                  <a:pt x="452" y="145"/>
                </a:cubicBezTo>
                <a:cubicBezTo>
                  <a:pt x="452" y="151"/>
                  <a:pt x="448" y="156"/>
                  <a:pt x="442" y="159"/>
                </a:cubicBezTo>
                <a:lnTo>
                  <a:pt x="10"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2" name=""/>
          <p:cNvSpPr/>
          <p:nvPr/>
        </p:nvSpPr>
        <p:spPr>
          <a:xfrm>
            <a:off x="3449520" y="1930320"/>
            <a:ext cx="148680" cy="10080"/>
          </a:xfrm>
          <a:custGeom>
            <a:avLst/>
            <a:gdLst/>
            <a:ahLst/>
            <a:rect l="0" t="0" r="r" b="b"/>
            <a:pathLst>
              <a:path w="413" h="28">
                <a:moveTo>
                  <a:pt x="9" y="0"/>
                </a:moveTo>
                <a:lnTo>
                  <a:pt x="403" y="0"/>
                </a:lnTo>
                <a:cubicBezTo>
                  <a:pt x="410" y="3"/>
                  <a:pt x="413" y="8"/>
                  <a:pt x="413" y="13"/>
                </a:cubicBezTo>
                <a:cubicBezTo>
                  <a:pt x="413" y="19"/>
                  <a:pt x="410" y="23"/>
                  <a:pt x="403" y="28"/>
                </a:cubicBezTo>
                <a:lnTo>
                  <a:pt x="9" y="28"/>
                </a:lnTo>
                <a:cubicBezTo>
                  <a:pt x="3" y="24"/>
                  <a:pt x="0" y="19"/>
                  <a:pt x="0" y="13"/>
                </a:cubicBezTo>
                <a:cubicBezTo>
                  <a:pt x="0" y="7"/>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3" name=""/>
          <p:cNvSpPr/>
          <p:nvPr/>
        </p:nvSpPr>
        <p:spPr>
          <a:xfrm>
            <a:off x="3665160" y="1827000"/>
            <a:ext cx="58320" cy="169200"/>
          </a:xfrm>
          <a:custGeom>
            <a:avLst/>
            <a:gdLst/>
            <a:ahLst/>
            <a:rect l="0" t="0" r="r" b="b"/>
            <a:pathLst>
              <a:path w="162" h="470">
                <a:moveTo>
                  <a:pt x="11" y="439"/>
                </a:moveTo>
                <a:lnTo>
                  <a:pt x="21" y="439"/>
                </a:lnTo>
                <a:cubicBezTo>
                  <a:pt x="38" y="439"/>
                  <a:pt x="49" y="436"/>
                  <a:pt x="52" y="430"/>
                </a:cubicBezTo>
                <a:lnTo>
                  <a:pt x="52" y="424"/>
                </a:lnTo>
                <a:cubicBezTo>
                  <a:pt x="52" y="420"/>
                  <a:pt x="52" y="415"/>
                  <a:pt x="52" y="409"/>
                </a:cubicBezTo>
                <a:cubicBezTo>
                  <a:pt x="52" y="403"/>
                  <a:pt x="52" y="395"/>
                  <a:pt x="52" y="387"/>
                </a:cubicBezTo>
                <a:cubicBezTo>
                  <a:pt x="52" y="378"/>
                  <a:pt x="53" y="368"/>
                  <a:pt x="53" y="357"/>
                </a:cubicBezTo>
                <a:cubicBezTo>
                  <a:pt x="54" y="347"/>
                  <a:pt x="54" y="335"/>
                  <a:pt x="53" y="324"/>
                </a:cubicBezTo>
                <a:cubicBezTo>
                  <a:pt x="53" y="311"/>
                  <a:pt x="53" y="299"/>
                  <a:pt x="53" y="285"/>
                </a:cubicBezTo>
                <a:cubicBezTo>
                  <a:pt x="54" y="272"/>
                  <a:pt x="54" y="260"/>
                  <a:pt x="53" y="247"/>
                </a:cubicBezTo>
                <a:cubicBezTo>
                  <a:pt x="53" y="230"/>
                  <a:pt x="53" y="213"/>
                  <a:pt x="53" y="194"/>
                </a:cubicBezTo>
                <a:cubicBezTo>
                  <a:pt x="53" y="176"/>
                  <a:pt x="53" y="159"/>
                  <a:pt x="53" y="143"/>
                </a:cubicBezTo>
                <a:cubicBezTo>
                  <a:pt x="53" y="128"/>
                  <a:pt x="53" y="115"/>
                  <a:pt x="53" y="103"/>
                </a:cubicBezTo>
                <a:cubicBezTo>
                  <a:pt x="53" y="91"/>
                  <a:pt x="53" y="81"/>
                  <a:pt x="52" y="73"/>
                </a:cubicBezTo>
                <a:cubicBezTo>
                  <a:pt x="52" y="65"/>
                  <a:pt x="52" y="61"/>
                  <a:pt x="52" y="62"/>
                </a:cubicBezTo>
                <a:cubicBezTo>
                  <a:pt x="51" y="53"/>
                  <a:pt x="48" y="47"/>
                  <a:pt x="43" y="45"/>
                </a:cubicBezTo>
                <a:cubicBezTo>
                  <a:pt x="38" y="42"/>
                  <a:pt x="28" y="40"/>
                  <a:pt x="13" y="39"/>
                </a:cubicBezTo>
                <a:lnTo>
                  <a:pt x="0" y="39"/>
                </a:lnTo>
                <a:lnTo>
                  <a:pt x="0" y="23"/>
                </a:lnTo>
                <a:cubicBezTo>
                  <a:pt x="0" y="13"/>
                  <a:pt x="1" y="7"/>
                  <a:pt x="2" y="7"/>
                </a:cubicBezTo>
                <a:lnTo>
                  <a:pt x="8" y="7"/>
                </a:lnTo>
                <a:cubicBezTo>
                  <a:pt x="13" y="6"/>
                  <a:pt x="19" y="6"/>
                  <a:pt x="28" y="5"/>
                </a:cubicBezTo>
                <a:cubicBezTo>
                  <a:pt x="37" y="5"/>
                  <a:pt x="45" y="4"/>
                  <a:pt x="53" y="4"/>
                </a:cubicBezTo>
                <a:cubicBezTo>
                  <a:pt x="61" y="4"/>
                  <a:pt x="69" y="3"/>
                  <a:pt x="78" y="3"/>
                </a:cubicBezTo>
                <a:cubicBezTo>
                  <a:pt x="87" y="2"/>
                  <a:pt x="94" y="2"/>
                  <a:pt x="98" y="1"/>
                </a:cubicBezTo>
                <a:cubicBezTo>
                  <a:pt x="103" y="0"/>
                  <a:pt x="105" y="-1"/>
                  <a:pt x="106" y="0"/>
                </a:cubicBezTo>
                <a:lnTo>
                  <a:pt x="108" y="0"/>
                </a:lnTo>
                <a:lnTo>
                  <a:pt x="108" y="213"/>
                </a:lnTo>
                <a:cubicBezTo>
                  <a:pt x="108" y="357"/>
                  <a:pt x="108" y="429"/>
                  <a:pt x="109" y="430"/>
                </a:cubicBezTo>
                <a:cubicBezTo>
                  <a:pt x="110" y="433"/>
                  <a:pt x="113" y="436"/>
                  <a:pt x="117" y="437"/>
                </a:cubicBezTo>
                <a:cubicBezTo>
                  <a:pt x="126" y="439"/>
                  <a:pt x="137" y="439"/>
                  <a:pt x="151" y="439"/>
                </a:cubicBezTo>
                <a:lnTo>
                  <a:pt x="162" y="439"/>
                </a:lnTo>
                <a:lnTo>
                  <a:pt x="162" y="470"/>
                </a:lnTo>
                <a:lnTo>
                  <a:pt x="156" y="470"/>
                </a:lnTo>
                <a:lnTo>
                  <a:pt x="141" y="470"/>
                </a:lnTo>
                <a:cubicBezTo>
                  <a:pt x="129" y="469"/>
                  <a:pt x="118" y="469"/>
                  <a:pt x="107" y="469"/>
                </a:cubicBezTo>
                <a:cubicBezTo>
                  <a:pt x="95" y="469"/>
                  <a:pt x="86" y="469"/>
                  <a:pt x="81" y="468"/>
                </a:cubicBezTo>
                <a:cubicBezTo>
                  <a:pt x="75" y="468"/>
                  <a:pt x="67" y="468"/>
                  <a:pt x="55" y="468"/>
                </a:cubicBezTo>
                <a:cubicBezTo>
                  <a:pt x="43" y="469"/>
                  <a:pt x="32" y="469"/>
                  <a:pt x="21" y="470"/>
                </a:cubicBezTo>
                <a:lnTo>
                  <a:pt x="6"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4" name=""/>
          <p:cNvSpPr/>
          <p:nvPr/>
        </p:nvSpPr>
        <p:spPr>
          <a:xfrm>
            <a:off x="3733560" y="1886760"/>
            <a:ext cx="108000" cy="111960"/>
          </a:xfrm>
          <a:custGeom>
            <a:avLst/>
            <a:gdLst/>
            <a:ahLst/>
            <a:rect l="0" t="0" r="r" b="b"/>
            <a:pathLst>
              <a:path w="300" h="311">
                <a:moveTo>
                  <a:pt x="0" y="159"/>
                </a:moveTo>
                <a:cubicBezTo>
                  <a:pt x="0" y="116"/>
                  <a:pt x="14" y="79"/>
                  <a:pt x="44" y="48"/>
                </a:cubicBezTo>
                <a:cubicBezTo>
                  <a:pt x="73" y="17"/>
                  <a:pt x="108" y="1"/>
                  <a:pt x="150" y="0"/>
                </a:cubicBezTo>
                <a:cubicBezTo>
                  <a:pt x="191" y="0"/>
                  <a:pt x="226" y="16"/>
                  <a:pt x="256" y="46"/>
                </a:cubicBezTo>
                <a:cubicBezTo>
                  <a:pt x="285" y="77"/>
                  <a:pt x="300" y="114"/>
                  <a:pt x="300" y="158"/>
                </a:cubicBezTo>
                <a:cubicBezTo>
                  <a:pt x="300" y="202"/>
                  <a:pt x="286" y="238"/>
                  <a:pt x="257" y="267"/>
                </a:cubicBezTo>
                <a:cubicBezTo>
                  <a:pt x="227" y="297"/>
                  <a:pt x="192" y="311"/>
                  <a:pt x="150" y="311"/>
                </a:cubicBezTo>
                <a:cubicBezTo>
                  <a:pt x="106" y="311"/>
                  <a:pt x="70" y="296"/>
                  <a:pt x="42" y="266"/>
                </a:cubicBezTo>
                <a:cubicBezTo>
                  <a:pt x="14" y="236"/>
                  <a:pt x="0" y="200"/>
                  <a:pt x="0" y="159"/>
                </a:cubicBezTo>
                <a:moveTo>
                  <a:pt x="150" y="284"/>
                </a:moveTo>
                <a:cubicBezTo>
                  <a:pt x="205" y="284"/>
                  <a:pt x="232" y="247"/>
                  <a:pt x="232" y="174"/>
                </a:cubicBezTo>
                <a:lnTo>
                  <a:pt x="232" y="151"/>
                </a:lnTo>
                <a:lnTo>
                  <a:pt x="232" y="134"/>
                </a:lnTo>
                <a:cubicBezTo>
                  <a:pt x="232" y="124"/>
                  <a:pt x="232" y="116"/>
                  <a:pt x="232" y="109"/>
                </a:cubicBezTo>
                <a:cubicBezTo>
                  <a:pt x="231" y="101"/>
                  <a:pt x="230" y="93"/>
                  <a:pt x="227" y="83"/>
                </a:cubicBezTo>
                <a:cubicBezTo>
                  <a:pt x="224" y="73"/>
                  <a:pt x="221" y="65"/>
                  <a:pt x="216" y="59"/>
                </a:cubicBezTo>
                <a:cubicBezTo>
                  <a:pt x="212" y="52"/>
                  <a:pt x="205" y="46"/>
                  <a:pt x="195" y="40"/>
                </a:cubicBezTo>
                <a:cubicBezTo>
                  <a:pt x="186" y="33"/>
                  <a:pt x="175" y="29"/>
                  <a:pt x="162" y="26"/>
                </a:cubicBezTo>
                <a:cubicBezTo>
                  <a:pt x="160" y="26"/>
                  <a:pt x="156" y="25"/>
                  <a:pt x="151" y="25"/>
                </a:cubicBezTo>
                <a:cubicBezTo>
                  <a:pt x="138" y="25"/>
                  <a:pt x="125" y="28"/>
                  <a:pt x="113" y="34"/>
                </a:cubicBezTo>
                <a:cubicBezTo>
                  <a:pt x="93" y="43"/>
                  <a:pt x="81" y="57"/>
                  <a:pt x="75" y="75"/>
                </a:cubicBezTo>
                <a:cubicBezTo>
                  <a:pt x="69" y="92"/>
                  <a:pt x="66" y="113"/>
                  <a:pt x="66" y="137"/>
                </a:cubicBezTo>
                <a:lnTo>
                  <a:pt x="66" y="151"/>
                </a:lnTo>
                <a:cubicBezTo>
                  <a:pt x="66" y="195"/>
                  <a:pt x="70" y="225"/>
                  <a:pt x="79" y="243"/>
                </a:cubicBezTo>
                <a:cubicBezTo>
                  <a:pt x="93" y="270"/>
                  <a:pt x="117" y="284"/>
                  <a:pt x="15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5" name=""/>
          <p:cNvSpPr/>
          <p:nvPr/>
        </p:nvSpPr>
        <p:spPr>
          <a:xfrm>
            <a:off x="3855600" y="1885680"/>
            <a:ext cx="111240" cy="160920"/>
          </a:xfrm>
          <a:custGeom>
            <a:avLst/>
            <a:gdLst/>
            <a:ahLst/>
            <a:rect l="0" t="0" r="r" b="b"/>
            <a:pathLst>
              <a:path w="309" h="447">
                <a:moveTo>
                  <a:pt x="203" y="30"/>
                </a:moveTo>
                <a:cubicBezTo>
                  <a:pt x="223" y="10"/>
                  <a:pt x="246" y="0"/>
                  <a:pt x="271" y="0"/>
                </a:cubicBezTo>
                <a:cubicBezTo>
                  <a:pt x="285" y="0"/>
                  <a:pt x="295" y="4"/>
                  <a:pt x="300" y="13"/>
                </a:cubicBezTo>
                <a:cubicBezTo>
                  <a:pt x="306" y="21"/>
                  <a:pt x="309" y="30"/>
                  <a:pt x="309" y="39"/>
                </a:cubicBezTo>
                <a:cubicBezTo>
                  <a:pt x="309" y="45"/>
                  <a:pt x="307" y="51"/>
                  <a:pt x="303" y="55"/>
                </a:cubicBezTo>
                <a:cubicBezTo>
                  <a:pt x="299" y="60"/>
                  <a:pt x="293" y="63"/>
                  <a:pt x="285" y="63"/>
                </a:cubicBezTo>
                <a:cubicBezTo>
                  <a:pt x="270" y="63"/>
                  <a:pt x="262" y="56"/>
                  <a:pt x="260" y="43"/>
                </a:cubicBezTo>
                <a:cubicBezTo>
                  <a:pt x="259" y="36"/>
                  <a:pt x="260" y="32"/>
                  <a:pt x="262" y="28"/>
                </a:cubicBezTo>
                <a:cubicBezTo>
                  <a:pt x="262" y="28"/>
                  <a:pt x="262" y="27"/>
                  <a:pt x="263" y="26"/>
                </a:cubicBezTo>
                <a:cubicBezTo>
                  <a:pt x="250" y="27"/>
                  <a:pt x="238" y="32"/>
                  <a:pt x="227" y="41"/>
                </a:cubicBezTo>
                <a:cubicBezTo>
                  <a:pt x="222" y="43"/>
                  <a:pt x="220" y="44"/>
                  <a:pt x="220" y="45"/>
                </a:cubicBezTo>
                <a:cubicBezTo>
                  <a:pt x="220" y="46"/>
                  <a:pt x="221" y="47"/>
                  <a:pt x="223" y="49"/>
                </a:cubicBezTo>
                <a:cubicBezTo>
                  <a:pt x="226" y="51"/>
                  <a:pt x="228" y="53"/>
                  <a:pt x="230" y="57"/>
                </a:cubicBezTo>
                <a:cubicBezTo>
                  <a:pt x="232" y="60"/>
                  <a:pt x="235" y="64"/>
                  <a:pt x="238" y="69"/>
                </a:cubicBezTo>
                <a:cubicBezTo>
                  <a:pt x="240" y="74"/>
                  <a:pt x="242" y="79"/>
                  <a:pt x="244" y="87"/>
                </a:cubicBezTo>
                <a:cubicBezTo>
                  <a:pt x="245" y="94"/>
                  <a:pt x="246" y="101"/>
                  <a:pt x="246" y="109"/>
                </a:cubicBezTo>
                <a:cubicBezTo>
                  <a:pt x="246" y="137"/>
                  <a:pt x="235" y="161"/>
                  <a:pt x="212" y="180"/>
                </a:cubicBezTo>
                <a:cubicBezTo>
                  <a:pt x="190" y="199"/>
                  <a:pt x="163" y="209"/>
                  <a:pt x="130" y="210"/>
                </a:cubicBezTo>
                <a:cubicBezTo>
                  <a:pt x="108" y="210"/>
                  <a:pt x="85" y="203"/>
                  <a:pt x="63" y="191"/>
                </a:cubicBezTo>
                <a:cubicBezTo>
                  <a:pt x="58" y="199"/>
                  <a:pt x="56" y="207"/>
                  <a:pt x="56" y="216"/>
                </a:cubicBezTo>
                <a:cubicBezTo>
                  <a:pt x="56" y="232"/>
                  <a:pt x="62" y="244"/>
                  <a:pt x="73" y="252"/>
                </a:cubicBezTo>
                <a:cubicBezTo>
                  <a:pt x="78" y="254"/>
                  <a:pt x="81" y="256"/>
                  <a:pt x="85" y="256"/>
                </a:cubicBezTo>
                <a:cubicBezTo>
                  <a:pt x="89" y="256"/>
                  <a:pt x="105" y="256"/>
                  <a:pt x="134" y="257"/>
                </a:cubicBezTo>
                <a:cubicBezTo>
                  <a:pt x="172" y="258"/>
                  <a:pt x="196" y="259"/>
                  <a:pt x="207" y="261"/>
                </a:cubicBezTo>
                <a:cubicBezTo>
                  <a:pt x="235" y="265"/>
                  <a:pt x="257" y="274"/>
                  <a:pt x="273" y="289"/>
                </a:cubicBezTo>
                <a:cubicBezTo>
                  <a:pt x="290" y="306"/>
                  <a:pt x="299" y="330"/>
                  <a:pt x="299" y="356"/>
                </a:cubicBezTo>
                <a:cubicBezTo>
                  <a:pt x="299" y="386"/>
                  <a:pt x="281" y="410"/>
                  <a:pt x="246" y="426"/>
                </a:cubicBezTo>
                <a:cubicBezTo>
                  <a:pt x="218" y="440"/>
                  <a:pt x="186" y="447"/>
                  <a:pt x="149" y="447"/>
                </a:cubicBezTo>
                <a:cubicBezTo>
                  <a:pt x="112" y="447"/>
                  <a:pt x="80" y="440"/>
                  <a:pt x="52" y="426"/>
                </a:cubicBezTo>
                <a:cubicBezTo>
                  <a:pt x="17" y="410"/>
                  <a:pt x="0" y="388"/>
                  <a:pt x="0" y="358"/>
                </a:cubicBezTo>
                <a:cubicBezTo>
                  <a:pt x="0" y="342"/>
                  <a:pt x="4" y="328"/>
                  <a:pt x="14" y="317"/>
                </a:cubicBezTo>
                <a:cubicBezTo>
                  <a:pt x="23" y="306"/>
                  <a:pt x="33" y="298"/>
                  <a:pt x="42" y="294"/>
                </a:cubicBezTo>
                <a:lnTo>
                  <a:pt x="50" y="290"/>
                </a:lnTo>
                <a:cubicBezTo>
                  <a:pt x="34" y="276"/>
                  <a:pt x="25" y="257"/>
                  <a:pt x="25" y="233"/>
                </a:cubicBezTo>
                <a:cubicBezTo>
                  <a:pt x="25" y="212"/>
                  <a:pt x="32" y="193"/>
                  <a:pt x="45" y="176"/>
                </a:cubicBezTo>
                <a:cubicBezTo>
                  <a:pt x="25" y="156"/>
                  <a:pt x="15" y="134"/>
                  <a:pt x="15" y="109"/>
                </a:cubicBezTo>
                <a:cubicBezTo>
                  <a:pt x="15" y="81"/>
                  <a:pt x="27" y="57"/>
                  <a:pt x="49" y="37"/>
                </a:cubicBezTo>
                <a:cubicBezTo>
                  <a:pt x="72" y="18"/>
                  <a:pt x="99" y="8"/>
                  <a:pt x="131" y="7"/>
                </a:cubicBezTo>
                <a:cubicBezTo>
                  <a:pt x="154" y="7"/>
                  <a:pt x="175" y="13"/>
                  <a:pt x="195" y="25"/>
                </a:cubicBezTo>
                <a:lnTo>
                  <a:pt x="203" y="30"/>
                </a:lnTo>
                <a:moveTo>
                  <a:pt x="182" y="74"/>
                </a:moveTo>
                <a:cubicBezTo>
                  <a:pt x="180" y="62"/>
                  <a:pt x="174" y="52"/>
                  <a:pt x="165" y="45"/>
                </a:cubicBezTo>
                <a:cubicBezTo>
                  <a:pt x="155" y="37"/>
                  <a:pt x="144" y="34"/>
                  <a:pt x="130" y="33"/>
                </a:cubicBezTo>
                <a:cubicBezTo>
                  <a:pt x="117" y="33"/>
                  <a:pt x="105" y="37"/>
                  <a:pt x="96" y="44"/>
                </a:cubicBezTo>
                <a:cubicBezTo>
                  <a:pt x="86" y="51"/>
                  <a:pt x="80" y="61"/>
                  <a:pt x="78" y="74"/>
                </a:cubicBezTo>
                <a:cubicBezTo>
                  <a:pt x="77" y="82"/>
                  <a:pt x="76" y="94"/>
                  <a:pt x="76" y="109"/>
                </a:cubicBezTo>
                <a:cubicBezTo>
                  <a:pt x="76" y="129"/>
                  <a:pt x="78" y="143"/>
                  <a:pt x="81" y="153"/>
                </a:cubicBezTo>
                <a:cubicBezTo>
                  <a:pt x="84" y="162"/>
                  <a:pt x="91" y="170"/>
                  <a:pt x="101" y="177"/>
                </a:cubicBezTo>
                <a:cubicBezTo>
                  <a:pt x="109" y="181"/>
                  <a:pt x="119" y="183"/>
                  <a:pt x="130" y="183"/>
                </a:cubicBezTo>
                <a:cubicBezTo>
                  <a:pt x="140" y="183"/>
                  <a:pt x="149" y="182"/>
                  <a:pt x="156" y="179"/>
                </a:cubicBezTo>
                <a:cubicBezTo>
                  <a:pt x="163" y="175"/>
                  <a:pt x="168" y="171"/>
                  <a:pt x="172" y="166"/>
                </a:cubicBezTo>
                <a:cubicBezTo>
                  <a:pt x="175" y="161"/>
                  <a:pt x="177" y="157"/>
                  <a:pt x="179" y="153"/>
                </a:cubicBezTo>
                <a:cubicBezTo>
                  <a:pt x="181" y="149"/>
                  <a:pt x="182" y="145"/>
                  <a:pt x="182" y="143"/>
                </a:cubicBezTo>
                <a:cubicBezTo>
                  <a:pt x="184" y="136"/>
                  <a:pt x="184" y="124"/>
                  <a:pt x="184" y="109"/>
                </a:cubicBezTo>
                <a:cubicBezTo>
                  <a:pt x="184" y="94"/>
                  <a:pt x="184" y="82"/>
                  <a:pt x="182" y="74"/>
                </a:cubicBezTo>
                <a:moveTo>
                  <a:pt x="254" y="358"/>
                </a:moveTo>
                <a:cubicBezTo>
                  <a:pt x="254" y="347"/>
                  <a:pt x="251" y="338"/>
                  <a:pt x="244" y="330"/>
                </a:cubicBezTo>
                <a:cubicBezTo>
                  <a:pt x="238" y="322"/>
                  <a:pt x="229" y="317"/>
                  <a:pt x="216" y="314"/>
                </a:cubicBezTo>
                <a:cubicBezTo>
                  <a:pt x="203" y="311"/>
                  <a:pt x="192" y="309"/>
                  <a:pt x="182" y="308"/>
                </a:cubicBezTo>
                <a:cubicBezTo>
                  <a:pt x="172" y="307"/>
                  <a:pt x="160" y="306"/>
                  <a:pt x="146" y="306"/>
                </a:cubicBezTo>
                <a:lnTo>
                  <a:pt x="128" y="306"/>
                </a:lnTo>
                <a:cubicBezTo>
                  <a:pt x="97" y="306"/>
                  <a:pt x="79" y="308"/>
                  <a:pt x="73" y="311"/>
                </a:cubicBezTo>
                <a:cubicBezTo>
                  <a:pt x="64" y="315"/>
                  <a:pt x="57" y="321"/>
                  <a:pt x="52" y="330"/>
                </a:cubicBezTo>
                <a:cubicBezTo>
                  <a:pt x="48" y="339"/>
                  <a:pt x="45" y="348"/>
                  <a:pt x="44" y="358"/>
                </a:cubicBezTo>
                <a:cubicBezTo>
                  <a:pt x="44" y="362"/>
                  <a:pt x="46" y="367"/>
                  <a:pt x="48" y="373"/>
                </a:cubicBezTo>
                <a:cubicBezTo>
                  <a:pt x="51" y="379"/>
                  <a:pt x="56" y="386"/>
                  <a:pt x="63" y="393"/>
                </a:cubicBezTo>
                <a:cubicBezTo>
                  <a:pt x="69" y="401"/>
                  <a:pt x="80" y="407"/>
                  <a:pt x="95" y="412"/>
                </a:cubicBezTo>
                <a:cubicBezTo>
                  <a:pt x="110" y="417"/>
                  <a:pt x="128" y="420"/>
                  <a:pt x="149" y="420"/>
                </a:cubicBezTo>
                <a:cubicBezTo>
                  <a:pt x="180" y="420"/>
                  <a:pt x="205" y="414"/>
                  <a:pt x="225" y="402"/>
                </a:cubicBezTo>
                <a:cubicBezTo>
                  <a:pt x="244"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6" name=""/>
          <p:cNvSpPr/>
          <p:nvPr/>
        </p:nvSpPr>
        <p:spPr>
          <a:xfrm>
            <a:off x="4001400" y="1888200"/>
            <a:ext cx="130680" cy="155520"/>
          </a:xfrm>
          <a:custGeom>
            <a:avLst/>
            <a:gdLst/>
            <a:ahLst/>
            <a:rect l="0" t="0" r="r" b="b"/>
            <a:pathLst>
              <a:path w="363" h="432">
                <a:moveTo>
                  <a:pt x="42" y="105"/>
                </a:moveTo>
                <a:cubicBezTo>
                  <a:pt x="42" y="104"/>
                  <a:pt x="43" y="102"/>
                  <a:pt x="43" y="100"/>
                </a:cubicBezTo>
                <a:cubicBezTo>
                  <a:pt x="44" y="98"/>
                  <a:pt x="45" y="93"/>
                  <a:pt x="46" y="85"/>
                </a:cubicBezTo>
                <a:cubicBezTo>
                  <a:pt x="48" y="77"/>
                  <a:pt x="50" y="70"/>
                  <a:pt x="53" y="64"/>
                </a:cubicBezTo>
                <a:cubicBezTo>
                  <a:pt x="56" y="58"/>
                  <a:pt x="59" y="50"/>
                  <a:pt x="63" y="42"/>
                </a:cubicBezTo>
                <a:cubicBezTo>
                  <a:pt x="67" y="33"/>
                  <a:pt x="72" y="26"/>
                  <a:pt x="77" y="21"/>
                </a:cubicBezTo>
                <a:cubicBezTo>
                  <a:pt x="82" y="16"/>
                  <a:pt x="88" y="11"/>
                  <a:pt x="94" y="7"/>
                </a:cubicBezTo>
                <a:cubicBezTo>
                  <a:pt x="101" y="2"/>
                  <a:pt x="109" y="0"/>
                  <a:pt x="117" y="0"/>
                </a:cubicBezTo>
                <a:cubicBezTo>
                  <a:pt x="151" y="0"/>
                  <a:pt x="172" y="15"/>
                  <a:pt x="182" y="44"/>
                </a:cubicBezTo>
                <a:lnTo>
                  <a:pt x="189" y="38"/>
                </a:lnTo>
                <a:cubicBezTo>
                  <a:pt x="216" y="13"/>
                  <a:pt x="243" y="0"/>
                  <a:pt x="268" y="0"/>
                </a:cubicBezTo>
                <a:cubicBezTo>
                  <a:pt x="299" y="0"/>
                  <a:pt x="322" y="11"/>
                  <a:pt x="338" y="32"/>
                </a:cubicBezTo>
                <a:cubicBezTo>
                  <a:pt x="355" y="53"/>
                  <a:pt x="363" y="79"/>
                  <a:pt x="363" y="109"/>
                </a:cubicBezTo>
                <a:cubicBezTo>
                  <a:pt x="363" y="159"/>
                  <a:pt x="346" y="204"/>
                  <a:pt x="312" y="245"/>
                </a:cubicBezTo>
                <a:cubicBezTo>
                  <a:pt x="277" y="286"/>
                  <a:pt x="238" y="307"/>
                  <a:pt x="195" y="307"/>
                </a:cubicBezTo>
                <a:cubicBezTo>
                  <a:pt x="185" y="307"/>
                  <a:pt x="176" y="306"/>
                  <a:pt x="168" y="303"/>
                </a:cubicBezTo>
                <a:cubicBezTo>
                  <a:pt x="163" y="301"/>
                  <a:pt x="158" y="298"/>
                  <a:pt x="153" y="293"/>
                </a:cubicBezTo>
                <a:cubicBezTo>
                  <a:pt x="147" y="289"/>
                  <a:pt x="143" y="285"/>
                  <a:pt x="140" y="282"/>
                </a:cubicBezTo>
                <a:lnTo>
                  <a:pt x="135" y="276"/>
                </a:lnTo>
                <a:cubicBezTo>
                  <a:pt x="135" y="277"/>
                  <a:pt x="130" y="296"/>
                  <a:pt x="120" y="335"/>
                </a:cubicBezTo>
                <a:cubicBezTo>
                  <a:pt x="111" y="374"/>
                  <a:pt x="106" y="393"/>
                  <a:pt x="106" y="394"/>
                </a:cubicBezTo>
                <a:cubicBezTo>
                  <a:pt x="106" y="397"/>
                  <a:pt x="108" y="398"/>
                  <a:pt x="111" y="399"/>
                </a:cubicBezTo>
                <a:cubicBezTo>
                  <a:pt x="115" y="399"/>
                  <a:pt x="123" y="400"/>
                  <a:pt x="136" y="401"/>
                </a:cubicBezTo>
                <a:lnTo>
                  <a:pt x="153" y="401"/>
                </a:lnTo>
                <a:cubicBezTo>
                  <a:pt x="156" y="404"/>
                  <a:pt x="157" y="406"/>
                  <a:pt x="157" y="407"/>
                </a:cubicBezTo>
                <a:cubicBezTo>
                  <a:pt x="157" y="408"/>
                  <a:pt x="157" y="412"/>
                  <a:pt x="155" y="419"/>
                </a:cubicBezTo>
                <a:cubicBezTo>
                  <a:pt x="154" y="424"/>
                  <a:pt x="153" y="428"/>
                  <a:pt x="151" y="429"/>
                </a:cubicBezTo>
                <a:cubicBezTo>
                  <a:pt x="150" y="430"/>
                  <a:pt x="147" y="431"/>
                  <a:pt x="143" y="432"/>
                </a:cubicBezTo>
                <a:cubicBezTo>
                  <a:pt x="142" y="432"/>
                  <a:pt x="139" y="432"/>
                  <a:pt x="135" y="432"/>
                </a:cubicBezTo>
                <a:cubicBezTo>
                  <a:pt x="131" y="432"/>
                  <a:pt x="123" y="431"/>
                  <a:pt x="112" y="431"/>
                </a:cubicBezTo>
                <a:cubicBezTo>
                  <a:pt x="101" y="431"/>
                  <a:pt x="87" y="430"/>
                  <a:pt x="70" y="430"/>
                </a:cubicBezTo>
                <a:cubicBezTo>
                  <a:pt x="39" y="430"/>
                  <a:pt x="18" y="431"/>
                  <a:pt x="10" y="432"/>
                </a:cubicBezTo>
                <a:lnTo>
                  <a:pt x="4" y="432"/>
                </a:lnTo>
                <a:cubicBezTo>
                  <a:pt x="1" y="429"/>
                  <a:pt x="0" y="426"/>
                  <a:pt x="0" y="424"/>
                </a:cubicBezTo>
                <a:cubicBezTo>
                  <a:pt x="1" y="412"/>
                  <a:pt x="4" y="404"/>
                  <a:pt x="9" y="401"/>
                </a:cubicBezTo>
                <a:lnTo>
                  <a:pt x="22" y="401"/>
                </a:lnTo>
                <a:cubicBezTo>
                  <a:pt x="37" y="400"/>
                  <a:pt x="46" y="397"/>
                  <a:pt x="48" y="392"/>
                </a:cubicBezTo>
                <a:cubicBezTo>
                  <a:pt x="50" y="390"/>
                  <a:pt x="64" y="336"/>
                  <a:pt x="90" y="231"/>
                </a:cubicBezTo>
                <a:cubicBezTo>
                  <a:pt x="116" y="125"/>
                  <a:pt x="130" y="69"/>
                  <a:pt x="131" y="63"/>
                </a:cubicBezTo>
                <a:cubicBezTo>
                  <a:pt x="131" y="60"/>
                  <a:pt x="132" y="57"/>
                  <a:pt x="132" y="53"/>
                </a:cubicBezTo>
                <a:cubicBezTo>
                  <a:pt x="132" y="35"/>
                  <a:pt x="126" y="25"/>
                  <a:pt x="115" y="25"/>
                </a:cubicBezTo>
                <a:cubicBezTo>
                  <a:pt x="105" y="25"/>
                  <a:pt x="97" y="32"/>
                  <a:pt x="90" y="44"/>
                </a:cubicBezTo>
                <a:cubicBezTo>
                  <a:pt x="83" y="57"/>
                  <a:pt x="78" y="71"/>
                  <a:pt x="74" y="86"/>
                </a:cubicBezTo>
                <a:cubicBezTo>
                  <a:pt x="71" y="101"/>
                  <a:pt x="68" y="109"/>
                  <a:pt x="66" y="110"/>
                </a:cubicBezTo>
                <a:cubicBezTo>
                  <a:pt x="65" y="111"/>
                  <a:pt x="62" y="111"/>
                  <a:pt x="55" y="111"/>
                </a:cubicBezTo>
                <a:lnTo>
                  <a:pt x="46" y="111"/>
                </a:lnTo>
                <a:cubicBezTo>
                  <a:pt x="43" y="109"/>
                  <a:pt x="42" y="107"/>
                  <a:pt x="42" y="105"/>
                </a:cubicBezTo>
                <a:moveTo>
                  <a:pt x="147" y="231"/>
                </a:moveTo>
                <a:cubicBezTo>
                  <a:pt x="156" y="266"/>
                  <a:pt x="173" y="283"/>
                  <a:pt x="197" y="283"/>
                </a:cubicBezTo>
                <a:cubicBezTo>
                  <a:pt x="210" y="283"/>
                  <a:pt x="223" y="278"/>
                  <a:pt x="236" y="267"/>
                </a:cubicBezTo>
                <a:cubicBezTo>
                  <a:pt x="248" y="257"/>
                  <a:pt x="259" y="244"/>
                  <a:pt x="267" y="228"/>
                </a:cubicBezTo>
                <a:cubicBezTo>
                  <a:pt x="275" y="213"/>
                  <a:pt x="283" y="188"/>
                  <a:pt x="292" y="155"/>
                </a:cubicBezTo>
                <a:cubicBezTo>
                  <a:pt x="300" y="121"/>
                  <a:pt x="305" y="96"/>
                  <a:pt x="305" y="80"/>
                </a:cubicBezTo>
                <a:lnTo>
                  <a:pt x="305" y="76"/>
                </a:lnTo>
                <a:cubicBezTo>
                  <a:pt x="305" y="42"/>
                  <a:pt x="291" y="25"/>
                  <a:pt x="263" y="25"/>
                </a:cubicBezTo>
                <a:cubicBezTo>
                  <a:pt x="258" y="25"/>
                  <a:pt x="253" y="26"/>
                  <a:pt x="248" y="27"/>
                </a:cubicBezTo>
                <a:cubicBezTo>
                  <a:pt x="243" y="29"/>
                  <a:pt x="238" y="31"/>
                  <a:pt x="233" y="34"/>
                </a:cubicBezTo>
                <a:cubicBezTo>
                  <a:pt x="228" y="36"/>
                  <a:pt x="224" y="39"/>
                  <a:pt x="220" y="42"/>
                </a:cubicBezTo>
                <a:cubicBezTo>
                  <a:pt x="216" y="46"/>
                  <a:pt x="212" y="49"/>
                  <a:pt x="208" y="53"/>
                </a:cubicBezTo>
                <a:cubicBezTo>
                  <a:pt x="205" y="56"/>
                  <a:pt x="201" y="60"/>
                  <a:pt x="198" y="63"/>
                </a:cubicBezTo>
                <a:cubicBezTo>
                  <a:pt x="195" y="66"/>
                  <a:pt x="192" y="69"/>
                  <a:pt x="191" y="72"/>
                </a:cubicBezTo>
                <a:cubicBezTo>
                  <a:pt x="189" y="75"/>
                  <a:pt x="187" y="78"/>
                  <a:pt x="185" y="79"/>
                </a:cubicBezTo>
                <a:lnTo>
                  <a:pt x="183" y="82"/>
                </a:lnTo>
                <a:cubicBezTo>
                  <a:pt x="183" y="82"/>
                  <a:pt x="182" y="85"/>
                  <a:pt x="181" y="91"/>
                </a:cubicBezTo>
                <a:cubicBezTo>
                  <a:pt x="180" y="97"/>
                  <a:pt x="177" y="107"/>
                  <a:pt x="174" y="121"/>
                </a:cubicBezTo>
                <a:cubicBezTo>
                  <a:pt x="170" y="136"/>
                  <a:pt x="167" y="148"/>
                  <a:pt x="164" y="157"/>
                </a:cubicBezTo>
                <a:cubicBezTo>
                  <a:pt x="152" y="205"/>
                  <a:pt x="147" y="230"/>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7" name=""/>
          <p:cNvSpPr/>
          <p:nvPr/>
        </p:nvSpPr>
        <p:spPr>
          <a:xfrm>
            <a:off x="4147560" y="1911240"/>
            <a:ext cx="73800" cy="123480"/>
          </a:xfrm>
          <a:custGeom>
            <a:avLst/>
            <a:gdLst/>
            <a:ahLst/>
            <a:rect l="0" t="0" r="r" b="b"/>
            <a:pathLst>
              <a:path w="205" h="343">
                <a:moveTo>
                  <a:pt x="0" y="241"/>
                </a:moveTo>
                <a:cubicBezTo>
                  <a:pt x="0" y="209"/>
                  <a:pt x="7" y="174"/>
                  <a:pt x="19" y="138"/>
                </a:cubicBezTo>
                <a:cubicBezTo>
                  <a:pt x="32" y="102"/>
                  <a:pt x="49" y="71"/>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7"/>
                  <a:pt x="198" y="174"/>
                  <a:pt x="183" y="212"/>
                </a:cubicBezTo>
                <a:cubicBezTo>
                  <a:pt x="169" y="250"/>
                  <a:pt x="151" y="281"/>
                  <a:pt x="128" y="305"/>
                </a:cubicBezTo>
                <a:cubicBezTo>
                  <a:pt x="106" y="331"/>
                  <a:pt x="85" y="343"/>
                  <a:pt x="64" y="343"/>
                </a:cubicBezTo>
                <a:lnTo>
                  <a:pt x="61" y="343"/>
                </a:lnTo>
                <a:cubicBezTo>
                  <a:pt x="49" y="343"/>
                  <a:pt x="39" y="340"/>
                  <a:pt x="31" y="333"/>
                </a:cubicBezTo>
                <a:cubicBezTo>
                  <a:pt x="23" y="327"/>
                  <a:pt x="17" y="317"/>
                  <a:pt x="12" y="307"/>
                </a:cubicBezTo>
                <a:cubicBezTo>
                  <a:pt x="8" y="296"/>
                  <a:pt x="4" y="286"/>
                  <a:pt x="2" y="275"/>
                </a:cubicBezTo>
                <a:cubicBezTo>
                  <a:pt x="0" y="264"/>
                  <a:pt x="0" y="253"/>
                  <a:pt x="0" y="241"/>
                </a:cubicBezTo>
                <a:moveTo>
                  <a:pt x="167" y="66"/>
                </a:moveTo>
                <a:cubicBezTo>
                  <a:pt x="167" y="34"/>
                  <a:pt x="159" y="17"/>
                  <a:pt x="142" y="17"/>
                </a:cubicBezTo>
                <a:cubicBezTo>
                  <a:pt x="130" y="17"/>
                  <a:pt x="119" y="25"/>
                  <a:pt x="108" y="39"/>
                </a:cubicBezTo>
                <a:cubicBezTo>
                  <a:pt x="97" y="53"/>
                  <a:pt x="88" y="70"/>
                  <a:pt x="81" y="88"/>
                </a:cubicBezTo>
                <a:cubicBezTo>
                  <a:pt x="74" y="106"/>
                  <a:pt x="69" y="122"/>
                  <a:pt x="65" y="136"/>
                </a:cubicBezTo>
                <a:cubicBezTo>
                  <a:pt x="61" y="149"/>
                  <a:pt x="59" y="157"/>
                  <a:pt x="59" y="159"/>
                </a:cubicBezTo>
                <a:cubicBezTo>
                  <a:pt x="74" y="160"/>
                  <a:pt x="90" y="160"/>
                  <a:pt x="105" y="160"/>
                </a:cubicBezTo>
                <a:lnTo>
                  <a:pt x="152" y="159"/>
                </a:lnTo>
                <a:cubicBezTo>
                  <a:pt x="152" y="159"/>
                  <a:pt x="153" y="154"/>
                  <a:pt x="155" y="144"/>
                </a:cubicBezTo>
                <a:cubicBezTo>
                  <a:pt x="158" y="134"/>
                  <a:pt x="160" y="121"/>
                  <a:pt x="163" y="105"/>
                </a:cubicBezTo>
                <a:cubicBezTo>
                  <a:pt x="166" y="90"/>
                  <a:pt x="167" y="77"/>
                  <a:pt x="167" y="66"/>
                </a:cubicBezTo>
                <a:moveTo>
                  <a:pt x="38" y="274"/>
                </a:moveTo>
                <a:cubicBezTo>
                  <a:pt x="38" y="308"/>
                  <a:pt x="46" y="326"/>
                  <a:pt x="63" y="326"/>
                </a:cubicBezTo>
                <a:cubicBezTo>
                  <a:pt x="68" y="326"/>
                  <a:pt x="73" y="324"/>
                  <a:pt x="78" y="321"/>
                </a:cubicBezTo>
                <a:cubicBezTo>
                  <a:pt x="84" y="317"/>
                  <a:pt x="90" y="310"/>
                  <a:pt x="98" y="302"/>
                </a:cubicBezTo>
                <a:cubicBezTo>
                  <a:pt x="106" y="293"/>
                  <a:pt x="113" y="279"/>
                  <a:pt x="121" y="260"/>
                </a:cubicBezTo>
                <a:cubicBezTo>
                  <a:pt x="129" y="241"/>
                  <a:pt x="136" y="218"/>
                  <a:pt x="144" y="190"/>
                </a:cubicBezTo>
                <a:lnTo>
                  <a:pt x="146" y="182"/>
                </a:lnTo>
                <a:lnTo>
                  <a:pt x="53" y="182"/>
                </a:lnTo>
                <a:cubicBezTo>
                  <a:pt x="53" y="183"/>
                  <a:pt x="52" y="189"/>
                  <a:pt x="49" y="200"/>
                </a:cubicBezTo>
                <a:cubicBezTo>
                  <a:pt x="46" y="211"/>
                  <a:pt x="43" y="224"/>
                  <a:pt x="41" y="237"/>
                </a:cubicBezTo>
                <a:cubicBezTo>
                  <a:pt x="39" y="251"/>
                  <a:pt x="38" y="263"/>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8" name=""/>
          <p:cNvSpPr/>
          <p:nvPr/>
        </p:nvSpPr>
        <p:spPr>
          <a:xfrm>
            <a:off x="4257360" y="1813320"/>
            <a:ext cx="58320" cy="244080"/>
          </a:xfrm>
          <a:custGeom>
            <a:avLst/>
            <a:gdLst/>
            <a:ahLst/>
            <a:rect l="0" t="0" r="r" b="b"/>
            <a:pathLst>
              <a:path w="162" h="678">
                <a:moveTo>
                  <a:pt x="0" y="339"/>
                </a:moveTo>
                <a:cubicBezTo>
                  <a:pt x="0" y="308"/>
                  <a:pt x="2" y="279"/>
                  <a:pt x="6" y="251"/>
                </a:cubicBezTo>
                <a:cubicBezTo>
                  <a:pt x="12" y="223"/>
                  <a:pt x="17" y="199"/>
                  <a:pt x="23" y="178"/>
                </a:cubicBezTo>
                <a:cubicBezTo>
                  <a:pt x="29" y="158"/>
                  <a:pt x="37" y="138"/>
                  <a:pt x="48" y="119"/>
                </a:cubicBezTo>
                <a:cubicBezTo>
                  <a:pt x="59" y="99"/>
                  <a:pt x="67" y="84"/>
                  <a:pt x="74" y="73"/>
                </a:cubicBezTo>
                <a:cubicBezTo>
                  <a:pt x="80" y="63"/>
                  <a:pt x="89" y="51"/>
                  <a:pt x="102" y="38"/>
                </a:cubicBezTo>
                <a:cubicBezTo>
                  <a:pt x="115" y="25"/>
                  <a:pt x="122" y="17"/>
                  <a:pt x="124" y="14"/>
                </a:cubicBezTo>
                <a:cubicBezTo>
                  <a:pt x="127" y="12"/>
                  <a:pt x="132" y="7"/>
                  <a:pt x="141" y="0"/>
                </a:cubicBezTo>
                <a:lnTo>
                  <a:pt x="150" y="0"/>
                </a:lnTo>
                <a:lnTo>
                  <a:pt x="153" y="0"/>
                </a:lnTo>
                <a:cubicBezTo>
                  <a:pt x="159" y="0"/>
                  <a:pt x="162" y="2"/>
                  <a:pt x="162" y="6"/>
                </a:cubicBezTo>
                <a:cubicBezTo>
                  <a:pt x="162" y="8"/>
                  <a:pt x="158" y="12"/>
                  <a:pt x="151" y="20"/>
                </a:cubicBezTo>
                <a:cubicBezTo>
                  <a:pt x="143" y="28"/>
                  <a:pt x="134" y="41"/>
                  <a:pt x="123" y="57"/>
                </a:cubicBezTo>
                <a:cubicBezTo>
                  <a:pt x="112" y="73"/>
                  <a:pt x="101" y="92"/>
                  <a:pt x="90" y="115"/>
                </a:cubicBezTo>
                <a:cubicBezTo>
                  <a:pt x="79" y="138"/>
                  <a:pt x="69" y="170"/>
                  <a:pt x="61" y="209"/>
                </a:cubicBezTo>
                <a:cubicBezTo>
                  <a:pt x="54" y="248"/>
                  <a:pt x="50" y="292"/>
                  <a:pt x="50" y="339"/>
                </a:cubicBezTo>
                <a:cubicBezTo>
                  <a:pt x="50" y="387"/>
                  <a:pt x="54" y="430"/>
                  <a:pt x="61" y="469"/>
                </a:cubicBezTo>
                <a:cubicBezTo>
                  <a:pt x="69" y="508"/>
                  <a:pt x="78" y="539"/>
                  <a:pt x="89" y="563"/>
                </a:cubicBezTo>
                <a:cubicBezTo>
                  <a:pt x="100" y="587"/>
                  <a:pt x="111" y="607"/>
                  <a:pt x="122" y="621"/>
                </a:cubicBezTo>
                <a:cubicBezTo>
                  <a:pt x="134" y="636"/>
                  <a:pt x="143" y="648"/>
                  <a:pt x="151" y="657"/>
                </a:cubicBezTo>
                <a:cubicBezTo>
                  <a:pt x="158" y="666"/>
                  <a:pt x="162" y="671"/>
                  <a:pt x="162" y="672"/>
                </a:cubicBezTo>
                <a:cubicBezTo>
                  <a:pt x="162" y="676"/>
                  <a:pt x="159" y="678"/>
                  <a:pt x="152" y="678"/>
                </a:cubicBezTo>
                <a:lnTo>
                  <a:pt x="150" y="678"/>
                </a:lnTo>
                <a:lnTo>
                  <a:pt x="141" y="678"/>
                </a:lnTo>
                <a:lnTo>
                  <a:pt x="122" y="661"/>
                </a:lnTo>
                <a:cubicBezTo>
                  <a:pt x="80" y="623"/>
                  <a:pt x="49" y="575"/>
                  <a:pt x="30"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99" name=""/>
          <p:cNvSpPr/>
          <p:nvPr/>
        </p:nvSpPr>
        <p:spPr>
          <a:xfrm>
            <a:off x="4334040" y="1887840"/>
            <a:ext cx="138240" cy="108360"/>
          </a:xfrm>
          <a:custGeom>
            <a:avLst/>
            <a:gdLst/>
            <a:ahLst/>
            <a:rect l="0" t="0" r="r" b="b"/>
            <a:pathLst>
              <a:path w="384" h="301">
                <a:moveTo>
                  <a:pt x="140" y="301"/>
                </a:moveTo>
                <a:cubicBezTo>
                  <a:pt x="133" y="300"/>
                  <a:pt x="109" y="299"/>
                  <a:pt x="68" y="299"/>
                </a:cubicBezTo>
                <a:cubicBezTo>
                  <a:pt x="31" y="299"/>
                  <a:pt x="10" y="300"/>
                  <a:pt x="5" y="301"/>
                </a:cubicBezTo>
                <a:lnTo>
                  <a:pt x="0" y="301"/>
                </a:lnTo>
                <a:lnTo>
                  <a:pt x="0" y="260"/>
                </a:lnTo>
                <a:lnTo>
                  <a:pt x="65" y="260"/>
                </a:lnTo>
                <a:lnTo>
                  <a:pt x="152" y="157"/>
                </a:lnTo>
                <a:lnTo>
                  <a:pt x="60" y="43"/>
                </a:lnTo>
                <a:lnTo>
                  <a:pt x="4" y="43"/>
                </a:lnTo>
                <a:lnTo>
                  <a:pt x="4" y="0"/>
                </a:lnTo>
                <a:lnTo>
                  <a:pt x="9" y="0"/>
                </a:lnTo>
                <a:cubicBezTo>
                  <a:pt x="16" y="1"/>
                  <a:pt x="40" y="2"/>
                  <a:pt x="83" y="2"/>
                </a:cubicBezTo>
                <a:cubicBezTo>
                  <a:pt x="130" y="2"/>
                  <a:pt x="157" y="1"/>
                  <a:pt x="165" y="0"/>
                </a:cubicBezTo>
                <a:lnTo>
                  <a:pt x="171" y="0"/>
                </a:lnTo>
                <a:lnTo>
                  <a:pt x="171" y="43"/>
                </a:lnTo>
                <a:lnTo>
                  <a:pt x="153" y="43"/>
                </a:lnTo>
                <a:lnTo>
                  <a:pt x="176" y="72"/>
                </a:lnTo>
                <a:cubicBezTo>
                  <a:pt x="192" y="91"/>
                  <a:pt x="199" y="101"/>
                  <a:pt x="200" y="101"/>
                </a:cubicBezTo>
                <a:cubicBezTo>
                  <a:pt x="202" y="101"/>
                  <a:pt x="210" y="91"/>
                  <a:pt x="226" y="71"/>
                </a:cubicBezTo>
                <a:lnTo>
                  <a:pt x="249" y="43"/>
                </a:lnTo>
                <a:lnTo>
                  <a:pt x="224" y="43"/>
                </a:lnTo>
                <a:lnTo>
                  <a:pt x="224" y="0"/>
                </a:lnTo>
                <a:lnTo>
                  <a:pt x="230" y="0"/>
                </a:lnTo>
                <a:cubicBezTo>
                  <a:pt x="236" y="1"/>
                  <a:pt x="260" y="2"/>
                  <a:pt x="301" y="2"/>
                </a:cubicBezTo>
                <a:cubicBezTo>
                  <a:pt x="338" y="2"/>
                  <a:pt x="359" y="1"/>
                  <a:pt x="364" y="0"/>
                </a:cubicBezTo>
                <a:lnTo>
                  <a:pt x="369" y="0"/>
                </a:lnTo>
                <a:lnTo>
                  <a:pt x="369" y="43"/>
                </a:lnTo>
                <a:lnTo>
                  <a:pt x="305" y="43"/>
                </a:lnTo>
                <a:lnTo>
                  <a:pt x="226" y="135"/>
                </a:lnTo>
                <a:lnTo>
                  <a:pt x="327" y="259"/>
                </a:lnTo>
                <a:lnTo>
                  <a:pt x="355" y="260"/>
                </a:lnTo>
                <a:lnTo>
                  <a:pt x="384" y="260"/>
                </a:lnTo>
                <a:lnTo>
                  <a:pt x="384" y="301"/>
                </a:lnTo>
                <a:lnTo>
                  <a:pt x="378" y="301"/>
                </a:lnTo>
                <a:cubicBezTo>
                  <a:pt x="370" y="300"/>
                  <a:pt x="346" y="299"/>
                  <a:pt x="303" y="299"/>
                </a:cubicBezTo>
                <a:cubicBezTo>
                  <a:pt x="257" y="299"/>
                  <a:pt x="229" y="300"/>
                  <a:pt x="221" y="301"/>
                </a:cubicBezTo>
                <a:lnTo>
                  <a:pt x="215" y="301"/>
                </a:lnTo>
                <a:lnTo>
                  <a:pt x="215" y="260"/>
                </a:lnTo>
                <a:lnTo>
                  <a:pt x="234" y="260"/>
                </a:lnTo>
                <a:cubicBezTo>
                  <a:pt x="234" y="259"/>
                  <a:pt x="225" y="248"/>
                  <a:pt x="207" y="226"/>
                </a:cubicBezTo>
                <a:cubicBezTo>
                  <a:pt x="189" y="204"/>
                  <a:pt x="179" y="192"/>
                  <a:pt x="179" y="191"/>
                </a:cubicBezTo>
                <a:lnTo>
                  <a:pt x="120" y="259"/>
                </a:lnTo>
                <a:lnTo>
                  <a:pt x="133" y="260"/>
                </a:lnTo>
                <a:lnTo>
                  <a:pt x="145" y="260"/>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0" name=""/>
          <p:cNvSpPr/>
          <p:nvPr/>
        </p:nvSpPr>
        <p:spPr>
          <a:xfrm>
            <a:off x="4491720" y="1917720"/>
            <a:ext cx="72720" cy="118800"/>
          </a:xfrm>
          <a:custGeom>
            <a:avLst/>
            <a:gdLst/>
            <a:ahLst/>
            <a:rect l="0" t="0" r="r" b="b"/>
            <a:pathLst>
              <a:path w="202" h="330">
                <a:moveTo>
                  <a:pt x="27" y="39"/>
                </a:moveTo>
                <a:cubicBezTo>
                  <a:pt x="45" y="13"/>
                  <a:pt x="69" y="0"/>
                  <a:pt x="101" y="0"/>
                </a:cubicBezTo>
                <a:cubicBezTo>
                  <a:pt x="117" y="0"/>
                  <a:pt x="132" y="5"/>
                  <a:pt x="147" y="13"/>
                </a:cubicBezTo>
                <a:cubicBezTo>
                  <a:pt x="162" y="21"/>
                  <a:pt x="175" y="36"/>
                  <a:pt x="184" y="57"/>
                </a:cubicBezTo>
                <a:cubicBezTo>
                  <a:pt x="196" y="83"/>
                  <a:pt x="202" y="121"/>
                  <a:pt x="202" y="167"/>
                </a:cubicBezTo>
                <a:cubicBezTo>
                  <a:pt x="202" y="216"/>
                  <a:pt x="195" y="254"/>
                  <a:pt x="182" y="280"/>
                </a:cubicBezTo>
                <a:cubicBezTo>
                  <a:pt x="175" y="294"/>
                  <a:pt x="166" y="304"/>
                  <a:pt x="155" y="312"/>
                </a:cubicBezTo>
                <a:cubicBezTo>
                  <a:pt x="144" y="320"/>
                  <a:pt x="134" y="325"/>
                  <a:pt x="126" y="327"/>
                </a:cubicBezTo>
                <a:cubicBezTo>
                  <a:pt x="118" y="329"/>
                  <a:pt x="110" y="330"/>
                  <a:pt x="102" y="330"/>
                </a:cubicBezTo>
                <a:cubicBezTo>
                  <a:pt x="93" y="330"/>
                  <a:pt x="84" y="330"/>
                  <a:pt x="76" y="328"/>
                </a:cubicBezTo>
                <a:cubicBezTo>
                  <a:pt x="68" y="326"/>
                  <a:pt x="58" y="321"/>
                  <a:pt x="47" y="312"/>
                </a:cubicBezTo>
                <a:cubicBezTo>
                  <a:pt x="35" y="304"/>
                  <a:pt x="27" y="293"/>
                  <a:pt x="20" y="280"/>
                </a:cubicBezTo>
                <a:cubicBezTo>
                  <a:pt x="7" y="254"/>
                  <a:pt x="0" y="216"/>
                  <a:pt x="0" y="167"/>
                </a:cubicBezTo>
                <a:cubicBezTo>
                  <a:pt x="0" y="111"/>
                  <a:pt x="9" y="68"/>
                  <a:pt x="27" y="39"/>
                </a:cubicBezTo>
                <a:moveTo>
                  <a:pt x="136" y="33"/>
                </a:moveTo>
                <a:cubicBezTo>
                  <a:pt x="126" y="23"/>
                  <a:pt x="115" y="18"/>
                  <a:pt x="102" y="18"/>
                </a:cubicBezTo>
                <a:cubicBezTo>
                  <a:pt x="88" y="18"/>
                  <a:pt x="76" y="23"/>
                  <a:pt x="66" y="33"/>
                </a:cubicBezTo>
                <a:cubicBezTo>
                  <a:pt x="58" y="42"/>
                  <a:pt x="53" y="53"/>
                  <a:pt x="50" y="68"/>
                </a:cubicBezTo>
                <a:cubicBezTo>
                  <a:pt x="48" y="83"/>
                  <a:pt x="47" y="114"/>
                  <a:pt x="47" y="161"/>
                </a:cubicBezTo>
                <a:cubicBezTo>
                  <a:pt x="47" y="211"/>
                  <a:pt x="48" y="244"/>
                  <a:pt x="50" y="260"/>
                </a:cubicBezTo>
                <a:cubicBezTo>
                  <a:pt x="53" y="276"/>
                  <a:pt x="59" y="289"/>
                  <a:pt x="68" y="298"/>
                </a:cubicBezTo>
                <a:cubicBezTo>
                  <a:pt x="77" y="308"/>
                  <a:pt x="89" y="312"/>
                  <a:pt x="102" y="312"/>
                </a:cubicBezTo>
                <a:cubicBezTo>
                  <a:pt x="114" y="312"/>
                  <a:pt x="125" y="308"/>
                  <a:pt x="134" y="298"/>
                </a:cubicBezTo>
                <a:cubicBezTo>
                  <a:pt x="143" y="288"/>
                  <a:pt x="149" y="275"/>
                  <a:pt x="151" y="258"/>
                </a:cubicBezTo>
                <a:cubicBezTo>
                  <a:pt x="154" y="241"/>
                  <a:pt x="155" y="208"/>
                  <a:pt x="155" y="161"/>
                </a:cubicBezTo>
                <a:cubicBezTo>
                  <a:pt x="155" y="114"/>
                  <a:pt x="154" y="83"/>
                  <a:pt x="151"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1" name=""/>
          <p:cNvSpPr/>
          <p:nvPr/>
        </p:nvSpPr>
        <p:spPr>
          <a:xfrm>
            <a:off x="4596480" y="1813320"/>
            <a:ext cx="58680" cy="244080"/>
          </a:xfrm>
          <a:custGeom>
            <a:avLst/>
            <a:gdLst/>
            <a:ahLst/>
            <a:rect l="0" t="0" r="r" b="b"/>
            <a:pathLst>
              <a:path w="163" h="678">
                <a:moveTo>
                  <a:pt x="4" y="1"/>
                </a:moveTo>
                <a:lnTo>
                  <a:pt x="6" y="0"/>
                </a:lnTo>
                <a:cubicBezTo>
                  <a:pt x="9" y="0"/>
                  <a:pt x="11" y="0"/>
                  <a:pt x="13" y="0"/>
                </a:cubicBezTo>
                <a:lnTo>
                  <a:pt x="21" y="0"/>
                </a:lnTo>
                <a:lnTo>
                  <a:pt x="41" y="16"/>
                </a:lnTo>
                <a:cubicBezTo>
                  <a:pt x="84" y="56"/>
                  <a:pt x="115" y="103"/>
                  <a:pt x="134" y="161"/>
                </a:cubicBezTo>
                <a:cubicBezTo>
                  <a:pt x="153" y="218"/>
                  <a:pt x="163" y="278"/>
                  <a:pt x="163" y="339"/>
                </a:cubicBezTo>
                <a:cubicBezTo>
                  <a:pt x="163" y="370"/>
                  <a:pt x="161" y="400"/>
                  <a:pt x="156" y="428"/>
                </a:cubicBezTo>
                <a:cubicBezTo>
                  <a:pt x="152" y="456"/>
                  <a:pt x="147" y="481"/>
                  <a:pt x="141" y="500"/>
                </a:cubicBezTo>
                <a:cubicBezTo>
                  <a:pt x="135" y="520"/>
                  <a:pt x="127" y="540"/>
                  <a:pt x="116" y="560"/>
                </a:cubicBezTo>
                <a:cubicBezTo>
                  <a:pt x="105" y="580"/>
                  <a:pt x="96" y="595"/>
                  <a:pt x="90" y="605"/>
                </a:cubicBezTo>
                <a:cubicBezTo>
                  <a:pt x="84" y="616"/>
                  <a:pt x="74" y="627"/>
                  <a:pt x="62" y="640"/>
                </a:cubicBezTo>
                <a:cubicBezTo>
                  <a:pt x="50" y="652"/>
                  <a:pt x="43" y="660"/>
                  <a:pt x="41" y="662"/>
                </a:cubicBezTo>
                <a:cubicBezTo>
                  <a:pt x="38" y="664"/>
                  <a:pt x="33" y="669"/>
                  <a:pt x="24" y="675"/>
                </a:cubicBezTo>
                <a:cubicBezTo>
                  <a:pt x="23" y="676"/>
                  <a:pt x="22" y="677"/>
                  <a:pt x="21" y="678"/>
                </a:cubicBezTo>
                <a:lnTo>
                  <a:pt x="13" y="678"/>
                </a:lnTo>
                <a:cubicBezTo>
                  <a:pt x="10" y="678"/>
                  <a:pt x="7" y="678"/>
                  <a:pt x="6" y="678"/>
                </a:cubicBezTo>
                <a:cubicBezTo>
                  <a:pt x="4" y="678"/>
                  <a:pt x="3" y="677"/>
                  <a:pt x="2" y="676"/>
                </a:cubicBezTo>
                <a:cubicBezTo>
                  <a:pt x="1" y="674"/>
                  <a:pt x="1" y="672"/>
                  <a:pt x="0" y="669"/>
                </a:cubicBezTo>
                <a:cubicBezTo>
                  <a:pt x="1" y="669"/>
                  <a:pt x="3" y="666"/>
                  <a:pt x="8" y="661"/>
                </a:cubicBezTo>
                <a:cubicBezTo>
                  <a:pt x="79" y="588"/>
                  <a:pt x="114" y="481"/>
                  <a:pt x="114" y="339"/>
                </a:cubicBezTo>
                <a:cubicBezTo>
                  <a:pt x="114" y="198"/>
                  <a:pt x="79" y="91"/>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2" name=""/>
          <p:cNvSpPr/>
          <p:nvPr/>
        </p:nvSpPr>
        <p:spPr>
          <a:xfrm>
            <a:off x="4745880" y="1854000"/>
            <a:ext cx="162360" cy="162360"/>
          </a:xfrm>
          <a:custGeom>
            <a:avLst/>
            <a:gdLst/>
            <a:ahLst/>
            <a:rect l="0" t="0" r="r" b="b"/>
            <a:pathLst>
              <a:path w="451" h="451">
                <a:moveTo>
                  <a:pt x="9" y="213"/>
                </a:moveTo>
                <a:lnTo>
                  <a:pt x="212" y="213"/>
                </a:lnTo>
                <a:lnTo>
                  <a:pt x="212" y="111"/>
                </a:lnTo>
                <a:lnTo>
                  <a:pt x="213" y="9"/>
                </a:lnTo>
                <a:cubicBezTo>
                  <a:pt x="217" y="3"/>
                  <a:pt x="222" y="0"/>
                  <a:pt x="226" y="0"/>
                </a:cubicBezTo>
                <a:cubicBezTo>
                  <a:pt x="232" y="0"/>
                  <a:pt x="236" y="3"/>
                  <a:pt x="239" y="10"/>
                </a:cubicBezTo>
                <a:lnTo>
                  <a:pt x="239" y="213"/>
                </a:lnTo>
                <a:lnTo>
                  <a:pt x="441" y="213"/>
                </a:lnTo>
                <a:cubicBezTo>
                  <a:pt x="448" y="216"/>
                  <a:pt x="451" y="221"/>
                  <a:pt x="451" y="226"/>
                </a:cubicBezTo>
                <a:cubicBezTo>
                  <a:pt x="451" y="232"/>
                  <a:pt x="448" y="236"/>
                  <a:pt x="441" y="240"/>
                </a:cubicBezTo>
                <a:lnTo>
                  <a:pt x="239" y="240"/>
                </a:lnTo>
                <a:lnTo>
                  <a:pt x="239" y="441"/>
                </a:lnTo>
                <a:cubicBezTo>
                  <a:pt x="236" y="448"/>
                  <a:pt x="232" y="451"/>
                  <a:pt x="227" y="451"/>
                </a:cubicBezTo>
                <a:lnTo>
                  <a:pt x="226" y="451"/>
                </a:lnTo>
                <a:lnTo>
                  <a:pt x="224" y="451"/>
                </a:lnTo>
                <a:cubicBezTo>
                  <a:pt x="219" y="451"/>
                  <a:pt x="215" y="448"/>
                  <a:pt x="212" y="441"/>
                </a:cubicBezTo>
                <a:lnTo>
                  <a:pt x="212" y="240"/>
                </a:lnTo>
                <a:lnTo>
                  <a:pt x="9" y="240"/>
                </a:lnTo>
                <a:cubicBezTo>
                  <a:pt x="3" y="237"/>
                  <a:pt x="0" y="232"/>
                  <a:pt x="0" y="226"/>
                </a:cubicBezTo>
                <a:cubicBezTo>
                  <a:pt x="0" y="220"/>
                  <a:pt x="3" y="216"/>
                  <a:pt x="9" y="21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3" name=""/>
          <p:cNvSpPr/>
          <p:nvPr/>
        </p:nvSpPr>
        <p:spPr>
          <a:xfrm>
            <a:off x="4978440" y="1829520"/>
            <a:ext cx="153360" cy="167040"/>
          </a:xfrm>
          <a:custGeom>
            <a:avLst/>
            <a:gdLst/>
            <a:ahLst/>
            <a:rect l="0" t="0" r="r" b="b"/>
            <a:pathLst>
              <a:path w="426" h="464">
                <a:moveTo>
                  <a:pt x="0" y="12"/>
                </a:moveTo>
                <a:cubicBezTo>
                  <a:pt x="0" y="8"/>
                  <a:pt x="3" y="4"/>
                  <a:pt x="9" y="0"/>
                </a:cubicBezTo>
                <a:lnTo>
                  <a:pt x="387" y="0"/>
                </a:lnTo>
                <a:cubicBezTo>
                  <a:pt x="391" y="2"/>
                  <a:pt x="393" y="4"/>
                  <a:pt x="395" y="8"/>
                </a:cubicBezTo>
                <a:lnTo>
                  <a:pt x="395" y="65"/>
                </a:lnTo>
                <a:cubicBezTo>
                  <a:pt x="395" y="98"/>
                  <a:pt x="394" y="117"/>
                  <a:pt x="393" y="123"/>
                </a:cubicBezTo>
                <a:cubicBezTo>
                  <a:pt x="392" y="128"/>
                  <a:pt x="389" y="131"/>
                  <a:pt x="382" y="131"/>
                </a:cubicBezTo>
                <a:cubicBezTo>
                  <a:pt x="379" y="131"/>
                  <a:pt x="375" y="130"/>
                  <a:pt x="373" y="128"/>
                </a:cubicBezTo>
                <a:cubicBezTo>
                  <a:pt x="371" y="125"/>
                  <a:pt x="370" y="120"/>
                  <a:pt x="368" y="113"/>
                </a:cubicBezTo>
                <a:cubicBezTo>
                  <a:pt x="366" y="95"/>
                  <a:pt x="358" y="79"/>
                  <a:pt x="342" y="63"/>
                </a:cubicBezTo>
                <a:cubicBezTo>
                  <a:pt x="328" y="48"/>
                  <a:pt x="312" y="39"/>
                  <a:pt x="293" y="34"/>
                </a:cubicBezTo>
                <a:cubicBezTo>
                  <a:pt x="275" y="29"/>
                  <a:pt x="251" y="25"/>
                  <a:pt x="222" y="24"/>
                </a:cubicBezTo>
                <a:lnTo>
                  <a:pt x="183" y="24"/>
                </a:lnTo>
                <a:cubicBezTo>
                  <a:pt x="176" y="29"/>
                  <a:pt x="172" y="36"/>
                  <a:pt x="171" y="43"/>
                </a:cubicBezTo>
                <a:cubicBezTo>
                  <a:pt x="170" y="50"/>
                  <a:pt x="169" y="79"/>
                  <a:pt x="168" y="130"/>
                </a:cubicBezTo>
                <a:lnTo>
                  <a:pt x="168" y="212"/>
                </a:lnTo>
                <a:lnTo>
                  <a:pt x="180" y="212"/>
                </a:lnTo>
                <a:cubicBezTo>
                  <a:pt x="203" y="210"/>
                  <a:pt x="221" y="205"/>
                  <a:pt x="235" y="198"/>
                </a:cubicBezTo>
                <a:cubicBezTo>
                  <a:pt x="248" y="191"/>
                  <a:pt x="258" y="180"/>
                  <a:pt x="266" y="165"/>
                </a:cubicBezTo>
                <a:cubicBezTo>
                  <a:pt x="273" y="147"/>
                  <a:pt x="276" y="132"/>
                  <a:pt x="276" y="120"/>
                </a:cubicBezTo>
                <a:cubicBezTo>
                  <a:pt x="276" y="110"/>
                  <a:pt x="280" y="105"/>
                  <a:pt x="287" y="105"/>
                </a:cubicBezTo>
                <a:cubicBezTo>
                  <a:pt x="291" y="105"/>
                  <a:pt x="295" y="106"/>
                  <a:pt x="297" y="110"/>
                </a:cubicBezTo>
                <a:cubicBezTo>
                  <a:pt x="299" y="112"/>
                  <a:pt x="300" y="148"/>
                  <a:pt x="300" y="218"/>
                </a:cubicBezTo>
                <a:cubicBezTo>
                  <a:pt x="300" y="232"/>
                  <a:pt x="300" y="246"/>
                  <a:pt x="300" y="262"/>
                </a:cubicBezTo>
                <a:cubicBezTo>
                  <a:pt x="300" y="278"/>
                  <a:pt x="300" y="288"/>
                  <a:pt x="301" y="292"/>
                </a:cubicBezTo>
                <a:cubicBezTo>
                  <a:pt x="301" y="309"/>
                  <a:pt x="300" y="319"/>
                  <a:pt x="299" y="323"/>
                </a:cubicBezTo>
                <a:cubicBezTo>
                  <a:pt x="297" y="328"/>
                  <a:pt x="294" y="330"/>
                  <a:pt x="288" y="330"/>
                </a:cubicBezTo>
                <a:cubicBezTo>
                  <a:pt x="280" y="331"/>
                  <a:pt x="276" y="326"/>
                  <a:pt x="276" y="317"/>
                </a:cubicBezTo>
                <a:cubicBezTo>
                  <a:pt x="276" y="306"/>
                  <a:pt x="273" y="294"/>
                  <a:pt x="267" y="281"/>
                </a:cubicBezTo>
                <a:cubicBezTo>
                  <a:pt x="254" y="255"/>
                  <a:pt x="226" y="240"/>
                  <a:pt x="184" y="237"/>
                </a:cubicBezTo>
                <a:lnTo>
                  <a:pt x="168" y="237"/>
                </a:lnTo>
                <a:lnTo>
                  <a:pt x="168" y="327"/>
                </a:lnTo>
                <a:cubicBezTo>
                  <a:pt x="169" y="340"/>
                  <a:pt x="169" y="355"/>
                  <a:pt x="169" y="373"/>
                </a:cubicBezTo>
                <a:cubicBezTo>
                  <a:pt x="169" y="400"/>
                  <a:pt x="170" y="417"/>
                  <a:pt x="171" y="422"/>
                </a:cubicBezTo>
                <a:cubicBezTo>
                  <a:pt x="172" y="428"/>
                  <a:pt x="175" y="433"/>
                  <a:pt x="180" y="438"/>
                </a:cubicBezTo>
                <a:cubicBezTo>
                  <a:pt x="182" y="439"/>
                  <a:pt x="183" y="439"/>
                  <a:pt x="183" y="440"/>
                </a:cubicBezTo>
                <a:lnTo>
                  <a:pt x="216" y="440"/>
                </a:lnTo>
                <a:cubicBezTo>
                  <a:pt x="247" y="440"/>
                  <a:pt x="274" y="436"/>
                  <a:pt x="296" y="430"/>
                </a:cubicBezTo>
                <a:cubicBezTo>
                  <a:pt x="351" y="410"/>
                  <a:pt x="387" y="381"/>
                  <a:pt x="401" y="342"/>
                </a:cubicBezTo>
                <a:cubicBezTo>
                  <a:pt x="402" y="332"/>
                  <a:pt x="406" y="326"/>
                  <a:pt x="414" y="326"/>
                </a:cubicBezTo>
                <a:cubicBezTo>
                  <a:pt x="417" y="326"/>
                  <a:pt x="420" y="327"/>
                  <a:pt x="422" y="330"/>
                </a:cubicBezTo>
                <a:cubicBezTo>
                  <a:pt x="425" y="333"/>
                  <a:pt x="426" y="336"/>
                  <a:pt x="426" y="340"/>
                </a:cubicBezTo>
                <a:cubicBezTo>
                  <a:pt x="425" y="341"/>
                  <a:pt x="422" y="360"/>
                  <a:pt x="415" y="399"/>
                </a:cubicBezTo>
                <a:cubicBezTo>
                  <a:pt x="409" y="438"/>
                  <a:pt x="405" y="459"/>
                  <a:pt x="402" y="461"/>
                </a:cubicBezTo>
                <a:lnTo>
                  <a:pt x="399" y="464"/>
                </a:lnTo>
                <a:lnTo>
                  <a:pt x="9" y="464"/>
                </a:lnTo>
                <a:cubicBezTo>
                  <a:pt x="3" y="461"/>
                  <a:pt x="0" y="458"/>
                  <a:pt x="0" y="453"/>
                </a:cubicBezTo>
                <a:cubicBezTo>
                  <a:pt x="0" y="444"/>
                  <a:pt x="9" y="440"/>
                  <a:pt x="27" y="440"/>
                </a:cubicBezTo>
                <a:cubicBezTo>
                  <a:pt x="45" y="438"/>
                  <a:pt x="56" y="435"/>
                  <a:pt x="58" y="428"/>
                </a:cubicBezTo>
                <a:cubicBezTo>
                  <a:pt x="60" y="425"/>
                  <a:pt x="61" y="360"/>
                  <a:pt x="61" y="233"/>
                </a:cubicBezTo>
                <a:cubicBezTo>
                  <a:pt x="61" y="105"/>
                  <a:pt x="60" y="39"/>
                  <a:pt x="58" y="35"/>
                </a:cubicBezTo>
                <a:cubicBezTo>
                  <a:pt x="55" y="29"/>
                  <a:pt x="45" y="25"/>
                  <a:pt x="27" y="24"/>
                </a:cubicBezTo>
                <a:cubicBezTo>
                  <a:pt x="9" y="24"/>
                  <a:pt x="0" y="20"/>
                  <a:pt x="0" y="12"/>
                </a:cubicBezTo>
                <a:moveTo>
                  <a:pt x="85" y="233"/>
                </a:moveTo>
                <a:cubicBezTo>
                  <a:pt x="85" y="327"/>
                  <a:pt x="85" y="384"/>
                  <a:pt x="84" y="403"/>
                </a:cubicBezTo>
                <a:cubicBezTo>
                  <a:pt x="84" y="422"/>
                  <a:pt x="83" y="434"/>
                  <a:pt x="80" y="438"/>
                </a:cubicBezTo>
                <a:cubicBezTo>
                  <a:pt x="80" y="439"/>
                  <a:pt x="80" y="439"/>
                  <a:pt x="80" y="440"/>
                </a:cubicBezTo>
                <a:lnTo>
                  <a:pt x="151" y="440"/>
                </a:lnTo>
                <a:cubicBezTo>
                  <a:pt x="150" y="437"/>
                  <a:pt x="150" y="434"/>
                  <a:pt x="149" y="431"/>
                </a:cubicBezTo>
                <a:lnTo>
                  <a:pt x="145" y="422"/>
                </a:lnTo>
                <a:lnTo>
                  <a:pt x="145" y="41"/>
                </a:lnTo>
                <a:lnTo>
                  <a:pt x="149" y="33"/>
                </a:lnTo>
                <a:lnTo>
                  <a:pt x="151" y="24"/>
                </a:lnTo>
                <a:lnTo>
                  <a:pt x="80" y="24"/>
                </a:lnTo>
                <a:cubicBezTo>
                  <a:pt x="81" y="27"/>
                  <a:pt x="82" y="29"/>
                  <a:pt x="82" y="31"/>
                </a:cubicBezTo>
                <a:cubicBezTo>
                  <a:pt x="83" y="32"/>
                  <a:pt x="83" y="40"/>
                  <a:pt x="84" y="55"/>
                </a:cubicBezTo>
                <a:cubicBezTo>
                  <a:pt x="84" y="69"/>
                  <a:pt x="85" y="88"/>
                  <a:pt x="85" y="113"/>
                </a:cubicBezTo>
                <a:cubicBezTo>
                  <a:pt x="85" y="137"/>
                  <a:pt x="85" y="177"/>
                  <a:pt x="85" y="233"/>
                </a:cubicBezTo>
                <a:moveTo>
                  <a:pt x="369" y="55"/>
                </a:moveTo>
                <a:lnTo>
                  <a:pt x="369" y="24"/>
                </a:lnTo>
                <a:lnTo>
                  <a:pt x="333" y="24"/>
                </a:lnTo>
                <a:cubicBezTo>
                  <a:pt x="333" y="25"/>
                  <a:pt x="336" y="27"/>
                  <a:pt x="341" y="30"/>
                </a:cubicBezTo>
                <a:cubicBezTo>
                  <a:pt x="346" y="32"/>
                  <a:pt x="352" y="37"/>
                  <a:pt x="359" y="44"/>
                </a:cubicBezTo>
                <a:lnTo>
                  <a:pt x="369" y="55"/>
                </a:lnTo>
                <a:moveTo>
                  <a:pt x="276" y="249"/>
                </a:moveTo>
                <a:lnTo>
                  <a:pt x="276" y="194"/>
                </a:lnTo>
                <a:lnTo>
                  <a:pt x="267" y="203"/>
                </a:lnTo>
                <a:cubicBezTo>
                  <a:pt x="262" y="209"/>
                  <a:pt x="256" y="214"/>
                  <a:pt x="249" y="217"/>
                </a:cubicBezTo>
                <a:lnTo>
                  <a:pt x="240" y="222"/>
                </a:lnTo>
                <a:cubicBezTo>
                  <a:pt x="243" y="225"/>
                  <a:pt x="247" y="227"/>
                  <a:pt x="251" y="228"/>
                </a:cubicBezTo>
                <a:cubicBezTo>
                  <a:pt x="259" y="235"/>
                  <a:pt x="265" y="239"/>
                  <a:pt x="269" y="242"/>
                </a:cubicBezTo>
                <a:lnTo>
                  <a:pt x="276" y="249"/>
                </a:lnTo>
                <a:moveTo>
                  <a:pt x="387" y="422"/>
                </a:moveTo>
                <a:lnTo>
                  <a:pt x="390" y="404"/>
                </a:lnTo>
                <a:cubicBezTo>
                  <a:pt x="389" y="404"/>
                  <a:pt x="388" y="405"/>
                  <a:pt x="387" y="407"/>
                </a:cubicBezTo>
                <a:cubicBezTo>
                  <a:pt x="376" y="417"/>
                  <a:pt x="362" y="426"/>
                  <a:pt x="348" y="432"/>
                </a:cubicBezTo>
                <a:lnTo>
                  <a:pt x="338" y="438"/>
                </a:lnTo>
                <a:lnTo>
                  <a:pt x="359" y="440"/>
                </a:lnTo>
                <a:lnTo>
                  <a:pt x="384" y="440"/>
                </a:lnTo>
                <a:cubicBezTo>
                  <a:pt x="384" y="439"/>
                  <a:pt x="384" y="438"/>
                  <a:pt x="384" y="437"/>
                </a:cubicBezTo>
                <a:cubicBezTo>
                  <a:pt x="385" y="436"/>
                  <a:pt x="385" y="433"/>
                  <a:pt x="386" y="430"/>
                </a:cubicBezTo>
                <a:cubicBezTo>
                  <a:pt x="386" y="427"/>
                  <a:pt x="387"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4" name=""/>
          <p:cNvSpPr/>
          <p:nvPr/>
        </p:nvSpPr>
        <p:spPr>
          <a:xfrm>
            <a:off x="5149800" y="1962720"/>
            <a:ext cx="97560" cy="76680"/>
          </a:xfrm>
          <a:custGeom>
            <a:avLst/>
            <a:gdLst/>
            <a:ahLst/>
            <a:rect l="0" t="0" r="r" b="b"/>
            <a:pathLst>
              <a:path w="271" h="213">
                <a:moveTo>
                  <a:pt x="98" y="213"/>
                </a:moveTo>
                <a:cubicBezTo>
                  <a:pt x="94" y="212"/>
                  <a:pt x="77" y="212"/>
                  <a:pt x="48" y="212"/>
                </a:cubicBezTo>
                <a:cubicBezTo>
                  <a:pt x="22" y="212"/>
                  <a:pt x="7" y="212"/>
                  <a:pt x="3" y="213"/>
                </a:cubicBezTo>
                <a:lnTo>
                  <a:pt x="0" y="213"/>
                </a:lnTo>
                <a:lnTo>
                  <a:pt x="0" y="183"/>
                </a:lnTo>
                <a:lnTo>
                  <a:pt x="46" y="183"/>
                </a:lnTo>
                <a:lnTo>
                  <a:pt x="107" y="110"/>
                </a:lnTo>
                <a:lnTo>
                  <a:pt x="42" y="29"/>
                </a:lnTo>
                <a:lnTo>
                  <a:pt x="2" y="29"/>
                </a:lnTo>
                <a:lnTo>
                  <a:pt x="2" y="0"/>
                </a:lnTo>
                <a:lnTo>
                  <a:pt x="6" y="0"/>
                </a:lnTo>
                <a:cubicBezTo>
                  <a:pt x="11" y="1"/>
                  <a:pt x="28" y="1"/>
                  <a:pt x="58" y="1"/>
                </a:cubicBezTo>
                <a:cubicBezTo>
                  <a:pt x="91" y="1"/>
                  <a:pt x="111" y="1"/>
                  <a:pt x="117" y="0"/>
                </a:cubicBezTo>
                <a:lnTo>
                  <a:pt x="121" y="0"/>
                </a:lnTo>
                <a:lnTo>
                  <a:pt x="121" y="29"/>
                </a:lnTo>
                <a:lnTo>
                  <a:pt x="108" y="29"/>
                </a:lnTo>
                <a:lnTo>
                  <a:pt x="124" y="50"/>
                </a:lnTo>
                <a:cubicBezTo>
                  <a:pt x="135" y="63"/>
                  <a:pt x="142" y="70"/>
                  <a:pt x="142" y="70"/>
                </a:cubicBezTo>
                <a:cubicBezTo>
                  <a:pt x="143" y="70"/>
                  <a:pt x="149" y="63"/>
                  <a:pt x="160" y="49"/>
                </a:cubicBezTo>
                <a:lnTo>
                  <a:pt x="177" y="29"/>
                </a:lnTo>
                <a:lnTo>
                  <a:pt x="159" y="29"/>
                </a:lnTo>
                <a:lnTo>
                  <a:pt x="159" y="0"/>
                </a:lnTo>
                <a:lnTo>
                  <a:pt x="163" y="0"/>
                </a:lnTo>
                <a:cubicBezTo>
                  <a:pt x="168" y="1"/>
                  <a:pt x="185" y="1"/>
                  <a:pt x="214" y="1"/>
                </a:cubicBezTo>
                <a:cubicBezTo>
                  <a:pt x="240" y="1"/>
                  <a:pt x="254" y="1"/>
                  <a:pt x="258" y="0"/>
                </a:cubicBezTo>
                <a:lnTo>
                  <a:pt x="262" y="0"/>
                </a:lnTo>
                <a:lnTo>
                  <a:pt x="262" y="29"/>
                </a:lnTo>
                <a:lnTo>
                  <a:pt x="216" y="29"/>
                </a:lnTo>
                <a:lnTo>
                  <a:pt x="161" y="94"/>
                </a:lnTo>
                <a:lnTo>
                  <a:pt x="232" y="183"/>
                </a:lnTo>
                <a:lnTo>
                  <a:pt x="252" y="183"/>
                </a:lnTo>
                <a:lnTo>
                  <a:pt x="271" y="183"/>
                </a:lnTo>
                <a:lnTo>
                  <a:pt x="271" y="213"/>
                </a:lnTo>
                <a:lnTo>
                  <a:pt x="267" y="213"/>
                </a:lnTo>
                <a:cubicBezTo>
                  <a:pt x="263" y="212"/>
                  <a:pt x="245" y="212"/>
                  <a:pt x="215" y="212"/>
                </a:cubicBezTo>
                <a:cubicBezTo>
                  <a:pt x="182" y="212"/>
                  <a:pt x="163" y="212"/>
                  <a:pt x="157" y="213"/>
                </a:cubicBezTo>
                <a:lnTo>
                  <a:pt x="153" y="213"/>
                </a:lnTo>
                <a:lnTo>
                  <a:pt x="153" y="183"/>
                </a:lnTo>
                <a:lnTo>
                  <a:pt x="166" y="183"/>
                </a:lnTo>
                <a:cubicBezTo>
                  <a:pt x="166" y="183"/>
                  <a:pt x="160" y="175"/>
                  <a:pt x="147" y="158"/>
                </a:cubicBezTo>
                <a:cubicBezTo>
                  <a:pt x="133" y="143"/>
                  <a:pt x="127" y="135"/>
                  <a:pt x="126" y="134"/>
                </a:cubicBezTo>
                <a:lnTo>
                  <a:pt x="85" y="183"/>
                </a:lnTo>
                <a:lnTo>
                  <a:pt x="94" y="183"/>
                </a:lnTo>
                <a:lnTo>
                  <a:pt x="102" y="183"/>
                </a:lnTo>
                <a:lnTo>
                  <a:pt x="102" y="213"/>
                </a:lnTo>
                <a:lnTo>
                  <a:pt x="98" y="21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5" name=""/>
          <p:cNvSpPr/>
          <p:nvPr/>
        </p:nvSpPr>
        <p:spPr>
          <a:xfrm>
            <a:off x="5266440" y="1983960"/>
            <a:ext cx="42120" cy="81360"/>
          </a:xfrm>
          <a:custGeom>
            <a:avLst/>
            <a:gdLst/>
            <a:ahLst/>
            <a:rect l="0" t="0" r="r" b="b"/>
            <a:pathLst>
              <a:path w="117" h="226">
                <a:moveTo>
                  <a:pt x="44" y="30"/>
                </a:moveTo>
                <a:lnTo>
                  <a:pt x="40" y="32"/>
                </a:lnTo>
                <a:cubicBezTo>
                  <a:pt x="37" y="33"/>
                  <a:pt x="32" y="34"/>
                  <a:pt x="26" y="35"/>
                </a:cubicBezTo>
                <a:cubicBezTo>
                  <a:pt x="20" y="36"/>
                  <a:pt x="14" y="37"/>
                  <a:pt x="7" y="38"/>
                </a:cubicBezTo>
                <a:lnTo>
                  <a:pt x="0" y="38"/>
                </a:lnTo>
                <a:lnTo>
                  <a:pt x="0" y="22"/>
                </a:lnTo>
                <a:lnTo>
                  <a:pt x="7" y="22"/>
                </a:lnTo>
                <a:cubicBezTo>
                  <a:pt x="17" y="22"/>
                  <a:pt x="27" y="20"/>
                  <a:pt x="36" y="17"/>
                </a:cubicBezTo>
                <a:cubicBezTo>
                  <a:pt x="46" y="14"/>
                  <a:pt x="52" y="11"/>
                  <a:pt x="56" y="9"/>
                </a:cubicBezTo>
                <a:cubicBezTo>
                  <a:pt x="59" y="7"/>
                  <a:pt x="63" y="4"/>
                  <a:pt x="65" y="1"/>
                </a:cubicBezTo>
                <a:cubicBezTo>
                  <a:pt x="66" y="0"/>
                  <a:pt x="67" y="0"/>
                  <a:pt x="69" y="0"/>
                </a:cubicBezTo>
                <a:cubicBezTo>
                  <a:pt x="71" y="0"/>
                  <a:pt x="73" y="0"/>
                  <a:pt x="75" y="3"/>
                </a:cubicBezTo>
                <a:lnTo>
                  <a:pt x="75" y="104"/>
                </a:lnTo>
                <a:lnTo>
                  <a:pt x="76" y="205"/>
                </a:lnTo>
                <a:cubicBezTo>
                  <a:pt x="77" y="207"/>
                  <a:pt x="78" y="208"/>
                  <a:pt x="80" y="208"/>
                </a:cubicBezTo>
                <a:cubicBezTo>
                  <a:pt x="81" y="209"/>
                  <a:pt x="83" y="209"/>
                  <a:pt x="88" y="210"/>
                </a:cubicBezTo>
                <a:cubicBezTo>
                  <a:pt x="92" y="210"/>
                  <a:pt x="99" y="210"/>
                  <a:pt x="109" y="210"/>
                </a:cubicBezTo>
                <a:lnTo>
                  <a:pt x="117" y="210"/>
                </a:lnTo>
                <a:lnTo>
                  <a:pt x="117" y="226"/>
                </a:lnTo>
                <a:lnTo>
                  <a:pt x="114" y="226"/>
                </a:lnTo>
                <a:cubicBezTo>
                  <a:pt x="109" y="225"/>
                  <a:pt x="91" y="225"/>
                  <a:pt x="60" y="225"/>
                </a:cubicBezTo>
                <a:cubicBezTo>
                  <a:pt x="28" y="225"/>
                  <a:pt x="11" y="225"/>
                  <a:pt x="6" y="226"/>
                </a:cubicBezTo>
                <a:lnTo>
                  <a:pt x="2" y="226"/>
                </a:lnTo>
                <a:lnTo>
                  <a:pt x="2" y="210"/>
                </a:lnTo>
                <a:lnTo>
                  <a:pt x="11" y="210"/>
                </a:lnTo>
                <a:cubicBezTo>
                  <a:pt x="16" y="210"/>
                  <a:pt x="20" y="210"/>
                  <a:pt x="23" y="210"/>
                </a:cubicBezTo>
                <a:cubicBezTo>
                  <a:pt x="27" y="210"/>
                  <a:pt x="30" y="210"/>
                  <a:pt x="32" y="210"/>
                </a:cubicBezTo>
                <a:cubicBezTo>
                  <a:pt x="34" y="210"/>
                  <a:pt x="36" y="209"/>
                  <a:pt x="37" y="209"/>
                </a:cubicBezTo>
                <a:cubicBezTo>
                  <a:pt x="39" y="208"/>
                  <a:pt x="40" y="208"/>
                  <a:pt x="40" y="208"/>
                </a:cubicBezTo>
                <a:cubicBezTo>
                  <a:pt x="40" y="208"/>
                  <a:pt x="41" y="208"/>
                  <a:pt x="42" y="206"/>
                </a:cubicBezTo>
                <a:cubicBezTo>
                  <a:pt x="43" y="205"/>
                  <a:pt x="44" y="205"/>
                  <a:pt x="44" y="205"/>
                </a:cubicBezTo>
                <a:lnTo>
                  <a:pt x="44"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6" name=""/>
          <p:cNvSpPr/>
          <p:nvPr/>
        </p:nvSpPr>
        <p:spPr>
          <a:xfrm>
            <a:off x="5326560" y="2012400"/>
            <a:ext cx="15120" cy="52920"/>
          </a:xfrm>
          <a:custGeom>
            <a:avLst/>
            <a:gdLst/>
            <a:ahLst/>
            <a:rect l="0" t="0" r="r" b="b"/>
            <a:pathLst>
              <a:path w="42" h="147">
                <a:moveTo>
                  <a:pt x="0" y="21"/>
                </a:moveTo>
                <a:cubicBezTo>
                  <a:pt x="0" y="15"/>
                  <a:pt x="2" y="10"/>
                  <a:pt x="6" y="6"/>
                </a:cubicBezTo>
                <a:cubicBezTo>
                  <a:pt x="10" y="2"/>
                  <a:pt x="15" y="0"/>
                  <a:pt x="21" y="0"/>
                </a:cubicBezTo>
                <a:cubicBezTo>
                  <a:pt x="27" y="0"/>
                  <a:pt x="32" y="2"/>
                  <a:pt x="36" y="6"/>
                </a:cubicBezTo>
                <a:cubicBezTo>
                  <a:pt x="40" y="9"/>
                  <a:pt x="42" y="14"/>
                  <a:pt x="42" y="20"/>
                </a:cubicBezTo>
                <a:cubicBezTo>
                  <a:pt x="42" y="26"/>
                  <a:pt x="41" y="31"/>
                  <a:pt x="37" y="35"/>
                </a:cubicBezTo>
                <a:cubicBezTo>
                  <a:pt x="33" y="39"/>
                  <a:pt x="28" y="41"/>
                  <a:pt x="21" y="41"/>
                </a:cubicBezTo>
                <a:cubicBezTo>
                  <a:pt x="15" y="41"/>
                  <a:pt x="10" y="39"/>
                  <a:pt x="7" y="35"/>
                </a:cubicBezTo>
                <a:cubicBezTo>
                  <a:pt x="3" y="31"/>
                  <a:pt x="1" y="26"/>
                  <a:pt x="0" y="21"/>
                </a:cubicBezTo>
                <a:moveTo>
                  <a:pt x="0" y="125"/>
                </a:moveTo>
                <a:cubicBezTo>
                  <a:pt x="0" y="120"/>
                  <a:pt x="2" y="115"/>
                  <a:pt x="6" y="111"/>
                </a:cubicBezTo>
                <a:cubicBezTo>
                  <a:pt x="10" y="107"/>
                  <a:pt x="15" y="105"/>
                  <a:pt x="21" y="105"/>
                </a:cubicBezTo>
                <a:cubicBezTo>
                  <a:pt x="27" y="105"/>
                  <a:pt x="32" y="107"/>
                  <a:pt x="36" y="111"/>
                </a:cubicBezTo>
                <a:cubicBezTo>
                  <a:pt x="40" y="114"/>
                  <a:pt x="42" y="119"/>
                  <a:pt x="42" y="125"/>
                </a:cubicBezTo>
                <a:cubicBezTo>
                  <a:pt x="42" y="131"/>
                  <a:pt x="41" y="136"/>
                  <a:pt x="37" y="141"/>
                </a:cubicBezTo>
                <a:cubicBezTo>
                  <a:pt x="33" y="145"/>
                  <a:pt x="28" y="147"/>
                  <a:pt x="21" y="147"/>
                </a:cubicBezTo>
                <a:cubicBezTo>
                  <a:pt x="15" y="147"/>
                  <a:pt x="10" y="145"/>
                  <a:pt x="7" y="141"/>
                </a:cubicBezTo>
                <a:cubicBezTo>
                  <a:pt x="3" y="136"/>
                  <a:pt x="1" y="131"/>
                  <a:pt x="0" y="12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7" name=""/>
          <p:cNvSpPr/>
          <p:nvPr/>
        </p:nvSpPr>
        <p:spPr>
          <a:xfrm>
            <a:off x="5353560" y="1982520"/>
            <a:ext cx="83520" cy="82800"/>
          </a:xfrm>
          <a:custGeom>
            <a:avLst/>
            <a:gdLst/>
            <a:ahLst/>
            <a:rect l="0" t="0" r="r" b="b"/>
            <a:pathLst>
              <a:path w="232" h="230">
                <a:moveTo>
                  <a:pt x="7" y="82"/>
                </a:moveTo>
                <a:cubicBezTo>
                  <a:pt x="2" y="82"/>
                  <a:pt x="0" y="81"/>
                  <a:pt x="0" y="78"/>
                </a:cubicBezTo>
                <a:cubicBezTo>
                  <a:pt x="0" y="77"/>
                  <a:pt x="2" y="71"/>
                  <a:pt x="6" y="59"/>
                </a:cubicBezTo>
                <a:cubicBezTo>
                  <a:pt x="9" y="48"/>
                  <a:pt x="13" y="36"/>
                  <a:pt x="17" y="25"/>
                </a:cubicBezTo>
                <a:lnTo>
                  <a:pt x="23" y="9"/>
                </a:lnTo>
                <a:cubicBezTo>
                  <a:pt x="24" y="5"/>
                  <a:pt x="25" y="2"/>
                  <a:pt x="27" y="0"/>
                </a:cubicBezTo>
                <a:lnTo>
                  <a:pt x="186" y="0"/>
                </a:lnTo>
                <a:lnTo>
                  <a:pt x="217" y="0"/>
                </a:lnTo>
                <a:cubicBezTo>
                  <a:pt x="224" y="0"/>
                  <a:pt x="228" y="0"/>
                  <a:pt x="230" y="0"/>
                </a:cubicBezTo>
                <a:cubicBezTo>
                  <a:pt x="231" y="0"/>
                  <a:pt x="232" y="1"/>
                  <a:pt x="232" y="3"/>
                </a:cubicBezTo>
                <a:cubicBezTo>
                  <a:pt x="232" y="5"/>
                  <a:pt x="230" y="17"/>
                  <a:pt x="226" y="42"/>
                </a:cubicBezTo>
                <a:cubicBezTo>
                  <a:pt x="223" y="66"/>
                  <a:pt x="220" y="78"/>
                  <a:pt x="220" y="79"/>
                </a:cubicBezTo>
                <a:cubicBezTo>
                  <a:pt x="220" y="81"/>
                  <a:pt x="218" y="82"/>
                  <a:pt x="214" y="82"/>
                </a:cubicBezTo>
                <a:cubicBezTo>
                  <a:pt x="212" y="82"/>
                  <a:pt x="210" y="82"/>
                  <a:pt x="210" y="82"/>
                </a:cubicBezTo>
                <a:cubicBezTo>
                  <a:pt x="209" y="82"/>
                  <a:pt x="208" y="81"/>
                  <a:pt x="208" y="79"/>
                </a:cubicBezTo>
                <a:lnTo>
                  <a:pt x="207" y="78"/>
                </a:lnTo>
                <a:cubicBezTo>
                  <a:pt x="207" y="77"/>
                  <a:pt x="208" y="72"/>
                  <a:pt x="209" y="63"/>
                </a:cubicBezTo>
                <a:cubicBezTo>
                  <a:pt x="210" y="54"/>
                  <a:pt x="211" y="47"/>
                  <a:pt x="211" y="42"/>
                </a:cubicBezTo>
                <a:cubicBezTo>
                  <a:pt x="211" y="35"/>
                  <a:pt x="209" y="29"/>
                  <a:pt x="207" y="25"/>
                </a:cubicBezTo>
                <a:cubicBezTo>
                  <a:pt x="204" y="20"/>
                  <a:pt x="197" y="18"/>
                  <a:pt x="187" y="16"/>
                </a:cubicBezTo>
                <a:cubicBezTo>
                  <a:pt x="186" y="16"/>
                  <a:pt x="179" y="16"/>
                  <a:pt x="167" y="15"/>
                </a:cubicBezTo>
                <a:cubicBezTo>
                  <a:pt x="157" y="15"/>
                  <a:pt x="150" y="15"/>
                  <a:pt x="148" y="16"/>
                </a:cubicBezTo>
                <a:cubicBezTo>
                  <a:pt x="145" y="16"/>
                  <a:pt x="143" y="17"/>
                  <a:pt x="142" y="18"/>
                </a:cubicBezTo>
                <a:cubicBezTo>
                  <a:pt x="141" y="19"/>
                  <a:pt x="133" y="50"/>
                  <a:pt x="118" y="114"/>
                </a:cubicBezTo>
                <a:cubicBezTo>
                  <a:pt x="102" y="176"/>
                  <a:pt x="94" y="208"/>
                  <a:pt x="94" y="209"/>
                </a:cubicBezTo>
                <a:cubicBezTo>
                  <a:pt x="94" y="212"/>
                  <a:pt x="104" y="214"/>
                  <a:pt x="124" y="214"/>
                </a:cubicBezTo>
                <a:cubicBezTo>
                  <a:pt x="131" y="214"/>
                  <a:pt x="136" y="214"/>
                  <a:pt x="138" y="215"/>
                </a:cubicBezTo>
                <a:cubicBezTo>
                  <a:pt x="140" y="215"/>
                  <a:pt x="141" y="216"/>
                  <a:pt x="141" y="218"/>
                </a:cubicBezTo>
                <a:cubicBezTo>
                  <a:pt x="141" y="219"/>
                  <a:pt x="140" y="220"/>
                  <a:pt x="140" y="222"/>
                </a:cubicBezTo>
                <a:cubicBezTo>
                  <a:pt x="139" y="226"/>
                  <a:pt x="138" y="229"/>
                  <a:pt x="137" y="229"/>
                </a:cubicBezTo>
                <a:lnTo>
                  <a:pt x="136" y="230"/>
                </a:lnTo>
                <a:cubicBezTo>
                  <a:pt x="135" y="230"/>
                  <a:pt x="134" y="230"/>
                  <a:pt x="133" y="230"/>
                </a:cubicBezTo>
                <a:cubicBezTo>
                  <a:pt x="132" y="230"/>
                  <a:pt x="126" y="230"/>
                  <a:pt x="116" y="229"/>
                </a:cubicBezTo>
                <a:cubicBezTo>
                  <a:pt x="105" y="229"/>
                  <a:pt x="90" y="229"/>
                  <a:pt x="70" y="229"/>
                </a:cubicBezTo>
                <a:cubicBezTo>
                  <a:pt x="41" y="229"/>
                  <a:pt x="23" y="229"/>
                  <a:pt x="15" y="230"/>
                </a:cubicBezTo>
                <a:lnTo>
                  <a:pt x="10" y="230"/>
                </a:lnTo>
                <a:cubicBezTo>
                  <a:pt x="8" y="228"/>
                  <a:pt x="8" y="227"/>
                  <a:pt x="8" y="227"/>
                </a:cubicBezTo>
                <a:cubicBezTo>
                  <a:pt x="8" y="226"/>
                  <a:pt x="8" y="224"/>
                  <a:pt x="8" y="221"/>
                </a:cubicBezTo>
                <a:cubicBezTo>
                  <a:pt x="9" y="218"/>
                  <a:pt x="10" y="216"/>
                  <a:pt x="12" y="214"/>
                </a:cubicBezTo>
                <a:lnTo>
                  <a:pt x="21" y="214"/>
                </a:lnTo>
                <a:lnTo>
                  <a:pt x="25" y="214"/>
                </a:lnTo>
                <a:cubicBezTo>
                  <a:pt x="43" y="214"/>
                  <a:pt x="54" y="213"/>
                  <a:pt x="57" y="211"/>
                </a:cubicBezTo>
                <a:lnTo>
                  <a:pt x="58" y="211"/>
                </a:lnTo>
                <a:cubicBezTo>
                  <a:pt x="59" y="210"/>
                  <a:pt x="60" y="208"/>
                  <a:pt x="61" y="204"/>
                </a:cubicBezTo>
                <a:cubicBezTo>
                  <a:pt x="62" y="200"/>
                  <a:pt x="67" y="183"/>
                  <a:pt x="75" y="151"/>
                </a:cubicBezTo>
                <a:cubicBezTo>
                  <a:pt x="78" y="136"/>
                  <a:pt x="82" y="123"/>
                  <a:pt x="84" y="113"/>
                </a:cubicBezTo>
                <a:cubicBezTo>
                  <a:pt x="100" y="50"/>
                  <a:pt x="108" y="19"/>
                  <a:pt x="108" y="17"/>
                </a:cubicBezTo>
                <a:cubicBezTo>
                  <a:pt x="108" y="16"/>
                  <a:pt x="105" y="16"/>
                  <a:pt x="98" y="16"/>
                </a:cubicBezTo>
                <a:lnTo>
                  <a:pt x="87" y="16"/>
                </a:lnTo>
                <a:cubicBezTo>
                  <a:pt x="72" y="16"/>
                  <a:pt x="62" y="16"/>
                  <a:pt x="58" y="18"/>
                </a:cubicBezTo>
                <a:cubicBezTo>
                  <a:pt x="48" y="20"/>
                  <a:pt x="40" y="25"/>
                  <a:pt x="34" y="32"/>
                </a:cubicBezTo>
                <a:cubicBezTo>
                  <a:pt x="28" y="39"/>
                  <a:pt x="22" y="52"/>
                  <a:pt x="16" y="71"/>
                </a:cubicBezTo>
                <a:cubicBezTo>
                  <a:pt x="14" y="76"/>
                  <a:pt x="13" y="79"/>
                  <a:pt x="12" y="81"/>
                </a:cubicBezTo>
                <a:cubicBezTo>
                  <a:pt x="12" y="82"/>
                  <a:pt x="10" y="82"/>
                  <a:pt x="8" y="82"/>
                </a:cubicBezTo>
                <a:lnTo>
                  <a:pt x="7"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8" name=""/>
          <p:cNvSpPr/>
          <p:nvPr/>
        </p:nvSpPr>
        <p:spPr>
          <a:xfrm>
            <a:off x="5454720" y="1975680"/>
            <a:ext cx="115920" cy="40680"/>
          </a:xfrm>
          <a:custGeom>
            <a:avLst/>
            <a:gdLst/>
            <a:ahLst/>
            <a:rect l="0" t="0" r="r" b="b"/>
            <a:pathLst>
              <a:path w="322" h="113">
                <a:moveTo>
                  <a:pt x="0" y="98"/>
                </a:moveTo>
                <a:cubicBezTo>
                  <a:pt x="0" y="74"/>
                  <a:pt x="9" y="52"/>
                  <a:pt x="23" y="32"/>
                </a:cubicBezTo>
                <a:cubicBezTo>
                  <a:pt x="38" y="12"/>
                  <a:pt x="57" y="0"/>
                  <a:pt x="81" y="0"/>
                </a:cubicBezTo>
                <a:cubicBezTo>
                  <a:pt x="93" y="0"/>
                  <a:pt x="105" y="3"/>
                  <a:pt x="117" y="10"/>
                </a:cubicBezTo>
                <a:cubicBezTo>
                  <a:pt x="128" y="16"/>
                  <a:pt x="139" y="23"/>
                  <a:pt x="148" y="32"/>
                </a:cubicBezTo>
                <a:cubicBezTo>
                  <a:pt x="158" y="40"/>
                  <a:pt x="167" y="49"/>
                  <a:pt x="177" y="56"/>
                </a:cubicBezTo>
                <a:cubicBezTo>
                  <a:pt x="186" y="64"/>
                  <a:pt x="196" y="71"/>
                  <a:pt x="207" y="78"/>
                </a:cubicBezTo>
                <a:cubicBezTo>
                  <a:pt x="218" y="84"/>
                  <a:pt x="229" y="87"/>
                  <a:pt x="240" y="87"/>
                </a:cubicBezTo>
                <a:cubicBezTo>
                  <a:pt x="260" y="87"/>
                  <a:pt x="276" y="79"/>
                  <a:pt x="288" y="64"/>
                </a:cubicBezTo>
                <a:cubicBezTo>
                  <a:pt x="301" y="49"/>
                  <a:pt x="307" y="33"/>
                  <a:pt x="307" y="15"/>
                </a:cubicBezTo>
                <a:cubicBezTo>
                  <a:pt x="307" y="12"/>
                  <a:pt x="308" y="8"/>
                  <a:pt x="309" y="5"/>
                </a:cubicBezTo>
                <a:cubicBezTo>
                  <a:pt x="310" y="2"/>
                  <a:pt x="312" y="1"/>
                  <a:pt x="314" y="0"/>
                </a:cubicBezTo>
                <a:cubicBezTo>
                  <a:pt x="318" y="0"/>
                  <a:pt x="322" y="6"/>
                  <a:pt x="322" y="17"/>
                </a:cubicBezTo>
                <a:cubicBezTo>
                  <a:pt x="322" y="41"/>
                  <a:pt x="313" y="63"/>
                  <a:pt x="299" y="83"/>
                </a:cubicBezTo>
                <a:cubicBezTo>
                  <a:pt x="285" y="103"/>
                  <a:pt x="266" y="113"/>
                  <a:pt x="244" y="113"/>
                </a:cubicBezTo>
                <a:lnTo>
                  <a:pt x="240" y="113"/>
                </a:lnTo>
                <a:cubicBezTo>
                  <a:pt x="228" y="113"/>
                  <a:pt x="217" y="110"/>
                  <a:pt x="205" y="104"/>
                </a:cubicBezTo>
                <a:cubicBezTo>
                  <a:pt x="194" y="99"/>
                  <a:pt x="183" y="92"/>
                  <a:pt x="173" y="83"/>
                </a:cubicBezTo>
                <a:cubicBezTo>
                  <a:pt x="163" y="75"/>
                  <a:pt x="154" y="67"/>
                  <a:pt x="145" y="58"/>
                </a:cubicBezTo>
                <a:cubicBezTo>
                  <a:pt x="136" y="50"/>
                  <a:pt x="126" y="43"/>
                  <a:pt x="115" y="37"/>
                </a:cubicBezTo>
                <a:cubicBezTo>
                  <a:pt x="104" y="31"/>
                  <a:pt x="93" y="28"/>
                  <a:pt x="82" y="28"/>
                </a:cubicBezTo>
                <a:cubicBezTo>
                  <a:pt x="68" y="28"/>
                  <a:pt x="55" y="32"/>
                  <a:pt x="45" y="40"/>
                </a:cubicBezTo>
                <a:cubicBezTo>
                  <a:pt x="33" y="49"/>
                  <a:pt x="25" y="60"/>
                  <a:pt x="21" y="73"/>
                </a:cubicBezTo>
                <a:cubicBezTo>
                  <a:pt x="17" y="85"/>
                  <a:pt x="14" y="95"/>
                  <a:pt x="13" y="102"/>
                </a:cubicBezTo>
                <a:cubicBezTo>
                  <a:pt x="12" y="110"/>
                  <a:pt x="11" y="113"/>
                  <a:pt x="8" y="113"/>
                </a:cubicBezTo>
                <a:cubicBezTo>
                  <a:pt x="4" y="113"/>
                  <a:pt x="0" y="108"/>
                  <a:pt x="0" y="9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9" name=""/>
          <p:cNvSpPr/>
          <p:nvPr/>
        </p:nvSpPr>
        <p:spPr>
          <a:xfrm>
            <a:off x="5585040" y="1963080"/>
            <a:ext cx="73800" cy="109800"/>
          </a:xfrm>
          <a:custGeom>
            <a:avLst/>
            <a:gdLst/>
            <a:ahLst/>
            <a:rect l="0" t="0" r="r" b="b"/>
            <a:pathLst>
              <a:path w="205" h="305">
                <a:moveTo>
                  <a:pt x="0" y="136"/>
                </a:moveTo>
                <a:cubicBezTo>
                  <a:pt x="0" y="104"/>
                  <a:pt x="12" y="73"/>
                  <a:pt x="36" y="44"/>
                </a:cubicBezTo>
                <a:cubicBezTo>
                  <a:pt x="61" y="15"/>
                  <a:pt x="88" y="0"/>
                  <a:pt x="119" y="0"/>
                </a:cubicBezTo>
                <a:cubicBezTo>
                  <a:pt x="138" y="0"/>
                  <a:pt x="153" y="8"/>
                  <a:pt x="163" y="25"/>
                </a:cubicBezTo>
                <a:cubicBezTo>
                  <a:pt x="164" y="25"/>
                  <a:pt x="164" y="24"/>
                  <a:pt x="166" y="22"/>
                </a:cubicBezTo>
                <a:cubicBezTo>
                  <a:pt x="167" y="20"/>
                  <a:pt x="169" y="19"/>
                  <a:pt x="171" y="17"/>
                </a:cubicBezTo>
                <a:cubicBezTo>
                  <a:pt x="173" y="15"/>
                  <a:pt x="176" y="13"/>
                  <a:pt x="179" y="11"/>
                </a:cubicBezTo>
                <a:cubicBezTo>
                  <a:pt x="189" y="3"/>
                  <a:pt x="197" y="0"/>
                  <a:pt x="201" y="0"/>
                </a:cubicBezTo>
                <a:cubicBezTo>
                  <a:pt x="202" y="0"/>
                  <a:pt x="203" y="0"/>
                  <a:pt x="204" y="1"/>
                </a:cubicBezTo>
                <a:cubicBezTo>
                  <a:pt x="205" y="2"/>
                  <a:pt x="205" y="3"/>
                  <a:pt x="205" y="3"/>
                </a:cubicBezTo>
                <a:cubicBezTo>
                  <a:pt x="205" y="6"/>
                  <a:pt x="194" y="52"/>
                  <a:pt x="172" y="140"/>
                </a:cubicBezTo>
                <a:cubicBezTo>
                  <a:pt x="150" y="231"/>
                  <a:pt x="138" y="277"/>
                  <a:pt x="138" y="278"/>
                </a:cubicBezTo>
                <a:cubicBezTo>
                  <a:pt x="138" y="281"/>
                  <a:pt x="146" y="282"/>
                  <a:pt x="160" y="283"/>
                </a:cubicBezTo>
                <a:lnTo>
                  <a:pt x="172" y="283"/>
                </a:lnTo>
                <a:cubicBezTo>
                  <a:pt x="174" y="285"/>
                  <a:pt x="175" y="287"/>
                  <a:pt x="175" y="287"/>
                </a:cubicBezTo>
                <a:cubicBezTo>
                  <a:pt x="175" y="287"/>
                  <a:pt x="174" y="290"/>
                  <a:pt x="173" y="296"/>
                </a:cubicBezTo>
                <a:cubicBezTo>
                  <a:pt x="172" y="300"/>
                  <a:pt x="170" y="303"/>
                  <a:pt x="169" y="305"/>
                </a:cubicBezTo>
                <a:lnTo>
                  <a:pt x="162" y="305"/>
                </a:lnTo>
                <a:cubicBezTo>
                  <a:pt x="152" y="304"/>
                  <a:pt x="135" y="304"/>
                  <a:pt x="111" y="304"/>
                </a:cubicBezTo>
                <a:cubicBezTo>
                  <a:pt x="102" y="304"/>
                  <a:pt x="94" y="304"/>
                  <a:pt x="85" y="304"/>
                </a:cubicBezTo>
                <a:cubicBezTo>
                  <a:pt x="78" y="304"/>
                  <a:pt x="72" y="304"/>
                  <a:pt x="68" y="304"/>
                </a:cubicBezTo>
                <a:cubicBezTo>
                  <a:pt x="63" y="304"/>
                  <a:pt x="60" y="304"/>
                  <a:pt x="59" y="304"/>
                </a:cubicBezTo>
                <a:cubicBezTo>
                  <a:pt x="55" y="304"/>
                  <a:pt x="53" y="303"/>
                  <a:pt x="53" y="301"/>
                </a:cubicBezTo>
                <a:cubicBezTo>
                  <a:pt x="53" y="300"/>
                  <a:pt x="53" y="297"/>
                  <a:pt x="54" y="293"/>
                </a:cubicBezTo>
                <a:cubicBezTo>
                  <a:pt x="55" y="288"/>
                  <a:pt x="56" y="285"/>
                  <a:pt x="57" y="284"/>
                </a:cubicBezTo>
                <a:cubicBezTo>
                  <a:pt x="58" y="283"/>
                  <a:pt x="61" y="283"/>
                  <a:pt x="67" y="283"/>
                </a:cubicBezTo>
                <a:cubicBezTo>
                  <a:pt x="82" y="283"/>
                  <a:pt x="91" y="282"/>
                  <a:pt x="95" y="279"/>
                </a:cubicBezTo>
                <a:cubicBezTo>
                  <a:pt x="98" y="278"/>
                  <a:pt x="102" y="264"/>
                  <a:pt x="109" y="237"/>
                </a:cubicBezTo>
                <a:cubicBezTo>
                  <a:pt x="115" y="211"/>
                  <a:pt x="118" y="197"/>
                  <a:pt x="119" y="197"/>
                </a:cubicBezTo>
                <a:cubicBezTo>
                  <a:pt x="119" y="196"/>
                  <a:pt x="118" y="197"/>
                  <a:pt x="115" y="198"/>
                </a:cubicBezTo>
                <a:cubicBezTo>
                  <a:pt x="100" y="211"/>
                  <a:pt x="83" y="217"/>
                  <a:pt x="67" y="217"/>
                </a:cubicBezTo>
                <a:cubicBezTo>
                  <a:pt x="49" y="217"/>
                  <a:pt x="34" y="210"/>
                  <a:pt x="20" y="198"/>
                </a:cubicBezTo>
                <a:cubicBezTo>
                  <a:pt x="7" y="185"/>
                  <a:pt x="0" y="164"/>
                  <a:pt x="0" y="136"/>
                </a:cubicBezTo>
                <a:moveTo>
                  <a:pt x="154" y="55"/>
                </a:moveTo>
                <a:cubicBezTo>
                  <a:pt x="146" y="30"/>
                  <a:pt x="134" y="17"/>
                  <a:pt x="118" y="17"/>
                </a:cubicBezTo>
                <a:cubicBezTo>
                  <a:pt x="107" y="17"/>
                  <a:pt x="96" y="22"/>
                  <a:pt x="85" y="32"/>
                </a:cubicBezTo>
                <a:cubicBezTo>
                  <a:pt x="75" y="42"/>
                  <a:pt x="67" y="55"/>
                  <a:pt x="61" y="71"/>
                </a:cubicBezTo>
                <a:cubicBezTo>
                  <a:pt x="52" y="96"/>
                  <a:pt x="45" y="122"/>
                  <a:pt x="41" y="149"/>
                </a:cubicBezTo>
                <a:cubicBezTo>
                  <a:pt x="41" y="150"/>
                  <a:pt x="41" y="152"/>
                  <a:pt x="41" y="155"/>
                </a:cubicBezTo>
                <a:cubicBezTo>
                  <a:pt x="41" y="157"/>
                  <a:pt x="41" y="159"/>
                  <a:pt x="41" y="160"/>
                </a:cubicBezTo>
                <a:cubicBezTo>
                  <a:pt x="41" y="176"/>
                  <a:pt x="44" y="186"/>
                  <a:pt x="49" y="191"/>
                </a:cubicBezTo>
                <a:cubicBezTo>
                  <a:pt x="55" y="196"/>
                  <a:pt x="62" y="199"/>
                  <a:pt x="70" y="200"/>
                </a:cubicBezTo>
                <a:cubicBezTo>
                  <a:pt x="87" y="200"/>
                  <a:pt x="106" y="188"/>
                  <a:pt x="124" y="164"/>
                </a:cubicBezTo>
                <a:lnTo>
                  <a:pt x="128" y="159"/>
                </a:lnTo>
                <a:lnTo>
                  <a:pt x="154" y="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0" name=""/>
          <p:cNvSpPr/>
          <p:nvPr/>
        </p:nvSpPr>
        <p:spPr>
          <a:xfrm>
            <a:off x="5674680" y="1909800"/>
            <a:ext cx="41760" cy="172800"/>
          </a:xfrm>
          <a:custGeom>
            <a:avLst/>
            <a:gdLst/>
            <a:ahLst/>
            <a:rect l="0" t="0" r="r" b="b"/>
            <a:pathLst>
              <a:path w="116" h="480">
                <a:moveTo>
                  <a:pt x="0" y="240"/>
                </a:moveTo>
                <a:cubicBezTo>
                  <a:pt x="0" y="218"/>
                  <a:pt x="2" y="198"/>
                  <a:pt x="5" y="177"/>
                </a:cubicBezTo>
                <a:cubicBezTo>
                  <a:pt x="8" y="157"/>
                  <a:pt x="12" y="140"/>
                  <a:pt x="16" y="126"/>
                </a:cubicBezTo>
                <a:cubicBezTo>
                  <a:pt x="20" y="111"/>
                  <a:pt x="27" y="97"/>
                  <a:pt x="35" y="84"/>
                </a:cubicBezTo>
                <a:cubicBezTo>
                  <a:pt x="42" y="70"/>
                  <a:pt x="48" y="59"/>
                  <a:pt x="53" y="51"/>
                </a:cubicBezTo>
                <a:cubicBezTo>
                  <a:pt x="57" y="44"/>
                  <a:pt x="64" y="36"/>
                  <a:pt x="73" y="27"/>
                </a:cubicBezTo>
                <a:cubicBezTo>
                  <a:pt x="82" y="18"/>
                  <a:pt x="87" y="12"/>
                  <a:pt x="89" y="10"/>
                </a:cubicBezTo>
                <a:cubicBezTo>
                  <a:pt x="90" y="8"/>
                  <a:pt x="94" y="5"/>
                  <a:pt x="101" y="0"/>
                </a:cubicBezTo>
                <a:lnTo>
                  <a:pt x="107" y="0"/>
                </a:lnTo>
                <a:lnTo>
                  <a:pt x="109" y="0"/>
                </a:lnTo>
                <a:cubicBezTo>
                  <a:pt x="113" y="0"/>
                  <a:pt x="116" y="2"/>
                  <a:pt x="116" y="5"/>
                </a:cubicBezTo>
                <a:cubicBezTo>
                  <a:pt x="116" y="6"/>
                  <a:pt x="113" y="9"/>
                  <a:pt x="107" y="15"/>
                </a:cubicBezTo>
                <a:cubicBezTo>
                  <a:pt x="102" y="20"/>
                  <a:pt x="96" y="29"/>
                  <a:pt x="88" y="40"/>
                </a:cubicBezTo>
                <a:cubicBezTo>
                  <a:pt x="80" y="51"/>
                  <a:pt x="72" y="65"/>
                  <a:pt x="64" y="81"/>
                </a:cubicBezTo>
                <a:cubicBezTo>
                  <a:pt x="56" y="97"/>
                  <a:pt x="50" y="119"/>
                  <a:pt x="44" y="147"/>
                </a:cubicBezTo>
                <a:cubicBezTo>
                  <a:pt x="39" y="175"/>
                  <a:pt x="36" y="207"/>
                  <a:pt x="36" y="240"/>
                </a:cubicBezTo>
                <a:cubicBezTo>
                  <a:pt x="36" y="274"/>
                  <a:pt x="39" y="305"/>
                  <a:pt x="44" y="332"/>
                </a:cubicBezTo>
                <a:cubicBezTo>
                  <a:pt x="50" y="360"/>
                  <a:pt x="56" y="382"/>
                  <a:pt x="64" y="399"/>
                </a:cubicBezTo>
                <a:cubicBezTo>
                  <a:pt x="72" y="416"/>
                  <a:pt x="79" y="429"/>
                  <a:pt x="87" y="440"/>
                </a:cubicBezTo>
                <a:cubicBezTo>
                  <a:pt x="95" y="450"/>
                  <a:pt x="102" y="459"/>
                  <a:pt x="107" y="465"/>
                </a:cubicBezTo>
                <a:cubicBezTo>
                  <a:pt x="113" y="472"/>
                  <a:pt x="116" y="475"/>
                  <a:pt x="116" y="475"/>
                </a:cubicBezTo>
                <a:cubicBezTo>
                  <a:pt x="116" y="478"/>
                  <a:pt x="113" y="480"/>
                  <a:pt x="108" y="480"/>
                </a:cubicBezTo>
                <a:lnTo>
                  <a:pt x="107" y="480"/>
                </a:lnTo>
                <a:lnTo>
                  <a:pt x="101" y="480"/>
                </a:lnTo>
                <a:lnTo>
                  <a:pt x="87" y="468"/>
                </a:lnTo>
                <a:cubicBezTo>
                  <a:pt x="57" y="441"/>
                  <a:pt x="36" y="407"/>
                  <a:pt x="21" y="367"/>
                </a:cubicBezTo>
                <a:cubicBezTo>
                  <a:pt x="7" y="326"/>
                  <a:pt x="0" y="284"/>
                  <a:pt x="0" y="2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1" name=""/>
          <p:cNvSpPr/>
          <p:nvPr/>
        </p:nvSpPr>
        <p:spPr>
          <a:xfrm>
            <a:off x="5729040" y="1962720"/>
            <a:ext cx="97920" cy="76680"/>
          </a:xfrm>
          <a:custGeom>
            <a:avLst/>
            <a:gdLst/>
            <a:ahLst/>
            <a:rect l="0" t="0" r="r" b="b"/>
            <a:pathLst>
              <a:path w="272" h="213">
                <a:moveTo>
                  <a:pt x="99" y="213"/>
                </a:moveTo>
                <a:cubicBezTo>
                  <a:pt x="94" y="212"/>
                  <a:pt x="77" y="212"/>
                  <a:pt x="48" y="212"/>
                </a:cubicBezTo>
                <a:cubicBezTo>
                  <a:pt x="22" y="212"/>
                  <a:pt x="8" y="212"/>
                  <a:pt x="4" y="213"/>
                </a:cubicBezTo>
                <a:lnTo>
                  <a:pt x="0" y="213"/>
                </a:lnTo>
                <a:lnTo>
                  <a:pt x="0" y="183"/>
                </a:lnTo>
                <a:lnTo>
                  <a:pt x="46" y="183"/>
                </a:lnTo>
                <a:lnTo>
                  <a:pt x="108" y="110"/>
                </a:lnTo>
                <a:lnTo>
                  <a:pt x="43" y="29"/>
                </a:lnTo>
                <a:lnTo>
                  <a:pt x="3" y="29"/>
                </a:lnTo>
                <a:lnTo>
                  <a:pt x="3" y="0"/>
                </a:lnTo>
                <a:lnTo>
                  <a:pt x="7" y="0"/>
                </a:lnTo>
                <a:cubicBezTo>
                  <a:pt x="11" y="1"/>
                  <a:pt x="29" y="1"/>
                  <a:pt x="59" y="1"/>
                </a:cubicBezTo>
                <a:cubicBezTo>
                  <a:pt x="92" y="1"/>
                  <a:pt x="111" y="1"/>
                  <a:pt x="117" y="0"/>
                </a:cubicBezTo>
                <a:lnTo>
                  <a:pt x="121" y="0"/>
                </a:lnTo>
                <a:lnTo>
                  <a:pt x="121" y="29"/>
                </a:lnTo>
                <a:lnTo>
                  <a:pt x="108" y="29"/>
                </a:lnTo>
                <a:lnTo>
                  <a:pt x="125" y="50"/>
                </a:lnTo>
                <a:cubicBezTo>
                  <a:pt x="136" y="63"/>
                  <a:pt x="141" y="70"/>
                  <a:pt x="142" y="70"/>
                </a:cubicBezTo>
                <a:cubicBezTo>
                  <a:pt x="143" y="70"/>
                  <a:pt x="149" y="63"/>
                  <a:pt x="161" y="49"/>
                </a:cubicBezTo>
                <a:lnTo>
                  <a:pt x="177" y="29"/>
                </a:lnTo>
                <a:lnTo>
                  <a:pt x="160" y="29"/>
                </a:lnTo>
                <a:lnTo>
                  <a:pt x="160" y="0"/>
                </a:lnTo>
                <a:lnTo>
                  <a:pt x="164" y="0"/>
                </a:lnTo>
                <a:cubicBezTo>
                  <a:pt x="168" y="1"/>
                  <a:pt x="185" y="1"/>
                  <a:pt x="214" y="1"/>
                </a:cubicBezTo>
                <a:cubicBezTo>
                  <a:pt x="240" y="1"/>
                  <a:pt x="255" y="1"/>
                  <a:pt x="259" y="0"/>
                </a:cubicBezTo>
                <a:lnTo>
                  <a:pt x="262" y="0"/>
                </a:lnTo>
                <a:lnTo>
                  <a:pt x="262" y="29"/>
                </a:lnTo>
                <a:lnTo>
                  <a:pt x="217" y="29"/>
                </a:lnTo>
                <a:lnTo>
                  <a:pt x="161" y="94"/>
                </a:lnTo>
                <a:lnTo>
                  <a:pt x="232" y="183"/>
                </a:lnTo>
                <a:lnTo>
                  <a:pt x="252" y="183"/>
                </a:lnTo>
                <a:lnTo>
                  <a:pt x="272" y="183"/>
                </a:lnTo>
                <a:lnTo>
                  <a:pt x="272" y="213"/>
                </a:lnTo>
                <a:lnTo>
                  <a:pt x="268" y="213"/>
                </a:lnTo>
                <a:cubicBezTo>
                  <a:pt x="263" y="212"/>
                  <a:pt x="246" y="212"/>
                  <a:pt x="216" y="212"/>
                </a:cubicBezTo>
                <a:cubicBezTo>
                  <a:pt x="183" y="212"/>
                  <a:pt x="163" y="212"/>
                  <a:pt x="157" y="213"/>
                </a:cubicBezTo>
                <a:lnTo>
                  <a:pt x="153" y="213"/>
                </a:lnTo>
                <a:lnTo>
                  <a:pt x="153" y="183"/>
                </a:lnTo>
                <a:lnTo>
                  <a:pt x="166" y="183"/>
                </a:lnTo>
                <a:cubicBezTo>
                  <a:pt x="166" y="183"/>
                  <a:pt x="160" y="175"/>
                  <a:pt x="146" y="158"/>
                </a:cubicBezTo>
                <a:cubicBezTo>
                  <a:pt x="134" y="143"/>
                  <a:pt x="127" y="135"/>
                  <a:pt x="127" y="134"/>
                </a:cubicBezTo>
                <a:lnTo>
                  <a:pt x="85" y="183"/>
                </a:lnTo>
                <a:lnTo>
                  <a:pt x="94" y="183"/>
                </a:lnTo>
                <a:lnTo>
                  <a:pt x="103" y="183"/>
                </a:lnTo>
                <a:lnTo>
                  <a:pt x="103" y="213"/>
                </a:lnTo>
                <a:lnTo>
                  <a:pt x="99" y="21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2" name=""/>
          <p:cNvSpPr/>
          <p:nvPr/>
        </p:nvSpPr>
        <p:spPr>
          <a:xfrm>
            <a:off x="5846040" y="1983960"/>
            <a:ext cx="42120" cy="81360"/>
          </a:xfrm>
          <a:custGeom>
            <a:avLst/>
            <a:gdLst/>
            <a:ahLst/>
            <a:rect l="0" t="0" r="r" b="b"/>
            <a:pathLst>
              <a:path w="117" h="226">
                <a:moveTo>
                  <a:pt x="44" y="30"/>
                </a:moveTo>
                <a:lnTo>
                  <a:pt x="39" y="32"/>
                </a:lnTo>
                <a:cubicBezTo>
                  <a:pt x="36" y="33"/>
                  <a:pt x="31" y="34"/>
                  <a:pt x="26" y="35"/>
                </a:cubicBezTo>
                <a:cubicBezTo>
                  <a:pt x="20" y="36"/>
                  <a:pt x="13" y="37"/>
                  <a:pt x="6" y="38"/>
                </a:cubicBezTo>
                <a:lnTo>
                  <a:pt x="0" y="38"/>
                </a:lnTo>
                <a:lnTo>
                  <a:pt x="0" y="22"/>
                </a:lnTo>
                <a:lnTo>
                  <a:pt x="6" y="22"/>
                </a:lnTo>
                <a:cubicBezTo>
                  <a:pt x="17" y="22"/>
                  <a:pt x="26" y="20"/>
                  <a:pt x="35" y="17"/>
                </a:cubicBezTo>
                <a:cubicBezTo>
                  <a:pt x="44" y="14"/>
                  <a:pt x="51" y="11"/>
                  <a:pt x="54" y="9"/>
                </a:cubicBezTo>
                <a:cubicBezTo>
                  <a:pt x="58" y="7"/>
                  <a:pt x="62" y="4"/>
                  <a:pt x="65" y="1"/>
                </a:cubicBezTo>
                <a:cubicBezTo>
                  <a:pt x="65" y="0"/>
                  <a:pt x="67" y="0"/>
                  <a:pt x="69" y="0"/>
                </a:cubicBezTo>
                <a:cubicBezTo>
                  <a:pt x="71" y="0"/>
                  <a:pt x="73" y="0"/>
                  <a:pt x="75" y="3"/>
                </a:cubicBezTo>
                <a:lnTo>
                  <a:pt x="75" y="104"/>
                </a:lnTo>
                <a:lnTo>
                  <a:pt x="75" y="205"/>
                </a:lnTo>
                <a:cubicBezTo>
                  <a:pt x="77" y="207"/>
                  <a:pt x="78" y="208"/>
                  <a:pt x="79" y="208"/>
                </a:cubicBezTo>
                <a:cubicBezTo>
                  <a:pt x="80" y="209"/>
                  <a:pt x="83" y="209"/>
                  <a:pt x="87" y="210"/>
                </a:cubicBezTo>
                <a:cubicBezTo>
                  <a:pt x="91" y="210"/>
                  <a:pt x="98" y="210"/>
                  <a:pt x="108" y="210"/>
                </a:cubicBezTo>
                <a:lnTo>
                  <a:pt x="117" y="210"/>
                </a:lnTo>
                <a:lnTo>
                  <a:pt x="117" y="226"/>
                </a:lnTo>
                <a:lnTo>
                  <a:pt x="113" y="226"/>
                </a:lnTo>
                <a:cubicBezTo>
                  <a:pt x="108" y="225"/>
                  <a:pt x="91" y="225"/>
                  <a:pt x="58" y="225"/>
                </a:cubicBezTo>
                <a:cubicBezTo>
                  <a:pt x="28" y="225"/>
                  <a:pt x="10" y="225"/>
                  <a:pt x="5" y="226"/>
                </a:cubicBezTo>
                <a:lnTo>
                  <a:pt x="1" y="226"/>
                </a:lnTo>
                <a:lnTo>
                  <a:pt x="1" y="210"/>
                </a:lnTo>
                <a:lnTo>
                  <a:pt x="10" y="210"/>
                </a:lnTo>
                <a:cubicBezTo>
                  <a:pt x="15" y="210"/>
                  <a:pt x="19" y="210"/>
                  <a:pt x="23" y="210"/>
                </a:cubicBezTo>
                <a:cubicBezTo>
                  <a:pt x="27" y="210"/>
                  <a:pt x="29" y="210"/>
                  <a:pt x="31" y="210"/>
                </a:cubicBezTo>
                <a:cubicBezTo>
                  <a:pt x="33" y="210"/>
                  <a:pt x="35" y="209"/>
                  <a:pt x="37" y="209"/>
                </a:cubicBezTo>
                <a:cubicBezTo>
                  <a:pt x="38" y="208"/>
                  <a:pt x="39" y="208"/>
                  <a:pt x="39" y="208"/>
                </a:cubicBezTo>
                <a:cubicBezTo>
                  <a:pt x="40" y="208"/>
                  <a:pt x="40" y="208"/>
                  <a:pt x="42" y="206"/>
                </a:cubicBezTo>
                <a:cubicBezTo>
                  <a:pt x="43" y="205"/>
                  <a:pt x="43" y="205"/>
                  <a:pt x="44" y="205"/>
                </a:cubicBezTo>
                <a:lnTo>
                  <a:pt x="44" y="3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3" name=""/>
          <p:cNvSpPr/>
          <p:nvPr/>
        </p:nvSpPr>
        <p:spPr>
          <a:xfrm>
            <a:off x="5906160" y="2012400"/>
            <a:ext cx="15120" cy="52920"/>
          </a:xfrm>
          <a:custGeom>
            <a:avLst/>
            <a:gdLst/>
            <a:ahLst/>
            <a:rect l="0" t="0" r="r" b="b"/>
            <a:pathLst>
              <a:path w="42" h="147">
                <a:moveTo>
                  <a:pt x="0" y="21"/>
                </a:moveTo>
                <a:cubicBezTo>
                  <a:pt x="0" y="15"/>
                  <a:pt x="2" y="10"/>
                  <a:pt x="6" y="6"/>
                </a:cubicBezTo>
                <a:cubicBezTo>
                  <a:pt x="10" y="2"/>
                  <a:pt x="14" y="0"/>
                  <a:pt x="21" y="0"/>
                </a:cubicBezTo>
                <a:cubicBezTo>
                  <a:pt x="27" y="0"/>
                  <a:pt x="31" y="2"/>
                  <a:pt x="35" y="6"/>
                </a:cubicBezTo>
                <a:cubicBezTo>
                  <a:pt x="40" y="9"/>
                  <a:pt x="42" y="14"/>
                  <a:pt x="42" y="20"/>
                </a:cubicBezTo>
                <a:cubicBezTo>
                  <a:pt x="42" y="26"/>
                  <a:pt x="40" y="31"/>
                  <a:pt x="36" y="35"/>
                </a:cubicBezTo>
                <a:cubicBezTo>
                  <a:pt x="32" y="39"/>
                  <a:pt x="27" y="41"/>
                  <a:pt x="22" y="41"/>
                </a:cubicBezTo>
                <a:cubicBezTo>
                  <a:pt x="16" y="41"/>
                  <a:pt x="10" y="39"/>
                  <a:pt x="6" y="35"/>
                </a:cubicBezTo>
                <a:cubicBezTo>
                  <a:pt x="2" y="31"/>
                  <a:pt x="0" y="26"/>
                  <a:pt x="0" y="21"/>
                </a:cubicBezTo>
                <a:moveTo>
                  <a:pt x="0" y="125"/>
                </a:moveTo>
                <a:cubicBezTo>
                  <a:pt x="0" y="120"/>
                  <a:pt x="2" y="115"/>
                  <a:pt x="6" y="111"/>
                </a:cubicBezTo>
                <a:cubicBezTo>
                  <a:pt x="10" y="107"/>
                  <a:pt x="14" y="105"/>
                  <a:pt x="21" y="105"/>
                </a:cubicBezTo>
                <a:cubicBezTo>
                  <a:pt x="27" y="105"/>
                  <a:pt x="31" y="107"/>
                  <a:pt x="35" y="111"/>
                </a:cubicBezTo>
                <a:cubicBezTo>
                  <a:pt x="40" y="114"/>
                  <a:pt x="42" y="119"/>
                  <a:pt x="42" y="125"/>
                </a:cubicBezTo>
                <a:cubicBezTo>
                  <a:pt x="42" y="131"/>
                  <a:pt x="40" y="136"/>
                  <a:pt x="36" y="141"/>
                </a:cubicBezTo>
                <a:cubicBezTo>
                  <a:pt x="32" y="145"/>
                  <a:pt x="27" y="147"/>
                  <a:pt x="22" y="147"/>
                </a:cubicBezTo>
                <a:cubicBezTo>
                  <a:pt x="16" y="147"/>
                  <a:pt x="10" y="145"/>
                  <a:pt x="6" y="141"/>
                </a:cubicBezTo>
                <a:cubicBezTo>
                  <a:pt x="2" y="136"/>
                  <a:pt x="0" y="131"/>
                  <a:pt x="0" y="12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4" name=""/>
          <p:cNvSpPr/>
          <p:nvPr/>
        </p:nvSpPr>
        <p:spPr>
          <a:xfrm>
            <a:off x="5933160" y="1982520"/>
            <a:ext cx="83520" cy="82800"/>
          </a:xfrm>
          <a:custGeom>
            <a:avLst/>
            <a:gdLst/>
            <a:ahLst/>
            <a:rect l="0" t="0" r="r" b="b"/>
            <a:pathLst>
              <a:path w="232" h="230">
                <a:moveTo>
                  <a:pt x="6" y="82"/>
                </a:moveTo>
                <a:cubicBezTo>
                  <a:pt x="2" y="82"/>
                  <a:pt x="0" y="81"/>
                  <a:pt x="0" y="78"/>
                </a:cubicBezTo>
                <a:cubicBezTo>
                  <a:pt x="0" y="77"/>
                  <a:pt x="2" y="71"/>
                  <a:pt x="5" y="59"/>
                </a:cubicBezTo>
                <a:cubicBezTo>
                  <a:pt x="9" y="48"/>
                  <a:pt x="13" y="36"/>
                  <a:pt x="17" y="25"/>
                </a:cubicBezTo>
                <a:lnTo>
                  <a:pt x="22" y="9"/>
                </a:lnTo>
                <a:cubicBezTo>
                  <a:pt x="24" y="5"/>
                  <a:pt x="25" y="2"/>
                  <a:pt x="27" y="0"/>
                </a:cubicBezTo>
                <a:lnTo>
                  <a:pt x="185" y="0"/>
                </a:lnTo>
                <a:lnTo>
                  <a:pt x="216" y="0"/>
                </a:lnTo>
                <a:cubicBezTo>
                  <a:pt x="224" y="0"/>
                  <a:pt x="228" y="0"/>
                  <a:pt x="229" y="0"/>
                </a:cubicBezTo>
                <a:cubicBezTo>
                  <a:pt x="231" y="0"/>
                  <a:pt x="231" y="1"/>
                  <a:pt x="232" y="3"/>
                </a:cubicBezTo>
                <a:cubicBezTo>
                  <a:pt x="232" y="5"/>
                  <a:pt x="230" y="17"/>
                  <a:pt x="226" y="42"/>
                </a:cubicBezTo>
                <a:cubicBezTo>
                  <a:pt x="222" y="66"/>
                  <a:pt x="220" y="78"/>
                  <a:pt x="220" y="79"/>
                </a:cubicBezTo>
                <a:cubicBezTo>
                  <a:pt x="220" y="81"/>
                  <a:pt x="217" y="82"/>
                  <a:pt x="213" y="82"/>
                </a:cubicBezTo>
                <a:cubicBezTo>
                  <a:pt x="211" y="82"/>
                  <a:pt x="210" y="82"/>
                  <a:pt x="209" y="82"/>
                </a:cubicBezTo>
                <a:cubicBezTo>
                  <a:pt x="208" y="82"/>
                  <a:pt x="208" y="81"/>
                  <a:pt x="207" y="79"/>
                </a:cubicBezTo>
                <a:lnTo>
                  <a:pt x="206" y="78"/>
                </a:lnTo>
                <a:cubicBezTo>
                  <a:pt x="206" y="77"/>
                  <a:pt x="207" y="72"/>
                  <a:pt x="208" y="63"/>
                </a:cubicBezTo>
                <a:cubicBezTo>
                  <a:pt x="210" y="54"/>
                  <a:pt x="210" y="47"/>
                  <a:pt x="210" y="42"/>
                </a:cubicBezTo>
                <a:cubicBezTo>
                  <a:pt x="210" y="35"/>
                  <a:pt x="209" y="29"/>
                  <a:pt x="206" y="25"/>
                </a:cubicBezTo>
                <a:cubicBezTo>
                  <a:pt x="203" y="20"/>
                  <a:pt x="197" y="18"/>
                  <a:pt x="186" y="16"/>
                </a:cubicBezTo>
                <a:cubicBezTo>
                  <a:pt x="185" y="16"/>
                  <a:pt x="179" y="16"/>
                  <a:pt x="167" y="15"/>
                </a:cubicBezTo>
                <a:cubicBezTo>
                  <a:pt x="156" y="15"/>
                  <a:pt x="150" y="15"/>
                  <a:pt x="147" y="16"/>
                </a:cubicBezTo>
                <a:cubicBezTo>
                  <a:pt x="144" y="16"/>
                  <a:pt x="142" y="17"/>
                  <a:pt x="141" y="18"/>
                </a:cubicBezTo>
                <a:cubicBezTo>
                  <a:pt x="141" y="19"/>
                  <a:pt x="133" y="50"/>
                  <a:pt x="117" y="114"/>
                </a:cubicBezTo>
                <a:cubicBezTo>
                  <a:pt x="101" y="176"/>
                  <a:pt x="93" y="208"/>
                  <a:pt x="93" y="209"/>
                </a:cubicBezTo>
                <a:cubicBezTo>
                  <a:pt x="93" y="212"/>
                  <a:pt x="103" y="214"/>
                  <a:pt x="123" y="214"/>
                </a:cubicBezTo>
                <a:cubicBezTo>
                  <a:pt x="130" y="214"/>
                  <a:pt x="135" y="214"/>
                  <a:pt x="137" y="215"/>
                </a:cubicBezTo>
                <a:cubicBezTo>
                  <a:pt x="139" y="215"/>
                  <a:pt x="140" y="216"/>
                  <a:pt x="140" y="218"/>
                </a:cubicBezTo>
                <a:cubicBezTo>
                  <a:pt x="140" y="219"/>
                  <a:pt x="140" y="220"/>
                  <a:pt x="139" y="222"/>
                </a:cubicBezTo>
                <a:cubicBezTo>
                  <a:pt x="138" y="226"/>
                  <a:pt x="137" y="229"/>
                  <a:pt x="136" y="229"/>
                </a:cubicBezTo>
                <a:lnTo>
                  <a:pt x="135" y="230"/>
                </a:lnTo>
                <a:cubicBezTo>
                  <a:pt x="135" y="230"/>
                  <a:pt x="134" y="230"/>
                  <a:pt x="133" y="230"/>
                </a:cubicBezTo>
                <a:cubicBezTo>
                  <a:pt x="132" y="230"/>
                  <a:pt x="126" y="230"/>
                  <a:pt x="115" y="229"/>
                </a:cubicBezTo>
                <a:cubicBezTo>
                  <a:pt x="105" y="229"/>
                  <a:pt x="90" y="229"/>
                  <a:pt x="70" y="229"/>
                </a:cubicBezTo>
                <a:cubicBezTo>
                  <a:pt x="41" y="229"/>
                  <a:pt x="22" y="229"/>
                  <a:pt x="14" y="230"/>
                </a:cubicBezTo>
                <a:lnTo>
                  <a:pt x="9" y="230"/>
                </a:lnTo>
                <a:cubicBezTo>
                  <a:pt x="8" y="228"/>
                  <a:pt x="7" y="227"/>
                  <a:pt x="7" y="227"/>
                </a:cubicBezTo>
                <a:cubicBezTo>
                  <a:pt x="7" y="226"/>
                  <a:pt x="7" y="224"/>
                  <a:pt x="8" y="221"/>
                </a:cubicBezTo>
                <a:cubicBezTo>
                  <a:pt x="9" y="218"/>
                  <a:pt x="10" y="216"/>
                  <a:pt x="11" y="214"/>
                </a:cubicBezTo>
                <a:lnTo>
                  <a:pt x="21" y="214"/>
                </a:lnTo>
                <a:lnTo>
                  <a:pt x="24" y="214"/>
                </a:lnTo>
                <a:cubicBezTo>
                  <a:pt x="42" y="214"/>
                  <a:pt x="53" y="213"/>
                  <a:pt x="57" y="211"/>
                </a:cubicBezTo>
                <a:cubicBezTo>
                  <a:pt x="58" y="210"/>
                  <a:pt x="59" y="208"/>
                  <a:pt x="61" y="204"/>
                </a:cubicBezTo>
                <a:cubicBezTo>
                  <a:pt x="62" y="200"/>
                  <a:pt x="66" y="183"/>
                  <a:pt x="74" y="151"/>
                </a:cubicBezTo>
                <a:cubicBezTo>
                  <a:pt x="78" y="136"/>
                  <a:pt x="81" y="123"/>
                  <a:pt x="84" y="113"/>
                </a:cubicBezTo>
                <a:cubicBezTo>
                  <a:pt x="99" y="50"/>
                  <a:pt x="107" y="19"/>
                  <a:pt x="107" y="17"/>
                </a:cubicBezTo>
                <a:cubicBezTo>
                  <a:pt x="107" y="16"/>
                  <a:pt x="104" y="16"/>
                  <a:pt x="97" y="16"/>
                </a:cubicBezTo>
                <a:lnTo>
                  <a:pt x="87" y="16"/>
                </a:lnTo>
                <a:cubicBezTo>
                  <a:pt x="72" y="16"/>
                  <a:pt x="62" y="16"/>
                  <a:pt x="57" y="18"/>
                </a:cubicBezTo>
                <a:cubicBezTo>
                  <a:pt x="47" y="20"/>
                  <a:pt x="39" y="25"/>
                  <a:pt x="34" y="32"/>
                </a:cubicBezTo>
                <a:cubicBezTo>
                  <a:pt x="28" y="39"/>
                  <a:pt x="22" y="52"/>
                  <a:pt x="15" y="71"/>
                </a:cubicBezTo>
                <a:cubicBezTo>
                  <a:pt x="14" y="76"/>
                  <a:pt x="13" y="79"/>
                  <a:pt x="12" y="81"/>
                </a:cubicBezTo>
                <a:cubicBezTo>
                  <a:pt x="11" y="82"/>
                  <a:pt x="10" y="82"/>
                  <a:pt x="7" y="82"/>
                </a:cubicBezTo>
                <a:lnTo>
                  <a:pt x="6" y="8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5" name=""/>
          <p:cNvSpPr/>
          <p:nvPr/>
        </p:nvSpPr>
        <p:spPr>
          <a:xfrm>
            <a:off x="6045480" y="1910160"/>
            <a:ext cx="7200" cy="172080"/>
          </a:xfrm>
          <a:custGeom>
            <a:avLst/>
            <a:gdLst/>
            <a:ahLst/>
            <a:rect l="0" t="0" r="r" b="b"/>
            <a:pathLst>
              <a:path w="20" h="478">
                <a:moveTo>
                  <a:pt x="9" y="478"/>
                </a:moveTo>
                <a:lnTo>
                  <a:pt x="8" y="478"/>
                </a:lnTo>
                <a:cubicBezTo>
                  <a:pt x="4" y="478"/>
                  <a:pt x="2" y="476"/>
                  <a:pt x="0" y="472"/>
                </a:cubicBezTo>
                <a:lnTo>
                  <a:pt x="0" y="239"/>
                </a:lnTo>
                <a:lnTo>
                  <a:pt x="0" y="6"/>
                </a:lnTo>
                <a:cubicBezTo>
                  <a:pt x="3" y="2"/>
                  <a:pt x="6" y="0"/>
                  <a:pt x="9" y="0"/>
                </a:cubicBezTo>
                <a:cubicBezTo>
                  <a:pt x="14" y="0"/>
                  <a:pt x="18" y="2"/>
                  <a:pt x="20" y="7"/>
                </a:cubicBezTo>
                <a:lnTo>
                  <a:pt x="20" y="472"/>
                </a:lnTo>
                <a:cubicBezTo>
                  <a:pt x="17" y="476"/>
                  <a:pt x="14" y="478"/>
                  <a:pt x="10" y="478"/>
                </a:cubicBezTo>
                <a:lnTo>
                  <a:pt x="9" y="4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6" name=""/>
          <p:cNvSpPr/>
          <p:nvPr/>
        </p:nvSpPr>
        <p:spPr>
          <a:xfrm>
            <a:off x="6076440" y="1962720"/>
            <a:ext cx="97560" cy="76680"/>
          </a:xfrm>
          <a:custGeom>
            <a:avLst/>
            <a:gdLst/>
            <a:ahLst/>
            <a:rect l="0" t="0" r="r" b="b"/>
            <a:pathLst>
              <a:path w="271" h="213">
                <a:moveTo>
                  <a:pt x="98" y="213"/>
                </a:moveTo>
                <a:cubicBezTo>
                  <a:pt x="93" y="212"/>
                  <a:pt x="77" y="212"/>
                  <a:pt x="48" y="212"/>
                </a:cubicBezTo>
                <a:cubicBezTo>
                  <a:pt x="22" y="212"/>
                  <a:pt x="7" y="212"/>
                  <a:pt x="3" y="213"/>
                </a:cubicBezTo>
                <a:lnTo>
                  <a:pt x="0" y="213"/>
                </a:lnTo>
                <a:lnTo>
                  <a:pt x="0" y="183"/>
                </a:lnTo>
                <a:lnTo>
                  <a:pt x="46" y="183"/>
                </a:lnTo>
                <a:lnTo>
                  <a:pt x="107" y="110"/>
                </a:lnTo>
                <a:lnTo>
                  <a:pt x="42" y="29"/>
                </a:lnTo>
                <a:lnTo>
                  <a:pt x="2" y="29"/>
                </a:lnTo>
                <a:lnTo>
                  <a:pt x="2" y="0"/>
                </a:lnTo>
                <a:lnTo>
                  <a:pt x="6" y="0"/>
                </a:lnTo>
                <a:cubicBezTo>
                  <a:pt x="11" y="1"/>
                  <a:pt x="28" y="1"/>
                  <a:pt x="58" y="1"/>
                </a:cubicBezTo>
                <a:cubicBezTo>
                  <a:pt x="91" y="1"/>
                  <a:pt x="111" y="1"/>
                  <a:pt x="116" y="0"/>
                </a:cubicBezTo>
                <a:lnTo>
                  <a:pt x="121" y="0"/>
                </a:lnTo>
                <a:lnTo>
                  <a:pt x="121" y="29"/>
                </a:lnTo>
                <a:lnTo>
                  <a:pt x="107" y="29"/>
                </a:lnTo>
                <a:lnTo>
                  <a:pt x="124" y="50"/>
                </a:lnTo>
                <a:cubicBezTo>
                  <a:pt x="135" y="63"/>
                  <a:pt x="141" y="70"/>
                  <a:pt x="141" y="70"/>
                </a:cubicBezTo>
                <a:cubicBezTo>
                  <a:pt x="142" y="70"/>
                  <a:pt x="148" y="63"/>
                  <a:pt x="159" y="49"/>
                </a:cubicBezTo>
                <a:lnTo>
                  <a:pt x="176" y="29"/>
                </a:lnTo>
                <a:lnTo>
                  <a:pt x="158" y="29"/>
                </a:lnTo>
                <a:lnTo>
                  <a:pt x="158" y="0"/>
                </a:lnTo>
                <a:lnTo>
                  <a:pt x="162" y="0"/>
                </a:lnTo>
                <a:cubicBezTo>
                  <a:pt x="167" y="1"/>
                  <a:pt x="184" y="1"/>
                  <a:pt x="213" y="1"/>
                </a:cubicBezTo>
                <a:cubicBezTo>
                  <a:pt x="238" y="1"/>
                  <a:pt x="253" y="1"/>
                  <a:pt x="257" y="0"/>
                </a:cubicBezTo>
                <a:lnTo>
                  <a:pt x="260" y="0"/>
                </a:lnTo>
                <a:lnTo>
                  <a:pt x="260" y="29"/>
                </a:lnTo>
                <a:lnTo>
                  <a:pt x="215" y="29"/>
                </a:lnTo>
                <a:lnTo>
                  <a:pt x="159" y="94"/>
                </a:lnTo>
                <a:lnTo>
                  <a:pt x="231" y="183"/>
                </a:lnTo>
                <a:lnTo>
                  <a:pt x="250" y="183"/>
                </a:lnTo>
                <a:lnTo>
                  <a:pt x="271" y="183"/>
                </a:lnTo>
                <a:lnTo>
                  <a:pt x="271" y="213"/>
                </a:lnTo>
                <a:lnTo>
                  <a:pt x="267" y="213"/>
                </a:lnTo>
                <a:cubicBezTo>
                  <a:pt x="261" y="212"/>
                  <a:pt x="244" y="212"/>
                  <a:pt x="214" y="212"/>
                </a:cubicBezTo>
                <a:cubicBezTo>
                  <a:pt x="181" y="212"/>
                  <a:pt x="161" y="212"/>
                  <a:pt x="156" y="213"/>
                </a:cubicBezTo>
                <a:lnTo>
                  <a:pt x="151" y="213"/>
                </a:lnTo>
                <a:lnTo>
                  <a:pt x="151" y="183"/>
                </a:lnTo>
                <a:lnTo>
                  <a:pt x="165" y="183"/>
                </a:lnTo>
                <a:cubicBezTo>
                  <a:pt x="165" y="183"/>
                  <a:pt x="158" y="175"/>
                  <a:pt x="146" y="158"/>
                </a:cubicBezTo>
                <a:cubicBezTo>
                  <a:pt x="133" y="143"/>
                  <a:pt x="126" y="135"/>
                  <a:pt x="126" y="134"/>
                </a:cubicBezTo>
                <a:lnTo>
                  <a:pt x="84" y="183"/>
                </a:lnTo>
                <a:lnTo>
                  <a:pt x="93" y="183"/>
                </a:lnTo>
                <a:lnTo>
                  <a:pt x="102" y="183"/>
                </a:lnTo>
                <a:lnTo>
                  <a:pt x="102" y="213"/>
                </a:lnTo>
                <a:lnTo>
                  <a:pt x="98" y="21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7" name=""/>
          <p:cNvSpPr/>
          <p:nvPr/>
        </p:nvSpPr>
        <p:spPr>
          <a:xfrm>
            <a:off x="6187680" y="1983960"/>
            <a:ext cx="51480" cy="83880"/>
          </a:xfrm>
          <a:custGeom>
            <a:avLst/>
            <a:gdLst/>
            <a:ahLst/>
            <a:rect l="0" t="0" r="r" b="b"/>
            <a:pathLst>
              <a:path w="143" h="233">
                <a:moveTo>
                  <a:pt x="19" y="27"/>
                </a:moveTo>
                <a:cubicBezTo>
                  <a:pt x="32" y="9"/>
                  <a:pt x="49" y="0"/>
                  <a:pt x="72" y="0"/>
                </a:cubicBezTo>
                <a:cubicBezTo>
                  <a:pt x="83" y="0"/>
                  <a:pt x="94" y="2"/>
                  <a:pt x="104" y="8"/>
                </a:cubicBezTo>
                <a:cubicBezTo>
                  <a:pt x="115" y="14"/>
                  <a:pt x="124" y="25"/>
                  <a:pt x="131" y="39"/>
                </a:cubicBezTo>
                <a:cubicBezTo>
                  <a:pt x="139" y="58"/>
                  <a:pt x="143" y="84"/>
                  <a:pt x="143" y="117"/>
                </a:cubicBezTo>
                <a:cubicBezTo>
                  <a:pt x="143" y="151"/>
                  <a:pt x="139" y="179"/>
                  <a:pt x="129" y="198"/>
                </a:cubicBezTo>
                <a:cubicBezTo>
                  <a:pt x="124" y="207"/>
                  <a:pt x="118" y="215"/>
                  <a:pt x="110" y="220"/>
                </a:cubicBezTo>
                <a:cubicBezTo>
                  <a:pt x="102" y="226"/>
                  <a:pt x="95" y="229"/>
                  <a:pt x="90" y="231"/>
                </a:cubicBezTo>
                <a:cubicBezTo>
                  <a:pt x="84" y="232"/>
                  <a:pt x="78" y="233"/>
                  <a:pt x="72" y="233"/>
                </a:cubicBezTo>
                <a:cubicBezTo>
                  <a:pt x="66" y="233"/>
                  <a:pt x="60" y="233"/>
                  <a:pt x="54" y="231"/>
                </a:cubicBezTo>
                <a:cubicBezTo>
                  <a:pt x="48" y="230"/>
                  <a:pt x="41" y="226"/>
                  <a:pt x="33" y="220"/>
                </a:cubicBezTo>
                <a:cubicBezTo>
                  <a:pt x="25" y="214"/>
                  <a:pt x="19" y="207"/>
                  <a:pt x="15" y="198"/>
                </a:cubicBezTo>
                <a:cubicBezTo>
                  <a:pt x="5" y="179"/>
                  <a:pt x="0" y="151"/>
                  <a:pt x="0" y="117"/>
                </a:cubicBezTo>
                <a:cubicBezTo>
                  <a:pt x="0" y="77"/>
                  <a:pt x="6" y="47"/>
                  <a:pt x="19" y="27"/>
                </a:cubicBezTo>
                <a:moveTo>
                  <a:pt x="96" y="23"/>
                </a:moveTo>
                <a:cubicBezTo>
                  <a:pt x="90" y="16"/>
                  <a:pt x="82" y="12"/>
                  <a:pt x="72" y="12"/>
                </a:cubicBezTo>
                <a:cubicBezTo>
                  <a:pt x="62" y="12"/>
                  <a:pt x="54" y="16"/>
                  <a:pt x="47" y="23"/>
                </a:cubicBezTo>
                <a:cubicBezTo>
                  <a:pt x="41" y="29"/>
                  <a:pt x="38" y="37"/>
                  <a:pt x="36" y="47"/>
                </a:cubicBezTo>
                <a:cubicBezTo>
                  <a:pt x="34" y="58"/>
                  <a:pt x="33" y="79"/>
                  <a:pt x="33" y="112"/>
                </a:cubicBezTo>
                <a:cubicBezTo>
                  <a:pt x="33" y="148"/>
                  <a:pt x="34" y="171"/>
                  <a:pt x="36" y="183"/>
                </a:cubicBezTo>
                <a:cubicBezTo>
                  <a:pt x="38" y="195"/>
                  <a:pt x="42" y="204"/>
                  <a:pt x="48" y="210"/>
                </a:cubicBezTo>
                <a:cubicBezTo>
                  <a:pt x="54" y="217"/>
                  <a:pt x="62" y="220"/>
                  <a:pt x="72" y="220"/>
                </a:cubicBezTo>
                <a:cubicBezTo>
                  <a:pt x="81" y="220"/>
                  <a:pt x="89" y="217"/>
                  <a:pt x="95" y="210"/>
                </a:cubicBezTo>
                <a:cubicBezTo>
                  <a:pt x="102" y="203"/>
                  <a:pt x="106" y="194"/>
                  <a:pt x="108" y="182"/>
                </a:cubicBezTo>
                <a:cubicBezTo>
                  <a:pt x="109" y="169"/>
                  <a:pt x="110" y="146"/>
                  <a:pt x="110" y="112"/>
                </a:cubicBezTo>
                <a:cubicBezTo>
                  <a:pt x="110" y="79"/>
                  <a:pt x="109" y="58"/>
                  <a:pt x="108" y="48"/>
                </a:cubicBezTo>
                <a:cubicBezTo>
                  <a:pt x="106" y="37"/>
                  <a:pt x="102" y="29"/>
                  <a:pt x="96" y="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8" name=""/>
          <p:cNvSpPr/>
          <p:nvPr/>
        </p:nvSpPr>
        <p:spPr>
          <a:xfrm>
            <a:off x="6261840" y="1909800"/>
            <a:ext cx="41400" cy="172800"/>
          </a:xfrm>
          <a:custGeom>
            <a:avLst/>
            <a:gdLst/>
            <a:ahLst/>
            <a:rect l="0" t="0" r="r" b="b"/>
            <a:pathLst>
              <a:path w="115" h="480">
                <a:moveTo>
                  <a:pt x="3" y="1"/>
                </a:moveTo>
                <a:lnTo>
                  <a:pt x="4" y="0"/>
                </a:lnTo>
                <a:cubicBezTo>
                  <a:pt x="6" y="0"/>
                  <a:pt x="8" y="0"/>
                  <a:pt x="9" y="0"/>
                </a:cubicBezTo>
                <a:lnTo>
                  <a:pt x="15" y="0"/>
                </a:lnTo>
                <a:lnTo>
                  <a:pt x="28" y="12"/>
                </a:lnTo>
                <a:cubicBezTo>
                  <a:pt x="58" y="39"/>
                  <a:pt x="80" y="73"/>
                  <a:pt x="94" y="113"/>
                </a:cubicBezTo>
                <a:cubicBezTo>
                  <a:pt x="109" y="154"/>
                  <a:pt x="115" y="197"/>
                  <a:pt x="115" y="240"/>
                </a:cubicBezTo>
                <a:cubicBezTo>
                  <a:pt x="115" y="262"/>
                  <a:pt x="114" y="283"/>
                  <a:pt x="111" y="303"/>
                </a:cubicBezTo>
                <a:cubicBezTo>
                  <a:pt x="107" y="323"/>
                  <a:pt x="103" y="340"/>
                  <a:pt x="99" y="354"/>
                </a:cubicBezTo>
                <a:cubicBezTo>
                  <a:pt x="95" y="368"/>
                  <a:pt x="89" y="382"/>
                  <a:pt x="81" y="396"/>
                </a:cubicBezTo>
                <a:cubicBezTo>
                  <a:pt x="73" y="410"/>
                  <a:pt x="67" y="421"/>
                  <a:pt x="63" y="428"/>
                </a:cubicBezTo>
                <a:cubicBezTo>
                  <a:pt x="58" y="436"/>
                  <a:pt x="52" y="444"/>
                  <a:pt x="43" y="453"/>
                </a:cubicBezTo>
                <a:cubicBezTo>
                  <a:pt x="35" y="462"/>
                  <a:pt x="29" y="467"/>
                  <a:pt x="28" y="469"/>
                </a:cubicBezTo>
                <a:cubicBezTo>
                  <a:pt x="26" y="470"/>
                  <a:pt x="23" y="473"/>
                  <a:pt x="17" y="478"/>
                </a:cubicBezTo>
                <a:cubicBezTo>
                  <a:pt x="16" y="479"/>
                  <a:pt x="15" y="479"/>
                  <a:pt x="15" y="480"/>
                </a:cubicBezTo>
                <a:lnTo>
                  <a:pt x="9" y="480"/>
                </a:lnTo>
                <a:cubicBezTo>
                  <a:pt x="7" y="480"/>
                  <a:pt x="5" y="480"/>
                  <a:pt x="4" y="480"/>
                </a:cubicBezTo>
                <a:cubicBezTo>
                  <a:pt x="3" y="480"/>
                  <a:pt x="2" y="479"/>
                  <a:pt x="2" y="478"/>
                </a:cubicBezTo>
                <a:cubicBezTo>
                  <a:pt x="1" y="477"/>
                  <a:pt x="0" y="476"/>
                  <a:pt x="0" y="474"/>
                </a:cubicBezTo>
                <a:cubicBezTo>
                  <a:pt x="0" y="474"/>
                  <a:pt x="2" y="471"/>
                  <a:pt x="5" y="468"/>
                </a:cubicBezTo>
                <a:cubicBezTo>
                  <a:pt x="55" y="416"/>
                  <a:pt x="80" y="341"/>
                  <a:pt x="80" y="240"/>
                </a:cubicBezTo>
                <a:cubicBezTo>
                  <a:pt x="80" y="139"/>
                  <a:pt x="55" y="64"/>
                  <a:pt x="5" y="12"/>
                </a:cubicBezTo>
                <a:cubicBezTo>
                  <a:pt x="2" y="8"/>
                  <a:pt x="0" y="6"/>
                  <a:pt x="0" y="6"/>
                </a:cubicBezTo>
                <a:cubicBezTo>
                  <a:pt x="0" y="3"/>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19" name=""/>
          <p:cNvSpPr/>
          <p:nvPr/>
        </p:nvSpPr>
        <p:spPr>
          <a:xfrm>
            <a:off x="6432480" y="1643040"/>
            <a:ext cx="65880" cy="584640"/>
          </a:xfrm>
          <a:custGeom>
            <a:avLst/>
            <a:gdLst/>
            <a:ahLst/>
            <a:rect l="0" t="0" r="r" b="b"/>
            <a:pathLst>
              <a:path w="183" h="1624">
                <a:moveTo>
                  <a:pt x="0" y="1624"/>
                </a:moveTo>
                <a:lnTo>
                  <a:pt x="0" y="0"/>
                </a:lnTo>
                <a:lnTo>
                  <a:pt x="183" y="0"/>
                </a:lnTo>
                <a:lnTo>
                  <a:pt x="183" y="42"/>
                </a:lnTo>
                <a:lnTo>
                  <a:pt x="42" y="42"/>
                </a:lnTo>
                <a:lnTo>
                  <a:pt x="42"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0" name=""/>
          <p:cNvSpPr/>
          <p:nvPr/>
        </p:nvSpPr>
        <p:spPr>
          <a:xfrm>
            <a:off x="6507360" y="1827000"/>
            <a:ext cx="57960" cy="169200"/>
          </a:xfrm>
          <a:custGeom>
            <a:avLst/>
            <a:gdLst/>
            <a:ahLst/>
            <a:rect l="0" t="0" r="r" b="b"/>
            <a:pathLst>
              <a:path w="161" h="470">
                <a:moveTo>
                  <a:pt x="11" y="439"/>
                </a:moveTo>
                <a:lnTo>
                  <a:pt x="20" y="439"/>
                </a:lnTo>
                <a:cubicBezTo>
                  <a:pt x="38" y="439"/>
                  <a:pt x="48" y="436"/>
                  <a:pt x="52" y="430"/>
                </a:cubicBezTo>
                <a:lnTo>
                  <a:pt x="52" y="424"/>
                </a:lnTo>
                <a:cubicBezTo>
                  <a:pt x="52" y="420"/>
                  <a:pt x="52" y="415"/>
                  <a:pt x="52" y="409"/>
                </a:cubicBezTo>
                <a:cubicBezTo>
                  <a:pt x="52" y="403"/>
                  <a:pt x="52" y="395"/>
                  <a:pt x="52" y="387"/>
                </a:cubicBezTo>
                <a:cubicBezTo>
                  <a:pt x="52" y="378"/>
                  <a:pt x="52" y="368"/>
                  <a:pt x="53" y="357"/>
                </a:cubicBezTo>
                <a:cubicBezTo>
                  <a:pt x="53" y="347"/>
                  <a:pt x="53" y="335"/>
                  <a:pt x="53" y="324"/>
                </a:cubicBezTo>
                <a:cubicBezTo>
                  <a:pt x="52" y="311"/>
                  <a:pt x="52" y="299"/>
                  <a:pt x="53" y="285"/>
                </a:cubicBezTo>
                <a:cubicBezTo>
                  <a:pt x="53" y="272"/>
                  <a:pt x="53" y="260"/>
                  <a:pt x="53" y="247"/>
                </a:cubicBezTo>
                <a:cubicBezTo>
                  <a:pt x="53" y="230"/>
                  <a:pt x="53" y="213"/>
                  <a:pt x="53" y="194"/>
                </a:cubicBezTo>
                <a:cubicBezTo>
                  <a:pt x="53" y="176"/>
                  <a:pt x="53" y="159"/>
                  <a:pt x="53" y="143"/>
                </a:cubicBezTo>
                <a:cubicBezTo>
                  <a:pt x="53" y="128"/>
                  <a:pt x="53" y="115"/>
                  <a:pt x="53" y="103"/>
                </a:cubicBezTo>
                <a:cubicBezTo>
                  <a:pt x="53" y="91"/>
                  <a:pt x="52" y="81"/>
                  <a:pt x="52" y="73"/>
                </a:cubicBezTo>
                <a:cubicBezTo>
                  <a:pt x="51" y="65"/>
                  <a:pt x="51" y="61"/>
                  <a:pt x="52" y="62"/>
                </a:cubicBezTo>
                <a:cubicBezTo>
                  <a:pt x="51" y="53"/>
                  <a:pt x="47" y="47"/>
                  <a:pt x="42" y="45"/>
                </a:cubicBezTo>
                <a:cubicBezTo>
                  <a:pt x="37" y="42"/>
                  <a:pt x="27" y="40"/>
                  <a:pt x="12" y="39"/>
                </a:cubicBezTo>
                <a:lnTo>
                  <a:pt x="0" y="39"/>
                </a:lnTo>
                <a:lnTo>
                  <a:pt x="0" y="23"/>
                </a:lnTo>
                <a:cubicBezTo>
                  <a:pt x="0" y="13"/>
                  <a:pt x="0" y="7"/>
                  <a:pt x="1" y="7"/>
                </a:cubicBezTo>
                <a:lnTo>
                  <a:pt x="8" y="7"/>
                </a:lnTo>
                <a:cubicBezTo>
                  <a:pt x="12" y="6"/>
                  <a:pt x="19" y="6"/>
                  <a:pt x="28" y="5"/>
                </a:cubicBezTo>
                <a:cubicBezTo>
                  <a:pt x="36" y="5"/>
                  <a:pt x="44" y="4"/>
                  <a:pt x="53" y="4"/>
                </a:cubicBezTo>
                <a:cubicBezTo>
                  <a:pt x="60" y="4"/>
                  <a:pt x="69" y="3"/>
                  <a:pt x="78" y="3"/>
                </a:cubicBezTo>
                <a:cubicBezTo>
                  <a:pt x="88" y="2"/>
                  <a:pt x="94" y="2"/>
                  <a:pt x="99" y="1"/>
                </a:cubicBezTo>
                <a:cubicBezTo>
                  <a:pt x="103" y="0"/>
                  <a:pt x="106" y="-1"/>
                  <a:pt x="106" y="0"/>
                </a:cubicBezTo>
                <a:lnTo>
                  <a:pt x="108" y="0"/>
                </a:lnTo>
                <a:lnTo>
                  <a:pt x="108" y="213"/>
                </a:lnTo>
                <a:cubicBezTo>
                  <a:pt x="108" y="357"/>
                  <a:pt x="109" y="429"/>
                  <a:pt x="109" y="430"/>
                </a:cubicBezTo>
                <a:cubicBezTo>
                  <a:pt x="111" y="433"/>
                  <a:pt x="114" y="436"/>
                  <a:pt x="117" y="437"/>
                </a:cubicBezTo>
                <a:cubicBezTo>
                  <a:pt x="127" y="439"/>
                  <a:pt x="138" y="439"/>
                  <a:pt x="150" y="439"/>
                </a:cubicBezTo>
                <a:lnTo>
                  <a:pt x="161" y="439"/>
                </a:lnTo>
                <a:lnTo>
                  <a:pt x="161" y="470"/>
                </a:lnTo>
                <a:lnTo>
                  <a:pt x="156" y="470"/>
                </a:lnTo>
                <a:lnTo>
                  <a:pt x="140" y="470"/>
                </a:lnTo>
                <a:cubicBezTo>
                  <a:pt x="130" y="469"/>
                  <a:pt x="119" y="469"/>
                  <a:pt x="107" y="469"/>
                </a:cubicBezTo>
                <a:cubicBezTo>
                  <a:pt x="95" y="469"/>
                  <a:pt x="87" y="469"/>
                  <a:pt x="80" y="468"/>
                </a:cubicBezTo>
                <a:cubicBezTo>
                  <a:pt x="75" y="468"/>
                  <a:pt x="66" y="468"/>
                  <a:pt x="55" y="468"/>
                </a:cubicBezTo>
                <a:cubicBezTo>
                  <a:pt x="43" y="469"/>
                  <a:pt x="32" y="469"/>
                  <a:pt x="21" y="470"/>
                </a:cubicBezTo>
                <a:lnTo>
                  <a:pt x="5" y="470"/>
                </a:lnTo>
                <a:lnTo>
                  <a:pt x="0" y="470"/>
                </a:lnTo>
                <a:lnTo>
                  <a:pt x="0" y="439"/>
                </a:lnTo>
                <a:lnTo>
                  <a:pt x="11" y="43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1" name=""/>
          <p:cNvSpPr/>
          <p:nvPr/>
        </p:nvSpPr>
        <p:spPr>
          <a:xfrm>
            <a:off x="6575400" y="1886760"/>
            <a:ext cx="108360" cy="111960"/>
          </a:xfrm>
          <a:custGeom>
            <a:avLst/>
            <a:gdLst/>
            <a:ahLst/>
            <a:rect l="0" t="0" r="r" b="b"/>
            <a:pathLst>
              <a:path w="301" h="311">
                <a:moveTo>
                  <a:pt x="0" y="159"/>
                </a:moveTo>
                <a:cubicBezTo>
                  <a:pt x="0" y="116"/>
                  <a:pt x="15" y="79"/>
                  <a:pt x="44" y="48"/>
                </a:cubicBezTo>
                <a:cubicBezTo>
                  <a:pt x="74" y="17"/>
                  <a:pt x="109" y="1"/>
                  <a:pt x="151" y="0"/>
                </a:cubicBezTo>
                <a:cubicBezTo>
                  <a:pt x="192" y="0"/>
                  <a:pt x="227" y="16"/>
                  <a:pt x="256" y="46"/>
                </a:cubicBezTo>
                <a:cubicBezTo>
                  <a:pt x="286" y="77"/>
                  <a:pt x="300" y="114"/>
                  <a:pt x="301" y="158"/>
                </a:cubicBezTo>
                <a:cubicBezTo>
                  <a:pt x="301" y="202"/>
                  <a:pt x="286" y="238"/>
                  <a:pt x="258" y="267"/>
                </a:cubicBezTo>
                <a:cubicBezTo>
                  <a:pt x="229" y="297"/>
                  <a:pt x="193" y="311"/>
                  <a:pt x="151" y="311"/>
                </a:cubicBezTo>
                <a:cubicBezTo>
                  <a:pt x="107" y="311"/>
                  <a:pt x="71" y="296"/>
                  <a:pt x="43" y="266"/>
                </a:cubicBezTo>
                <a:cubicBezTo>
                  <a:pt x="15" y="236"/>
                  <a:pt x="1" y="200"/>
                  <a:pt x="0" y="159"/>
                </a:cubicBezTo>
                <a:moveTo>
                  <a:pt x="151" y="284"/>
                </a:moveTo>
                <a:cubicBezTo>
                  <a:pt x="206" y="284"/>
                  <a:pt x="234" y="247"/>
                  <a:pt x="234" y="174"/>
                </a:cubicBezTo>
                <a:lnTo>
                  <a:pt x="234" y="151"/>
                </a:lnTo>
                <a:lnTo>
                  <a:pt x="234" y="134"/>
                </a:lnTo>
                <a:cubicBezTo>
                  <a:pt x="234" y="124"/>
                  <a:pt x="234" y="116"/>
                  <a:pt x="233" y="109"/>
                </a:cubicBezTo>
                <a:cubicBezTo>
                  <a:pt x="233" y="101"/>
                  <a:pt x="231" y="93"/>
                  <a:pt x="229" y="83"/>
                </a:cubicBezTo>
                <a:cubicBezTo>
                  <a:pt x="226" y="73"/>
                  <a:pt x="222" y="65"/>
                  <a:pt x="218" y="59"/>
                </a:cubicBezTo>
                <a:cubicBezTo>
                  <a:pt x="213" y="52"/>
                  <a:pt x="206" y="46"/>
                  <a:pt x="197" y="40"/>
                </a:cubicBezTo>
                <a:cubicBezTo>
                  <a:pt x="187" y="33"/>
                  <a:pt x="176" y="29"/>
                  <a:pt x="164" y="26"/>
                </a:cubicBezTo>
                <a:cubicBezTo>
                  <a:pt x="161" y="26"/>
                  <a:pt x="158" y="25"/>
                  <a:pt x="153" y="25"/>
                </a:cubicBezTo>
                <a:cubicBezTo>
                  <a:pt x="139" y="25"/>
                  <a:pt x="126" y="28"/>
                  <a:pt x="113" y="34"/>
                </a:cubicBezTo>
                <a:cubicBezTo>
                  <a:pt x="94" y="43"/>
                  <a:pt x="81" y="57"/>
                  <a:pt x="75" y="75"/>
                </a:cubicBezTo>
                <a:cubicBezTo>
                  <a:pt x="69" y="92"/>
                  <a:pt x="67" y="113"/>
                  <a:pt x="67" y="137"/>
                </a:cubicBezTo>
                <a:lnTo>
                  <a:pt x="67" y="151"/>
                </a:lnTo>
                <a:cubicBezTo>
                  <a:pt x="67" y="195"/>
                  <a:pt x="71" y="225"/>
                  <a:pt x="79" y="243"/>
                </a:cubicBezTo>
                <a:cubicBezTo>
                  <a:pt x="94" y="270"/>
                  <a:pt x="117"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2" name=""/>
          <p:cNvSpPr/>
          <p:nvPr/>
        </p:nvSpPr>
        <p:spPr>
          <a:xfrm>
            <a:off x="6697440" y="1885680"/>
            <a:ext cx="111600" cy="160920"/>
          </a:xfrm>
          <a:custGeom>
            <a:avLst/>
            <a:gdLst/>
            <a:ahLst/>
            <a:rect l="0" t="0" r="r" b="b"/>
            <a:pathLst>
              <a:path w="310" h="447">
                <a:moveTo>
                  <a:pt x="204" y="30"/>
                </a:moveTo>
                <a:cubicBezTo>
                  <a:pt x="224" y="10"/>
                  <a:pt x="247" y="0"/>
                  <a:pt x="272" y="0"/>
                </a:cubicBezTo>
                <a:cubicBezTo>
                  <a:pt x="285" y="0"/>
                  <a:pt x="295" y="4"/>
                  <a:pt x="301" y="13"/>
                </a:cubicBezTo>
                <a:cubicBezTo>
                  <a:pt x="307" y="21"/>
                  <a:pt x="310" y="30"/>
                  <a:pt x="310" y="39"/>
                </a:cubicBezTo>
                <a:cubicBezTo>
                  <a:pt x="310" y="45"/>
                  <a:pt x="308" y="51"/>
                  <a:pt x="304" y="55"/>
                </a:cubicBezTo>
                <a:cubicBezTo>
                  <a:pt x="300" y="60"/>
                  <a:pt x="293" y="63"/>
                  <a:pt x="285" y="63"/>
                </a:cubicBezTo>
                <a:cubicBezTo>
                  <a:pt x="270" y="63"/>
                  <a:pt x="262" y="56"/>
                  <a:pt x="260" y="43"/>
                </a:cubicBezTo>
                <a:cubicBezTo>
                  <a:pt x="259" y="36"/>
                  <a:pt x="260" y="32"/>
                  <a:pt x="262" y="28"/>
                </a:cubicBezTo>
                <a:cubicBezTo>
                  <a:pt x="262" y="28"/>
                  <a:pt x="263" y="27"/>
                  <a:pt x="263" y="26"/>
                </a:cubicBezTo>
                <a:cubicBezTo>
                  <a:pt x="250" y="27"/>
                  <a:pt x="238" y="32"/>
                  <a:pt x="227" y="41"/>
                </a:cubicBezTo>
                <a:cubicBezTo>
                  <a:pt x="224" y="43"/>
                  <a:pt x="222" y="44"/>
                  <a:pt x="222" y="45"/>
                </a:cubicBezTo>
                <a:cubicBezTo>
                  <a:pt x="222" y="46"/>
                  <a:pt x="223" y="47"/>
                  <a:pt x="224" y="49"/>
                </a:cubicBezTo>
                <a:cubicBezTo>
                  <a:pt x="226" y="51"/>
                  <a:pt x="228" y="53"/>
                  <a:pt x="231" y="57"/>
                </a:cubicBezTo>
                <a:cubicBezTo>
                  <a:pt x="233" y="60"/>
                  <a:pt x="235" y="64"/>
                  <a:pt x="238" y="69"/>
                </a:cubicBezTo>
                <a:cubicBezTo>
                  <a:pt x="241" y="74"/>
                  <a:pt x="243" y="79"/>
                  <a:pt x="244" y="87"/>
                </a:cubicBezTo>
                <a:cubicBezTo>
                  <a:pt x="245" y="94"/>
                  <a:pt x="246" y="101"/>
                  <a:pt x="247" y="109"/>
                </a:cubicBezTo>
                <a:cubicBezTo>
                  <a:pt x="247" y="137"/>
                  <a:pt x="236" y="161"/>
                  <a:pt x="214" y="180"/>
                </a:cubicBezTo>
                <a:cubicBezTo>
                  <a:pt x="191" y="199"/>
                  <a:pt x="164" y="209"/>
                  <a:pt x="132" y="210"/>
                </a:cubicBezTo>
                <a:cubicBezTo>
                  <a:pt x="109" y="210"/>
                  <a:pt x="87" y="203"/>
                  <a:pt x="65" y="191"/>
                </a:cubicBezTo>
                <a:cubicBezTo>
                  <a:pt x="60" y="199"/>
                  <a:pt x="57" y="207"/>
                  <a:pt x="57" y="216"/>
                </a:cubicBezTo>
                <a:cubicBezTo>
                  <a:pt x="57" y="232"/>
                  <a:pt x="63" y="244"/>
                  <a:pt x="75" y="252"/>
                </a:cubicBezTo>
                <a:cubicBezTo>
                  <a:pt x="79" y="254"/>
                  <a:pt x="83" y="256"/>
                  <a:pt x="86" y="256"/>
                </a:cubicBezTo>
                <a:cubicBezTo>
                  <a:pt x="90" y="256"/>
                  <a:pt x="106" y="256"/>
                  <a:pt x="135" y="257"/>
                </a:cubicBezTo>
                <a:cubicBezTo>
                  <a:pt x="173" y="258"/>
                  <a:pt x="197" y="259"/>
                  <a:pt x="208" y="261"/>
                </a:cubicBezTo>
                <a:cubicBezTo>
                  <a:pt x="236" y="265"/>
                  <a:pt x="257" y="274"/>
                  <a:pt x="273" y="289"/>
                </a:cubicBezTo>
                <a:cubicBezTo>
                  <a:pt x="291" y="306"/>
                  <a:pt x="300" y="330"/>
                  <a:pt x="300" y="356"/>
                </a:cubicBezTo>
                <a:cubicBezTo>
                  <a:pt x="300" y="386"/>
                  <a:pt x="282" y="410"/>
                  <a:pt x="247" y="426"/>
                </a:cubicBezTo>
                <a:cubicBezTo>
                  <a:pt x="220" y="440"/>
                  <a:pt x="188" y="447"/>
                  <a:pt x="151" y="447"/>
                </a:cubicBezTo>
                <a:cubicBezTo>
                  <a:pt x="113" y="447"/>
                  <a:pt x="81" y="440"/>
                  <a:pt x="54" y="426"/>
                </a:cubicBezTo>
                <a:cubicBezTo>
                  <a:pt x="18" y="410"/>
                  <a:pt x="0" y="388"/>
                  <a:pt x="0" y="358"/>
                </a:cubicBezTo>
                <a:cubicBezTo>
                  <a:pt x="0" y="342"/>
                  <a:pt x="5" y="328"/>
                  <a:pt x="14" y="317"/>
                </a:cubicBezTo>
                <a:cubicBezTo>
                  <a:pt x="24" y="306"/>
                  <a:pt x="34" y="298"/>
                  <a:pt x="44" y="294"/>
                </a:cubicBezTo>
                <a:lnTo>
                  <a:pt x="51" y="290"/>
                </a:lnTo>
                <a:cubicBezTo>
                  <a:pt x="35" y="276"/>
                  <a:pt x="26" y="257"/>
                  <a:pt x="26" y="233"/>
                </a:cubicBezTo>
                <a:cubicBezTo>
                  <a:pt x="26" y="212"/>
                  <a:pt x="33" y="193"/>
                  <a:pt x="46" y="176"/>
                </a:cubicBezTo>
                <a:cubicBezTo>
                  <a:pt x="26" y="156"/>
                  <a:pt x="16" y="134"/>
                  <a:pt x="16" y="109"/>
                </a:cubicBezTo>
                <a:cubicBezTo>
                  <a:pt x="16" y="81"/>
                  <a:pt x="27" y="57"/>
                  <a:pt x="51" y="37"/>
                </a:cubicBezTo>
                <a:cubicBezTo>
                  <a:pt x="73" y="18"/>
                  <a:pt x="100" y="8"/>
                  <a:pt x="132" y="7"/>
                </a:cubicBezTo>
                <a:cubicBezTo>
                  <a:pt x="155" y="7"/>
                  <a:pt x="177" y="13"/>
                  <a:pt x="197" y="25"/>
                </a:cubicBezTo>
                <a:lnTo>
                  <a:pt x="204" y="30"/>
                </a:lnTo>
                <a:moveTo>
                  <a:pt x="184" y="74"/>
                </a:moveTo>
                <a:cubicBezTo>
                  <a:pt x="182" y="62"/>
                  <a:pt x="176" y="52"/>
                  <a:pt x="166" y="45"/>
                </a:cubicBezTo>
                <a:cubicBezTo>
                  <a:pt x="157" y="37"/>
                  <a:pt x="145" y="34"/>
                  <a:pt x="131" y="33"/>
                </a:cubicBezTo>
                <a:cubicBezTo>
                  <a:pt x="118" y="33"/>
                  <a:pt x="107" y="37"/>
                  <a:pt x="97" y="44"/>
                </a:cubicBezTo>
                <a:cubicBezTo>
                  <a:pt x="88" y="51"/>
                  <a:pt x="82" y="61"/>
                  <a:pt x="80" y="74"/>
                </a:cubicBezTo>
                <a:cubicBezTo>
                  <a:pt x="78" y="82"/>
                  <a:pt x="78" y="94"/>
                  <a:pt x="78" y="109"/>
                </a:cubicBezTo>
                <a:cubicBezTo>
                  <a:pt x="78" y="129"/>
                  <a:pt x="79" y="143"/>
                  <a:pt x="82" y="153"/>
                </a:cubicBezTo>
                <a:cubicBezTo>
                  <a:pt x="85" y="162"/>
                  <a:pt x="92" y="170"/>
                  <a:pt x="103" y="177"/>
                </a:cubicBezTo>
                <a:cubicBezTo>
                  <a:pt x="110" y="181"/>
                  <a:pt x="120" y="183"/>
                  <a:pt x="132" y="183"/>
                </a:cubicBezTo>
                <a:cubicBezTo>
                  <a:pt x="142" y="183"/>
                  <a:pt x="150" y="182"/>
                  <a:pt x="157" y="179"/>
                </a:cubicBezTo>
                <a:cubicBezTo>
                  <a:pt x="165" y="175"/>
                  <a:pt x="170" y="171"/>
                  <a:pt x="173" y="166"/>
                </a:cubicBezTo>
                <a:cubicBezTo>
                  <a:pt x="176" y="161"/>
                  <a:pt x="179" y="157"/>
                  <a:pt x="180" y="153"/>
                </a:cubicBezTo>
                <a:cubicBezTo>
                  <a:pt x="182" y="149"/>
                  <a:pt x="183" y="145"/>
                  <a:pt x="184" y="143"/>
                </a:cubicBezTo>
                <a:cubicBezTo>
                  <a:pt x="185" y="136"/>
                  <a:pt x="186" y="124"/>
                  <a:pt x="186" y="109"/>
                </a:cubicBezTo>
                <a:cubicBezTo>
                  <a:pt x="186" y="94"/>
                  <a:pt x="185" y="82"/>
                  <a:pt x="184" y="74"/>
                </a:cubicBezTo>
                <a:moveTo>
                  <a:pt x="254" y="358"/>
                </a:moveTo>
                <a:cubicBezTo>
                  <a:pt x="254" y="347"/>
                  <a:pt x="251" y="338"/>
                  <a:pt x="245" y="330"/>
                </a:cubicBezTo>
                <a:cubicBezTo>
                  <a:pt x="238" y="322"/>
                  <a:pt x="229" y="317"/>
                  <a:pt x="217" y="314"/>
                </a:cubicBezTo>
                <a:cubicBezTo>
                  <a:pt x="205" y="311"/>
                  <a:pt x="194" y="309"/>
                  <a:pt x="184" y="308"/>
                </a:cubicBezTo>
                <a:cubicBezTo>
                  <a:pt x="174" y="307"/>
                  <a:pt x="162" y="306"/>
                  <a:pt x="147" y="306"/>
                </a:cubicBezTo>
                <a:lnTo>
                  <a:pt x="129" y="306"/>
                </a:lnTo>
                <a:cubicBezTo>
                  <a:pt x="99" y="306"/>
                  <a:pt x="81" y="308"/>
                  <a:pt x="75" y="311"/>
                </a:cubicBezTo>
                <a:cubicBezTo>
                  <a:pt x="66" y="315"/>
                  <a:pt x="59" y="321"/>
                  <a:pt x="54" y="330"/>
                </a:cubicBezTo>
                <a:cubicBezTo>
                  <a:pt x="49" y="339"/>
                  <a:pt x="46" y="348"/>
                  <a:pt x="46" y="358"/>
                </a:cubicBezTo>
                <a:cubicBezTo>
                  <a:pt x="46" y="362"/>
                  <a:pt x="47" y="367"/>
                  <a:pt x="50" y="373"/>
                </a:cubicBezTo>
                <a:cubicBezTo>
                  <a:pt x="53" y="379"/>
                  <a:pt x="57" y="386"/>
                  <a:pt x="64" y="393"/>
                </a:cubicBezTo>
                <a:cubicBezTo>
                  <a:pt x="71" y="401"/>
                  <a:pt x="82" y="407"/>
                  <a:pt x="97" y="412"/>
                </a:cubicBezTo>
                <a:cubicBezTo>
                  <a:pt x="111" y="417"/>
                  <a:pt x="129" y="420"/>
                  <a:pt x="151" y="420"/>
                </a:cubicBezTo>
                <a:cubicBezTo>
                  <a:pt x="182" y="420"/>
                  <a:pt x="207" y="414"/>
                  <a:pt x="226" y="402"/>
                </a:cubicBezTo>
                <a:cubicBezTo>
                  <a:pt x="245" y="389"/>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3" name=""/>
          <p:cNvSpPr/>
          <p:nvPr/>
        </p:nvSpPr>
        <p:spPr>
          <a:xfrm>
            <a:off x="7203600" y="1715400"/>
            <a:ext cx="104400" cy="155160"/>
          </a:xfrm>
          <a:custGeom>
            <a:avLst/>
            <a:gdLst/>
            <a:ahLst/>
            <a:rect l="0" t="0" r="r" b="b"/>
            <a:pathLst>
              <a:path w="290" h="431">
                <a:moveTo>
                  <a:pt x="0" y="194"/>
                </a:moveTo>
                <a:cubicBezTo>
                  <a:pt x="0" y="147"/>
                  <a:pt x="18" y="104"/>
                  <a:pt x="53" y="63"/>
                </a:cubicBezTo>
                <a:cubicBezTo>
                  <a:pt x="87" y="22"/>
                  <a:pt x="125" y="1"/>
                  <a:pt x="168" y="1"/>
                </a:cubicBezTo>
                <a:cubicBezTo>
                  <a:pt x="195" y="1"/>
                  <a:pt x="216" y="12"/>
                  <a:pt x="231" y="36"/>
                </a:cubicBezTo>
                <a:cubicBezTo>
                  <a:pt x="231" y="35"/>
                  <a:pt x="232" y="34"/>
                  <a:pt x="234" y="32"/>
                </a:cubicBezTo>
                <a:cubicBezTo>
                  <a:pt x="236" y="30"/>
                  <a:pt x="238" y="27"/>
                  <a:pt x="241" y="24"/>
                </a:cubicBezTo>
                <a:cubicBezTo>
                  <a:pt x="245" y="22"/>
                  <a:pt x="248" y="19"/>
                  <a:pt x="252" y="16"/>
                </a:cubicBezTo>
                <a:cubicBezTo>
                  <a:pt x="268" y="6"/>
                  <a:pt x="278" y="0"/>
                  <a:pt x="283" y="0"/>
                </a:cubicBezTo>
                <a:cubicBezTo>
                  <a:pt x="285" y="0"/>
                  <a:pt x="287" y="1"/>
                  <a:pt x="288" y="2"/>
                </a:cubicBezTo>
                <a:cubicBezTo>
                  <a:pt x="289" y="3"/>
                  <a:pt x="290" y="5"/>
                  <a:pt x="290" y="6"/>
                </a:cubicBezTo>
                <a:cubicBezTo>
                  <a:pt x="290" y="10"/>
                  <a:pt x="275" y="74"/>
                  <a:pt x="243" y="199"/>
                </a:cubicBezTo>
                <a:cubicBezTo>
                  <a:pt x="211" y="327"/>
                  <a:pt x="195" y="392"/>
                  <a:pt x="195" y="394"/>
                </a:cubicBezTo>
                <a:cubicBezTo>
                  <a:pt x="195" y="398"/>
                  <a:pt x="206" y="400"/>
                  <a:pt x="226" y="400"/>
                </a:cubicBezTo>
                <a:lnTo>
                  <a:pt x="243" y="400"/>
                </a:lnTo>
                <a:cubicBezTo>
                  <a:pt x="245" y="404"/>
                  <a:pt x="247" y="406"/>
                  <a:pt x="247" y="406"/>
                </a:cubicBezTo>
                <a:cubicBezTo>
                  <a:pt x="247" y="407"/>
                  <a:pt x="246" y="411"/>
                  <a:pt x="245" y="419"/>
                </a:cubicBezTo>
                <a:cubicBezTo>
                  <a:pt x="243" y="424"/>
                  <a:pt x="241" y="429"/>
                  <a:pt x="238" y="431"/>
                </a:cubicBezTo>
                <a:lnTo>
                  <a:pt x="229" y="431"/>
                </a:lnTo>
                <a:cubicBezTo>
                  <a:pt x="215" y="430"/>
                  <a:pt x="191" y="430"/>
                  <a:pt x="156" y="430"/>
                </a:cubicBezTo>
                <a:cubicBezTo>
                  <a:pt x="144" y="430"/>
                  <a:pt x="132" y="430"/>
                  <a:pt x="122" y="430"/>
                </a:cubicBezTo>
                <a:cubicBezTo>
                  <a:pt x="111" y="430"/>
                  <a:pt x="103" y="430"/>
                  <a:pt x="97" y="430"/>
                </a:cubicBezTo>
                <a:cubicBezTo>
                  <a:pt x="90" y="430"/>
                  <a:pt x="86" y="430"/>
                  <a:pt x="85" y="431"/>
                </a:cubicBezTo>
                <a:cubicBezTo>
                  <a:pt x="79" y="431"/>
                  <a:pt x="76" y="429"/>
                  <a:pt x="76" y="425"/>
                </a:cubicBezTo>
                <a:cubicBezTo>
                  <a:pt x="76" y="424"/>
                  <a:pt x="76" y="421"/>
                  <a:pt x="77" y="415"/>
                </a:cubicBezTo>
                <a:cubicBezTo>
                  <a:pt x="79" y="408"/>
                  <a:pt x="80" y="404"/>
                  <a:pt x="82" y="402"/>
                </a:cubicBezTo>
                <a:cubicBezTo>
                  <a:pt x="83" y="401"/>
                  <a:pt x="88" y="400"/>
                  <a:pt x="95" y="400"/>
                </a:cubicBezTo>
                <a:cubicBezTo>
                  <a:pt x="117" y="400"/>
                  <a:pt x="130" y="399"/>
                  <a:pt x="134" y="396"/>
                </a:cubicBezTo>
                <a:cubicBezTo>
                  <a:pt x="138" y="393"/>
                  <a:pt x="144" y="373"/>
                  <a:pt x="153" y="336"/>
                </a:cubicBezTo>
                <a:cubicBezTo>
                  <a:pt x="162" y="299"/>
                  <a:pt x="167" y="279"/>
                  <a:pt x="168" y="278"/>
                </a:cubicBezTo>
                <a:cubicBezTo>
                  <a:pt x="168" y="278"/>
                  <a:pt x="166" y="279"/>
                  <a:pt x="163" y="281"/>
                </a:cubicBezTo>
                <a:cubicBezTo>
                  <a:pt x="141" y="298"/>
                  <a:pt x="119" y="307"/>
                  <a:pt x="95" y="307"/>
                </a:cubicBezTo>
                <a:cubicBezTo>
                  <a:pt x="70" y="307"/>
                  <a:pt x="49" y="298"/>
                  <a:pt x="30" y="280"/>
                </a:cubicBezTo>
                <a:cubicBezTo>
                  <a:pt x="11" y="262"/>
                  <a:pt x="0" y="233"/>
                  <a:pt x="0" y="194"/>
                </a:cubicBezTo>
                <a:moveTo>
                  <a:pt x="217" y="79"/>
                </a:moveTo>
                <a:cubicBezTo>
                  <a:pt x="207" y="43"/>
                  <a:pt x="190" y="25"/>
                  <a:pt x="166" y="25"/>
                </a:cubicBezTo>
                <a:cubicBezTo>
                  <a:pt x="151" y="25"/>
                  <a:pt x="135" y="32"/>
                  <a:pt x="121" y="46"/>
                </a:cubicBezTo>
                <a:cubicBezTo>
                  <a:pt x="107" y="60"/>
                  <a:pt x="95" y="78"/>
                  <a:pt x="87" y="101"/>
                </a:cubicBezTo>
                <a:cubicBezTo>
                  <a:pt x="74" y="137"/>
                  <a:pt x="65" y="174"/>
                  <a:pt x="59" y="213"/>
                </a:cubicBezTo>
                <a:cubicBezTo>
                  <a:pt x="59" y="214"/>
                  <a:pt x="59" y="217"/>
                  <a:pt x="59" y="220"/>
                </a:cubicBezTo>
                <a:cubicBezTo>
                  <a:pt x="59" y="224"/>
                  <a:pt x="59" y="227"/>
                  <a:pt x="59" y="228"/>
                </a:cubicBezTo>
                <a:cubicBezTo>
                  <a:pt x="59" y="249"/>
                  <a:pt x="63" y="263"/>
                  <a:pt x="71" y="270"/>
                </a:cubicBezTo>
                <a:cubicBezTo>
                  <a:pt x="79" y="278"/>
                  <a:pt x="89" y="282"/>
                  <a:pt x="100" y="283"/>
                </a:cubicBezTo>
                <a:cubicBezTo>
                  <a:pt x="124" y="283"/>
                  <a:pt x="149" y="266"/>
                  <a:pt x="175" y="234"/>
                </a:cubicBezTo>
                <a:lnTo>
                  <a:pt x="181"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4" name=""/>
          <p:cNvSpPr/>
          <p:nvPr/>
        </p:nvSpPr>
        <p:spPr>
          <a:xfrm>
            <a:off x="7330680" y="1640520"/>
            <a:ext cx="58320" cy="243720"/>
          </a:xfrm>
          <a:custGeom>
            <a:avLst/>
            <a:gdLst/>
            <a:ahLst/>
            <a:rect l="0" t="0" r="r" b="b"/>
            <a:pathLst>
              <a:path w="162" h="677">
                <a:moveTo>
                  <a:pt x="0" y="338"/>
                </a:moveTo>
                <a:cubicBezTo>
                  <a:pt x="0" y="307"/>
                  <a:pt x="2" y="277"/>
                  <a:pt x="7" y="249"/>
                </a:cubicBezTo>
                <a:cubicBezTo>
                  <a:pt x="12" y="221"/>
                  <a:pt x="17" y="197"/>
                  <a:pt x="23" y="177"/>
                </a:cubicBezTo>
                <a:cubicBezTo>
                  <a:pt x="29" y="157"/>
                  <a:pt x="37" y="137"/>
                  <a:pt x="48" y="117"/>
                </a:cubicBezTo>
                <a:cubicBezTo>
                  <a:pt x="59" y="98"/>
                  <a:pt x="67" y="83"/>
                  <a:pt x="74" y="72"/>
                </a:cubicBezTo>
                <a:cubicBezTo>
                  <a:pt x="80" y="61"/>
                  <a:pt x="90" y="50"/>
                  <a:pt x="102" y="37"/>
                </a:cubicBezTo>
                <a:cubicBezTo>
                  <a:pt x="115" y="24"/>
                  <a:pt x="122" y="17"/>
                  <a:pt x="125"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29"/>
                  <a:pt x="62" y="468"/>
                </a:cubicBezTo>
                <a:cubicBezTo>
                  <a:pt x="69" y="507"/>
                  <a:pt x="78" y="539"/>
                  <a:pt x="89" y="563"/>
                </a:cubicBezTo>
                <a:cubicBezTo>
                  <a:pt x="100" y="587"/>
                  <a:pt x="111" y="606"/>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5"/>
                  <a:pt x="30"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5" name=""/>
          <p:cNvSpPr/>
          <p:nvPr/>
        </p:nvSpPr>
        <p:spPr>
          <a:xfrm>
            <a:off x="7407360" y="171504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6" y="0"/>
                </a:cubicBezTo>
                <a:lnTo>
                  <a:pt x="172" y="0"/>
                </a:lnTo>
                <a:lnTo>
                  <a:pt x="172" y="42"/>
                </a:lnTo>
                <a:lnTo>
                  <a:pt x="153" y="42"/>
                </a:lnTo>
                <a:lnTo>
                  <a:pt x="176" y="71"/>
                </a:lnTo>
                <a:cubicBezTo>
                  <a:pt x="192" y="90"/>
                  <a:pt x="200" y="99"/>
                  <a:pt x="200" y="99"/>
                </a:cubicBezTo>
                <a:cubicBezTo>
                  <a:pt x="202" y="99"/>
                  <a:pt x="210" y="89"/>
                  <a:pt x="226" y="69"/>
                </a:cubicBezTo>
                <a:lnTo>
                  <a:pt x="250" y="42"/>
                </a:lnTo>
                <a:lnTo>
                  <a:pt x="224" y="42"/>
                </a:lnTo>
                <a:lnTo>
                  <a:pt x="224" y="0"/>
                </a:lnTo>
                <a:lnTo>
                  <a:pt x="230" y="0"/>
                </a:lnTo>
                <a:cubicBezTo>
                  <a:pt x="237" y="1"/>
                  <a:pt x="262" y="2"/>
                  <a:pt x="303" y="2"/>
                </a:cubicBezTo>
                <a:cubicBezTo>
                  <a:pt x="339" y="2"/>
                  <a:pt x="360" y="1"/>
                  <a:pt x="365" y="0"/>
                </a:cubicBezTo>
                <a:lnTo>
                  <a:pt x="370" y="0"/>
                </a:lnTo>
                <a:lnTo>
                  <a:pt x="370" y="42"/>
                </a:lnTo>
                <a:lnTo>
                  <a:pt x="306" y="42"/>
                </a:lnTo>
                <a:lnTo>
                  <a:pt x="226" y="134"/>
                </a:lnTo>
                <a:lnTo>
                  <a:pt x="328" y="258"/>
                </a:lnTo>
                <a:lnTo>
                  <a:pt x="356" y="259"/>
                </a:lnTo>
                <a:lnTo>
                  <a:pt x="384" y="259"/>
                </a:lnTo>
                <a:lnTo>
                  <a:pt x="384" y="301"/>
                </a:lnTo>
                <a:lnTo>
                  <a:pt x="378" y="301"/>
                </a:lnTo>
                <a:cubicBezTo>
                  <a:pt x="372" y="300"/>
                  <a:pt x="347" y="299"/>
                  <a:pt x="305" y="299"/>
                </a:cubicBezTo>
                <a:cubicBezTo>
                  <a:pt x="258"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6" name=""/>
          <p:cNvSpPr/>
          <p:nvPr/>
        </p:nvSpPr>
        <p:spPr>
          <a:xfrm>
            <a:off x="7572600" y="1744920"/>
            <a:ext cx="59760" cy="115200"/>
          </a:xfrm>
          <a:custGeom>
            <a:avLst/>
            <a:gdLst/>
            <a:ahLst/>
            <a:rect l="0" t="0" r="r" b="b"/>
            <a:pathLst>
              <a:path w="166" h="320">
                <a:moveTo>
                  <a:pt x="63" y="42"/>
                </a:moveTo>
                <a:lnTo>
                  <a:pt x="57" y="45"/>
                </a:lnTo>
                <a:cubicBezTo>
                  <a:pt x="52" y="46"/>
                  <a:pt x="46" y="48"/>
                  <a:pt x="37" y="49"/>
                </a:cubicBezTo>
                <a:cubicBezTo>
                  <a:pt x="29" y="51"/>
                  <a:pt x="19" y="52"/>
                  <a:pt x="9" y="53"/>
                </a:cubicBezTo>
                <a:lnTo>
                  <a:pt x="0" y="53"/>
                </a:lnTo>
                <a:lnTo>
                  <a:pt x="0" y="31"/>
                </a:lnTo>
                <a:lnTo>
                  <a:pt x="9" y="31"/>
                </a:lnTo>
                <a:cubicBezTo>
                  <a:pt x="24" y="30"/>
                  <a:pt x="38" y="28"/>
                  <a:pt x="52" y="23"/>
                </a:cubicBezTo>
                <a:cubicBezTo>
                  <a:pt x="64" y="19"/>
                  <a:pt x="73" y="16"/>
                  <a:pt x="78" y="12"/>
                </a:cubicBezTo>
                <a:cubicBezTo>
                  <a:pt x="84" y="8"/>
                  <a:pt x="88" y="5"/>
                  <a:pt x="92" y="1"/>
                </a:cubicBezTo>
                <a:cubicBezTo>
                  <a:pt x="92" y="1"/>
                  <a:pt x="94" y="0"/>
                  <a:pt x="98" y="0"/>
                </a:cubicBezTo>
                <a:cubicBezTo>
                  <a:pt x="100" y="0"/>
                  <a:pt x="103" y="1"/>
                  <a:pt x="106" y="3"/>
                </a:cubicBezTo>
                <a:lnTo>
                  <a:pt x="106" y="147"/>
                </a:lnTo>
                <a:lnTo>
                  <a:pt x="106" y="290"/>
                </a:lnTo>
                <a:cubicBezTo>
                  <a:pt x="108" y="293"/>
                  <a:pt x="110" y="294"/>
                  <a:pt x="112" y="295"/>
                </a:cubicBezTo>
                <a:cubicBezTo>
                  <a:pt x="114" y="295"/>
                  <a:pt x="117" y="296"/>
                  <a:pt x="123" y="297"/>
                </a:cubicBezTo>
                <a:cubicBezTo>
                  <a:pt x="129" y="297"/>
                  <a:pt x="139" y="298"/>
                  <a:pt x="153" y="298"/>
                </a:cubicBezTo>
                <a:lnTo>
                  <a:pt x="166" y="298"/>
                </a:lnTo>
                <a:lnTo>
                  <a:pt x="166" y="320"/>
                </a:lnTo>
                <a:lnTo>
                  <a:pt x="160" y="320"/>
                </a:lnTo>
                <a:cubicBezTo>
                  <a:pt x="154" y="319"/>
                  <a:pt x="128" y="318"/>
                  <a:pt x="84" y="318"/>
                </a:cubicBezTo>
                <a:cubicBezTo>
                  <a:pt x="41" y="318"/>
                  <a:pt x="15" y="319"/>
                  <a:pt x="8" y="320"/>
                </a:cubicBezTo>
                <a:lnTo>
                  <a:pt x="2" y="320"/>
                </a:lnTo>
                <a:lnTo>
                  <a:pt x="2" y="298"/>
                </a:lnTo>
                <a:lnTo>
                  <a:pt x="15" y="298"/>
                </a:lnTo>
                <a:cubicBezTo>
                  <a:pt x="22" y="298"/>
                  <a:pt x="28" y="298"/>
                  <a:pt x="33" y="298"/>
                </a:cubicBezTo>
                <a:cubicBezTo>
                  <a:pt x="38" y="298"/>
                  <a:pt x="43" y="297"/>
                  <a:pt x="46" y="297"/>
                </a:cubicBezTo>
                <a:cubicBezTo>
                  <a:pt x="49" y="297"/>
                  <a:pt x="51" y="296"/>
                  <a:pt x="54" y="296"/>
                </a:cubicBezTo>
                <a:cubicBezTo>
                  <a:pt x="56" y="295"/>
                  <a:pt x="57" y="295"/>
                  <a:pt x="57" y="295"/>
                </a:cubicBezTo>
                <a:cubicBezTo>
                  <a:pt x="58" y="295"/>
                  <a:pt x="59" y="294"/>
                  <a:pt x="60"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7" name=""/>
          <p:cNvSpPr/>
          <p:nvPr/>
        </p:nvSpPr>
        <p:spPr>
          <a:xfrm>
            <a:off x="7657920" y="1785600"/>
            <a:ext cx="21240" cy="74520"/>
          </a:xfrm>
          <a:custGeom>
            <a:avLst/>
            <a:gdLst/>
            <a:ahLst/>
            <a:rect l="0" t="0" r="r" b="b"/>
            <a:pathLst>
              <a:path w="59" h="207">
                <a:moveTo>
                  <a:pt x="0" y="29"/>
                </a:moveTo>
                <a:cubicBezTo>
                  <a:pt x="0" y="21"/>
                  <a:pt x="2" y="14"/>
                  <a:pt x="8" y="9"/>
                </a:cubicBezTo>
                <a:cubicBezTo>
                  <a:pt x="13" y="3"/>
                  <a:pt x="21" y="0"/>
                  <a:pt x="29" y="0"/>
                </a:cubicBezTo>
                <a:cubicBezTo>
                  <a:pt x="37" y="0"/>
                  <a:pt x="44" y="2"/>
                  <a:pt x="50" y="8"/>
                </a:cubicBezTo>
                <a:cubicBezTo>
                  <a:pt x="55" y="13"/>
                  <a:pt x="58" y="20"/>
                  <a:pt x="59" y="28"/>
                </a:cubicBezTo>
                <a:cubicBezTo>
                  <a:pt x="59" y="36"/>
                  <a:pt x="56" y="43"/>
                  <a:pt x="50" y="49"/>
                </a:cubicBezTo>
                <a:cubicBezTo>
                  <a:pt x="45" y="54"/>
                  <a:pt x="38" y="57"/>
                  <a:pt x="30" y="57"/>
                </a:cubicBezTo>
                <a:cubicBezTo>
                  <a:pt x="22" y="57"/>
                  <a:pt x="14" y="55"/>
                  <a:pt x="8" y="49"/>
                </a:cubicBezTo>
                <a:cubicBezTo>
                  <a:pt x="3" y="44"/>
                  <a:pt x="0" y="37"/>
                  <a:pt x="0" y="29"/>
                </a:cubicBezTo>
                <a:moveTo>
                  <a:pt x="0" y="178"/>
                </a:moveTo>
                <a:cubicBezTo>
                  <a:pt x="0" y="170"/>
                  <a:pt x="2" y="164"/>
                  <a:pt x="8" y="158"/>
                </a:cubicBezTo>
                <a:cubicBezTo>
                  <a:pt x="13" y="152"/>
                  <a:pt x="21" y="149"/>
                  <a:pt x="29" y="149"/>
                </a:cubicBezTo>
                <a:cubicBezTo>
                  <a:pt x="37" y="149"/>
                  <a:pt x="44" y="152"/>
                  <a:pt x="50" y="157"/>
                </a:cubicBezTo>
                <a:cubicBezTo>
                  <a:pt x="55" y="162"/>
                  <a:pt x="58" y="169"/>
                  <a:pt x="59" y="177"/>
                </a:cubicBezTo>
                <a:cubicBezTo>
                  <a:pt x="59" y="185"/>
                  <a:pt x="56" y="192"/>
                  <a:pt x="50" y="198"/>
                </a:cubicBezTo>
                <a:cubicBezTo>
                  <a:pt x="45" y="204"/>
                  <a:pt x="38" y="207"/>
                  <a:pt x="30" y="207"/>
                </a:cubicBezTo>
                <a:cubicBezTo>
                  <a:pt x="22" y="207"/>
                  <a:pt x="14" y="204"/>
                  <a:pt x="8" y="198"/>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8" name=""/>
          <p:cNvSpPr/>
          <p:nvPr/>
        </p:nvSpPr>
        <p:spPr>
          <a:xfrm>
            <a:off x="7695720" y="1743120"/>
            <a:ext cx="118080" cy="117000"/>
          </a:xfrm>
          <a:custGeom>
            <a:avLst/>
            <a:gdLst/>
            <a:ahLst/>
            <a:rect l="0" t="0" r="r" b="b"/>
            <a:pathLst>
              <a:path w="328" h="325">
                <a:moveTo>
                  <a:pt x="10" y="115"/>
                </a:moveTo>
                <a:cubicBezTo>
                  <a:pt x="3" y="115"/>
                  <a:pt x="0" y="113"/>
                  <a:pt x="0" y="111"/>
                </a:cubicBezTo>
                <a:cubicBezTo>
                  <a:pt x="0" y="109"/>
                  <a:pt x="3" y="100"/>
                  <a:pt x="8" y="84"/>
                </a:cubicBezTo>
                <a:cubicBezTo>
                  <a:pt x="13" y="68"/>
                  <a:pt x="19" y="52"/>
                  <a:pt x="24" y="36"/>
                </a:cubicBezTo>
                <a:lnTo>
                  <a:pt x="32" y="12"/>
                </a:lnTo>
                <a:cubicBezTo>
                  <a:pt x="34" y="6"/>
                  <a:pt x="36" y="2"/>
                  <a:pt x="39" y="0"/>
                </a:cubicBezTo>
                <a:lnTo>
                  <a:pt x="263" y="0"/>
                </a:lnTo>
                <a:lnTo>
                  <a:pt x="307" y="0"/>
                </a:lnTo>
                <a:cubicBezTo>
                  <a:pt x="317" y="0"/>
                  <a:pt x="323" y="0"/>
                  <a:pt x="325" y="0"/>
                </a:cubicBezTo>
                <a:cubicBezTo>
                  <a:pt x="327" y="1"/>
                  <a:pt x="328" y="2"/>
                  <a:pt x="328" y="5"/>
                </a:cubicBezTo>
                <a:cubicBezTo>
                  <a:pt x="328" y="6"/>
                  <a:pt x="325" y="25"/>
                  <a:pt x="320" y="59"/>
                </a:cubicBezTo>
                <a:cubicBezTo>
                  <a:pt x="315" y="94"/>
                  <a:pt x="312" y="111"/>
                  <a:pt x="311" y="111"/>
                </a:cubicBezTo>
                <a:cubicBezTo>
                  <a:pt x="311" y="113"/>
                  <a:pt x="308" y="115"/>
                  <a:pt x="301" y="115"/>
                </a:cubicBezTo>
                <a:cubicBezTo>
                  <a:pt x="298" y="115"/>
                  <a:pt x="296" y="115"/>
                  <a:pt x="295" y="115"/>
                </a:cubicBezTo>
                <a:cubicBezTo>
                  <a:pt x="294" y="115"/>
                  <a:pt x="293" y="114"/>
                  <a:pt x="292" y="112"/>
                </a:cubicBezTo>
                <a:lnTo>
                  <a:pt x="291" y="111"/>
                </a:lnTo>
                <a:cubicBezTo>
                  <a:pt x="291" y="109"/>
                  <a:pt x="292" y="102"/>
                  <a:pt x="294" y="89"/>
                </a:cubicBezTo>
                <a:cubicBezTo>
                  <a:pt x="296" y="77"/>
                  <a:pt x="297" y="67"/>
                  <a:pt x="297" y="60"/>
                </a:cubicBezTo>
                <a:cubicBezTo>
                  <a:pt x="297" y="49"/>
                  <a:pt x="295" y="40"/>
                  <a:pt x="291" y="35"/>
                </a:cubicBezTo>
                <a:cubicBezTo>
                  <a:pt x="287" y="29"/>
                  <a:pt x="278" y="25"/>
                  <a:pt x="264" y="23"/>
                </a:cubicBezTo>
                <a:cubicBezTo>
                  <a:pt x="263" y="22"/>
                  <a:pt x="254" y="22"/>
                  <a:pt x="237" y="22"/>
                </a:cubicBezTo>
                <a:cubicBezTo>
                  <a:pt x="222" y="22"/>
                  <a:pt x="213" y="22"/>
                  <a:pt x="209" y="22"/>
                </a:cubicBezTo>
                <a:cubicBezTo>
                  <a:pt x="205" y="23"/>
                  <a:pt x="202" y="24"/>
                  <a:pt x="200" y="26"/>
                </a:cubicBezTo>
                <a:cubicBezTo>
                  <a:pt x="200" y="26"/>
                  <a:pt x="189" y="71"/>
                  <a:pt x="166" y="160"/>
                </a:cubicBezTo>
                <a:cubicBezTo>
                  <a:pt x="144" y="249"/>
                  <a:pt x="133" y="294"/>
                  <a:pt x="133" y="296"/>
                </a:cubicBezTo>
                <a:cubicBezTo>
                  <a:pt x="133" y="300"/>
                  <a:pt x="147" y="302"/>
                  <a:pt x="175" y="303"/>
                </a:cubicBezTo>
                <a:cubicBezTo>
                  <a:pt x="185" y="303"/>
                  <a:pt x="192" y="303"/>
                  <a:pt x="195" y="303"/>
                </a:cubicBezTo>
                <a:cubicBezTo>
                  <a:pt x="198" y="303"/>
                  <a:pt x="199" y="305"/>
                  <a:pt x="199" y="307"/>
                </a:cubicBezTo>
                <a:cubicBezTo>
                  <a:pt x="199" y="309"/>
                  <a:pt x="198" y="311"/>
                  <a:pt x="198" y="314"/>
                </a:cubicBezTo>
                <a:cubicBezTo>
                  <a:pt x="196" y="320"/>
                  <a:pt x="195" y="323"/>
                  <a:pt x="193" y="324"/>
                </a:cubicBezTo>
                <a:lnTo>
                  <a:pt x="192" y="325"/>
                </a:lnTo>
                <a:cubicBezTo>
                  <a:pt x="191" y="325"/>
                  <a:pt x="190" y="325"/>
                  <a:pt x="189" y="325"/>
                </a:cubicBezTo>
                <a:cubicBezTo>
                  <a:pt x="187" y="325"/>
                  <a:pt x="179" y="324"/>
                  <a:pt x="164" y="324"/>
                </a:cubicBezTo>
                <a:cubicBezTo>
                  <a:pt x="149" y="324"/>
                  <a:pt x="128" y="324"/>
                  <a:pt x="99" y="324"/>
                </a:cubicBezTo>
                <a:cubicBezTo>
                  <a:pt x="58" y="324"/>
                  <a:pt x="32" y="324"/>
                  <a:pt x="21" y="325"/>
                </a:cubicBezTo>
                <a:lnTo>
                  <a:pt x="14" y="325"/>
                </a:lnTo>
                <a:cubicBezTo>
                  <a:pt x="12" y="323"/>
                  <a:pt x="11" y="321"/>
                  <a:pt x="11" y="320"/>
                </a:cubicBezTo>
                <a:cubicBezTo>
                  <a:pt x="11" y="319"/>
                  <a:pt x="11" y="316"/>
                  <a:pt x="12" y="312"/>
                </a:cubicBezTo>
                <a:cubicBezTo>
                  <a:pt x="13" y="308"/>
                  <a:pt x="15" y="305"/>
                  <a:pt x="17" y="303"/>
                </a:cubicBezTo>
                <a:lnTo>
                  <a:pt x="30" y="303"/>
                </a:lnTo>
                <a:lnTo>
                  <a:pt x="35" y="303"/>
                </a:lnTo>
                <a:cubicBezTo>
                  <a:pt x="61" y="303"/>
                  <a:pt x="76" y="301"/>
                  <a:pt x="81" y="298"/>
                </a:cubicBezTo>
                <a:lnTo>
                  <a:pt x="82" y="298"/>
                </a:lnTo>
                <a:cubicBezTo>
                  <a:pt x="83" y="297"/>
                  <a:pt x="85" y="294"/>
                  <a:pt x="87" y="288"/>
                </a:cubicBezTo>
                <a:cubicBezTo>
                  <a:pt x="88" y="283"/>
                  <a:pt x="95" y="258"/>
                  <a:pt x="106" y="213"/>
                </a:cubicBezTo>
                <a:cubicBezTo>
                  <a:pt x="111" y="191"/>
                  <a:pt x="116" y="174"/>
                  <a:pt x="119" y="159"/>
                </a:cubicBezTo>
                <a:cubicBezTo>
                  <a:pt x="141" y="71"/>
                  <a:pt x="153" y="27"/>
                  <a:pt x="153" y="25"/>
                </a:cubicBezTo>
                <a:cubicBezTo>
                  <a:pt x="153" y="23"/>
                  <a:pt x="148" y="22"/>
                  <a:pt x="139" y="22"/>
                </a:cubicBezTo>
                <a:lnTo>
                  <a:pt x="124" y="22"/>
                </a:lnTo>
                <a:cubicBezTo>
                  <a:pt x="102" y="22"/>
                  <a:pt x="88" y="23"/>
                  <a:pt x="82" y="25"/>
                </a:cubicBezTo>
                <a:cubicBezTo>
                  <a:pt x="67" y="28"/>
                  <a:pt x="56" y="35"/>
                  <a:pt x="48" y="45"/>
                </a:cubicBezTo>
                <a:cubicBezTo>
                  <a:pt x="40" y="55"/>
                  <a:pt x="32" y="73"/>
                  <a:pt x="22" y="100"/>
                </a:cubicBezTo>
                <a:cubicBezTo>
                  <a:pt x="20" y="107"/>
                  <a:pt x="19" y="111"/>
                  <a:pt x="18" y="113"/>
                </a:cubicBezTo>
                <a:cubicBezTo>
                  <a:pt x="17" y="114"/>
                  <a:pt x="14" y="115"/>
                  <a:pt x="11" y="115"/>
                </a:cubicBezTo>
                <a:lnTo>
                  <a:pt x="10"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29" name=""/>
          <p:cNvSpPr/>
          <p:nvPr/>
        </p:nvSpPr>
        <p:spPr>
          <a:xfrm>
            <a:off x="7854840" y="1640520"/>
            <a:ext cx="10080" cy="243720"/>
          </a:xfrm>
          <a:custGeom>
            <a:avLst/>
            <a:gdLst/>
            <a:ahLst/>
            <a:rect l="0" t="0" r="r" b="b"/>
            <a:pathLst>
              <a:path w="28" h="677">
                <a:moveTo>
                  <a:pt x="14" y="677"/>
                </a:moveTo>
                <a:lnTo>
                  <a:pt x="13" y="677"/>
                </a:lnTo>
                <a:cubicBezTo>
                  <a:pt x="6" y="677"/>
                  <a:pt x="2" y="674"/>
                  <a:pt x="0" y="667"/>
                </a:cubicBezTo>
                <a:lnTo>
                  <a:pt x="0" y="338"/>
                </a:lnTo>
                <a:lnTo>
                  <a:pt x="0" y="9"/>
                </a:lnTo>
                <a:cubicBezTo>
                  <a:pt x="5" y="3"/>
                  <a:pt x="9" y="0"/>
                  <a:pt x="14" y="0"/>
                </a:cubicBezTo>
                <a:cubicBezTo>
                  <a:pt x="20" y="0"/>
                  <a:pt x="24" y="3"/>
                  <a:pt x="28" y="10"/>
                </a:cubicBezTo>
                <a:lnTo>
                  <a:pt x="28" y="667"/>
                </a:lnTo>
                <a:cubicBezTo>
                  <a:pt x="24" y="674"/>
                  <a:pt x="20"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0" name=""/>
          <p:cNvSpPr/>
          <p:nvPr/>
        </p:nvSpPr>
        <p:spPr>
          <a:xfrm>
            <a:off x="7898400" y="1715040"/>
            <a:ext cx="138240" cy="108360"/>
          </a:xfrm>
          <a:custGeom>
            <a:avLst/>
            <a:gdLst/>
            <a:ahLst/>
            <a:rect l="0" t="0" r="r" b="b"/>
            <a:pathLst>
              <a:path w="384" h="301">
                <a:moveTo>
                  <a:pt x="141" y="301"/>
                </a:moveTo>
                <a:cubicBezTo>
                  <a:pt x="134" y="300"/>
                  <a:pt x="110" y="299"/>
                  <a:pt x="69" y="299"/>
                </a:cubicBezTo>
                <a:cubicBezTo>
                  <a:pt x="32" y="299"/>
                  <a:pt x="10" y="300"/>
                  <a:pt x="5" y="301"/>
                </a:cubicBezTo>
                <a:lnTo>
                  <a:pt x="0" y="301"/>
                </a:lnTo>
                <a:lnTo>
                  <a:pt x="0" y="259"/>
                </a:lnTo>
                <a:lnTo>
                  <a:pt x="66" y="259"/>
                </a:lnTo>
                <a:lnTo>
                  <a:pt x="153" y="156"/>
                </a:lnTo>
                <a:lnTo>
                  <a:pt x="61" y="42"/>
                </a:lnTo>
                <a:lnTo>
                  <a:pt x="4" y="42"/>
                </a:lnTo>
                <a:lnTo>
                  <a:pt x="4" y="0"/>
                </a:lnTo>
                <a:lnTo>
                  <a:pt x="9" y="0"/>
                </a:lnTo>
                <a:cubicBezTo>
                  <a:pt x="16" y="1"/>
                  <a:pt x="41" y="2"/>
                  <a:pt x="84" y="2"/>
                </a:cubicBezTo>
                <a:cubicBezTo>
                  <a:pt x="131" y="2"/>
                  <a:pt x="158" y="1"/>
                  <a:pt x="166" y="0"/>
                </a:cubicBezTo>
                <a:lnTo>
                  <a:pt x="172" y="0"/>
                </a:lnTo>
                <a:lnTo>
                  <a:pt x="172" y="42"/>
                </a:lnTo>
                <a:lnTo>
                  <a:pt x="154" y="42"/>
                </a:lnTo>
                <a:lnTo>
                  <a:pt x="177" y="71"/>
                </a:lnTo>
                <a:cubicBezTo>
                  <a:pt x="193" y="90"/>
                  <a:pt x="200" y="99"/>
                  <a:pt x="201" y="99"/>
                </a:cubicBezTo>
                <a:cubicBezTo>
                  <a:pt x="203" y="99"/>
                  <a:pt x="211" y="89"/>
                  <a:pt x="227"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4"/>
                </a:lnTo>
                <a:lnTo>
                  <a:pt x="328" y="258"/>
                </a:lnTo>
                <a:lnTo>
                  <a:pt x="356" y="259"/>
                </a:lnTo>
                <a:lnTo>
                  <a:pt x="384" y="259"/>
                </a:lnTo>
                <a:lnTo>
                  <a:pt x="384" y="301"/>
                </a:lnTo>
                <a:lnTo>
                  <a:pt x="378" y="301"/>
                </a:lnTo>
                <a:cubicBezTo>
                  <a:pt x="371" y="300"/>
                  <a:pt x="347" y="299"/>
                  <a:pt x="304" y="299"/>
                </a:cubicBezTo>
                <a:cubicBezTo>
                  <a:pt x="258" y="299"/>
                  <a:pt x="230" y="300"/>
                  <a:pt x="222" y="301"/>
                </a:cubicBezTo>
                <a:lnTo>
                  <a:pt x="216" y="301"/>
                </a:lnTo>
                <a:lnTo>
                  <a:pt x="216" y="259"/>
                </a:lnTo>
                <a:lnTo>
                  <a:pt x="235" y="259"/>
                </a:lnTo>
                <a:cubicBezTo>
                  <a:pt x="235" y="259"/>
                  <a:pt x="226" y="247"/>
                  <a:pt x="208" y="225"/>
                </a:cubicBezTo>
                <a:cubicBezTo>
                  <a:pt x="190"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1" name=""/>
          <p:cNvSpPr/>
          <p:nvPr/>
        </p:nvSpPr>
        <p:spPr>
          <a:xfrm>
            <a:off x="8056080" y="1744920"/>
            <a:ext cx="72720" cy="118800"/>
          </a:xfrm>
          <a:custGeom>
            <a:avLst/>
            <a:gdLst/>
            <a:ahLst/>
            <a:rect l="0" t="0" r="r" b="b"/>
            <a:pathLst>
              <a:path w="202" h="330">
                <a:moveTo>
                  <a:pt x="27" y="39"/>
                </a:moveTo>
                <a:cubicBezTo>
                  <a:pt x="46" y="13"/>
                  <a:pt x="70" y="0"/>
                  <a:pt x="101" y="0"/>
                </a:cubicBezTo>
                <a:cubicBezTo>
                  <a:pt x="117" y="0"/>
                  <a:pt x="132" y="4"/>
                  <a:pt x="147" y="12"/>
                </a:cubicBezTo>
                <a:cubicBezTo>
                  <a:pt x="162" y="21"/>
                  <a:pt x="175" y="35"/>
                  <a:pt x="184" y="56"/>
                </a:cubicBezTo>
                <a:cubicBezTo>
                  <a:pt x="196" y="83"/>
                  <a:pt x="202" y="119"/>
                  <a:pt x="202" y="166"/>
                </a:cubicBezTo>
                <a:cubicBezTo>
                  <a:pt x="202" y="215"/>
                  <a:pt x="195" y="254"/>
                  <a:pt x="182" y="280"/>
                </a:cubicBezTo>
                <a:cubicBezTo>
                  <a:pt x="175" y="293"/>
                  <a:pt x="166" y="304"/>
                  <a:pt x="155" y="312"/>
                </a:cubicBezTo>
                <a:cubicBezTo>
                  <a:pt x="144" y="320"/>
                  <a:pt x="134" y="325"/>
                  <a:pt x="126" y="327"/>
                </a:cubicBezTo>
                <a:cubicBezTo>
                  <a:pt x="118" y="329"/>
                  <a:pt x="110" y="330"/>
                  <a:pt x="102" y="330"/>
                </a:cubicBezTo>
                <a:cubicBezTo>
                  <a:pt x="93" y="330"/>
                  <a:pt x="85" y="329"/>
                  <a:pt x="77" y="327"/>
                </a:cubicBezTo>
                <a:cubicBezTo>
                  <a:pt x="69" y="325"/>
                  <a:pt x="59" y="320"/>
                  <a:pt x="48" y="312"/>
                </a:cubicBezTo>
                <a:cubicBezTo>
                  <a:pt x="36" y="304"/>
                  <a:pt x="27" y="293"/>
                  <a:pt x="20" y="280"/>
                </a:cubicBezTo>
                <a:cubicBezTo>
                  <a:pt x="7" y="254"/>
                  <a:pt x="0" y="215"/>
                  <a:pt x="0" y="166"/>
                </a:cubicBezTo>
                <a:cubicBezTo>
                  <a:pt x="0" y="110"/>
                  <a:pt x="9" y="68"/>
                  <a:pt x="27" y="39"/>
                </a:cubicBezTo>
                <a:moveTo>
                  <a:pt x="136" y="33"/>
                </a:moveTo>
                <a:cubicBezTo>
                  <a:pt x="126" y="23"/>
                  <a:pt x="115" y="18"/>
                  <a:pt x="102" y="18"/>
                </a:cubicBezTo>
                <a:cubicBezTo>
                  <a:pt x="88" y="18"/>
                  <a:pt x="77" y="23"/>
                  <a:pt x="67" y="33"/>
                </a:cubicBezTo>
                <a:cubicBezTo>
                  <a:pt x="59" y="41"/>
                  <a:pt x="54" y="53"/>
                  <a:pt x="51" y="67"/>
                </a:cubicBezTo>
                <a:cubicBezTo>
                  <a:pt x="49" y="82"/>
                  <a:pt x="48" y="113"/>
                  <a:pt x="48" y="159"/>
                </a:cubicBezTo>
                <a:cubicBezTo>
                  <a:pt x="48" y="210"/>
                  <a:pt x="49" y="243"/>
                  <a:pt x="51" y="260"/>
                </a:cubicBezTo>
                <a:cubicBezTo>
                  <a:pt x="54" y="276"/>
                  <a:pt x="60" y="288"/>
                  <a:pt x="69" y="298"/>
                </a:cubicBezTo>
                <a:cubicBezTo>
                  <a:pt x="78" y="307"/>
                  <a:pt x="89" y="312"/>
                  <a:pt x="102" y="312"/>
                </a:cubicBezTo>
                <a:cubicBezTo>
                  <a:pt x="114" y="312"/>
                  <a:pt x="125" y="307"/>
                  <a:pt x="134" y="298"/>
                </a:cubicBezTo>
                <a:cubicBezTo>
                  <a:pt x="143" y="288"/>
                  <a:pt x="149" y="275"/>
                  <a:pt x="151" y="257"/>
                </a:cubicBezTo>
                <a:cubicBezTo>
                  <a:pt x="154" y="239"/>
                  <a:pt x="155" y="207"/>
                  <a:pt x="155" y="159"/>
                </a:cubicBezTo>
                <a:cubicBezTo>
                  <a:pt x="155" y="113"/>
                  <a:pt x="154" y="83"/>
                  <a:pt x="151"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2" name=""/>
          <p:cNvSpPr/>
          <p:nvPr/>
        </p:nvSpPr>
        <p:spPr>
          <a:xfrm>
            <a:off x="8160840" y="164052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5" y="102"/>
                  <a:pt x="134" y="159"/>
                </a:cubicBezTo>
                <a:cubicBezTo>
                  <a:pt x="153" y="217"/>
                  <a:pt x="163" y="276"/>
                  <a:pt x="163" y="338"/>
                </a:cubicBezTo>
                <a:cubicBezTo>
                  <a:pt x="163" y="369"/>
                  <a:pt x="161" y="398"/>
                  <a:pt x="156" y="427"/>
                </a:cubicBezTo>
                <a:cubicBezTo>
                  <a:pt x="152" y="455"/>
                  <a:pt x="147" y="479"/>
                  <a:pt x="141" y="499"/>
                </a:cubicBezTo>
                <a:cubicBezTo>
                  <a:pt x="135" y="520"/>
                  <a:pt x="127" y="540"/>
                  <a:pt x="116" y="560"/>
                </a:cubicBezTo>
                <a:cubicBezTo>
                  <a:pt x="104" y="579"/>
                  <a:pt x="95" y="594"/>
                  <a:pt x="89" y="605"/>
                </a:cubicBezTo>
                <a:cubicBezTo>
                  <a:pt x="83" y="615"/>
                  <a:pt x="73" y="627"/>
                  <a:pt x="61" y="639"/>
                </a:cubicBezTo>
                <a:cubicBezTo>
                  <a:pt x="49" y="652"/>
                  <a:pt x="42" y="659"/>
                  <a:pt x="40" y="662"/>
                </a:cubicBezTo>
                <a:cubicBezTo>
                  <a:pt x="37" y="664"/>
                  <a:pt x="32" y="668"/>
                  <a:pt x="24" y="675"/>
                </a:cubicBezTo>
                <a:cubicBezTo>
                  <a:pt x="23" y="676"/>
                  <a:pt x="22" y="677"/>
                  <a:pt x="21" y="677"/>
                </a:cubicBezTo>
                <a:lnTo>
                  <a:pt x="13" y="677"/>
                </a:lnTo>
                <a:cubicBezTo>
                  <a:pt x="10" y="677"/>
                  <a:pt x="7" y="677"/>
                  <a:pt x="6" y="677"/>
                </a:cubicBezTo>
                <a:cubicBezTo>
                  <a:pt x="4" y="677"/>
                  <a:pt x="3" y="677"/>
                  <a:pt x="2" y="675"/>
                </a:cubicBezTo>
                <a:cubicBezTo>
                  <a:pt x="1" y="674"/>
                  <a:pt x="1" y="672"/>
                  <a:pt x="0" y="669"/>
                </a:cubicBezTo>
                <a:cubicBezTo>
                  <a:pt x="1" y="669"/>
                  <a:pt x="3" y="666"/>
                  <a:pt x="8" y="660"/>
                </a:cubicBezTo>
                <a:cubicBezTo>
                  <a:pt x="78" y="588"/>
                  <a:pt x="114" y="480"/>
                  <a:pt x="114" y="338"/>
                </a:cubicBezTo>
                <a:cubicBezTo>
                  <a:pt x="114"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3" name=""/>
          <p:cNvSpPr/>
          <p:nvPr/>
        </p:nvSpPr>
        <p:spPr>
          <a:xfrm>
            <a:off x="6896880" y="2061360"/>
            <a:ext cx="131040" cy="155160"/>
          </a:xfrm>
          <a:custGeom>
            <a:avLst/>
            <a:gdLst/>
            <a:ahLst/>
            <a:rect l="0" t="0" r="r" b="b"/>
            <a:pathLst>
              <a:path w="364" h="431">
                <a:moveTo>
                  <a:pt x="42" y="106"/>
                </a:moveTo>
                <a:cubicBezTo>
                  <a:pt x="42" y="104"/>
                  <a:pt x="43" y="102"/>
                  <a:pt x="43" y="100"/>
                </a:cubicBezTo>
                <a:cubicBezTo>
                  <a:pt x="44" y="98"/>
                  <a:pt x="45" y="93"/>
                  <a:pt x="47" y="85"/>
                </a:cubicBezTo>
                <a:cubicBezTo>
                  <a:pt x="49" y="77"/>
                  <a:pt x="51" y="70"/>
                  <a:pt x="53" y="63"/>
                </a:cubicBezTo>
                <a:cubicBezTo>
                  <a:pt x="56" y="57"/>
                  <a:pt x="60" y="50"/>
                  <a:pt x="64" y="41"/>
                </a:cubicBezTo>
                <a:cubicBezTo>
                  <a:pt x="68" y="32"/>
                  <a:pt x="72" y="26"/>
                  <a:pt x="77" y="21"/>
                </a:cubicBezTo>
                <a:cubicBezTo>
                  <a:pt x="82" y="16"/>
                  <a:pt x="88" y="11"/>
                  <a:pt x="95" y="6"/>
                </a:cubicBezTo>
                <a:cubicBezTo>
                  <a:pt x="102" y="1"/>
                  <a:pt x="109" y="-1"/>
                  <a:pt x="117" y="0"/>
                </a:cubicBezTo>
                <a:cubicBezTo>
                  <a:pt x="151" y="0"/>
                  <a:pt x="173" y="14"/>
                  <a:pt x="182" y="43"/>
                </a:cubicBezTo>
                <a:lnTo>
                  <a:pt x="189" y="37"/>
                </a:lnTo>
                <a:cubicBezTo>
                  <a:pt x="218" y="12"/>
                  <a:pt x="244" y="0"/>
                  <a:pt x="270" y="0"/>
                </a:cubicBezTo>
                <a:cubicBezTo>
                  <a:pt x="299" y="0"/>
                  <a:pt x="322" y="10"/>
                  <a:pt x="339" y="32"/>
                </a:cubicBezTo>
                <a:cubicBezTo>
                  <a:pt x="355" y="53"/>
                  <a:pt x="364" y="78"/>
                  <a:pt x="364" y="110"/>
                </a:cubicBezTo>
                <a:cubicBezTo>
                  <a:pt x="364" y="158"/>
                  <a:pt x="347" y="203"/>
                  <a:pt x="312" y="244"/>
                </a:cubicBezTo>
                <a:cubicBezTo>
                  <a:pt x="278" y="285"/>
                  <a:pt x="239" y="306"/>
                  <a:pt x="195" y="307"/>
                </a:cubicBezTo>
                <a:cubicBezTo>
                  <a:pt x="185" y="307"/>
                  <a:pt x="176" y="305"/>
                  <a:pt x="169" y="303"/>
                </a:cubicBezTo>
                <a:cubicBezTo>
                  <a:pt x="164" y="300"/>
                  <a:pt x="158" y="297"/>
                  <a:pt x="153" y="292"/>
                </a:cubicBezTo>
                <a:cubicBezTo>
                  <a:pt x="148" y="288"/>
                  <a:pt x="143" y="284"/>
                  <a:pt x="140" y="281"/>
                </a:cubicBezTo>
                <a:lnTo>
                  <a:pt x="135" y="275"/>
                </a:lnTo>
                <a:cubicBezTo>
                  <a:pt x="135" y="276"/>
                  <a:pt x="130" y="296"/>
                  <a:pt x="120" y="334"/>
                </a:cubicBezTo>
                <a:cubicBezTo>
                  <a:pt x="111" y="373"/>
                  <a:pt x="106" y="393"/>
                  <a:pt x="106" y="393"/>
                </a:cubicBezTo>
                <a:cubicBezTo>
                  <a:pt x="106" y="396"/>
                  <a:pt x="108" y="397"/>
                  <a:pt x="112" y="398"/>
                </a:cubicBezTo>
                <a:cubicBezTo>
                  <a:pt x="115" y="398"/>
                  <a:pt x="124" y="399"/>
                  <a:pt x="137" y="400"/>
                </a:cubicBezTo>
                <a:lnTo>
                  <a:pt x="154" y="400"/>
                </a:lnTo>
                <a:cubicBezTo>
                  <a:pt x="156" y="403"/>
                  <a:pt x="158" y="405"/>
                  <a:pt x="158" y="406"/>
                </a:cubicBezTo>
                <a:cubicBezTo>
                  <a:pt x="158" y="407"/>
                  <a:pt x="157" y="411"/>
                  <a:pt x="156" y="418"/>
                </a:cubicBezTo>
                <a:cubicBezTo>
                  <a:pt x="154" y="424"/>
                  <a:pt x="153" y="427"/>
                  <a:pt x="152" y="428"/>
                </a:cubicBezTo>
                <a:cubicBezTo>
                  <a:pt x="150" y="430"/>
                  <a:pt x="147" y="431"/>
                  <a:pt x="143" y="431"/>
                </a:cubicBezTo>
                <a:cubicBezTo>
                  <a:pt x="142" y="431"/>
                  <a:pt x="139" y="431"/>
                  <a:pt x="135" y="431"/>
                </a:cubicBezTo>
                <a:cubicBezTo>
                  <a:pt x="131" y="431"/>
                  <a:pt x="124" y="431"/>
                  <a:pt x="112" y="430"/>
                </a:cubicBezTo>
                <a:cubicBezTo>
                  <a:pt x="101" y="430"/>
                  <a:pt x="87" y="430"/>
                  <a:pt x="70" y="430"/>
                </a:cubicBezTo>
                <a:cubicBezTo>
                  <a:pt x="39" y="430"/>
                  <a:pt x="19" y="430"/>
                  <a:pt x="10" y="431"/>
                </a:cubicBezTo>
                <a:lnTo>
                  <a:pt x="5" y="431"/>
                </a:lnTo>
                <a:cubicBezTo>
                  <a:pt x="2" y="428"/>
                  <a:pt x="0" y="425"/>
                  <a:pt x="0" y="424"/>
                </a:cubicBezTo>
                <a:cubicBezTo>
                  <a:pt x="1" y="411"/>
                  <a:pt x="4" y="404"/>
                  <a:pt x="9" y="400"/>
                </a:cubicBezTo>
                <a:lnTo>
                  <a:pt x="22" y="400"/>
                </a:lnTo>
                <a:cubicBezTo>
                  <a:pt x="38" y="399"/>
                  <a:pt x="46" y="397"/>
                  <a:pt x="49" y="392"/>
                </a:cubicBezTo>
                <a:cubicBezTo>
                  <a:pt x="50" y="389"/>
                  <a:pt x="64" y="335"/>
                  <a:pt x="90" y="230"/>
                </a:cubicBezTo>
                <a:cubicBezTo>
                  <a:pt x="116" y="125"/>
                  <a:pt x="130" y="68"/>
                  <a:pt x="131" y="62"/>
                </a:cubicBezTo>
                <a:cubicBezTo>
                  <a:pt x="132" y="60"/>
                  <a:pt x="132" y="57"/>
                  <a:pt x="132" y="53"/>
                </a:cubicBezTo>
                <a:cubicBezTo>
                  <a:pt x="132" y="34"/>
                  <a:pt x="126" y="25"/>
                  <a:pt x="115" y="25"/>
                </a:cubicBezTo>
                <a:cubicBezTo>
                  <a:pt x="105" y="25"/>
                  <a:pt x="97" y="31"/>
                  <a:pt x="90" y="44"/>
                </a:cubicBezTo>
                <a:cubicBezTo>
                  <a:pt x="83" y="56"/>
                  <a:pt x="78" y="70"/>
                  <a:pt x="74" y="86"/>
                </a:cubicBezTo>
                <a:cubicBezTo>
                  <a:pt x="71" y="101"/>
                  <a:pt x="68" y="109"/>
                  <a:pt x="66" y="110"/>
                </a:cubicBezTo>
                <a:cubicBezTo>
                  <a:pt x="65" y="111"/>
                  <a:pt x="62" y="112"/>
                  <a:pt x="56" y="112"/>
                </a:cubicBezTo>
                <a:lnTo>
                  <a:pt x="46" y="112"/>
                </a:lnTo>
                <a:cubicBezTo>
                  <a:pt x="43" y="109"/>
                  <a:pt x="42" y="107"/>
                  <a:pt x="42" y="106"/>
                </a:cubicBezTo>
                <a:moveTo>
                  <a:pt x="147" y="231"/>
                </a:moveTo>
                <a:cubicBezTo>
                  <a:pt x="157" y="265"/>
                  <a:pt x="173" y="282"/>
                  <a:pt x="197" y="282"/>
                </a:cubicBezTo>
                <a:cubicBezTo>
                  <a:pt x="211" y="282"/>
                  <a:pt x="225" y="277"/>
                  <a:pt x="237" y="267"/>
                </a:cubicBezTo>
                <a:cubicBezTo>
                  <a:pt x="250" y="256"/>
                  <a:pt x="260" y="243"/>
                  <a:pt x="268" y="227"/>
                </a:cubicBezTo>
                <a:cubicBezTo>
                  <a:pt x="276" y="212"/>
                  <a:pt x="285" y="188"/>
                  <a:pt x="293" y="154"/>
                </a:cubicBezTo>
                <a:cubicBezTo>
                  <a:pt x="301" y="121"/>
                  <a:pt x="305" y="96"/>
                  <a:pt x="305" y="80"/>
                </a:cubicBezTo>
                <a:lnTo>
                  <a:pt x="305" y="75"/>
                </a:lnTo>
                <a:cubicBezTo>
                  <a:pt x="305" y="42"/>
                  <a:pt x="292" y="25"/>
                  <a:pt x="264" y="25"/>
                </a:cubicBezTo>
                <a:cubicBezTo>
                  <a:pt x="259" y="25"/>
                  <a:pt x="254" y="25"/>
                  <a:pt x="249" y="27"/>
                </a:cubicBezTo>
                <a:cubicBezTo>
                  <a:pt x="244" y="28"/>
                  <a:pt x="239" y="30"/>
                  <a:pt x="234" y="33"/>
                </a:cubicBezTo>
                <a:cubicBezTo>
                  <a:pt x="229" y="36"/>
                  <a:pt x="225" y="39"/>
                  <a:pt x="221" y="42"/>
                </a:cubicBezTo>
                <a:cubicBezTo>
                  <a:pt x="217" y="45"/>
                  <a:pt x="213" y="48"/>
                  <a:pt x="208" y="52"/>
                </a:cubicBezTo>
                <a:cubicBezTo>
                  <a:pt x="205" y="55"/>
                  <a:pt x="201" y="59"/>
                  <a:pt x="198" y="62"/>
                </a:cubicBezTo>
                <a:cubicBezTo>
                  <a:pt x="195" y="65"/>
                  <a:pt x="193" y="68"/>
                  <a:pt x="191" y="71"/>
                </a:cubicBezTo>
                <a:cubicBezTo>
                  <a:pt x="189" y="75"/>
                  <a:pt x="187" y="77"/>
                  <a:pt x="185" y="78"/>
                </a:cubicBezTo>
                <a:lnTo>
                  <a:pt x="183" y="82"/>
                </a:lnTo>
                <a:cubicBezTo>
                  <a:pt x="183" y="82"/>
                  <a:pt x="183" y="86"/>
                  <a:pt x="181" y="91"/>
                </a:cubicBezTo>
                <a:cubicBezTo>
                  <a:pt x="180" y="97"/>
                  <a:pt x="178" y="107"/>
                  <a:pt x="174" y="121"/>
                </a:cubicBezTo>
                <a:cubicBezTo>
                  <a:pt x="170" y="135"/>
                  <a:pt x="167" y="147"/>
                  <a:pt x="164" y="156"/>
                </a:cubicBezTo>
                <a:cubicBezTo>
                  <a:pt x="153"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4" name=""/>
          <p:cNvSpPr/>
          <p:nvPr/>
        </p:nvSpPr>
        <p:spPr>
          <a:xfrm>
            <a:off x="7043040" y="2084040"/>
            <a:ext cx="73800" cy="123480"/>
          </a:xfrm>
          <a:custGeom>
            <a:avLst/>
            <a:gdLst/>
            <a:ahLst/>
            <a:rect l="0" t="0" r="r" b="b"/>
            <a:pathLst>
              <a:path w="205" h="343">
                <a:moveTo>
                  <a:pt x="0" y="243"/>
                </a:moveTo>
                <a:cubicBezTo>
                  <a:pt x="0" y="210"/>
                  <a:pt x="6" y="175"/>
                  <a:pt x="18" y="139"/>
                </a:cubicBezTo>
                <a:cubicBezTo>
                  <a:pt x="31" y="103"/>
                  <a:pt x="48" y="72"/>
                  <a:pt x="69" y="46"/>
                </a:cubicBezTo>
                <a:cubicBezTo>
                  <a:pt x="91" y="19"/>
                  <a:pt x="113" y="4"/>
                  <a:pt x="137" y="1"/>
                </a:cubicBezTo>
                <a:cubicBezTo>
                  <a:pt x="137" y="1"/>
                  <a:pt x="138" y="1"/>
                  <a:pt x="140" y="1"/>
                </a:cubicBezTo>
                <a:cubicBezTo>
                  <a:pt x="143" y="1"/>
                  <a:pt x="145" y="0"/>
                  <a:pt x="146" y="0"/>
                </a:cubicBezTo>
                <a:cubicBezTo>
                  <a:pt x="163" y="1"/>
                  <a:pt x="177" y="9"/>
                  <a:pt x="186" y="24"/>
                </a:cubicBezTo>
                <a:cubicBezTo>
                  <a:pt x="199" y="43"/>
                  <a:pt x="205" y="68"/>
                  <a:pt x="205" y="101"/>
                </a:cubicBezTo>
                <a:cubicBezTo>
                  <a:pt x="205" y="137"/>
                  <a:pt x="198" y="175"/>
                  <a:pt x="184" y="213"/>
                </a:cubicBezTo>
                <a:cubicBezTo>
                  <a:pt x="169" y="251"/>
                  <a:pt x="151" y="282"/>
                  <a:pt x="129" y="307"/>
                </a:cubicBezTo>
                <a:cubicBezTo>
                  <a:pt x="105" y="331"/>
                  <a:pt x="84" y="343"/>
                  <a:pt x="63" y="343"/>
                </a:cubicBezTo>
                <a:lnTo>
                  <a:pt x="60" y="343"/>
                </a:lnTo>
                <a:cubicBezTo>
                  <a:pt x="49" y="343"/>
                  <a:pt x="39" y="340"/>
                  <a:pt x="30" y="334"/>
                </a:cubicBezTo>
                <a:cubicBezTo>
                  <a:pt x="22" y="327"/>
                  <a:pt x="16" y="319"/>
                  <a:pt x="12" y="308"/>
                </a:cubicBezTo>
                <a:cubicBezTo>
                  <a:pt x="8" y="298"/>
                  <a:pt x="5" y="287"/>
                  <a:pt x="3" y="276"/>
                </a:cubicBezTo>
                <a:cubicBezTo>
                  <a:pt x="1" y="265"/>
                  <a:pt x="0" y="254"/>
                  <a:pt x="0" y="243"/>
                </a:cubicBezTo>
                <a:moveTo>
                  <a:pt x="167" y="67"/>
                </a:moveTo>
                <a:cubicBezTo>
                  <a:pt x="167" y="34"/>
                  <a:pt x="159" y="18"/>
                  <a:pt x="142" y="18"/>
                </a:cubicBezTo>
                <a:cubicBezTo>
                  <a:pt x="130" y="18"/>
                  <a:pt x="118" y="25"/>
                  <a:pt x="107" y="39"/>
                </a:cubicBezTo>
                <a:cubicBezTo>
                  <a:pt x="97" y="54"/>
                  <a:pt x="88" y="70"/>
                  <a:pt x="81" y="88"/>
                </a:cubicBezTo>
                <a:cubicBezTo>
                  <a:pt x="74" y="106"/>
                  <a:pt x="68" y="122"/>
                  <a:pt x="64" y="136"/>
                </a:cubicBezTo>
                <a:cubicBezTo>
                  <a:pt x="61" y="150"/>
                  <a:pt x="58" y="158"/>
                  <a:pt x="58" y="160"/>
                </a:cubicBezTo>
                <a:cubicBezTo>
                  <a:pt x="74" y="160"/>
                  <a:pt x="89" y="160"/>
                  <a:pt x="105" y="160"/>
                </a:cubicBezTo>
                <a:lnTo>
                  <a:pt x="152" y="160"/>
                </a:lnTo>
                <a:cubicBezTo>
                  <a:pt x="152" y="160"/>
                  <a:pt x="154" y="154"/>
                  <a:pt x="156" y="144"/>
                </a:cubicBezTo>
                <a:cubicBezTo>
                  <a:pt x="158" y="134"/>
                  <a:pt x="161" y="121"/>
                  <a:pt x="163" y="106"/>
                </a:cubicBezTo>
                <a:cubicBezTo>
                  <a:pt x="166" y="90"/>
                  <a:pt x="168" y="77"/>
                  <a:pt x="167" y="67"/>
                </a:cubicBezTo>
                <a:moveTo>
                  <a:pt x="37" y="275"/>
                </a:moveTo>
                <a:cubicBezTo>
                  <a:pt x="37" y="309"/>
                  <a:pt x="46" y="326"/>
                  <a:pt x="62" y="326"/>
                </a:cubicBezTo>
                <a:cubicBezTo>
                  <a:pt x="67" y="326"/>
                  <a:pt x="72" y="324"/>
                  <a:pt x="78" y="321"/>
                </a:cubicBezTo>
                <a:cubicBezTo>
                  <a:pt x="83" y="318"/>
                  <a:pt x="90" y="312"/>
                  <a:pt x="97" y="303"/>
                </a:cubicBezTo>
                <a:cubicBezTo>
                  <a:pt x="105" y="294"/>
                  <a:pt x="113" y="280"/>
                  <a:pt x="120" y="261"/>
                </a:cubicBezTo>
                <a:cubicBezTo>
                  <a:pt x="129" y="242"/>
                  <a:pt x="137" y="219"/>
                  <a:pt x="144" y="191"/>
                </a:cubicBezTo>
                <a:lnTo>
                  <a:pt x="147" y="183"/>
                </a:lnTo>
                <a:lnTo>
                  <a:pt x="52" y="183"/>
                </a:lnTo>
                <a:cubicBezTo>
                  <a:pt x="52" y="184"/>
                  <a:pt x="51" y="190"/>
                  <a:pt x="48" y="201"/>
                </a:cubicBezTo>
                <a:cubicBezTo>
                  <a:pt x="45" y="213"/>
                  <a:pt x="43" y="225"/>
                  <a:pt x="40"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5" name=""/>
          <p:cNvSpPr/>
          <p:nvPr/>
        </p:nvSpPr>
        <p:spPr>
          <a:xfrm>
            <a:off x="7152840" y="1986120"/>
            <a:ext cx="58680" cy="244080"/>
          </a:xfrm>
          <a:custGeom>
            <a:avLst/>
            <a:gdLst/>
            <a:ahLst/>
            <a:rect l="0" t="0" r="r" b="b"/>
            <a:pathLst>
              <a:path w="163" h="678">
                <a:moveTo>
                  <a:pt x="0" y="340"/>
                </a:moveTo>
                <a:cubicBezTo>
                  <a:pt x="0" y="309"/>
                  <a:pt x="2" y="279"/>
                  <a:pt x="7" y="251"/>
                </a:cubicBezTo>
                <a:cubicBezTo>
                  <a:pt x="11" y="222"/>
                  <a:pt x="17" y="198"/>
                  <a:pt x="23" y="178"/>
                </a:cubicBezTo>
                <a:cubicBezTo>
                  <a:pt x="29" y="157"/>
                  <a:pt x="37" y="138"/>
                  <a:pt x="48" y="118"/>
                </a:cubicBezTo>
                <a:cubicBezTo>
                  <a:pt x="59" y="99"/>
                  <a:pt x="68" y="84"/>
                  <a:pt x="74" y="73"/>
                </a:cubicBezTo>
                <a:cubicBezTo>
                  <a:pt x="80" y="62"/>
                  <a:pt x="90" y="50"/>
                  <a:pt x="102" y="38"/>
                </a:cubicBezTo>
                <a:cubicBezTo>
                  <a:pt x="115" y="25"/>
                  <a:pt x="122" y="17"/>
                  <a:pt x="125" y="15"/>
                </a:cubicBezTo>
                <a:cubicBezTo>
                  <a:pt x="127" y="12"/>
                  <a:pt x="133" y="7"/>
                  <a:pt x="142" y="0"/>
                </a:cubicBezTo>
                <a:lnTo>
                  <a:pt x="150" y="0"/>
                </a:lnTo>
                <a:lnTo>
                  <a:pt x="153" y="0"/>
                </a:lnTo>
                <a:cubicBezTo>
                  <a:pt x="159" y="0"/>
                  <a:pt x="163" y="2"/>
                  <a:pt x="163" y="6"/>
                </a:cubicBezTo>
                <a:cubicBezTo>
                  <a:pt x="163" y="8"/>
                  <a:pt x="159" y="13"/>
                  <a:pt x="151" y="21"/>
                </a:cubicBezTo>
                <a:cubicBezTo>
                  <a:pt x="143" y="29"/>
                  <a:pt x="134" y="41"/>
                  <a:pt x="123" y="57"/>
                </a:cubicBezTo>
                <a:cubicBezTo>
                  <a:pt x="112" y="72"/>
                  <a:pt x="101" y="92"/>
                  <a:pt x="90" y="115"/>
                </a:cubicBezTo>
                <a:cubicBezTo>
                  <a:pt x="79" y="138"/>
                  <a:pt x="69" y="169"/>
                  <a:pt x="62" y="208"/>
                </a:cubicBezTo>
                <a:cubicBezTo>
                  <a:pt x="54" y="248"/>
                  <a:pt x="50" y="292"/>
                  <a:pt x="50" y="340"/>
                </a:cubicBezTo>
                <a:cubicBezTo>
                  <a:pt x="50" y="387"/>
                  <a:pt x="54" y="431"/>
                  <a:pt x="62" y="470"/>
                </a:cubicBezTo>
                <a:cubicBezTo>
                  <a:pt x="69" y="508"/>
                  <a:pt x="79" y="540"/>
                  <a:pt x="89" y="564"/>
                </a:cubicBezTo>
                <a:cubicBezTo>
                  <a:pt x="100" y="588"/>
                  <a:pt x="111" y="607"/>
                  <a:pt x="123" y="622"/>
                </a:cubicBezTo>
                <a:cubicBezTo>
                  <a:pt x="134" y="637"/>
                  <a:pt x="143" y="649"/>
                  <a:pt x="151" y="658"/>
                </a:cubicBezTo>
                <a:cubicBezTo>
                  <a:pt x="159" y="667"/>
                  <a:pt x="163" y="671"/>
                  <a:pt x="163" y="672"/>
                </a:cubicBezTo>
                <a:cubicBezTo>
                  <a:pt x="163" y="676"/>
                  <a:pt x="159" y="678"/>
                  <a:pt x="152" y="678"/>
                </a:cubicBezTo>
                <a:lnTo>
                  <a:pt x="150" y="678"/>
                </a:lnTo>
                <a:lnTo>
                  <a:pt x="142" y="678"/>
                </a:lnTo>
                <a:lnTo>
                  <a:pt x="123" y="662"/>
                </a:lnTo>
                <a:cubicBezTo>
                  <a:pt x="80" y="623"/>
                  <a:pt x="49" y="576"/>
                  <a:pt x="30"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6" name=""/>
          <p:cNvSpPr/>
          <p:nvPr/>
        </p:nvSpPr>
        <p:spPr>
          <a:xfrm>
            <a:off x="7229880" y="206064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60"/>
                </a:lnTo>
                <a:lnTo>
                  <a:pt x="65" y="260"/>
                </a:lnTo>
                <a:lnTo>
                  <a:pt x="151" y="158"/>
                </a:lnTo>
                <a:lnTo>
                  <a:pt x="59" y="42"/>
                </a:lnTo>
                <a:lnTo>
                  <a:pt x="3" y="42"/>
                </a:lnTo>
                <a:lnTo>
                  <a:pt x="3" y="0"/>
                </a:lnTo>
                <a:lnTo>
                  <a:pt x="8" y="0"/>
                </a:lnTo>
                <a:cubicBezTo>
                  <a:pt x="15" y="2"/>
                  <a:pt x="40" y="2"/>
                  <a:pt x="82" y="2"/>
                </a:cubicBezTo>
                <a:cubicBezTo>
                  <a:pt x="129" y="2"/>
                  <a:pt x="157" y="2"/>
                  <a:pt x="165" y="0"/>
                </a:cubicBezTo>
                <a:lnTo>
                  <a:pt x="171" y="0"/>
                </a:lnTo>
                <a:lnTo>
                  <a:pt x="171" y="42"/>
                </a:lnTo>
                <a:lnTo>
                  <a:pt x="152" y="42"/>
                </a:lnTo>
                <a:lnTo>
                  <a:pt x="176" y="71"/>
                </a:lnTo>
                <a:cubicBezTo>
                  <a:pt x="191" y="90"/>
                  <a:pt x="199" y="100"/>
                  <a:pt x="199" y="100"/>
                </a:cubicBezTo>
                <a:cubicBezTo>
                  <a:pt x="201" y="100"/>
                  <a:pt x="210" y="90"/>
                  <a:pt x="225" y="70"/>
                </a:cubicBezTo>
                <a:lnTo>
                  <a:pt x="249" y="42"/>
                </a:lnTo>
                <a:lnTo>
                  <a:pt x="224" y="42"/>
                </a:lnTo>
                <a:lnTo>
                  <a:pt x="224" y="0"/>
                </a:lnTo>
                <a:lnTo>
                  <a:pt x="229" y="0"/>
                </a:lnTo>
                <a:cubicBezTo>
                  <a:pt x="236" y="2"/>
                  <a:pt x="260" y="2"/>
                  <a:pt x="301" y="2"/>
                </a:cubicBezTo>
                <a:cubicBezTo>
                  <a:pt x="337" y="2"/>
                  <a:pt x="359" y="2"/>
                  <a:pt x="365" y="0"/>
                </a:cubicBezTo>
                <a:lnTo>
                  <a:pt x="369" y="0"/>
                </a:lnTo>
                <a:lnTo>
                  <a:pt x="369" y="42"/>
                </a:lnTo>
                <a:lnTo>
                  <a:pt x="304" y="42"/>
                </a:lnTo>
                <a:lnTo>
                  <a:pt x="226" y="135"/>
                </a:lnTo>
                <a:lnTo>
                  <a:pt x="326" y="259"/>
                </a:lnTo>
                <a:lnTo>
                  <a:pt x="355" y="260"/>
                </a:lnTo>
                <a:lnTo>
                  <a:pt x="383" y="260"/>
                </a:lnTo>
                <a:lnTo>
                  <a:pt x="383" y="302"/>
                </a:lnTo>
                <a:lnTo>
                  <a:pt x="377" y="302"/>
                </a:lnTo>
                <a:cubicBezTo>
                  <a:pt x="371" y="300"/>
                  <a:pt x="345" y="300"/>
                  <a:pt x="303" y="300"/>
                </a:cubicBezTo>
                <a:cubicBezTo>
                  <a:pt x="256" y="300"/>
                  <a:pt x="228" y="300"/>
                  <a:pt x="220" y="302"/>
                </a:cubicBezTo>
                <a:lnTo>
                  <a:pt x="214" y="302"/>
                </a:lnTo>
                <a:lnTo>
                  <a:pt x="214" y="260"/>
                </a:lnTo>
                <a:lnTo>
                  <a:pt x="233" y="260"/>
                </a:lnTo>
                <a:cubicBezTo>
                  <a:pt x="233" y="259"/>
                  <a:pt x="224" y="248"/>
                  <a:pt x="206" y="226"/>
                </a:cubicBezTo>
                <a:cubicBezTo>
                  <a:pt x="188" y="204"/>
                  <a:pt x="179" y="192"/>
                  <a:pt x="178" y="192"/>
                </a:cubicBezTo>
                <a:lnTo>
                  <a:pt x="119" y="259"/>
                </a:lnTo>
                <a:lnTo>
                  <a:pt x="132" y="260"/>
                </a:lnTo>
                <a:lnTo>
                  <a:pt x="144" y="260"/>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7" name=""/>
          <p:cNvSpPr/>
          <p:nvPr/>
        </p:nvSpPr>
        <p:spPr>
          <a:xfrm>
            <a:off x="7387200" y="2090880"/>
            <a:ext cx="72720" cy="118800"/>
          </a:xfrm>
          <a:custGeom>
            <a:avLst/>
            <a:gdLst/>
            <a:ahLst/>
            <a:rect l="0" t="0" r="r" b="b"/>
            <a:pathLst>
              <a:path w="202" h="330">
                <a:moveTo>
                  <a:pt x="27" y="38"/>
                </a:moveTo>
                <a:cubicBezTo>
                  <a:pt x="45" y="13"/>
                  <a:pt x="70" y="0"/>
                  <a:pt x="101" y="0"/>
                </a:cubicBezTo>
                <a:cubicBezTo>
                  <a:pt x="117" y="0"/>
                  <a:pt x="132" y="4"/>
                  <a:pt x="147" y="12"/>
                </a:cubicBezTo>
                <a:cubicBezTo>
                  <a:pt x="163" y="20"/>
                  <a:pt x="175" y="35"/>
                  <a:pt x="185" y="56"/>
                </a:cubicBezTo>
                <a:cubicBezTo>
                  <a:pt x="197" y="83"/>
                  <a:pt x="202" y="119"/>
                  <a:pt x="202" y="165"/>
                </a:cubicBezTo>
                <a:cubicBezTo>
                  <a:pt x="202" y="215"/>
                  <a:pt x="196" y="252"/>
                  <a:pt x="182" y="280"/>
                </a:cubicBezTo>
                <a:cubicBezTo>
                  <a:pt x="175" y="293"/>
                  <a:pt x="167" y="304"/>
                  <a:pt x="156" y="312"/>
                </a:cubicBezTo>
                <a:cubicBezTo>
                  <a:pt x="144" y="320"/>
                  <a:pt x="135" y="325"/>
                  <a:pt x="126" y="326"/>
                </a:cubicBezTo>
                <a:cubicBezTo>
                  <a:pt x="118" y="328"/>
                  <a:pt x="110" y="329"/>
                  <a:pt x="102" y="330"/>
                </a:cubicBezTo>
                <a:cubicBezTo>
                  <a:pt x="94" y="330"/>
                  <a:pt x="85" y="329"/>
                  <a:pt x="76" y="327"/>
                </a:cubicBezTo>
                <a:cubicBezTo>
                  <a:pt x="68" y="325"/>
                  <a:pt x="58" y="320"/>
                  <a:pt x="47" y="312"/>
                </a:cubicBezTo>
                <a:cubicBezTo>
                  <a:pt x="36" y="303"/>
                  <a:pt x="27" y="293"/>
                  <a:pt x="21" y="280"/>
                </a:cubicBezTo>
                <a:cubicBezTo>
                  <a:pt x="7" y="252"/>
                  <a:pt x="0" y="215"/>
                  <a:pt x="0" y="165"/>
                </a:cubicBezTo>
                <a:cubicBezTo>
                  <a:pt x="0" y="110"/>
                  <a:pt x="9" y="67"/>
                  <a:pt x="27" y="38"/>
                </a:cubicBezTo>
                <a:moveTo>
                  <a:pt x="136" y="33"/>
                </a:moveTo>
                <a:cubicBezTo>
                  <a:pt x="126" y="23"/>
                  <a:pt x="115" y="17"/>
                  <a:pt x="102" y="17"/>
                </a:cubicBezTo>
                <a:cubicBezTo>
                  <a:pt x="89" y="17"/>
                  <a:pt x="76" y="23"/>
                  <a:pt x="67" y="33"/>
                </a:cubicBezTo>
                <a:cubicBezTo>
                  <a:pt x="59" y="41"/>
                  <a:pt x="53" y="53"/>
                  <a:pt x="51" y="67"/>
                </a:cubicBezTo>
                <a:cubicBezTo>
                  <a:pt x="48" y="82"/>
                  <a:pt x="47" y="112"/>
                  <a:pt x="47" y="159"/>
                </a:cubicBezTo>
                <a:cubicBezTo>
                  <a:pt x="47" y="209"/>
                  <a:pt x="48" y="243"/>
                  <a:pt x="51" y="259"/>
                </a:cubicBezTo>
                <a:cubicBezTo>
                  <a:pt x="53" y="274"/>
                  <a:pt x="59" y="288"/>
                  <a:pt x="68" y="297"/>
                </a:cubicBezTo>
                <a:cubicBezTo>
                  <a:pt x="77" y="307"/>
                  <a:pt x="89" y="312"/>
                  <a:pt x="102" y="312"/>
                </a:cubicBezTo>
                <a:cubicBezTo>
                  <a:pt x="115" y="312"/>
                  <a:pt x="126" y="307"/>
                  <a:pt x="134" y="297"/>
                </a:cubicBezTo>
                <a:cubicBezTo>
                  <a:pt x="144" y="288"/>
                  <a:pt x="149" y="273"/>
                  <a:pt x="152" y="256"/>
                </a:cubicBezTo>
                <a:cubicBezTo>
                  <a:pt x="154" y="239"/>
                  <a:pt x="155" y="207"/>
                  <a:pt x="156" y="159"/>
                </a:cubicBezTo>
                <a:cubicBezTo>
                  <a:pt x="156" y="113"/>
                  <a:pt x="154"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8" name=""/>
          <p:cNvSpPr/>
          <p:nvPr/>
        </p:nvSpPr>
        <p:spPr>
          <a:xfrm>
            <a:off x="7480080" y="2131560"/>
            <a:ext cx="21240" cy="74160"/>
          </a:xfrm>
          <a:custGeom>
            <a:avLst/>
            <a:gdLst/>
            <a:ahLst/>
            <a:rect l="0" t="0" r="r" b="b"/>
            <a:pathLst>
              <a:path w="59" h="206">
                <a:moveTo>
                  <a:pt x="0" y="28"/>
                </a:moveTo>
                <a:cubicBezTo>
                  <a:pt x="0" y="21"/>
                  <a:pt x="3" y="14"/>
                  <a:pt x="8" y="8"/>
                </a:cubicBezTo>
                <a:cubicBezTo>
                  <a:pt x="13" y="2"/>
                  <a:pt x="20" y="0"/>
                  <a:pt x="29" y="0"/>
                </a:cubicBezTo>
                <a:cubicBezTo>
                  <a:pt x="36" y="0"/>
                  <a:pt x="43" y="2"/>
                  <a:pt x="49" y="7"/>
                </a:cubicBezTo>
                <a:cubicBezTo>
                  <a:pt x="54" y="12"/>
                  <a:pt x="58" y="19"/>
                  <a:pt x="59" y="28"/>
                </a:cubicBezTo>
                <a:cubicBezTo>
                  <a:pt x="59" y="36"/>
                  <a:pt x="55" y="43"/>
                  <a:pt x="50" y="48"/>
                </a:cubicBezTo>
                <a:cubicBezTo>
                  <a:pt x="44" y="54"/>
                  <a:pt x="37" y="57"/>
                  <a:pt x="29" y="57"/>
                </a:cubicBezTo>
                <a:cubicBezTo>
                  <a:pt x="21" y="57"/>
                  <a:pt x="14" y="54"/>
                  <a:pt x="8" y="49"/>
                </a:cubicBezTo>
                <a:cubicBezTo>
                  <a:pt x="3" y="43"/>
                  <a:pt x="0" y="37"/>
                  <a:pt x="0" y="28"/>
                </a:cubicBezTo>
                <a:moveTo>
                  <a:pt x="0" y="178"/>
                </a:moveTo>
                <a:cubicBezTo>
                  <a:pt x="0" y="170"/>
                  <a:pt x="3" y="163"/>
                  <a:pt x="8" y="158"/>
                </a:cubicBezTo>
                <a:cubicBezTo>
                  <a:pt x="13" y="152"/>
                  <a:pt x="20" y="149"/>
                  <a:pt x="29" y="149"/>
                </a:cubicBezTo>
                <a:cubicBezTo>
                  <a:pt x="36" y="149"/>
                  <a:pt x="43" y="151"/>
                  <a:pt x="49" y="157"/>
                </a:cubicBezTo>
                <a:cubicBezTo>
                  <a:pt x="54" y="162"/>
                  <a:pt x="58" y="169"/>
                  <a:pt x="59" y="177"/>
                </a:cubicBezTo>
                <a:cubicBezTo>
                  <a:pt x="59" y="185"/>
                  <a:pt x="55" y="192"/>
                  <a:pt x="50" y="198"/>
                </a:cubicBezTo>
                <a:cubicBezTo>
                  <a:pt x="44" y="203"/>
                  <a:pt x="37" y="206"/>
                  <a:pt x="29" y="206"/>
                </a:cubicBezTo>
                <a:cubicBezTo>
                  <a:pt x="21" y="206"/>
                  <a:pt x="14" y="204"/>
                  <a:pt x="8" y="198"/>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39" name=""/>
          <p:cNvSpPr/>
          <p:nvPr/>
        </p:nvSpPr>
        <p:spPr>
          <a:xfrm>
            <a:off x="7518240" y="2088720"/>
            <a:ext cx="117720" cy="117000"/>
          </a:xfrm>
          <a:custGeom>
            <a:avLst/>
            <a:gdLst/>
            <a:ahLst/>
            <a:rect l="0" t="0" r="r" b="b"/>
            <a:pathLst>
              <a:path w="327" h="325">
                <a:moveTo>
                  <a:pt x="9" y="115"/>
                </a:moveTo>
                <a:cubicBezTo>
                  <a:pt x="3" y="115"/>
                  <a:pt x="0" y="114"/>
                  <a:pt x="0" y="111"/>
                </a:cubicBezTo>
                <a:cubicBezTo>
                  <a:pt x="0" y="110"/>
                  <a:pt x="2" y="101"/>
                  <a:pt x="7" y="85"/>
                </a:cubicBezTo>
                <a:cubicBezTo>
                  <a:pt x="12" y="68"/>
                  <a:pt x="18" y="52"/>
                  <a:pt x="23" y="36"/>
                </a:cubicBezTo>
                <a:lnTo>
                  <a:pt x="32" y="13"/>
                </a:lnTo>
                <a:cubicBezTo>
                  <a:pt x="33" y="7"/>
                  <a:pt x="35" y="3"/>
                  <a:pt x="38" y="0"/>
                </a:cubicBezTo>
                <a:lnTo>
                  <a:pt x="263" y="0"/>
                </a:lnTo>
                <a:lnTo>
                  <a:pt x="306" y="0"/>
                </a:lnTo>
                <a:cubicBezTo>
                  <a:pt x="316" y="0"/>
                  <a:pt x="322" y="1"/>
                  <a:pt x="324" y="1"/>
                </a:cubicBezTo>
                <a:cubicBezTo>
                  <a:pt x="326" y="1"/>
                  <a:pt x="327" y="3"/>
                  <a:pt x="327" y="5"/>
                </a:cubicBezTo>
                <a:cubicBezTo>
                  <a:pt x="327" y="7"/>
                  <a:pt x="325" y="25"/>
                  <a:pt x="319" y="60"/>
                </a:cubicBezTo>
                <a:cubicBezTo>
                  <a:pt x="314" y="94"/>
                  <a:pt x="311" y="112"/>
                  <a:pt x="310" y="112"/>
                </a:cubicBezTo>
                <a:cubicBezTo>
                  <a:pt x="310" y="114"/>
                  <a:pt x="307" y="115"/>
                  <a:pt x="301" y="115"/>
                </a:cubicBezTo>
                <a:cubicBezTo>
                  <a:pt x="298" y="115"/>
                  <a:pt x="296" y="115"/>
                  <a:pt x="295" y="115"/>
                </a:cubicBezTo>
                <a:cubicBezTo>
                  <a:pt x="294" y="115"/>
                  <a:pt x="293" y="114"/>
                  <a:pt x="292" y="113"/>
                </a:cubicBezTo>
                <a:lnTo>
                  <a:pt x="291" y="111"/>
                </a:lnTo>
                <a:cubicBezTo>
                  <a:pt x="291" y="110"/>
                  <a:pt x="292" y="102"/>
                  <a:pt x="294" y="90"/>
                </a:cubicBezTo>
                <a:cubicBezTo>
                  <a:pt x="296" y="77"/>
                  <a:pt x="297" y="68"/>
                  <a:pt x="297" y="61"/>
                </a:cubicBezTo>
                <a:cubicBezTo>
                  <a:pt x="297" y="50"/>
                  <a:pt x="295" y="41"/>
                  <a:pt x="291" y="35"/>
                </a:cubicBezTo>
                <a:cubicBezTo>
                  <a:pt x="287" y="30"/>
                  <a:pt x="278" y="26"/>
                  <a:pt x="265" y="23"/>
                </a:cubicBezTo>
                <a:cubicBezTo>
                  <a:pt x="263" y="23"/>
                  <a:pt x="254" y="23"/>
                  <a:pt x="237" y="22"/>
                </a:cubicBezTo>
                <a:cubicBezTo>
                  <a:pt x="222" y="22"/>
                  <a:pt x="213" y="23"/>
                  <a:pt x="209" y="23"/>
                </a:cubicBezTo>
                <a:cubicBezTo>
                  <a:pt x="205" y="23"/>
                  <a:pt x="202" y="25"/>
                  <a:pt x="200" y="27"/>
                </a:cubicBezTo>
                <a:cubicBezTo>
                  <a:pt x="200" y="27"/>
                  <a:pt x="189" y="72"/>
                  <a:pt x="167" y="160"/>
                </a:cubicBezTo>
                <a:cubicBezTo>
                  <a:pt x="143" y="250"/>
                  <a:pt x="132" y="295"/>
                  <a:pt x="132" y="297"/>
                </a:cubicBezTo>
                <a:cubicBezTo>
                  <a:pt x="132" y="300"/>
                  <a:pt x="147" y="303"/>
                  <a:pt x="175" y="303"/>
                </a:cubicBezTo>
                <a:cubicBezTo>
                  <a:pt x="185" y="303"/>
                  <a:pt x="192" y="303"/>
                  <a:pt x="195" y="304"/>
                </a:cubicBezTo>
                <a:cubicBezTo>
                  <a:pt x="198" y="304"/>
                  <a:pt x="199" y="306"/>
                  <a:pt x="199" y="308"/>
                </a:cubicBezTo>
                <a:cubicBezTo>
                  <a:pt x="199" y="310"/>
                  <a:pt x="199" y="312"/>
                  <a:pt x="198" y="315"/>
                </a:cubicBezTo>
                <a:cubicBezTo>
                  <a:pt x="196" y="321"/>
                  <a:pt x="195" y="324"/>
                  <a:pt x="193" y="325"/>
                </a:cubicBezTo>
                <a:lnTo>
                  <a:pt x="192" y="325"/>
                </a:lnTo>
                <a:cubicBezTo>
                  <a:pt x="191" y="325"/>
                  <a:pt x="190" y="325"/>
                  <a:pt x="189" y="325"/>
                </a:cubicBezTo>
                <a:cubicBezTo>
                  <a:pt x="187" y="325"/>
                  <a:pt x="179" y="325"/>
                  <a:pt x="164" y="325"/>
                </a:cubicBezTo>
                <a:cubicBezTo>
                  <a:pt x="149" y="324"/>
                  <a:pt x="127" y="324"/>
                  <a:pt x="99" y="324"/>
                </a:cubicBezTo>
                <a:cubicBezTo>
                  <a:pt x="57" y="324"/>
                  <a:pt x="31" y="325"/>
                  <a:pt x="20" y="325"/>
                </a:cubicBezTo>
                <a:lnTo>
                  <a:pt x="13" y="325"/>
                </a:lnTo>
                <a:cubicBezTo>
                  <a:pt x="11" y="323"/>
                  <a:pt x="10" y="322"/>
                  <a:pt x="10" y="321"/>
                </a:cubicBezTo>
                <a:cubicBezTo>
                  <a:pt x="10" y="320"/>
                  <a:pt x="10" y="317"/>
                  <a:pt x="11" y="312"/>
                </a:cubicBezTo>
                <a:cubicBezTo>
                  <a:pt x="12" y="308"/>
                  <a:pt x="14" y="305"/>
                  <a:pt x="16" y="303"/>
                </a:cubicBezTo>
                <a:lnTo>
                  <a:pt x="29" y="303"/>
                </a:lnTo>
                <a:lnTo>
                  <a:pt x="34" y="303"/>
                </a:lnTo>
                <a:cubicBezTo>
                  <a:pt x="60" y="303"/>
                  <a:pt x="75" y="302"/>
                  <a:pt x="80" y="299"/>
                </a:cubicBezTo>
                <a:lnTo>
                  <a:pt x="81" y="299"/>
                </a:lnTo>
                <a:cubicBezTo>
                  <a:pt x="82" y="298"/>
                  <a:pt x="84" y="294"/>
                  <a:pt x="86" y="289"/>
                </a:cubicBezTo>
                <a:cubicBezTo>
                  <a:pt x="87" y="284"/>
                  <a:pt x="94" y="258"/>
                  <a:pt x="105" y="214"/>
                </a:cubicBezTo>
                <a:cubicBezTo>
                  <a:pt x="110" y="192"/>
                  <a:pt x="115" y="173"/>
                  <a:pt x="118" y="160"/>
                </a:cubicBezTo>
                <a:cubicBezTo>
                  <a:pt x="141" y="72"/>
                  <a:pt x="153" y="27"/>
                  <a:pt x="153" y="25"/>
                </a:cubicBezTo>
                <a:cubicBezTo>
                  <a:pt x="153" y="24"/>
                  <a:pt x="148" y="23"/>
                  <a:pt x="138" y="23"/>
                </a:cubicBezTo>
                <a:lnTo>
                  <a:pt x="123" y="23"/>
                </a:lnTo>
                <a:cubicBezTo>
                  <a:pt x="102" y="23"/>
                  <a:pt x="88" y="24"/>
                  <a:pt x="81" y="26"/>
                </a:cubicBezTo>
                <a:cubicBezTo>
                  <a:pt x="67" y="29"/>
                  <a:pt x="55" y="36"/>
                  <a:pt x="47" y="45"/>
                </a:cubicBezTo>
                <a:cubicBezTo>
                  <a:pt x="39" y="55"/>
                  <a:pt x="31" y="74"/>
                  <a:pt x="22" y="101"/>
                </a:cubicBezTo>
                <a:cubicBezTo>
                  <a:pt x="19" y="108"/>
                  <a:pt x="18" y="112"/>
                  <a:pt x="17" y="113"/>
                </a:cubicBezTo>
                <a:cubicBezTo>
                  <a:pt x="16" y="115"/>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0" name=""/>
          <p:cNvSpPr/>
          <p:nvPr/>
        </p:nvSpPr>
        <p:spPr>
          <a:xfrm>
            <a:off x="7661160" y="1986120"/>
            <a:ext cx="58680" cy="244080"/>
          </a:xfrm>
          <a:custGeom>
            <a:avLst/>
            <a:gdLst/>
            <a:ahLst/>
            <a:rect l="0" t="0" r="r" b="b"/>
            <a:pathLst>
              <a:path w="163" h="678">
                <a:moveTo>
                  <a:pt x="4" y="1"/>
                </a:moveTo>
                <a:lnTo>
                  <a:pt x="7" y="0"/>
                </a:lnTo>
                <a:cubicBezTo>
                  <a:pt x="9" y="0"/>
                  <a:pt x="11" y="0"/>
                  <a:pt x="13" y="0"/>
                </a:cubicBezTo>
                <a:lnTo>
                  <a:pt x="21" y="0"/>
                </a:lnTo>
                <a:lnTo>
                  <a:pt x="40" y="17"/>
                </a:lnTo>
                <a:cubicBezTo>
                  <a:pt x="84" y="55"/>
                  <a:pt x="115" y="103"/>
                  <a:pt x="134" y="160"/>
                </a:cubicBezTo>
                <a:cubicBezTo>
                  <a:pt x="153" y="217"/>
                  <a:pt x="163" y="278"/>
                  <a:pt x="163" y="340"/>
                </a:cubicBezTo>
                <a:cubicBezTo>
                  <a:pt x="163" y="370"/>
                  <a:pt x="161" y="400"/>
                  <a:pt x="156" y="428"/>
                </a:cubicBezTo>
                <a:cubicBezTo>
                  <a:pt x="152" y="457"/>
                  <a:pt x="147" y="481"/>
                  <a:pt x="141" y="501"/>
                </a:cubicBezTo>
                <a:cubicBezTo>
                  <a:pt x="135" y="521"/>
                  <a:pt x="127" y="540"/>
                  <a:pt x="116" y="560"/>
                </a:cubicBezTo>
                <a:cubicBezTo>
                  <a:pt x="105" y="580"/>
                  <a:pt x="96" y="595"/>
                  <a:pt x="90" y="606"/>
                </a:cubicBezTo>
                <a:cubicBezTo>
                  <a:pt x="84" y="616"/>
                  <a:pt x="75" y="627"/>
                  <a:pt x="62" y="640"/>
                </a:cubicBezTo>
                <a:cubicBezTo>
                  <a:pt x="49" y="653"/>
                  <a:pt x="42" y="660"/>
                  <a:pt x="40" y="662"/>
                </a:cubicBezTo>
                <a:cubicBezTo>
                  <a:pt x="37" y="665"/>
                  <a:pt x="32" y="669"/>
                  <a:pt x="24" y="675"/>
                </a:cubicBezTo>
                <a:cubicBezTo>
                  <a:pt x="23" y="677"/>
                  <a:pt x="22" y="677"/>
                  <a:pt x="21" y="678"/>
                </a:cubicBezTo>
                <a:lnTo>
                  <a:pt x="13" y="678"/>
                </a:lnTo>
                <a:cubicBezTo>
                  <a:pt x="10" y="678"/>
                  <a:pt x="7" y="678"/>
                  <a:pt x="6" y="678"/>
                </a:cubicBezTo>
                <a:cubicBezTo>
                  <a:pt x="4" y="678"/>
                  <a:pt x="3" y="677"/>
                  <a:pt x="2" y="676"/>
                </a:cubicBezTo>
                <a:cubicBezTo>
                  <a:pt x="2" y="675"/>
                  <a:pt x="1" y="673"/>
                  <a:pt x="0" y="670"/>
                </a:cubicBezTo>
                <a:cubicBezTo>
                  <a:pt x="1" y="669"/>
                  <a:pt x="3" y="666"/>
                  <a:pt x="8" y="661"/>
                </a:cubicBezTo>
                <a:cubicBezTo>
                  <a:pt x="79" y="588"/>
                  <a:pt x="114" y="481"/>
                  <a:pt x="114" y="340"/>
                </a:cubicBezTo>
                <a:cubicBezTo>
                  <a:pt x="114" y="197"/>
                  <a:pt x="79" y="90"/>
                  <a:pt x="8" y="17"/>
                </a:cubicBezTo>
                <a:cubicBezTo>
                  <a:pt x="3" y="12"/>
                  <a:pt x="1" y="9"/>
                  <a:pt x="0" y="9"/>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1" name=""/>
          <p:cNvSpPr/>
          <p:nvPr/>
        </p:nvSpPr>
        <p:spPr>
          <a:xfrm>
            <a:off x="7756200" y="1986120"/>
            <a:ext cx="95040" cy="244080"/>
          </a:xfrm>
          <a:custGeom>
            <a:avLst/>
            <a:gdLst/>
            <a:ahLst/>
            <a:rect l="0" t="0" r="r" b="b"/>
            <a:pathLst>
              <a:path w="264" h="678">
                <a:moveTo>
                  <a:pt x="250" y="0"/>
                </a:moveTo>
                <a:cubicBezTo>
                  <a:pt x="254" y="0"/>
                  <a:pt x="257" y="2"/>
                  <a:pt x="260" y="4"/>
                </a:cubicBezTo>
                <a:cubicBezTo>
                  <a:pt x="262" y="7"/>
                  <a:pt x="264" y="10"/>
                  <a:pt x="264" y="14"/>
                </a:cubicBezTo>
                <a:cubicBezTo>
                  <a:pt x="264" y="16"/>
                  <a:pt x="225" y="125"/>
                  <a:pt x="147" y="341"/>
                </a:cubicBezTo>
                <a:cubicBezTo>
                  <a:pt x="68" y="556"/>
                  <a:pt x="27" y="666"/>
                  <a:pt x="25" y="671"/>
                </a:cubicBezTo>
                <a:cubicBezTo>
                  <a:pt x="21" y="676"/>
                  <a:pt x="18" y="678"/>
                  <a:pt x="13" y="678"/>
                </a:cubicBezTo>
                <a:cubicBezTo>
                  <a:pt x="10" y="678"/>
                  <a:pt x="7" y="677"/>
                  <a:pt x="4" y="675"/>
                </a:cubicBezTo>
                <a:cubicBezTo>
                  <a:pt x="2" y="672"/>
                  <a:pt x="0" y="669"/>
                  <a:pt x="0" y="665"/>
                </a:cubicBezTo>
                <a:cubicBezTo>
                  <a:pt x="0" y="661"/>
                  <a:pt x="40" y="551"/>
                  <a:pt x="119" y="335"/>
                </a:cubicBezTo>
                <a:cubicBezTo>
                  <a:pt x="197" y="118"/>
                  <a:pt x="237" y="9"/>
                  <a:pt x="239" y="7"/>
                </a:cubicBezTo>
                <a:cubicBezTo>
                  <a:pt x="241" y="3"/>
                  <a:pt x="244" y="0"/>
                  <a:pt x="25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2" name=""/>
          <p:cNvSpPr/>
          <p:nvPr/>
        </p:nvSpPr>
        <p:spPr>
          <a:xfrm>
            <a:off x="7854840" y="2061360"/>
            <a:ext cx="131040" cy="155160"/>
          </a:xfrm>
          <a:custGeom>
            <a:avLst/>
            <a:gdLst/>
            <a:ahLst/>
            <a:rect l="0" t="0" r="r" b="b"/>
            <a:pathLst>
              <a:path w="364" h="431">
                <a:moveTo>
                  <a:pt x="42" y="106"/>
                </a:moveTo>
                <a:cubicBezTo>
                  <a:pt x="43" y="104"/>
                  <a:pt x="43" y="102"/>
                  <a:pt x="44" y="100"/>
                </a:cubicBezTo>
                <a:cubicBezTo>
                  <a:pt x="44" y="98"/>
                  <a:pt x="45" y="93"/>
                  <a:pt x="47" y="85"/>
                </a:cubicBezTo>
                <a:cubicBezTo>
                  <a:pt x="49" y="77"/>
                  <a:pt x="51" y="70"/>
                  <a:pt x="54" y="63"/>
                </a:cubicBezTo>
                <a:cubicBezTo>
                  <a:pt x="56" y="57"/>
                  <a:pt x="60" y="50"/>
                  <a:pt x="64" y="41"/>
                </a:cubicBezTo>
                <a:cubicBezTo>
                  <a:pt x="68" y="32"/>
                  <a:pt x="72" y="26"/>
                  <a:pt x="77" y="21"/>
                </a:cubicBezTo>
                <a:cubicBezTo>
                  <a:pt x="82" y="16"/>
                  <a:pt x="89" y="11"/>
                  <a:pt x="96" y="6"/>
                </a:cubicBezTo>
                <a:cubicBezTo>
                  <a:pt x="103" y="1"/>
                  <a:pt x="110" y="-1"/>
                  <a:pt x="118" y="0"/>
                </a:cubicBezTo>
                <a:cubicBezTo>
                  <a:pt x="152" y="0"/>
                  <a:pt x="174" y="14"/>
                  <a:pt x="183" y="43"/>
                </a:cubicBezTo>
                <a:lnTo>
                  <a:pt x="190" y="37"/>
                </a:lnTo>
                <a:cubicBezTo>
                  <a:pt x="218" y="12"/>
                  <a:pt x="245" y="0"/>
                  <a:pt x="270" y="0"/>
                </a:cubicBezTo>
                <a:cubicBezTo>
                  <a:pt x="299" y="0"/>
                  <a:pt x="322" y="10"/>
                  <a:pt x="339" y="32"/>
                </a:cubicBezTo>
                <a:cubicBezTo>
                  <a:pt x="356" y="53"/>
                  <a:pt x="364" y="78"/>
                  <a:pt x="364" y="110"/>
                </a:cubicBezTo>
                <a:cubicBezTo>
                  <a:pt x="364" y="158"/>
                  <a:pt x="347" y="203"/>
                  <a:pt x="313" y="244"/>
                </a:cubicBezTo>
                <a:cubicBezTo>
                  <a:pt x="278" y="285"/>
                  <a:pt x="239" y="306"/>
                  <a:pt x="196" y="307"/>
                </a:cubicBezTo>
                <a:cubicBezTo>
                  <a:pt x="186" y="307"/>
                  <a:pt x="177" y="305"/>
                  <a:pt x="170" y="303"/>
                </a:cubicBezTo>
                <a:cubicBezTo>
                  <a:pt x="165" y="300"/>
                  <a:pt x="160" y="297"/>
                  <a:pt x="154" y="292"/>
                </a:cubicBezTo>
                <a:cubicBezTo>
                  <a:pt x="149" y="288"/>
                  <a:pt x="144" y="284"/>
                  <a:pt x="141" y="281"/>
                </a:cubicBezTo>
                <a:lnTo>
                  <a:pt x="137" y="275"/>
                </a:lnTo>
                <a:cubicBezTo>
                  <a:pt x="136" y="276"/>
                  <a:pt x="131" y="296"/>
                  <a:pt x="122" y="334"/>
                </a:cubicBezTo>
                <a:cubicBezTo>
                  <a:pt x="112" y="373"/>
                  <a:pt x="108" y="393"/>
                  <a:pt x="108" y="393"/>
                </a:cubicBezTo>
                <a:cubicBezTo>
                  <a:pt x="108" y="396"/>
                  <a:pt x="109" y="397"/>
                  <a:pt x="113" y="398"/>
                </a:cubicBezTo>
                <a:cubicBezTo>
                  <a:pt x="117" y="398"/>
                  <a:pt x="125" y="399"/>
                  <a:pt x="138" y="400"/>
                </a:cubicBezTo>
                <a:lnTo>
                  <a:pt x="155" y="400"/>
                </a:lnTo>
                <a:cubicBezTo>
                  <a:pt x="158" y="403"/>
                  <a:pt x="159" y="405"/>
                  <a:pt x="159" y="406"/>
                </a:cubicBezTo>
                <a:cubicBezTo>
                  <a:pt x="159" y="407"/>
                  <a:pt x="158" y="411"/>
                  <a:pt x="157" y="418"/>
                </a:cubicBezTo>
                <a:cubicBezTo>
                  <a:pt x="156" y="424"/>
                  <a:pt x="154" y="427"/>
                  <a:pt x="153" y="428"/>
                </a:cubicBezTo>
                <a:cubicBezTo>
                  <a:pt x="151" y="430"/>
                  <a:pt x="149" y="431"/>
                  <a:pt x="144" y="431"/>
                </a:cubicBezTo>
                <a:cubicBezTo>
                  <a:pt x="143" y="431"/>
                  <a:pt x="141" y="431"/>
                  <a:pt x="137" y="431"/>
                </a:cubicBezTo>
                <a:cubicBezTo>
                  <a:pt x="133" y="431"/>
                  <a:pt x="125" y="431"/>
                  <a:pt x="114" y="430"/>
                </a:cubicBezTo>
                <a:cubicBezTo>
                  <a:pt x="102" y="430"/>
                  <a:pt x="88" y="430"/>
                  <a:pt x="71" y="430"/>
                </a:cubicBezTo>
                <a:cubicBezTo>
                  <a:pt x="39" y="430"/>
                  <a:pt x="19" y="430"/>
                  <a:pt x="10" y="431"/>
                </a:cubicBezTo>
                <a:lnTo>
                  <a:pt x="5" y="431"/>
                </a:lnTo>
                <a:cubicBezTo>
                  <a:pt x="2" y="428"/>
                  <a:pt x="0" y="425"/>
                  <a:pt x="0" y="424"/>
                </a:cubicBezTo>
                <a:cubicBezTo>
                  <a:pt x="1" y="411"/>
                  <a:pt x="4" y="404"/>
                  <a:pt x="9" y="400"/>
                </a:cubicBezTo>
                <a:lnTo>
                  <a:pt x="23" y="400"/>
                </a:lnTo>
                <a:cubicBezTo>
                  <a:pt x="38" y="399"/>
                  <a:pt x="47" y="397"/>
                  <a:pt x="49" y="392"/>
                </a:cubicBezTo>
                <a:cubicBezTo>
                  <a:pt x="50" y="389"/>
                  <a:pt x="64" y="335"/>
                  <a:pt x="91" y="230"/>
                </a:cubicBezTo>
                <a:cubicBezTo>
                  <a:pt x="117" y="125"/>
                  <a:pt x="131" y="68"/>
                  <a:pt x="133" y="62"/>
                </a:cubicBezTo>
                <a:cubicBezTo>
                  <a:pt x="133" y="60"/>
                  <a:pt x="133" y="57"/>
                  <a:pt x="133" y="53"/>
                </a:cubicBezTo>
                <a:cubicBezTo>
                  <a:pt x="133" y="34"/>
                  <a:pt x="128" y="25"/>
                  <a:pt x="116" y="25"/>
                </a:cubicBezTo>
                <a:cubicBezTo>
                  <a:pt x="106" y="25"/>
                  <a:pt x="98" y="31"/>
                  <a:pt x="91" y="44"/>
                </a:cubicBezTo>
                <a:cubicBezTo>
                  <a:pt x="85" y="56"/>
                  <a:pt x="78" y="70"/>
                  <a:pt x="75" y="86"/>
                </a:cubicBezTo>
                <a:cubicBezTo>
                  <a:pt x="71" y="101"/>
                  <a:pt x="68" y="109"/>
                  <a:pt x="67" y="110"/>
                </a:cubicBezTo>
                <a:cubicBezTo>
                  <a:pt x="66" y="111"/>
                  <a:pt x="62" y="112"/>
                  <a:pt x="56" y="112"/>
                </a:cubicBezTo>
                <a:lnTo>
                  <a:pt x="46" y="112"/>
                </a:lnTo>
                <a:cubicBezTo>
                  <a:pt x="44" y="109"/>
                  <a:pt x="42" y="107"/>
                  <a:pt x="42" y="106"/>
                </a:cubicBezTo>
                <a:moveTo>
                  <a:pt x="148" y="231"/>
                </a:moveTo>
                <a:cubicBezTo>
                  <a:pt x="158" y="265"/>
                  <a:pt x="175" y="282"/>
                  <a:pt x="198" y="282"/>
                </a:cubicBezTo>
                <a:cubicBezTo>
                  <a:pt x="212" y="282"/>
                  <a:pt x="225" y="277"/>
                  <a:pt x="237" y="267"/>
                </a:cubicBezTo>
                <a:cubicBezTo>
                  <a:pt x="250" y="256"/>
                  <a:pt x="260" y="243"/>
                  <a:pt x="269" y="227"/>
                </a:cubicBezTo>
                <a:cubicBezTo>
                  <a:pt x="277" y="212"/>
                  <a:pt x="285" y="188"/>
                  <a:pt x="293" y="154"/>
                </a:cubicBezTo>
                <a:cubicBezTo>
                  <a:pt x="301" y="121"/>
                  <a:pt x="305" y="96"/>
                  <a:pt x="306" y="80"/>
                </a:cubicBezTo>
                <a:lnTo>
                  <a:pt x="306" y="75"/>
                </a:lnTo>
                <a:cubicBezTo>
                  <a:pt x="306" y="42"/>
                  <a:pt x="292" y="25"/>
                  <a:pt x="264" y="25"/>
                </a:cubicBezTo>
                <a:cubicBezTo>
                  <a:pt x="260" y="25"/>
                  <a:pt x="255" y="25"/>
                  <a:pt x="250" y="27"/>
                </a:cubicBezTo>
                <a:cubicBezTo>
                  <a:pt x="245" y="28"/>
                  <a:pt x="240" y="30"/>
                  <a:pt x="235" y="33"/>
                </a:cubicBezTo>
                <a:cubicBezTo>
                  <a:pt x="230" y="36"/>
                  <a:pt x="225" y="39"/>
                  <a:pt x="221" y="42"/>
                </a:cubicBezTo>
                <a:cubicBezTo>
                  <a:pt x="217" y="45"/>
                  <a:pt x="213" y="48"/>
                  <a:pt x="210" y="52"/>
                </a:cubicBezTo>
                <a:cubicBezTo>
                  <a:pt x="206" y="55"/>
                  <a:pt x="203" y="59"/>
                  <a:pt x="200" y="62"/>
                </a:cubicBezTo>
                <a:cubicBezTo>
                  <a:pt x="196" y="65"/>
                  <a:pt x="194" y="68"/>
                  <a:pt x="192" y="71"/>
                </a:cubicBezTo>
                <a:cubicBezTo>
                  <a:pt x="190" y="75"/>
                  <a:pt x="188" y="77"/>
                  <a:pt x="187" y="78"/>
                </a:cubicBezTo>
                <a:lnTo>
                  <a:pt x="185" y="82"/>
                </a:lnTo>
                <a:cubicBezTo>
                  <a:pt x="185" y="82"/>
                  <a:pt x="184" y="86"/>
                  <a:pt x="183" y="91"/>
                </a:cubicBezTo>
                <a:cubicBezTo>
                  <a:pt x="181" y="97"/>
                  <a:pt x="179" y="107"/>
                  <a:pt x="175" y="121"/>
                </a:cubicBezTo>
                <a:cubicBezTo>
                  <a:pt x="172" y="135"/>
                  <a:pt x="168" y="147"/>
                  <a:pt x="166" y="156"/>
                </a:cubicBezTo>
                <a:cubicBezTo>
                  <a:pt x="154" y="204"/>
                  <a:pt x="148" y="229"/>
                  <a:pt x="148"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3" name=""/>
          <p:cNvSpPr/>
          <p:nvPr/>
        </p:nvSpPr>
        <p:spPr>
          <a:xfrm>
            <a:off x="8001000" y="2084040"/>
            <a:ext cx="73800" cy="123480"/>
          </a:xfrm>
          <a:custGeom>
            <a:avLst/>
            <a:gdLst/>
            <a:ahLst/>
            <a:rect l="0" t="0" r="r" b="b"/>
            <a:pathLst>
              <a:path w="205" h="343">
                <a:moveTo>
                  <a:pt x="0" y="243"/>
                </a:moveTo>
                <a:cubicBezTo>
                  <a:pt x="0" y="210"/>
                  <a:pt x="6" y="175"/>
                  <a:pt x="19" y="139"/>
                </a:cubicBezTo>
                <a:cubicBezTo>
                  <a:pt x="31" y="103"/>
                  <a:pt x="48" y="72"/>
                  <a:pt x="69" y="46"/>
                </a:cubicBezTo>
                <a:cubicBezTo>
                  <a:pt x="91" y="19"/>
                  <a:pt x="114" y="4"/>
                  <a:pt x="137" y="1"/>
                </a:cubicBezTo>
                <a:cubicBezTo>
                  <a:pt x="137" y="1"/>
                  <a:pt x="138" y="1"/>
                  <a:pt x="141" y="1"/>
                </a:cubicBezTo>
                <a:cubicBezTo>
                  <a:pt x="143" y="1"/>
                  <a:pt x="145" y="0"/>
                  <a:pt x="146" y="0"/>
                </a:cubicBezTo>
                <a:cubicBezTo>
                  <a:pt x="164" y="1"/>
                  <a:pt x="177" y="9"/>
                  <a:pt x="187" y="24"/>
                </a:cubicBezTo>
                <a:cubicBezTo>
                  <a:pt x="199" y="43"/>
                  <a:pt x="205" y="68"/>
                  <a:pt x="205" y="101"/>
                </a:cubicBezTo>
                <a:cubicBezTo>
                  <a:pt x="205" y="137"/>
                  <a:pt x="198" y="175"/>
                  <a:pt x="184" y="213"/>
                </a:cubicBezTo>
                <a:cubicBezTo>
                  <a:pt x="169" y="251"/>
                  <a:pt x="151" y="282"/>
                  <a:pt x="129" y="307"/>
                </a:cubicBezTo>
                <a:cubicBezTo>
                  <a:pt x="105" y="331"/>
                  <a:pt x="84" y="343"/>
                  <a:pt x="64" y="343"/>
                </a:cubicBezTo>
                <a:lnTo>
                  <a:pt x="60" y="343"/>
                </a:lnTo>
                <a:cubicBezTo>
                  <a:pt x="49" y="343"/>
                  <a:pt x="39" y="340"/>
                  <a:pt x="31" y="334"/>
                </a:cubicBezTo>
                <a:cubicBezTo>
                  <a:pt x="22" y="327"/>
                  <a:pt x="16" y="319"/>
                  <a:pt x="12" y="308"/>
                </a:cubicBezTo>
                <a:cubicBezTo>
                  <a:pt x="8" y="298"/>
                  <a:pt x="5" y="287"/>
                  <a:pt x="3" y="276"/>
                </a:cubicBezTo>
                <a:cubicBezTo>
                  <a:pt x="1" y="265"/>
                  <a:pt x="0" y="254"/>
                  <a:pt x="0" y="243"/>
                </a:cubicBezTo>
                <a:moveTo>
                  <a:pt x="168" y="67"/>
                </a:moveTo>
                <a:cubicBezTo>
                  <a:pt x="168" y="34"/>
                  <a:pt x="159" y="18"/>
                  <a:pt x="142" y="18"/>
                </a:cubicBezTo>
                <a:cubicBezTo>
                  <a:pt x="131" y="18"/>
                  <a:pt x="120" y="25"/>
                  <a:pt x="108" y="39"/>
                </a:cubicBezTo>
                <a:cubicBezTo>
                  <a:pt x="97" y="54"/>
                  <a:pt x="88" y="70"/>
                  <a:pt x="81" y="88"/>
                </a:cubicBezTo>
                <a:cubicBezTo>
                  <a:pt x="74" y="106"/>
                  <a:pt x="68" y="122"/>
                  <a:pt x="65" y="136"/>
                </a:cubicBezTo>
                <a:cubicBezTo>
                  <a:pt x="61" y="150"/>
                  <a:pt x="59" y="158"/>
                  <a:pt x="58" y="160"/>
                </a:cubicBezTo>
                <a:cubicBezTo>
                  <a:pt x="74" y="160"/>
                  <a:pt x="89" y="160"/>
                  <a:pt x="105" y="160"/>
                </a:cubicBezTo>
                <a:lnTo>
                  <a:pt x="152" y="160"/>
                </a:lnTo>
                <a:cubicBezTo>
                  <a:pt x="153" y="160"/>
                  <a:pt x="154" y="154"/>
                  <a:pt x="156" y="144"/>
                </a:cubicBezTo>
                <a:cubicBezTo>
                  <a:pt x="158" y="134"/>
                  <a:pt x="161" y="121"/>
                  <a:pt x="164" y="106"/>
                </a:cubicBezTo>
                <a:cubicBezTo>
                  <a:pt x="167" y="90"/>
                  <a:pt x="168" y="77"/>
                  <a:pt x="168" y="67"/>
                </a:cubicBezTo>
                <a:moveTo>
                  <a:pt x="37" y="275"/>
                </a:moveTo>
                <a:cubicBezTo>
                  <a:pt x="37" y="309"/>
                  <a:pt x="46" y="326"/>
                  <a:pt x="63" y="326"/>
                </a:cubicBezTo>
                <a:cubicBezTo>
                  <a:pt x="67" y="326"/>
                  <a:pt x="73" y="324"/>
                  <a:pt x="78" y="321"/>
                </a:cubicBezTo>
                <a:cubicBezTo>
                  <a:pt x="83" y="318"/>
                  <a:pt x="90" y="312"/>
                  <a:pt x="98" y="303"/>
                </a:cubicBezTo>
                <a:cubicBezTo>
                  <a:pt x="105" y="294"/>
                  <a:pt x="113" y="280"/>
                  <a:pt x="122" y="261"/>
                </a:cubicBezTo>
                <a:cubicBezTo>
                  <a:pt x="129" y="242"/>
                  <a:pt x="137" y="219"/>
                  <a:pt x="145" y="191"/>
                </a:cubicBezTo>
                <a:lnTo>
                  <a:pt x="147" y="183"/>
                </a:lnTo>
                <a:lnTo>
                  <a:pt x="53" y="183"/>
                </a:lnTo>
                <a:cubicBezTo>
                  <a:pt x="53" y="184"/>
                  <a:pt x="51" y="190"/>
                  <a:pt x="48" y="201"/>
                </a:cubicBezTo>
                <a:cubicBezTo>
                  <a:pt x="45" y="213"/>
                  <a:pt x="43" y="225"/>
                  <a:pt x="41" y="239"/>
                </a:cubicBezTo>
                <a:cubicBezTo>
                  <a:pt x="38"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4" name=""/>
          <p:cNvSpPr/>
          <p:nvPr/>
        </p:nvSpPr>
        <p:spPr>
          <a:xfrm>
            <a:off x="8110800" y="1986120"/>
            <a:ext cx="58680" cy="244080"/>
          </a:xfrm>
          <a:custGeom>
            <a:avLst/>
            <a:gdLst/>
            <a:ahLst/>
            <a:rect l="0" t="0" r="r" b="b"/>
            <a:pathLst>
              <a:path w="163" h="678">
                <a:moveTo>
                  <a:pt x="0" y="340"/>
                </a:moveTo>
                <a:cubicBezTo>
                  <a:pt x="0" y="309"/>
                  <a:pt x="2" y="279"/>
                  <a:pt x="7" y="251"/>
                </a:cubicBezTo>
                <a:cubicBezTo>
                  <a:pt x="11" y="222"/>
                  <a:pt x="17" y="198"/>
                  <a:pt x="22" y="178"/>
                </a:cubicBezTo>
                <a:cubicBezTo>
                  <a:pt x="28" y="157"/>
                  <a:pt x="37" y="138"/>
                  <a:pt x="47" y="118"/>
                </a:cubicBezTo>
                <a:cubicBezTo>
                  <a:pt x="58" y="99"/>
                  <a:pt x="67" y="84"/>
                  <a:pt x="73" y="73"/>
                </a:cubicBezTo>
                <a:cubicBezTo>
                  <a:pt x="79" y="62"/>
                  <a:pt x="89" y="50"/>
                  <a:pt x="103" y="38"/>
                </a:cubicBezTo>
                <a:cubicBezTo>
                  <a:pt x="115" y="25"/>
                  <a:pt x="123" y="17"/>
                  <a:pt x="125" y="15"/>
                </a:cubicBezTo>
                <a:cubicBezTo>
                  <a:pt x="127" y="12"/>
                  <a:pt x="133" y="7"/>
                  <a:pt x="142" y="0"/>
                </a:cubicBezTo>
                <a:lnTo>
                  <a:pt x="151" y="0"/>
                </a:lnTo>
                <a:lnTo>
                  <a:pt x="153" y="0"/>
                </a:lnTo>
                <a:cubicBezTo>
                  <a:pt x="160" y="0"/>
                  <a:pt x="163" y="2"/>
                  <a:pt x="163" y="6"/>
                </a:cubicBezTo>
                <a:cubicBezTo>
                  <a:pt x="163" y="8"/>
                  <a:pt x="159" y="13"/>
                  <a:pt x="151" y="21"/>
                </a:cubicBezTo>
                <a:cubicBezTo>
                  <a:pt x="144" y="29"/>
                  <a:pt x="134" y="41"/>
                  <a:pt x="124" y="57"/>
                </a:cubicBezTo>
                <a:cubicBezTo>
                  <a:pt x="113" y="72"/>
                  <a:pt x="102" y="92"/>
                  <a:pt x="89" y="115"/>
                </a:cubicBezTo>
                <a:cubicBezTo>
                  <a:pt x="78" y="138"/>
                  <a:pt x="69" y="169"/>
                  <a:pt x="61" y="208"/>
                </a:cubicBezTo>
                <a:cubicBezTo>
                  <a:pt x="53" y="248"/>
                  <a:pt x="49" y="292"/>
                  <a:pt x="49" y="340"/>
                </a:cubicBezTo>
                <a:cubicBezTo>
                  <a:pt x="49" y="387"/>
                  <a:pt x="53" y="431"/>
                  <a:pt x="61" y="470"/>
                </a:cubicBezTo>
                <a:cubicBezTo>
                  <a:pt x="69" y="508"/>
                  <a:pt x="78" y="540"/>
                  <a:pt x="89" y="564"/>
                </a:cubicBezTo>
                <a:cubicBezTo>
                  <a:pt x="101" y="588"/>
                  <a:pt x="112" y="607"/>
                  <a:pt x="123" y="622"/>
                </a:cubicBezTo>
                <a:cubicBezTo>
                  <a:pt x="134" y="637"/>
                  <a:pt x="144" y="649"/>
                  <a:pt x="151" y="658"/>
                </a:cubicBezTo>
                <a:cubicBezTo>
                  <a:pt x="159" y="667"/>
                  <a:pt x="163" y="671"/>
                  <a:pt x="163" y="672"/>
                </a:cubicBezTo>
                <a:cubicBezTo>
                  <a:pt x="163" y="676"/>
                  <a:pt x="159" y="678"/>
                  <a:pt x="153" y="678"/>
                </a:cubicBezTo>
                <a:lnTo>
                  <a:pt x="151" y="678"/>
                </a:lnTo>
                <a:lnTo>
                  <a:pt x="142" y="678"/>
                </a:lnTo>
                <a:lnTo>
                  <a:pt x="123" y="662"/>
                </a:lnTo>
                <a:cubicBezTo>
                  <a:pt x="79" y="623"/>
                  <a:pt x="49" y="576"/>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5" name=""/>
          <p:cNvSpPr/>
          <p:nvPr/>
        </p:nvSpPr>
        <p:spPr>
          <a:xfrm>
            <a:off x="8187840" y="2060640"/>
            <a:ext cx="137880" cy="108720"/>
          </a:xfrm>
          <a:custGeom>
            <a:avLst/>
            <a:gdLst/>
            <a:ahLst/>
            <a:rect l="0" t="0" r="r" b="b"/>
            <a:pathLst>
              <a:path w="383" h="302">
                <a:moveTo>
                  <a:pt x="139" y="302"/>
                </a:moveTo>
                <a:cubicBezTo>
                  <a:pt x="132" y="300"/>
                  <a:pt x="109" y="300"/>
                  <a:pt x="68" y="300"/>
                </a:cubicBezTo>
                <a:cubicBezTo>
                  <a:pt x="31" y="300"/>
                  <a:pt x="10" y="300"/>
                  <a:pt x="5" y="302"/>
                </a:cubicBezTo>
                <a:lnTo>
                  <a:pt x="0" y="302"/>
                </a:lnTo>
                <a:lnTo>
                  <a:pt x="0" y="260"/>
                </a:lnTo>
                <a:lnTo>
                  <a:pt x="65" y="260"/>
                </a:lnTo>
                <a:lnTo>
                  <a:pt x="151" y="158"/>
                </a:lnTo>
                <a:lnTo>
                  <a:pt x="59" y="42"/>
                </a:lnTo>
                <a:lnTo>
                  <a:pt x="3" y="42"/>
                </a:lnTo>
                <a:lnTo>
                  <a:pt x="3" y="0"/>
                </a:lnTo>
                <a:lnTo>
                  <a:pt x="9" y="0"/>
                </a:lnTo>
                <a:cubicBezTo>
                  <a:pt x="15" y="2"/>
                  <a:pt x="40" y="2"/>
                  <a:pt x="82" y="2"/>
                </a:cubicBezTo>
                <a:cubicBezTo>
                  <a:pt x="129" y="2"/>
                  <a:pt x="157" y="2"/>
                  <a:pt x="165" y="0"/>
                </a:cubicBezTo>
                <a:lnTo>
                  <a:pt x="171" y="0"/>
                </a:lnTo>
                <a:lnTo>
                  <a:pt x="171" y="42"/>
                </a:lnTo>
                <a:lnTo>
                  <a:pt x="152" y="42"/>
                </a:lnTo>
                <a:lnTo>
                  <a:pt x="176" y="71"/>
                </a:lnTo>
                <a:cubicBezTo>
                  <a:pt x="191" y="90"/>
                  <a:pt x="199" y="100"/>
                  <a:pt x="199" y="100"/>
                </a:cubicBezTo>
                <a:cubicBezTo>
                  <a:pt x="201" y="100"/>
                  <a:pt x="210" y="90"/>
                  <a:pt x="225" y="70"/>
                </a:cubicBezTo>
                <a:lnTo>
                  <a:pt x="249" y="42"/>
                </a:lnTo>
                <a:lnTo>
                  <a:pt x="224" y="42"/>
                </a:lnTo>
                <a:lnTo>
                  <a:pt x="224" y="0"/>
                </a:lnTo>
                <a:lnTo>
                  <a:pt x="229" y="0"/>
                </a:lnTo>
                <a:cubicBezTo>
                  <a:pt x="236" y="2"/>
                  <a:pt x="260" y="2"/>
                  <a:pt x="301" y="2"/>
                </a:cubicBezTo>
                <a:cubicBezTo>
                  <a:pt x="337" y="2"/>
                  <a:pt x="358" y="2"/>
                  <a:pt x="364" y="0"/>
                </a:cubicBezTo>
                <a:lnTo>
                  <a:pt x="370" y="0"/>
                </a:lnTo>
                <a:lnTo>
                  <a:pt x="370" y="42"/>
                </a:lnTo>
                <a:lnTo>
                  <a:pt x="304" y="42"/>
                </a:lnTo>
                <a:lnTo>
                  <a:pt x="226" y="135"/>
                </a:lnTo>
                <a:lnTo>
                  <a:pt x="327" y="259"/>
                </a:lnTo>
                <a:lnTo>
                  <a:pt x="354" y="260"/>
                </a:lnTo>
                <a:lnTo>
                  <a:pt x="383" y="260"/>
                </a:lnTo>
                <a:lnTo>
                  <a:pt x="383" y="302"/>
                </a:lnTo>
                <a:lnTo>
                  <a:pt x="378" y="302"/>
                </a:lnTo>
                <a:cubicBezTo>
                  <a:pt x="371" y="300"/>
                  <a:pt x="345" y="300"/>
                  <a:pt x="303" y="300"/>
                </a:cubicBezTo>
                <a:cubicBezTo>
                  <a:pt x="256" y="300"/>
                  <a:pt x="229" y="300"/>
                  <a:pt x="220" y="302"/>
                </a:cubicBezTo>
                <a:lnTo>
                  <a:pt x="214" y="302"/>
                </a:lnTo>
                <a:lnTo>
                  <a:pt x="214" y="260"/>
                </a:lnTo>
                <a:lnTo>
                  <a:pt x="233" y="260"/>
                </a:lnTo>
                <a:cubicBezTo>
                  <a:pt x="233" y="259"/>
                  <a:pt x="224" y="248"/>
                  <a:pt x="206" y="226"/>
                </a:cubicBezTo>
                <a:cubicBezTo>
                  <a:pt x="188" y="204"/>
                  <a:pt x="179" y="192"/>
                  <a:pt x="178" y="192"/>
                </a:cubicBezTo>
                <a:lnTo>
                  <a:pt x="120" y="259"/>
                </a:lnTo>
                <a:lnTo>
                  <a:pt x="132" y="260"/>
                </a:lnTo>
                <a:lnTo>
                  <a:pt x="145" y="260"/>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6" name=""/>
          <p:cNvSpPr/>
          <p:nvPr/>
        </p:nvSpPr>
        <p:spPr>
          <a:xfrm>
            <a:off x="8345160" y="2090880"/>
            <a:ext cx="73080" cy="118800"/>
          </a:xfrm>
          <a:custGeom>
            <a:avLst/>
            <a:gdLst/>
            <a:ahLst/>
            <a:rect l="0" t="0" r="r" b="b"/>
            <a:pathLst>
              <a:path w="203" h="330">
                <a:moveTo>
                  <a:pt x="28" y="38"/>
                </a:moveTo>
                <a:cubicBezTo>
                  <a:pt x="46" y="13"/>
                  <a:pt x="71" y="0"/>
                  <a:pt x="102" y="0"/>
                </a:cubicBezTo>
                <a:cubicBezTo>
                  <a:pt x="117" y="0"/>
                  <a:pt x="132" y="4"/>
                  <a:pt x="148" y="12"/>
                </a:cubicBezTo>
                <a:cubicBezTo>
                  <a:pt x="163" y="20"/>
                  <a:pt x="175" y="35"/>
                  <a:pt x="185" y="56"/>
                </a:cubicBezTo>
                <a:cubicBezTo>
                  <a:pt x="197" y="83"/>
                  <a:pt x="203" y="119"/>
                  <a:pt x="203" y="165"/>
                </a:cubicBezTo>
                <a:cubicBezTo>
                  <a:pt x="203" y="215"/>
                  <a:pt x="196" y="252"/>
                  <a:pt x="182" y="280"/>
                </a:cubicBezTo>
                <a:cubicBezTo>
                  <a:pt x="176" y="293"/>
                  <a:pt x="167" y="304"/>
                  <a:pt x="156" y="312"/>
                </a:cubicBezTo>
                <a:cubicBezTo>
                  <a:pt x="145" y="320"/>
                  <a:pt x="135" y="325"/>
                  <a:pt x="127" y="326"/>
                </a:cubicBezTo>
                <a:cubicBezTo>
                  <a:pt x="118" y="328"/>
                  <a:pt x="110" y="329"/>
                  <a:pt x="102" y="330"/>
                </a:cubicBezTo>
                <a:cubicBezTo>
                  <a:pt x="94" y="330"/>
                  <a:pt x="86" y="329"/>
                  <a:pt x="77" y="327"/>
                </a:cubicBezTo>
                <a:cubicBezTo>
                  <a:pt x="69" y="325"/>
                  <a:pt x="59" y="320"/>
                  <a:pt x="48" y="312"/>
                </a:cubicBezTo>
                <a:cubicBezTo>
                  <a:pt x="37" y="303"/>
                  <a:pt x="27" y="293"/>
                  <a:pt x="21" y="280"/>
                </a:cubicBezTo>
                <a:cubicBezTo>
                  <a:pt x="7" y="252"/>
                  <a:pt x="0" y="215"/>
                  <a:pt x="0" y="165"/>
                </a:cubicBezTo>
                <a:cubicBezTo>
                  <a:pt x="0" y="110"/>
                  <a:pt x="9" y="67"/>
                  <a:pt x="28" y="38"/>
                </a:cubicBezTo>
                <a:moveTo>
                  <a:pt x="136" y="33"/>
                </a:moveTo>
                <a:cubicBezTo>
                  <a:pt x="127" y="23"/>
                  <a:pt x="115" y="17"/>
                  <a:pt x="102" y="17"/>
                </a:cubicBezTo>
                <a:cubicBezTo>
                  <a:pt x="89" y="17"/>
                  <a:pt x="77" y="23"/>
                  <a:pt x="68" y="33"/>
                </a:cubicBezTo>
                <a:cubicBezTo>
                  <a:pt x="60" y="41"/>
                  <a:pt x="55" y="53"/>
                  <a:pt x="52" y="67"/>
                </a:cubicBezTo>
                <a:cubicBezTo>
                  <a:pt x="49" y="82"/>
                  <a:pt x="48" y="112"/>
                  <a:pt x="48" y="159"/>
                </a:cubicBezTo>
                <a:cubicBezTo>
                  <a:pt x="48" y="209"/>
                  <a:pt x="49" y="243"/>
                  <a:pt x="52" y="259"/>
                </a:cubicBezTo>
                <a:cubicBezTo>
                  <a:pt x="55" y="274"/>
                  <a:pt x="60" y="288"/>
                  <a:pt x="69" y="297"/>
                </a:cubicBezTo>
                <a:cubicBezTo>
                  <a:pt x="78" y="307"/>
                  <a:pt x="89" y="312"/>
                  <a:pt x="102" y="312"/>
                </a:cubicBezTo>
                <a:cubicBezTo>
                  <a:pt x="115" y="312"/>
                  <a:pt x="126" y="307"/>
                  <a:pt x="135" y="297"/>
                </a:cubicBezTo>
                <a:cubicBezTo>
                  <a:pt x="144" y="288"/>
                  <a:pt x="150" y="273"/>
                  <a:pt x="152" y="256"/>
                </a:cubicBezTo>
                <a:cubicBezTo>
                  <a:pt x="154" y="239"/>
                  <a:pt x="155" y="207"/>
                  <a:pt x="156" y="159"/>
                </a:cubicBezTo>
                <a:cubicBezTo>
                  <a:pt x="156" y="113"/>
                  <a:pt x="155"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7" name=""/>
          <p:cNvSpPr/>
          <p:nvPr/>
        </p:nvSpPr>
        <p:spPr>
          <a:xfrm>
            <a:off x="8450280" y="1986120"/>
            <a:ext cx="58680" cy="244080"/>
          </a:xfrm>
          <a:custGeom>
            <a:avLst/>
            <a:gdLst/>
            <a:ahLst/>
            <a:rect l="0" t="0" r="r" b="b"/>
            <a:pathLst>
              <a:path w="163" h="678">
                <a:moveTo>
                  <a:pt x="3" y="1"/>
                </a:moveTo>
                <a:lnTo>
                  <a:pt x="6" y="0"/>
                </a:lnTo>
                <a:cubicBezTo>
                  <a:pt x="8" y="0"/>
                  <a:pt x="10" y="0"/>
                  <a:pt x="13" y="0"/>
                </a:cubicBezTo>
                <a:lnTo>
                  <a:pt x="21" y="0"/>
                </a:lnTo>
                <a:lnTo>
                  <a:pt x="40" y="17"/>
                </a:lnTo>
                <a:cubicBezTo>
                  <a:pt x="82" y="55"/>
                  <a:pt x="113" y="103"/>
                  <a:pt x="134" y="160"/>
                </a:cubicBezTo>
                <a:cubicBezTo>
                  <a:pt x="153" y="217"/>
                  <a:pt x="163" y="278"/>
                  <a:pt x="163" y="340"/>
                </a:cubicBezTo>
                <a:cubicBezTo>
                  <a:pt x="163" y="370"/>
                  <a:pt x="160" y="400"/>
                  <a:pt x="156" y="428"/>
                </a:cubicBezTo>
                <a:cubicBezTo>
                  <a:pt x="151" y="457"/>
                  <a:pt x="146" y="481"/>
                  <a:pt x="140" y="501"/>
                </a:cubicBezTo>
                <a:cubicBezTo>
                  <a:pt x="134" y="521"/>
                  <a:pt x="126" y="540"/>
                  <a:pt x="115" y="560"/>
                </a:cubicBezTo>
                <a:cubicBezTo>
                  <a:pt x="103" y="580"/>
                  <a:pt x="95" y="595"/>
                  <a:pt x="89" y="606"/>
                </a:cubicBezTo>
                <a:cubicBezTo>
                  <a:pt x="82" y="616"/>
                  <a:pt x="73" y="627"/>
                  <a:pt x="61" y="640"/>
                </a:cubicBezTo>
                <a:cubicBezTo>
                  <a:pt x="49" y="653"/>
                  <a:pt x="41" y="660"/>
                  <a:pt x="39" y="662"/>
                </a:cubicBezTo>
                <a:cubicBezTo>
                  <a:pt x="37" y="665"/>
                  <a:pt x="32" y="669"/>
                  <a:pt x="24" y="675"/>
                </a:cubicBezTo>
                <a:cubicBezTo>
                  <a:pt x="22" y="677"/>
                  <a:pt x="21" y="677"/>
                  <a:pt x="21" y="678"/>
                </a:cubicBezTo>
                <a:lnTo>
                  <a:pt x="13" y="678"/>
                </a:lnTo>
                <a:cubicBezTo>
                  <a:pt x="9" y="678"/>
                  <a:pt x="7" y="678"/>
                  <a:pt x="5" y="678"/>
                </a:cubicBezTo>
                <a:cubicBezTo>
                  <a:pt x="4" y="678"/>
                  <a:pt x="3" y="677"/>
                  <a:pt x="2" y="676"/>
                </a:cubicBezTo>
                <a:cubicBezTo>
                  <a:pt x="1" y="675"/>
                  <a:pt x="0" y="673"/>
                  <a:pt x="0" y="670"/>
                </a:cubicBezTo>
                <a:cubicBezTo>
                  <a:pt x="0" y="669"/>
                  <a:pt x="3" y="666"/>
                  <a:pt x="7" y="661"/>
                </a:cubicBezTo>
                <a:cubicBezTo>
                  <a:pt x="77" y="588"/>
                  <a:pt x="112" y="481"/>
                  <a:pt x="112" y="340"/>
                </a:cubicBezTo>
                <a:cubicBezTo>
                  <a:pt x="112" y="197"/>
                  <a:pt x="77" y="90"/>
                  <a:pt x="7" y="17"/>
                </a:cubicBezTo>
                <a:cubicBezTo>
                  <a:pt x="3" y="12"/>
                  <a:pt x="0" y="9"/>
                  <a:pt x="0" y="9"/>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8" name=""/>
          <p:cNvSpPr/>
          <p:nvPr/>
        </p:nvSpPr>
        <p:spPr>
          <a:xfrm>
            <a:off x="6882120" y="1927800"/>
            <a:ext cx="1674360" cy="15120"/>
          </a:xfrm>
          <a:custGeom>
            <a:avLst/>
            <a:gdLst/>
            <a:ahLst/>
            <a:rect l="0" t="0" r="r" b="b"/>
            <a:pathLst>
              <a:path w="4651" h="42">
                <a:moveTo>
                  <a:pt x="0" y="0"/>
                </a:moveTo>
                <a:lnTo>
                  <a:pt x="4651" y="0"/>
                </a:lnTo>
                <a:lnTo>
                  <a:pt x="4651"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49" name=""/>
          <p:cNvSpPr/>
          <p:nvPr/>
        </p:nvSpPr>
        <p:spPr>
          <a:xfrm>
            <a:off x="8587800" y="1643040"/>
            <a:ext cx="65880" cy="584640"/>
          </a:xfrm>
          <a:custGeom>
            <a:avLst/>
            <a:gdLst/>
            <a:ahLst/>
            <a:rect l="0" t="0" r="r" b="b"/>
            <a:pathLst>
              <a:path w="183" h="1624">
                <a:moveTo>
                  <a:pt x="0" y="42"/>
                </a:moveTo>
                <a:lnTo>
                  <a:pt x="0" y="0"/>
                </a:lnTo>
                <a:lnTo>
                  <a:pt x="183" y="0"/>
                </a:lnTo>
                <a:lnTo>
                  <a:pt x="183" y="1624"/>
                </a:lnTo>
                <a:lnTo>
                  <a:pt x="0" y="1624"/>
                </a:lnTo>
                <a:lnTo>
                  <a:pt x="0" y="1582"/>
                </a:lnTo>
                <a:lnTo>
                  <a:pt x="141" y="1582"/>
                </a:lnTo>
                <a:lnTo>
                  <a:pt x="141"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0" name=""/>
          <p:cNvSpPr/>
          <p:nvPr/>
        </p:nvSpPr>
        <p:spPr>
          <a:xfrm>
            <a:off x="3185280" y="2568960"/>
            <a:ext cx="162720" cy="57600"/>
          </a:xfrm>
          <a:custGeom>
            <a:avLst/>
            <a:gdLst/>
            <a:ahLst/>
            <a:rect l="0" t="0" r="r" b="b"/>
            <a:pathLst>
              <a:path w="452" h="160">
                <a:moveTo>
                  <a:pt x="0" y="14"/>
                </a:moveTo>
                <a:cubicBezTo>
                  <a:pt x="0" y="8"/>
                  <a:pt x="3" y="4"/>
                  <a:pt x="10" y="0"/>
                </a:cubicBezTo>
                <a:lnTo>
                  <a:pt x="442" y="0"/>
                </a:lnTo>
                <a:cubicBezTo>
                  <a:pt x="448" y="4"/>
                  <a:pt x="452" y="8"/>
                  <a:pt x="452" y="14"/>
                </a:cubicBezTo>
                <a:cubicBezTo>
                  <a:pt x="452" y="19"/>
                  <a:pt x="449" y="23"/>
                  <a:pt x="442" y="27"/>
                </a:cubicBezTo>
                <a:lnTo>
                  <a:pt x="226" y="27"/>
                </a:lnTo>
                <a:lnTo>
                  <a:pt x="11" y="27"/>
                </a:lnTo>
                <a:cubicBezTo>
                  <a:pt x="4" y="25"/>
                  <a:pt x="0" y="21"/>
                  <a:pt x="0" y="14"/>
                </a:cubicBezTo>
                <a:moveTo>
                  <a:pt x="0" y="146"/>
                </a:moveTo>
                <a:cubicBezTo>
                  <a:pt x="0" y="139"/>
                  <a:pt x="4" y="135"/>
                  <a:pt x="11" y="133"/>
                </a:cubicBezTo>
                <a:lnTo>
                  <a:pt x="442" y="133"/>
                </a:lnTo>
                <a:cubicBezTo>
                  <a:pt x="449" y="137"/>
                  <a:pt x="452" y="142"/>
                  <a:pt x="452" y="146"/>
                </a:cubicBezTo>
                <a:cubicBezTo>
                  <a:pt x="452" y="152"/>
                  <a:pt x="448" y="157"/>
                  <a:pt x="442" y="160"/>
                </a:cubicBezTo>
                <a:lnTo>
                  <a:pt x="10" y="160"/>
                </a:lnTo>
                <a:cubicBezTo>
                  <a:pt x="3" y="157"/>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1" name=""/>
          <p:cNvSpPr/>
          <p:nvPr/>
        </p:nvSpPr>
        <p:spPr>
          <a:xfrm>
            <a:off x="3449520" y="2592720"/>
            <a:ext cx="148680" cy="10080"/>
          </a:xfrm>
          <a:custGeom>
            <a:avLst/>
            <a:gdLst/>
            <a:ahLst/>
            <a:rect l="0" t="0" r="r" b="b"/>
            <a:pathLst>
              <a:path w="413" h="28">
                <a:moveTo>
                  <a:pt x="9" y="0"/>
                </a:moveTo>
                <a:lnTo>
                  <a:pt x="403" y="0"/>
                </a:lnTo>
                <a:cubicBezTo>
                  <a:pt x="410" y="4"/>
                  <a:pt x="413" y="8"/>
                  <a:pt x="413" y="14"/>
                </a:cubicBezTo>
                <a:cubicBezTo>
                  <a:pt x="413" y="19"/>
                  <a:pt x="410" y="24"/>
                  <a:pt x="403" y="28"/>
                </a:cubicBezTo>
                <a:lnTo>
                  <a:pt x="9" y="28"/>
                </a:lnTo>
                <a:cubicBezTo>
                  <a:pt x="3" y="25"/>
                  <a:pt x="0" y="19"/>
                  <a:pt x="0" y="14"/>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2" name=""/>
          <p:cNvSpPr/>
          <p:nvPr/>
        </p:nvSpPr>
        <p:spPr>
          <a:xfrm>
            <a:off x="3665160" y="2489400"/>
            <a:ext cx="58320" cy="169560"/>
          </a:xfrm>
          <a:custGeom>
            <a:avLst/>
            <a:gdLst/>
            <a:ahLst/>
            <a:rect l="0" t="0" r="r" b="b"/>
            <a:pathLst>
              <a:path w="162" h="471">
                <a:moveTo>
                  <a:pt x="11" y="440"/>
                </a:moveTo>
                <a:lnTo>
                  <a:pt x="21" y="440"/>
                </a:lnTo>
                <a:cubicBezTo>
                  <a:pt x="38" y="440"/>
                  <a:pt x="49" y="436"/>
                  <a:pt x="52" y="430"/>
                </a:cubicBezTo>
                <a:lnTo>
                  <a:pt x="52" y="425"/>
                </a:lnTo>
                <a:cubicBezTo>
                  <a:pt x="52" y="421"/>
                  <a:pt x="52" y="415"/>
                  <a:pt x="52" y="409"/>
                </a:cubicBezTo>
                <a:cubicBezTo>
                  <a:pt x="52" y="403"/>
                  <a:pt x="52" y="395"/>
                  <a:pt x="52" y="387"/>
                </a:cubicBezTo>
                <a:cubicBezTo>
                  <a:pt x="52" y="378"/>
                  <a:pt x="53" y="369"/>
                  <a:pt x="53" y="358"/>
                </a:cubicBezTo>
                <a:cubicBezTo>
                  <a:pt x="54" y="346"/>
                  <a:pt x="54" y="335"/>
                  <a:pt x="53" y="323"/>
                </a:cubicBezTo>
                <a:cubicBezTo>
                  <a:pt x="53" y="311"/>
                  <a:pt x="53" y="299"/>
                  <a:pt x="53" y="286"/>
                </a:cubicBezTo>
                <a:cubicBezTo>
                  <a:pt x="54" y="273"/>
                  <a:pt x="54" y="260"/>
                  <a:pt x="53" y="247"/>
                </a:cubicBezTo>
                <a:cubicBezTo>
                  <a:pt x="53" y="230"/>
                  <a:pt x="53" y="213"/>
                  <a:pt x="53" y="194"/>
                </a:cubicBezTo>
                <a:cubicBezTo>
                  <a:pt x="53" y="176"/>
                  <a:pt x="53" y="159"/>
                  <a:pt x="53" y="144"/>
                </a:cubicBezTo>
                <a:cubicBezTo>
                  <a:pt x="53" y="128"/>
                  <a:pt x="53" y="115"/>
                  <a:pt x="53" y="103"/>
                </a:cubicBezTo>
                <a:cubicBezTo>
                  <a:pt x="53" y="91"/>
                  <a:pt x="53" y="81"/>
                  <a:pt x="52" y="73"/>
                </a:cubicBezTo>
                <a:cubicBezTo>
                  <a:pt x="52" y="65"/>
                  <a:pt x="52" y="61"/>
                  <a:pt x="52" y="62"/>
                </a:cubicBezTo>
                <a:cubicBezTo>
                  <a:pt x="51" y="53"/>
                  <a:pt x="48" y="48"/>
                  <a:pt x="43" y="45"/>
                </a:cubicBezTo>
                <a:cubicBezTo>
                  <a:pt x="38" y="42"/>
                  <a:pt x="28" y="40"/>
                  <a:pt x="13" y="39"/>
                </a:cubicBezTo>
                <a:lnTo>
                  <a:pt x="0" y="39"/>
                </a:lnTo>
                <a:lnTo>
                  <a:pt x="0" y="23"/>
                </a:lnTo>
                <a:cubicBezTo>
                  <a:pt x="0" y="13"/>
                  <a:pt x="1" y="8"/>
                  <a:pt x="2" y="8"/>
                </a:cubicBezTo>
                <a:lnTo>
                  <a:pt x="8" y="7"/>
                </a:lnTo>
                <a:cubicBezTo>
                  <a:pt x="13" y="6"/>
                  <a:pt x="19" y="6"/>
                  <a:pt x="28" y="6"/>
                </a:cubicBezTo>
                <a:cubicBezTo>
                  <a:pt x="37" y="5"/>
                  <a:pt x="45" y="5"/>
                  <a:pt x="53" y="4"/>
                </a:cubicBezTo>
                <a:cubicBezTo>
                  <a:pt x="61" y="4"/>
                  <a:pt x="69" y="3"/>
                  <a:pt x="78" y="3"/>
                </a:cubicBezTo>
                <a:cubicBezTo>
                  <a:pt x="87" y="2"/>
                  <a:pt x="94" y="2"/>
                  <a:pt x="98" y="1"/>
                </a:cubicBezTo>
                <a:cubicBezTo>
                  <a:pt x="103" y="0"/>
                  <a:pt x="105" y="0"/>
                  <a:pt x="106" y="0"/>
                </a:cubicBezTo>
                <a:lnTo>
                  <a:pt x="108" y="0"/>
                </a:lnTo>
                <a:lnTo>
                  <a:pt x="108" y="213"/>
                </a:lnTo>
                <a:cubicBezTo>
                  <a:pt x="108" y="357"/>
                  <a:pt x="108" y="429"/>
                  <a:pt x="109" y="430"/>
                </a:cubicBezTo>
                <a:cubicBezTo>
                  <a:pt x="110" y="434"/>
                  <a:pt x="113" y="436"/>
                  <a:pt x="117" y="438"/>
                </a:cubicBezTo>
                <a:cubicBezTo>
                  <a:pt x="126" y="439"/>
                  <a:pt x="137" y="440"/>
                  <a:pt x="151" y="440"/>
                </a:cubicBezTo>
                <a:lnTo>
                  <a:pt x="162" y="440"/>
                </a:lnTo>
                <a:lnTo>
                  <a:pt x="162" y="471"/>
                </a:lnTo>
                <a:lnTo>
                  <a:pt x="156" y="471"/>
                </a:lnTo>
                <a:lnTo>
                  <a:pt x="141" y="470"/>
                </a:lnTo>
                <a:cubicBezTo>
                  <a:pt x="129" y="470"/>
                  <a:pt x="118" y="469"/>
                  <a:pt x="107" y="469"/>
                </a:cubicBezTo>
                <a:cubicBezTo>
                  <a:pt x="95" y="469"/>
                  <a:pt x="86" y="469"/>
                  <a:pt x="81" y="469"/>
                </a:cubicBezTo>
                <a:cubicBezTo>
                  <a:pt x="75" y="468"/>
                  <a:pt x="67" y="468"/>
                  <a:pt x="55" y="469"/>
                </a:cubicBezTo>
                <a:cubicBezTo>
                  <a:pt x="43" y="469"/>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3" name=""/>
          <p:cNvSpPr/>
          <p:nvPr/>
        </p:nvSpPr>
        <p:spPr>
          <a:xfrm>
            <a:off x="3733560" y="2549520"/>
            <a:ext cx="108000" cy="111600"/>
          </a:xfrm>
          <a:custGeom>
            <a:avLst/>
            <a:gdLst/>
            <a:ahLst/>
            <a:rect l="0" t="0" r="r" b="b"/>
            <a:pathLst>
              <a:path w="300" h="310">
                <a:moveTo>
                  <a:pt x="0" y="158"/>
                </a:moveTo>
                <a:cubicBezTo>
                  <a:pt x="0" y="115"/>
                  <a:pt x="14" y="78"/>
                  <a:pt x="44" y="47"/>
                </a:cubicBezTo>
                <a:cubicBezTo>
                  <a:pt x="73" y="16"/>
                  <a:pt x="108" y="0"/>
                  <a:pt x="150" y="0"/>
                </a:cubicBezTo>
                <a:cubicBezTo>
                  <a:pt x="191" y="0"/>
                  <a:pt x="226" y="15"/>
                  <a:pt x="256" y="46"/>
                </a:cubicBezTo>
                <a:cubicBezTo>
                  <a:pt x="285" y="76"/>
                  <a:pt x="300" y="113"/>
                  <a:pt x="300" y="157"/>
                </a:cubicBezTo>
                <a:cubicBezTo>
                  <a:pt x="300" y="201"/>
                  <a:pt x="286" y="237"/>
                  <a:pt x="257" y="266"/>
                </a:cubicBezTo>
                <a:cubicBezTo>
                  <a:pt x="227" y="296"/>
                  <a:pt x="192" y="310"/>
                  <a:pt x="150" y="310"/>
                </a:cubicBezTo>
                <a:cubicBezTo>
                  <a:pt x="106" y="310"/>
                  <a:pt x="70" y="295"/>
                  <a:pt x="42" y="265"/>
                </a:cubicBezTo>
                <a:cubicBezTo>
                  <a:pt x="14" y="235"/>
                  <a:pt x="0" y="199"/>
                  <a:pt x="0" y="158"/>
                </a:cubicBezTo>
                <a:moveTo>
                  <a:pt x="150" y="283"/>
                </a:moveTo>
                <a:cubicBezTo>
                  <a:pt x="205" y="283"/>
                  <a:pt x="232" y="247"/>
                  <a:pt x="232" y="172"/>
                </a:cubicBezTo>
                <a:lnTo>
                  <a:pt x="232" y="150"/>
                </a:lnTo>
                <a:lnTo>
                  <a:pt x="232" y="134"/>
                </a:lnTo>
                <a:cubicBezTo>
                  <a:pt x="232" y="124"/>
                  <a:pt x="232" y="115"/>
                  <a:pt x="232" y="108"/>
                </a:cubicBezTo>
                <a:cubicBezTo>
                  <a:pt x="231" y="101"/>
                  <a:pt x="230" y="92"/>
                  <a:pt x="227" y="82"/>
                </a:cubicBezTo>
                <a:cubicBezTo>
                  <a:pt x="224" y="72"/>
                  <a:pt x="221" y="64"/>
                  <a:pt x="216" y="58"/>
                </a:cubicBezTo>
                <a:cubicBezTo>
                  <a:pt x="212" y="51"/>
                  <a:pt x="205" y="45"/>
                  <a:pt x="195" y="39"/>
                </a:cubicBezTo>
                <a:cubicBezTo>
                  <a:pt x="186" y="32"/>
                  <a:pt x="175" y="28"/>
                  <a:pt x="162" y="25"/>
                </a:cubicBezTo>
                <a:cubicBezTo>
                  <a:pt x="160" y="25"/>
                  <a:pt x="156" y="25"/>
                  <a:pt x="151" y="25"/>
                </a:cubicBezTo>
                <a:cubicBezTo>
                  <a:pt x="138" y="25"/>
                  <a:pt x="125" y="27"/>
                  <a:pt x="113" y="33"/>
                </a:cubicBezTo>
                <a:cubicBezTo>
                  <a:pt x="93" y="43"/>
                  <a:pt x="81" y="56"/>
                  <a:pt x="75" y="74"/>
                </a:cubicBezTo>
                <a:cubicBezTo>
                  <a:pt x="69" y="92"/>
                  <a:pt x="66" y="112"/>
                  <a:pt x="66" y="136"/>
                </a:cubicBezTo>
                <a:lnTo>
                  <a:pt x="66" y="150"/>
                </a:lnTo>
                <a:cubicBezTo>
                  <a:pt x="66" y="194"/>
                  <a:pt x="70" y="225"/>
                  <a:pt x="79" y="242"/>
                </a:cubicBezTo>
                <a:cubicBezTo>
                  <a:pt x="93" y="270"/>
                  <a:pt x="117" y="283"/>
                  <a:pt x="150"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4" name=""/>
          <p:cNvSpPr/>
          <p:nvPr/>
        </p:nvSpPr>
        <p:spPr>
          <a:xfrm>
            <a:off x="3855600" y="2548080"/>
            <a:ext cx="111240" cy="160920"/>
          </a:xfrm>
          <a:custGeom>
            <a:avLst/>
            <a:gdLst/>
            <a:ahLst/>
            <a:rect l="0" t="0" r="r" b="b"/>
            <a:pathLst>
              <a:path w="309" h="447">
                <a:moveTo>
                  <a:pt x="203" y="30"/>
                </a:moveTo>
                <a:cubicBezTo>
                  <a:pt x="223" y="10"/>
                  <a:pt x="246" y="0"/>
                  <a:pt x="271" y="0"/>
                </a:cubicBezTo>
                <a:cubicBezTo>
                  <a:pt x="285" y="0"/>
                  <a:pt x="295" y="4"/>
                  <a:pt x="300" y="13"/>
                </a:cubicBezTo>
                <a:cubicBezTo>
                  <a:pt x="306" y="22"/>
                  <a:pt x="309" y="30"/>
                  <a:pt x="309" y="39"/>
                </a:cubicBezTo>
                <a:cubicBezTo>
                  <a:pt x="309" y="45"/>
                  <a:pt x="307" y="51"/>
                  <a:pt x="303" y="56"/>
                </a:cubicBezTo>
                <a:cubicBezTo>
                  <a:pt x="299" y="61"/>
                  <a:pt x="293" y="63"/>
                  <a:pt x="285" y="63"/>
                </a:cubicBezTo>
                <a:cubicBezTo>
                  <a:pt x="270" y="63"/>
                  <a:pt x="262" y="56"/>
                  <a:pt x="260" y="43"/>
                </a:cubicBezTo>
                <a:cubicBezTo>
                  <a:pt x="259" y="36"/>
                  <a:pt x="260" y="32"/>
                  <a:pt x="262" y="29"/>
                </a:cubicBezTo>
                <a:cubicBezTo>
                  <a:pt x="262" y="28"/>
                  <a:pt x="262" y="27"/>
                  <a:pt x="263" y="27"/>
                </a:cubicBezTo>
                <a:lnTo>
                  <a:pt x="263" y="26"/>
                </a:lnTo>
                <a:cubicBezTo>
                  <a:pt x="250" y="27"/>
                  <a:pt x="238" y="32"/>
                  <a:pt x="227" y="41"/>
                </a:cubicBezTo>
                <a:cubicBezTo>
                  <a:pt x="222" y="43"/>
                  <a:pt x="220" y="45"/>
                  <a:pt x="220" y="46"/>
                </a:cubicBezTo>
                <a:cubicBezTo>
                  <a:pt x="220" y="46"/>
                  <a:pt x="221" y="47"/>
                  <a:pt x="223" y="49"/>
                </a:cubicBezTo>
                <a:cubicBezTo>
                  <a:pt x="226" y="51"/>
                  <a:pt x="228" y="53"/>
                  <a:pt x="230" y="57"/>
                </a:cubicBezTo>
                <a:cubicBezTo>
                  <a:pt x="232" y="61"/>
                  <a:pt x="235" y="65"/>
                  <a:pt x="238" y="69"/>
                </a:cubicBezTo>
                <a:cubicBezTo>
                  <a:pt x="240" y="74"/>
                  <a:pt x="242" y="80"/>
                  <a:pt x="244" y="87"/>
                </a:cubicBezTo>
                <a:cubicBezTo>
                  <a:pt x="245" y="94"/>
                  <a:pt x="246" y="101"/>
                  <a:pt x="246" y="109"/>
                </a:cubicBezTo>
                <a:cubicBezTo>
                  <a:pt x="246" y="137"/>
                  <a:pt x="235" y="161"/>
                  <a:pt x="212" y="180"/>
                </a:cubicBezTo>
                <a:cubicBezTo>
                  <a:pt x="190" y="200"/>
                  <a:pt x="163" y="209"/>
                  <a:pt x="130" y="210"/>
                </a:cubicBezTo>
                <a:cubicBezTo>
                  <a:pt x="108" y="210"/>
                  <a:pt x="85" y="204"/>
                  <a:pt x="63" y="191"/>
                </a:cubicBezTo>
                <a:cubicBezTo>
                  <a:pt x="58" y="199"/>
                  <a:pt x="56" y="208"/>
                  <a:pt x="56" y="217"/>
                </a:cubicBezTo>
                <a:cubicBezTo>
                  <a:pt x="56" y="232"/>
                  <a:pt x="62" y="244"/>
                  <a:pt x="73" y="252"/>
                </a:cubicBezTo>
                <a:cubicBezTo>
                  <a:pt x="78" y="255"/>
                  <a:pt x="81" y="256"/>
                  <a:pt x="85" y="256"/>
                </a:cubicBezTo>
                <a:cubicBezTo>
                  <a:pt x="89" y="256"/>
                  <a:pt x="105" y="256"/>
                  <a:pt x="134" y="257"/>
                </a:cubicBezTo>
                <a:cubicBezTo>
                  <a:pt x="172" y="258"/>
                  <a:pt x="196" y="259"/>
                  <a:pt x="207" y="261"/>
                </a:cubicBezTo>
                <a:cubicBezTo>
                  <a:pt x="235" y="266"/>
                  <a:pt x="257" y="276"/>
                  <a:pt x="273" y="290"/>
                </a:cubicBezTo>
                <a:cubicBezTo>
                  <a:pt x="290" y="308"/>
                  <a:pt x="299" y="330"/>
                  <a:pt x="299" y="356"/>
                </a:cubicBezTo>
                <a:cubicBezTo>
                  <a:pt x="299" y="387"/>
                  <a:pt x="281" y="410"/>
                  <a:pt x="246" y="426"/>
                </a:cubicBezTo>
                <a:cubicBezTo>
                  <a:pt x="218" y="440"/>
                  <a:pt x="186" y="447"/>
                  <a:pt x="149" y="447"/>
                </a:cubicBezTo>
                <a:cubicBezTo>
                  <a:pt x="112" y="447"/>
                  <a:pt x="80" y="440"/>
                  <a:pt x="52" y="426"/>
                </a:cubicBezTo>
                <a:cubicBezTo>
                  <a:pt x="17" y="410"/>
                  <a:pt x="0" y="388"/>
                  <a:pt x="0" y="358"/>
                </a:cubicBezTo>
                <a:cubicBezTo>
                  <a:pt x="0" y="342"/>
                  <a:pt x="4" y="329"/>
                  <a:pt x="14" y="318"/>
                </a:cubicBezTo>
                <a:cubicBezTo>
                  <a:pt x="23" y="307"/>
                  <a:pt x="33" y="300"/>
                  <a:pt x="42" y="295"/>
                </a:cubicBezTo>
                <a:lnTo>
                  <a:pt x="50" y="291"/>
                </a:lnTo>
                <a:cubicBezTo>
                  <a:pt x="34" y="277"/>
                  <a:pt x="25" y="258"/>
                  <a:pt x="25" y="234"/>
                </a:cubicBezTo>
                <a:cubicBezTo>
                  <a:pt x="25" y="212"/>
                  <a:pt x="32" y="193"/>
                  <a:pt x="45" y="176"/>
                </a:cubicBezTo>
                <a:cubicBezTo>
                  <a:pt x="25" y="156"/>
                  <a:pt x="15" y="134"/>
                  <a:pt x="15" y="109"/>
                </a:cubicBezTo>
                <a:cubicBezTo>
                  <a:pt x="15" y="81"/>
                  <a:pt x="27" y="57"/>
                  <a:pt x="49" y="37"/>
                </a:cubicBezTo>
                <a:cubicBezTo>
                  <a:pt x="72" y="18"/>
                  <a:pt x="99" y="8"/>
                  <a:pt x="131" y="8"/>
                </a:cubicBezTo>
                <a:cubicBezTo>
                  <a:pt x="154" y="8"/>
                  <a:pt x="175" y="13"/>
                  <a:pt x="195" y="25"/>
                </a:cubicBezTo>
                <a:lnTo>
                  <a:pt x="203" y="30"/>
                </a:lnTo>
                <a:moveTo>
                  <a:pt x="182" y="75"/>
                </a:moveTo>
                <a:cubicBezTo>
                  <a:pt x="180" y="62"/>
                  <a:pt x="174" y="52"/>
                  <a:pt x="165" y="45"/>
                </a:cubicBezTo>
                <a:cubicBezTo>
                  <a:pt x="155" y="38"/>
                  <a:pt x="144" y="34"/>
                  <a:pt x="130" y="33"/>
                </a:cubicBezTo>
                <a:cubicBezTo>
                  <a:pt x="117" y="33"/>
                  <a:pt x="105" y="37"/>
                  <a:pt x="96" y="44"/>
                </a:cubicBezTo>
                <a:cubicBezTo>
                  <a:pt x="86" y="51"/>
                  <a:pt x="80" y="62"/>
                  <a:pt x="78" y="75"/>
                </a:cubicBezTo>
                <a:cubicBezTo>
                  <a:pt x="77" y="82"/>
                  <a:pt x="76" y="94"/>
                  <a:pt x="76" y="109"/>
                </a:cubicBezTo>
                <a:cubicBezTo>
                  <a:pt x="76" y="129"/>
                  <a:pt x="78" y="144"/>
                  <a:pt x="81" y="153"/>
                </a:cubicBezTo>
                <a:cubicBezTo>
                  <a:pt x="84" y="163"/>
                  <a:pt x="91" y="170"/>
                  <a:pt x="101" y="177"/>
                </a:cubicBezTo>
                <a:cubicBezTo>
                  <a:pt x="109" y="181"/>
                  <a:pt x="119" y="184"/>
                  <a:pt x="130" y="184"/>
                </a:cubicBezTo>
                <a:cubicBezTo>
                  <a:pt x="140" y="184"/>
                  <a:pt x="149" y="182"/>
                  <a:pt x="156" y="179"/>
                </a:cubicBezTo>
                <a:cubicBezTo>
                  <a:pt x="163" y="176"/>
                  <a:pt x="168" y="172"/>
                  <a:pt x="172" y="167"/>
                </a:cubicBezTo>
                <a:cubicBezTo>
                  <a:pt x="175" y="162"/>
                  <a:pt x="177" y="157"/>
                  <a:pt x="179" y="153"/>
                </a:cubicBezTo>
                <a:cubicBezTo>
                  <a:pt x="181" y="149"/>
                  <a:pt x="182" y="146"/>
                  <a:pt x="182" y="143"/>
                </a:cubicBezTo>
                <a:cubicBezTo>
                  <a:pt x="184" y="136"/>
                  <a:pt x="184" y="124"/>
                  <a:pt x="184" y="109"/>
                </a:cubicBezTo>
                <a:cubicBezTo>
                  <a:pt x="184" y="94"/>
                  <a:pt x="184" y="82"/>
                  <a:pt x="182" y="75"/>
                </a:cubicBezTo>
                <a:moveTo>
                  <a:pt x="254" y="358"/>
                </a:moveTo>
                <a:cubicBezTo>
                  <a:pt x="254" y="347"/>
                  <a:pt x="251" y="338"/>
                  <a:pt x="244" y="331"/>
                </a:cubicBezTo>
                <a:cubicBezTo>
                  <a:pt x="238" y="323"/>
                  <a:pt x="229" y="318"/>
                  <a:pt x="216" y="315"/>
                </a:cubicBezTo>
                <a:cubicBezTo>
                  <a:pt x="203" y="312"/>
                  <a:pt x="192" y="310"/>
                  <a:pt x="182" y="309"/>
                </a:cubicBezTo>
                <a:cubicBezTo>
                  <a:pt x="172" y="308"/>
                  <a:pt x="160" y="308"/>
                  <a:pt x="146" y="308"/>
                </a:cubicBezTo>
                <a:lnTo>
                  <a:pt x="128" y="308"/>
                </a:lnTo>
                <a:cubicBezTo>
                  <a:pt x="97" y="308"/>
                  <a:pt x="79" y="309"/>
                  <a:pt x="73" y="312"/>
                </a:cubicBezTo>
                <a:cubicBezTo>
                  <a:pt x="64" y="316"/>
                  <a:pt x="57" y="322"/>
                  <a:pt x="52" y="331"/>
                </a:cubicBezTo>
                <a:cubicBezTo>
                  <a:pt x="48" y="339"/>
                  <a:pt x="45" y="348"/>
                  <a:pt x="44" y="358"/>
                </a:cubicBezTo>
                <a:cubicBezTo>
                  <a:pt x="44" y="362"/>
                  <a:pt x="46" y="367"/>
                  <a:pt x="48" y="373"/>
                </a:cubicBezTo>
                <a:cubicBezTo>
                  <a:pt x="51" y="379"/>
                  <a:pt x="56" y="386"/>
                  <a:pt x="63" y="394"/>
                </a:cubicBezTo>
                <a:cubicBezTo>
                  <a:pt x="69" y="401"/>
                  <a:pt x="80" y="408"/>
                  <a:pt x="95" y="413"/>
                </a:cubicBezTo>
                <a:cubicBezTo>
                  <a:pt x="110" y="417"/>
                  <a:pt x="128" y="420"/>
                  <a:pt x="149" y="421"/>
                </a:cubicBezTo>
                <a:cubicBezTo>
                  <a:pt x="180" y="421"/>
                  <a:pt x="205" y="414"/>
                  <a:pt x="225" y="402"/>
                </a:cubicBezTo>
                <a:cubicBezTo>
                  <a:pt x="244" y="389"/>
                  <a:pt x="254" y="375"/>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5" name=""/>
          <p:cNvSpPr/>
          <p:nvPr/>
        </p:nvSpPr>
        <p:spPr>
          <a:xfrm>
            <a:off x="4001400" y="2550600"/>
            <a:ext cx="130680" cy="155160"/>
          </a:xfrm>
          <a:custGeom>
            <a:avLst/>
            <a:gdLst/>
            <a:ahLst/>
            <a:rect l="0" t="0" r="r" b="b"/>
            <a:pathLst>
              <a:path w="363" h="431">
                <a:moveTo>
                  <a:pt x="42" y="105"/>
                </a:moveTo>
                <a:cubicBezTo>
                  <a:pt x="42" y="104"/>
                  <a:pt x="43" y="102"/>
                  <a:pt x="43" y="100"/>
                </a:cubicBezTo>
                <a:cubicBezTo>
                  <a:pt x="44" y="98"/>
                  <a:pt x="45" y="93"/>
                  <a:pt x="46" y="85"/>
                </a:cubicBezTo>
                <a:cubicBezTo>
                  <a:pt x="48" y="78"/>
                  <a:pt x="50" y="71"/>
                  <a:pt x="53" y="64"/>
                </a:cubicBezTo>
                <a:cubicBezTo>
                  <a:pt x="56" y="58"/>
                  <a:pt x="59" y="50"/>
                  <a:pt x="63" y="42"/>
                </a:cubicBezTo>
                <a:cubicBezTo>
                  <a:pt x="67" y="33"/>
                  <a:pt x="72" y="27"/>
                  <a:pt x="77" y="22"/>
                </a:cubicBezTo>
                <a:cubicBezTo>
                  <a:pt x="82" y="17"/>
                  <a:pt x="88" y="12"/>
                  <a:pt x="94" y="6"/>
                </a:cubicBezTo>
                <a:cubicBezTo>
                  <a:pt x="101" y="1"/>
                  <a:pt x="109" y="-1"/>
                  <a:pt x="117" y="0"/>
                </a:cubicBezTo>
                <a:cubicBezTo>
                  <a:pt x="151" y="0"/>
                  <a:pt x="172" y="15"/>
                  <a:pt x="182" y="44"/>
                </a:cubicBezTo>
                <a:lnTo>
                  <a:pt x="189" y="38"/>
                </a:lnTo>
                <a:cubicBezTo>
                  <a:pt x="216" y="13"/>
                  <a:pt x="243" y="0"/>
                  <a:pt x="268" y="0"/>
                </a:cubicBezTo>
                <a:cubicBezTo>
                  <a:pt x="299" y="0"/>
                  <a:pt x="322" y="11"/>
                  <a:pt x="338" y="32"/>
                </a:cubicBezTo>
                <a:cubicBezTo>
                  <a:pt x="355" y="54"/>
                  <a:pt x="363" y="79"/>
                  <a:pt x="363" y="110"/>
                </a:cubicBezTo>
                <a:cubicBezTo>
                  <a:pt x="363" y="158"/>
                  <a:pt x="346" y="203"/>
                  <a:pt x="312" y="244"/>
                </a:cubicBezTo>
                <a:cubicBezTo>
                  <a:pt x="277" y="285"/>
                  <a:pt x="238" y="306"/>
                  <a:pt x="195" y="306"/>
                </a:cubicBezTo>
                <a:cubicBezTo>
                  <a:pt x="185" y="306"/>
                  <a:pt x="176" y="305"/>
                  <a:pt x="168" y="302"/>
                </a:cubicBezTo>
                <a:cubicBezTo>
                  <a:pt x="163" y="300"/>
                  <a:pt x="158" y="297"/>
                  <a:pt x="153" y="292"/>
                </a:cubicBezTo>
                <a:cubicBezTo>
                  <a:pt x="147" y="288"/>
                  <a:pt x="143" y="284"/>
                  <a:pt x="140" y="281"/>
                </a:cubicBezTo>
                <a:lnTo>
                  <a:pt x="135" y="275"/>
                </a:lnTo>
                <a:cubicBezTo>
                  <a:pt x="135" y="276"/>
                  <a:pt x="130" y="295"/>
                  <a:pt x="120" y="334"/>
                </a:cubicBezTo>
                <a:cubicBezTo>
                  <a:pt x="111" y="373"/>
                  <a:pt x="106" y="393"/>
                  <a:pt x="106" y="393"/>
                </a:cubicBezTo>
                <a:cubicBezTo>
                  <a:pt x="106" y="396"/>
                  <a:pt x="108" y="397"/>
                  <a:pt x="111" y="398"/>
                </a:cubicBezTo>
                <a:cubicBezTo>
                  <a:pt x="115" y="398"/>
                  <a:pt x="123" y="399"/>
                  <a:pt x="136" y="400"/>
                </a:cubicBezTo>
                <a:lnTo>
                  <a:pt x="153" y="400"/>
                </a:lnTo>
                <a:cubicBezTo>
                  <a:pt x="156" y="403"/>
                  <a:pt x="157" y="405"/>
                  <a:pt x="157" y="406"/>
                </a:cubicBezTo>
                <a:cubicBezTo>
                  <a:pt x="157" y="407"/>
                  <a:pt x="157" y="411"/>
                  <a:pt x="155" y="418"/>
                </a:cubicBezTo>
                <a:cubicBezTo>
                  <a:pt x="154" y="423"/>
                  <a:pt x="153" y="427"/>
                  <a:pt x="151" y="428"/>
                </a:cubicBezTo>
                <a:cubicBezTo>
                  <a:pt x="150" y="430"/>
                  <a:pt x="147" y="430"/>
                  <a:pt x="143" y="431"/>
                </a:cubicBezTo>
                <a:cubicBezTo>
                  <a:pt x="142" y="431"/>
                  <a:pt x="139" y="431"/>
                  <a:pt x="135" y="431"/>
                </a:cubicBezTo>
                <a:cubicBezTo>
                  <a:pt x="131" y="431"/>
                  <a:pt x="123" y="431"/>
                  <a:pt x="112" y="430"/>
                </a:cubicBezTo>
                <a:cubicBezTo>
                  <a:pt x="101" y="430"/>
                  <a:pt x="87" y="430"/>
                  <a:pt x="70" y="430"/>
                </a:cubicBezTo>
                <a:cubicBezTo>
                  <a:pt x="39" y="430"/>
                  <a:pt x="18" y="430"/>
                  <a:pt x="10" y="431"/>
                </a:cubicBezTo>
                <a:lnTo>
                  <a:pt x="4" y="431"/>
                </a:lnTo>
                <a:cubicBezTo>
                  <a:pt x="1" y="428"/>
                  <a:pt x="0" y="425"/>
                  <a:pt x="0" y="423"/>
                </a:cubicBezTo>
                <a:cubicBezTo>
                  <a:pt x="1" y="411"/>
                  <a:pt x="4" y="403"/>
                  <a:pt x="9" y="400"/>
                </a:cubicBezTo>
                <a:lnTo>
                  <a:pt x="22" y="400"/>
                </a:lnTo>
                <a:cubicBezTo>
                  <a:pt x="37" y="399"/>
                  <a:pt x="46" y="397"/>
                  <a:pt x="48" y="392"/>
                </a:cubicBezTo>
                <a:cubicBezTo>
                  <a:pt x="50" y="389"/>
                  <a:pt x="64" y="335"/>
                  <a:pt x="90" y="230"/>
                </a:cubicBezTo>
                <a:cubicBezTo>
                  <a:pt x="116" y="125"/>
                  <a:pt x="130" y="69"/>
                  <a:pt x="131" y="63"/>
                </a:cubicBezTo>
                <a:cubicBezTo>
                  <a:pt x="131" y="61"/>
                  <a:pt x="132" y="57"/>
                  <a:pt x="132" y="53"/>
                </a:cubicBezTo>
                <a:cubicBezTo>
                  <a:pt x="132" y="35"/>
                  <a:pt x="126" y="26"/>
                  <a:pt x="115" y="26"/>
                </a:cubicBezTo>
                <a:cubicBezTo>
                  <a:pt x="105" y="26"/>
                  <a:pt x="97" y="32"/>
                  <a:pt x="90" y="45"/>
                </a:cubicBezTo>
                <a:cubicBezTo>
                  <a:pt x="83" y="57"/>
                  <a:pt x="78" y="71"/>
                  <a:pt x="74" y="86"/>
                </a:cubicBezTo>
                <a:cubicBezTo>
                  <a:pt x="71" y="101"/>
                  <a:pt x="68" y="109"/>
                  <a:pt x="66" y="110"/>
                </a:cubicBezTo>
                <a:cubicBezTo>
                  <a:pt x="65" y="111"/>
                  <a:pt x="62" y="112"/>
                  <a:pt x="55" y="112"/>
                </a:cubicBezTo>
                <a:lnTo>
                  <a:pt x="46" y="112"/>
                </a:lnTo>
                <a:cubicBezTo>
                  <a:pt x="43" y="109"/>
                  <a:pt x="42" y="107"/>
                  <a:pt x="42" y="105"/>
                </a:cubicBezTo>
                <a:moveTo>
                  <a:pt x="147" y="231"/>
                </a:moveTo>
                <a:cubicBezTo>
                  <a:pt x="156" y="265"/>
                  <a:pt x="173" y="282"/>
                  <a:pt x="197" y="282"/>
                </a:cubicBezTo>
                <a:cubicBezTo>
                  <a:pt x="210" y="282"/>
                  <a:pt x="223" y="277"/>
                  <a:pt x="236" y="267"/>
                </a:cubicBezTo>
                <a:cubicBezTo>
                  <a:pt x="248" y="256"/>
                  <a:pt x="259" y="243"/>
                  <a:pt x="267" y="227"/>
                </a:cubicBezTo>
                <a:cubicBezTo>
                  <a:pt x="275" y="212"/>
                  <a:pt x="283" y="188"/>
                  <a:pt x="292" y="154"/>
                </a:cubicBezTo>
                <a:cubicBezTo>
                  <a:pt x="300" y="121"/>
                  <a:pt x="305" y="96"/>
                  <a:pt x="305" y="80"/>
                </a:cubicBezTo>
                <a:lnTo>
                  <a:pt x="305" y="76"/>
                </a:lnTo>
                <a:cubicBezTo>
                  <a:pt x="305" y="42"/>
                  <a:pt x="291" y="26"/>
                  <a:pt x="263" y="26"/>
                </a:cubicBezTo>
                <a:cubicBezTo>
                  <a:pt x="258" y="26"/>
                  <a:pt x="253" y="26"/>
                  <a:pt x="248" y="28"/>
                </a:cubicBezTo>
                <a:cubicBezTo>
                  <a:pt x="243" y="29"/>
                  <a:pt x="238" y="31"/>
                  <a:pt x="233" y="34"/>
                </a:cubicBezTo>
                <a:cubicBezTo>
                  <a:pt x="228" y="36"/>
                  <a:pt x="224" y="39"/>
                  <a:pt x="220" y="43"/>
                </a:cubicBezTo>
                <a:cubicBezTo>
                  <a:pt x="216" y="46"/>
                  <a:pt x="212" y="49"/>
                  <a:pt x="208" y="53"/>
                </a:cubicBezTo>
                <a:cubicBezTo>
                  <a:pt x="205" y="56"/>
                  <a:pt x="201" y="60"/>
                  <a:pt x="198" y="63"/>
                </a:cubicBezTo>
                <a:cubicBezTo>
                  <a:pt x="195" y="66"/>
                  <a:pt x="192" y="69"/>
                  <a:pt x="191" y="72"/>
                </a:cubicBezTo>
                <a:cubicBezTo>
                  <a:pt x="189" y="76"/>
                  <a:pt x="187" y="78"/>
                  <a:pt x="185" y="79"/>
                </a:cubicBezTo>
                <a:lnTo>
                  <a:pt x="183" y="82"/>
                </a:lnTo>
                <a:cubicBezTo>
                  <a:pt x="183" y="82"/>
                  <a:pt x="182" y="85"/>
                  <a:pt x="181" y="91"/>
                </a:cubicBezTo>
                <a:cubicBezTo>
                  <a:pt x="180" y="97"/>
                  <a:pt x="177" y="107"/>
                  <a:pt x="174" y="121"/>
                </a:cubicBezTo>
                <a:cubicBezTo>
                  <a:pt x="170" y="135"/>
                  <a:pt x="167" y="147"/>
                  <a:pt x="164" y="156"/>
                </a:cubicBezTo>
                <a:cubicBezTo>
                  <a:pt x="152"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6" name=""/>
          <p:cNvSpPr/>
          <p:nvPr/>
        </p:nvSpPr>
        <p:spPr>
          <a:xfrm>
            <a:off x="4147560" y="2573640"/>
            <a:ext cx="73800" cy="123480"/>
          </a:xfrm>
          <a:custGeom>
            <a:avLst/>
            <a:gdLst/>
            <a:ahLst/>
            <a:rect l="0" t="0" r="r" b="b"/>
            <a:pathLst>
              <a:path w="205" h="343">
                <a:moveTo>
                  <a:pt x="0" y="242"/>
                </a:moveTo>
                <a:cubicBezTo>
                  <a:pt x="0" y="210"/>
                  <a:pt x="7" y="175"/>
                  <a:pt x="19" y="139"/>
                </a:cubicBezTo>
                <a:cubicBezTo>
                  <a:pt x="32" y="103"/>
                  <a:pt x="49" y="72"/>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3"/>
                  <a:pt x="205" y="68"/>
                  <a:pt x="205" y="100"/>
                </a:cubicBezTo>
                <a:cubicBezTo>
                  <a:pt x="205" y="137"/>
                  <a:pt x="198" y="174"/>
                  <a:pt x="183" y="213"/>
                </a:cubicBezTo>
                <a:cubicBezTo>
                  <a:pt x="169" y="251"/>
                  <a:pt x="151" y="282"/>
                  <a:pt x="128" y="307"/>
                </a:cubicBezTo>
                <a:cubicBezTo>
                  <a:pt x="106" y="331"/>
                  <a:pt x="85" y="343"/>
                  <a:pt x="64" y="343"/>
                </a:cubicBezTo>
                <a:lnTo>
                  <a:pt x="61" y="343"/>
                </a:lnTo>
                <a:cubicBezTo>
                  <a:pt x="49" y="343"/>
                  <a:pt x="39" y="340"/>
                  <a:pt x="31" y="333"/>
                </a:cubicBezTo>
                <a:cubicBezTo>
                  <a:pt x="23" y="327"/>
                  <a:pt x="17" y="319"/>
                  <a:pt x="12" y="308"/>
                </a:cubicBezTo>
                <a:cubicBezTo>
                  <a:pt x="8" y="297"/>
                  <a:pt x="4" y="287"/>
                  <a:pt x="2" y="276"/>
                </a:cubicBezTo>
                <a:cubicBezTo>
                  <a:pt x="0" y="265"/>
                  <a:pt x="0" y="254"/>
                  <a:pt x="0" y="242"/>
                </a:cubicBezTo>
                <a:moveTo>
                  <a:pt x="167" y="66"/>
                </a:moveTo>
                <a:cubicBezTo>
                  <a:pt x="167" y="34"/>
                  <a:pt x="159" y="18"/>
                  <a:pt x="142" y="18"/>
                </a:cubicBezTo>
                <a:cubicBezTo>
                  <a:pt x="130" y="18"/>
                  <a:pt x="119" y="25"/>
                  <a:pt x="108" y="39"/>
                </a:cubicBezTo>
                <a:cubicBezTo>
                  <a:pt x="97" y="54"/>
                  <a:pt x="88" y="70"/>
                  <a:pt x="81" y="88"/>
                </a:cubicBezTo>
                <a:cubicBezTo>
                  <a:pt x="74" y="106"/>
                  <a:pt x="69" y="122"/>
                  <a:pt x="65" y="136"/>
                </a:cubicBezTo>
                <a:cubicBezTo>
                  <a:pt x="61" y="149"/>
                  <a:pt x="59" y="157"/>
                  <a:pt x="59" y="160"/>
                </a:cubicBezTo>
                <a:cubicBezTo>
                  <a:pt x="74" y="160"/>
                  <a:pt x="90" y="160"/>
                  <a:pt x="105" y="160"/>
                </a:cubicBezTo>
                <a:lnTo>
                  <a:pt x="152" y="160"/>
                </a:lnTo>
                <a:cubicBezTo>
                  <a:pt x="152" y="159"/>
                  <a:pt x="153" y="154"/>
                  <a:pt x="155" y="144"/>
                </a:cubicBezTo>
                <a:cubicBezTo>
                  <a:pt x="158" y="134"/>
                  <a:pt x="160" y="121"/>
                  <a:pt x="163" y="106"/>
                </a:cubicBezTo>
                <a:cubicBezTo>
                  <a:pt x="166" y="90"/>
                  <a:pt x="167" y="77"/>
                  <a:pt x="167" y="66"/>
                </a:cubicBezTo>
                <a:moveTo>
                  <a:pt x="38" y="275"/>
                </a:moveTo>
                <a:cubicBezTo>
                  <a:pt x="38" y="309"/>
                  <a:pt x="46" y="326"/>
                  <a:pt x="63" y="326"/>
                </a:cubicBezTo>
                <a:cubicBezTo>
                  <a:pt x="68" y="326"/>
                  <a:pt x="73" y="324"/>
                  <a:pt x="78" y="321"/>
                </a:cubicBezTo>
                <a:cubicBezTo>
                  <a:pt x="84" y="318"/>
                  <a:pt x="90" y="312"/>
                  <a:pt x="98" y="303"/>
                </a:cubicBezTo>
                <a:cubicBezTo>
                  <a:pt x="106" y="294"/>
                  <a:pt x="113" y="280"/>
                  <a:pt x="121" y="261"/>
                </a:cubicBezTo>
                <a:cubicBezTo>
                  <a:pt x="129" y="242"/>
                  <a:pt x="136" y="219"/>
                  <a:pt x="144" y="191"/>
                </a:cubicBezTo>
                <a:lnTo>
                  <a:pt x="146" y="182"/>
                </a:lnTo>
                <a:lnTo>
                  <a:pt x="53" y="182"/>
                </a:lnTo>
                <a:cubicBezTo>
                  <a:pt x="53" y="184"/>
                  <a:pt x="52" y="190"/>
                  <a:pt x="49" y="201"/>
                </a:cubicBezTo>
                <a:cubicBezTo>
                  <a:pt x="46" y="213"/>
                  <a:pt x="43" y="225"/>
                  <a:pt x="41" y="239"/>
                </a:cubicBezTo>
                <a:cubicBezTo>
                  <a:pt x="39" y="252"/>
                  <a:pt x="38" y="264"/>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7" name=""/>
          <p:cNvSpPr/>
          <p:nvPr/>
        </p:nvSpPr>
        <p:spPr>
          <a:xfrm>
            <a:off x="4257360" y="2475720"/>
            <a:ext cx="58320" cy="244080"/>
          </a:xfrm>
          <a:custGeom>
            <a:avLst/>
            <a:gdLst/>
            <a:ahLst/>
            <a:rect l="0" t="0" r="r" b="b"/>
            <a:pathLst>
              <a:path w="162" h="678">
                <a:moveTo>
                  <a:pt x="0" y="340"/>
                </a:moveTo>
                <a:cubicBezTo>
                  <a:pt x="0" y="308"/>
                  <a:pt x="2" y="279"/>
                  <a:pt x="6" y="251"/>
                </a:cubicBezTo>
                <a:cubicBezTo>
                  <a:pt x="12" y="223"/>
                  <a:pt x="17" y="198"/>
                  <a:pt x="23" y="178"/>
                </a:cubicBezTo>
                <a:cubicBezTo>
                  <a:pt x="29" y="157"/>
                  <a:pt x="37" y="137"/>
                  <a:pt x="48" y="118"/>
                </a:cubicBezTo>
                <a:cubicBezTo>
                  <a:pt x="59" y="99"/>
                  <a:pt x="67" y="83"/>
                  <a:pt x="74" y="73"/>
                </a:cubicBezTo>
                <a:cubicBezTo>
                  <a:pt x="80" y="62"/>
                  <a:pt x="89" y="50"/>
                  <a:pt x="102" y="37"/>
                </a:cubicBezTo>
                <a:cubicBezTo>
                  <a:pt x="115" y="25"/>
                  <a:pt x="122" y="17"/>
                  <a:pt x="124" y="14"/>
                </a:cubicBezTo>
                <a:cubicBezTo>
                  <a:pt x="127" y="12"/>
                  <a:pt x="132" y="7"/>
                  <a:pt x="141" y="0"/>
                </a:cubicBezTo>
                <a:lnTo>
                  <a:pt x="150" y="0"/>
                </a:lnTo>
                <a:lnTo>
                  <a:pt x="153" y="0"/>
                </a:lnTo>
                <a:cubicBezTo>
                  <a:pt x="159" y="0"/>
                  <a:pt x="162" y="2"/>
                  <a:pt x="162" y="6"/>
                </a:cubicBezTo>
                <a:cubicBezTo>
                  <a:pt x="162" y="8"/>
                  <a:pt x="158" y="12"/>
                  <a:pt x="151" y="21"/>
                </a:cubicBezTo>
                <a:cubicBezTo>
                  <a:pt x="143" y="29"/>
                  <a:pt x="134" y="41"/>
                  <a:pt x="123" y="56"/>
                </a:cubicBezTo>
                <a:cubicBezTo>
                  <a:pt x="112" y="72"/>
                  <a:pt x="101" y="92"/>
                  <a:pt x="90" y="115"/>
                </a:cubicBezTo>
                <a:cubicBezTo>
                  <a:pt x="79" y="138"/>
                  <a:pt x="69" y="169"/>
                  <a:pt x="61" y="208"/>
                </a:cubicBezTo>
                <a:cubicBezTo>
                  <a:pt x="54" y="248"/>
                  <a:pt x="50" y="292"/>
                  <a:pt x="50" y="340"/>
                </a:cubicBezTo>
                <a:cubicBezTo>
                  <a:pt x="50" y="387"/>
                  <a:pt x="54" y="431"/>
                  <a:pt x="61" y="469"/>
                </a:cubicBezTo>
                <a:cubicBezTo>
                  <a:pt x="69" y="508"/>
                  <a:pt x="78" y="540"/>
                  <a:pt x="89" y="563"/>
                </a:cubicBezTo>
                <a:cubicBezTo>
                  <a:pt x="100" y="587"/>
                  <a:pt x="111" y="607"/>
                  <a:pt x="122" y="622"/>
                </a:cubicBezTo>
                <a:cubicBezTo>
                  <a:pt x="134" y="637"/>
                  <a:pt x="143" y="648"/>
                  <a:pt x="151" y="658"/>
                </a:cubicBezTo>
                <a:cubicBezTo>
                  <a:pt x="158" y="667"/>
                  <a:pt x="162" y="671"/>
                  <a:pt x="162" y="672"/>
                </a:cubicBezTo>
                <a:cubicBezTo>
                  <a:pt x="162" y="676"/>
                  <a:pt x="159" y="678"/>
                  <a:pt x="152" y="678"/>
                </a:cubicBezTo>
                <a:lnTo>
                  <a:pt x="150" y="678"/>
                </a:lnTo>
                <a:lnTo>
                  <a:pt x="141" y="678"/>
                </a:lnTo>
                <a:lnTo>
                  <a:pt x="122" y="662"/>
                </a:lnTo>
                <a:cubicBezTo>
                  <a:pt x="80" y="623"/>
                  <a:pt x="49" y="575"/>
                  <a:pt x="30"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8" name=""/>
          <p:cNvSpPr/>
          <p:nvPr/>
        </p:nvSpPr>
        <p:spPr>
          <a:xfrm>
            <a:off x="4334040" y="2550240"/>
            <a:ext cx="138240" cy="108720"/>
          </a:xfrm>
          <a:custGeom>
            <a:avLst/>
            <a:gdLst/>
            <a:ahLst/>
            <a:rect l="0" t="0" r="r" b="b"/>
            <a:pathLst>
              <a:path w="384" h="302">
                <a:moveTo>
                  <a:pt x="140" y="302"/>
                </a:moveTo>
                <a:cubicBezTo>
                  <a:pt x="133" y="300"/>
                  <a:pt x="109" y="300"/>
                  <a:pt x="68" y="300"/>
                </a:cubicBezTo>
                <a:cubicBezTo>
                  <a:pt x="31" y="300"/>
                  <a:pt x="10" y="300"/>
                  <a:pt x="5" y="302"/>
                </a:cubicBezTo>
                <a:lnTo>
                  <a:pt x="0" y="302"/>
                </a:lnTo>
                <a:lnTo>
                  <a:pt x="0" y="259"/>
                </a:lnTo>
                <a:lnTo>
                  <a:pt x="65" y="259"/>
                </a:lnTo>
                <a:lnTo>
                  <a:pt x="152" y="157"/>
                </a:lnTo>
                <a:lnTo>
                  <a:pt x="60" y="42"/>
                </a:lnTo>
                <a:lnTo>
                  <a:pt x="4" y="42"/>
                </a:lnTo>
                <a:lnTo>
                  <a:pt x="4" y="0"/>
                </a:lnTo>
                <a:lnTo>
                  <a:pt x="9" y="0"/>
                </a:lnTo>
                <a:cubicBezTo>
                  <a:pt x="16" y="2"/>
                  <a:pt x="40" y="2"/>
                  <a:pt x="83" y="2"/>
                </a:cubicBezTo>
                <a:cubicBezTo>
                  <a:pt x="130" y="2"/>
                  <a:pt x="157" y="2"/>
                  <a:pt x="165" y="0"/>
                </a:cubicBezTo>
                <a:lnTo>
                  <a:pt x="171" y="0"/>
                </a:lnTo>
                <a:lnTo>
                  <a:pt x="171" y="42"/>
                </a:lnTo>
                <a:lnTo>
                  <a:pt x="153" y="42"/>
                </a:lnTo>
                <a:lnTo>
                  <a:pt x="176" y="71"/>
                </a:lnTo>
                <a:cubicBezTo>
                  <a:pt x="192" y="90"/>
                  <a:pt x="199" y="100"/>
                  <a:pt x="200" y="100"/>
                </a:cubicBezTo>
                <a:cubicBezTo>
                  <a:pt x="202" y="100"/>
                  <a:pt x="210" y="90"/>
                  <a:pt x="226" y="70"/>
                </a:cubicBezTo>
                <a:lnTo>
                  <a:pt x="249" y="42"/>
                </a:lnTo>
                <a:lnTo>
                  <a:pt x="224" y="42"/>
                </a:lnTo>
                <a:lnTo>
                  <a:pt x="224" y="0"/>
                </a:lnTo>
                <a:lnTo>
                  <a:pt x="230" y="0"/>
                </a:lnTo>
                <a:cubicBezTo>
                  <a:pt x="236" y="2"/>
                  <a:pt x="260" y="2"/>
                  <a:pt x="301" y="2"/>
                </a:cubicBezTo>
                <a:cubicBezTo>
                  <a:pt x="338" y="2"/>
                  <a:pt x="359" y="2"/>
                  <a:pt x="364" y="0"/>
                </a:cubicBezTo>
                <a:lnTo>
                  <a:pt x="369" y="0"/>
                </a:lnTo>
                <a:lnTo>
                  <a:pt x="369" y="42"/>
                </a:lnTo>
                <a:lnTo>
                  <a:pt x="305" y="42"/>
                </a:lnTo>
                <a:lnTo>
                  <a:pt x="226" y="134"/>
                </a:lnTo>
                <a:lnTo>
                  <a:pt x="327" y="258"/>
                </a:lnTo>
                <a:lnTo>
                  <a:pt x="355" y="259"/>
                </a:lnTo>
                <a:lnTo>
                  <a:pt x="384" y="259"/>
                </a:lnTo>
                <a:lnTo>
                  <a:pt x="384" y="302"/>
                </a:lnTo>
                <a:lnTo>
                  <a:pt x="378" y="302"/>
                </a:lnTo>
                <a:cubicBezTo>
                  <a:pt x="370" y="300"/>
                  <a:pt x="346" y="300"/>
                  <a:pt x="303" y="300"/>
                </a:cubicBezTo>
                <a:cubicBezTo>
                  <a:pt x="257" y="300"/>
                  <a:pt x="229" y="300"/>
                  <a:pt x="221" y="302"/>
                </a:cubicBezTo>
                <a:lnTo>
                  <a:pt x="215" y="302"/>
                </a:lnTo>
                <a:lnTo>
                  <a:pt x="215" y="259"/>
                </a:lnTo>
                <a:lnTo>
                  <a:pt x="234" y="259"/>
                </a:lnTo>
                <a:cubicBezTo>
                  <a:pt x="234" y="258"/>
                  <a:pt x="225" y="247"/>
                  <a:pt x="207" y="225"/>
                </a:cubicBezTo>
                <a:cubicBezTo>
                  <a:pt x="189" y="203"/>
                  <a:pt x="179" y="191"/>
                  <a:pt x="179" y="190"/>
                </a:cubicBezTo>
                <a:lnTo>
                  <a:pt x="120" y="258"/>
                </a:lnTo>
                <a:lnTo>
                  <a:pt x="133" y="259"/>
                </a:lnTo>
                <a:lnTo>
                  <a:pt x="145" y="259"/>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59" name=""/>
          <p:cNvSpPr/>
          <p:nvPr/>
        </p:nvSpPr>
        <p:spPr>
          <a:xfrm>
            <a:off x="4491720" y="2580480"/>
            <a:ext cx="72720" cy="118800"/>
          </a:xfrm>
          <a:custGeom>
            <a:avLst/>
            <a:gdLst/>
            <a:ahLst/>
            <a:rect l="0" t="0" r="r" b="b"/>
            <a:pathLst>
              <a:path w="202" h="330">
                <a:moveTo>
                  <a:pt x="27" y="38"/>
                </a:moveTo>
                <a:cubicBezTo>
                  <a:pt x="45" y="13"/>
                  <a:pt x="69" y="0"/>
                  <a:pt x="101" y="0"/>
                </a:cubicBezTo>
                <a:cubicBezTo>
                  <a:pt x="117" y="0"/>
                  <a:pt x="132" y="4"/>
                  <a:pt x="147" y="12"/>
                </a:cubicBezTo>
                <a:cubicBezTo>
                  <a:pt x="162" y="20"/>
                  <a:pt x="175" y="35"/>
                  <a:pt x="184" y="56"/>
                </a:cubicBezTo>
                <a:cubicBezTo>
                  <a:pt x="196" y="82"/>
                  <a:pt x="202" y="119"/>
                  <a:pt x="202" y="165"/>
                </a:cubicBezTo>
                <a:cubicBezTo>
                  <a:pt x="202" y="215"/>
                  <a:pt x="195" y="253"/>
                  <a:pt x="182" y="279"/>
                </a:cubicBezTo>
                <a:cubicBezTo>
                  <a:pt x="175" y="293"/>
                  <a:pt x="166" y="304"/>
                  <a:pt x="155" y="311"/>
                </a:cubicBezTo>
                <a:cubicBezTo>
                  <a:pt x="144" y="319"/>
                  <a:pt x="134" y="324"/>
                  <a:pt x="126" y="326"/>
                </a:cubicBezTo>
                <a:cubicBezTo>
                  <a:pt x="118" y="328"/>
                  <a:pt x="110" y="329"/>
                  <a:pt x="102" y="330"/>
                </a:cubicBezTo>
                <a:cubicBezTo>
                  <a:pt x="93" y="330"/>
                  <a:pt x="84" y="329"/>
                  <a:pt x="76" y="327"/>
                </a:cubicBezTo>
                <a:cubicBezTo>
                  <a:pt x="68" y="325"/>
                  <a:pt x="58" y="320"/>
                  <a:pt x="47" y="311"/>
                </a:cubicBezTo>
                <a:cubicBezTo>
                  <a:pt x="35" y="303"/>
                  <a:pt x="27" y="293"/>
                  <a:pt x="20" y="279"/>
                </a:cubicBezTo>
                <a:cubicBezTo>
                  <a:pt x="7" y="253"/>
                  <a:pt x="0" y="215"/>
                  <a:pt x="0" y="165"/>
                </a:cubicBezTo>
                <a:cubicBezTo>
                  <a:pt x="0" y="110"/>
                  <a:pt x="9" y="67"/>
                  <a:pt x="27" y="38"/>
                </a:cubicBezTo>
                <a:moveTo>
                  <a:pt x="136" y="33"/>
                </a:moveTo>
                <a:cubicBezTo>
                  <a:pt x="126" y="22"/>
                  <a:pt x="115" y="17"/>
                  <a:pt x="102" y="17"/>
                </a:cubicBezTo>
                <a:cubicBezTo>
                  <a:pt x="88" y="17"/>
                  <a:pt x="76" y="22"/>
                  <a:pt x="66" y="33"/>
                </a:cubicBezTo>
                <a:cubicBezTo>
                  <a:pt x="58" y="41"/>
                  <a:pt x="53" y="52"/>
                  <a:pt x="50" y="67"/>
                </a:cubicBezTo>
                <a:cubicBezTo>
                  <a:pt x="48" y="82"/>
                  <a:pt x="47" y="112"/>
                  <a:pt x="47" y="159"/>
                </a:cubicBezTo>
                <a:cubicBezTo>
                  <a:pt x="47" y="209"/>
                  <a:pt x="48" y="243"/>
                  <a:pt x="50" y="259"/>
                </a:cubicBezTo>
                <a:cubicBezTo>
                  <a:pt x="53" y="275"/>
                  <a:pt x="59" y="288"/>
                  <a:pt x="68" y="297"/>
                </a:cubicBezTo>
                <a:cubicBezTo>
                  <a:pt x="77" y="307"/>
                  <a:pt x="89" y="311"/>
                  <a:pt x="102" y="311"/>
                </a:cubicBezTo>
                <a:cubicBezTo>
                  <a:pt x="114" y="311"/>
                  <a:pt x="125" y="307"/>
                  <a:pt x="134" y="297"/>
                </a:cubicBezTo>
                <a:cubicBezTo>
                  <a:pt x="143" y="288"/>
                  <a:pt x="149" y="274"/>
                  <a:pt x="151" y="257"/>
                </a:cubicBezTo>
                <a:cubicBezTo>
                  <a:pt x="154" y="240"/>
                  <a:pt x="155" y="206"/>
                  <a:pt x="155" y="159"/>
                </a:cubicBezTo>
                <a:cubicBezTo>
                  <a:pt x="155" y="113"/>
                  <a:pt x="154" y="82"/>
                  <a:pt x="151"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0" name=""/>
          <p:cNvSpPr/>
          <p:nvPr/>
        </p:nvSpPr>
        <p:spPr>
          <a:xfrm>
            <a:off x="4596480" y="2475720"/>
            <a:ext cx="58680" cy="244080"/>
          </a:xfrm>
          <a:custGeom>
            <a:avLst/>
            <a:gdLst/>
            <a:ahLst/>
            <a:rect l="0" t="0" r="r" b="b"/>
            <a:pathLst>
              <a:path w="163" h="678">
                <a:moveTo>
                  <a:pt x="4" y="1"/>
                </a:moveTo>
                <a:lnTo>
                  <a:pt x="6" y="0"/>
                </a:lnTo>
                <a:cubicBezTo>
                  <a:pt x="9" y="0"/>
                  <a:pt x="11" y="0"/>
                  <a:pt x="13" y="0"/>
                </a:cubicBezTo>
                <a:lnTo>
                  <a:pt x="21" y="0"/>
                </a:lnTo>
                <a:lnTo>
                  <a:pt x="41" y="16"/>
                </a:lnTo>
                <a:cubicBezTo>
                  <a:pt x="84" y="55"/>
                  <a:pt x="115" y="103"/>
                  <a:pt x="134" y="160"/>
                </a:cubicBezTo>
                <a:cubicBezTo>
                  <a:pt x="153" y="217"/>
                  <a:pt x="163" y="278"/>
                  <a:pt x="163" y="340"/>
                </a:cubicBezTo>
                <a:cubicBezTo>
                  <a:pt x="163" y="370"/>
                  <a:pt x="161" y="400"/>
                  <a:pt x="156" y="428"/>
                </a:cubicBezTo>
                <a:cubicBezTo>
                  <a:pt x="152" y="457"/>
                  <a:pt x="147" y="481"/>
                  <a:pt x="141" y="501"/>
                </a:cubicBezTo>
                <a:cubicBezTo>
                  <a:pt x="135" y="520"/>
                  <a:pt x="127" y="540"/>
                  <a:pt x="116" y="560"/>
                </a:cubicBezTo>
                <a:cubicBezTo>
                  <a:pt x="105" y="580"/>
                  <a:pt x="96" y="595"/>
                  <a:pt x="90" y="605"/>
                </a:cubicBezTo>
                <a:cubicBezTo>
                  <a:pt x="84" y="616"/>
                  <a:pt x="74" y="627"/>
                  <a:pt x="62" y="640"/>
                </a:cubicBezTo>
                <a:cubicBezTo>
                  <a:pt x="50" y="653"/>
                  <a:pt x="43" y="660"/>
                  <a:pt x="41" y="662"/>
                </a:cubicBezTo>
                <a:cubicBezTo>
                  <a:pt x="38" y="664"/>
                  <a:pt x="33" y="669"/>
                  <a:pt x="24" y="675"/>
                </a:cubicBezTo>
                <a:cubicBezTo>
                  <a:pt x="23" y="676"/>
                  <a:pt x="22" y="677"/>
                  <a:pt x="21" y="678"/>
                </a:cubicBezTo>
                <a:lnTo>
                  <a:pt x="13" y="678"/>
                </a:lnTo>
                <a:cubicBezTo>
                  <a:pt x="10" y="678"/>
                  <a:pt x="7" y="678"/>
                  <a:pt x="6" y="678"/>
                </a:cubicBezTo>
                <a:cubicBezTo>
                  <a:pt x="4" y="678"/>
                  <a:pt x="3" y="677"/>
                  <a:pt x="2" y="676"/>
                </a:cubicBezTo>
                <a:cubicBezTo>
                  <a:pt x="1" y="674"/>
                  <a:pt x="1" y="672"/>
                  <a:pt x="0" y="670"/>
                </a:cubicBezTo>
                <a:cubicBezTo>
                  <a:pt x="1" y="669"/>
                  <a:pt x="3" y="666"/>
                  <a:pt x="8" y="661"/>
                </a:cubicBezTo>
                <a:cubicBezTo>
                  <a:pt x="79" y="588"/>
                  <a:pt x="114" y="481"/>
                  <a:pt x="114" y="340"/>
                </a:cubicBezTo>
                <a:cubicBezTo>
                  <a:pt x="114" y="197"/>
                  <a:pt x="79"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1" name=""/>
          <p:cNvSpPr/>
          <p:nvPr/>
        </p:nvSpPr>
        <p:spPr>
          <a:xfrm>
            <a:off x="4745880" y="2516400"/>
            <a:ext cx="162360" cy="162360"/>
          </a:xfrm>
          <a:custGeom>
            <a:avLst/>
            <a:gdLst/>
            <a:ahLst/>
            <a:rect l="0" t="0" r="r" b="b"/>
            <a:pathLst>
              <a:path w="451" h="451">
                <a:moveTo>
                  <a:pt x="9" y="212"/>
                </a:moveTo>
                <a:lnTo>
                  <a:pt x="212" y="212"/>
                </a:lnTo>
                <a:lnTo>
                  <a:pt x="212" y="111"/>
                </a:lnTo>
                <a:lnTo>
                  <a:pt x="213" y="9"/>
                </a:lnTo>
                <a:cubicBezTo>
                  <a:pt x="217" y="3"/>
                  <a:pt x="222" y="0"/>
                  <a:pt x="226" y="0"/>
                </a:cubicBezTo>
                <a:cubicBezTo>
                  <a:pt x="232" y="0"/>
                  <a:pt x="236" y="4"/>
                  <a:pt x="239" y="10"/>
                </a:cubicBezTo>
                <a:lnTo>
                  <a:pt x="239" y="212"/>
                </a:lnTo>
                <a:lnTo>
                  <a:pt x="441" y="212"/>
                </a:lnTo>
                <a:cubicBezTo>
                  <a:pt x="448" y="216"/>
                  <a:pt x="451" y="220"/>
                  <a:pt x="451" y="226"/>
                </a:cubicBezTo>
                <a:cubicBezTo>
                  <a:pt x="451" y="231"/>
                  <a:pt x="448" y="235"/>
                  <a:pt x="441" y="239"/>
                </a:cubicBezTo>
                <a:lnTo>
                  <a:pt x="239" y="239"/>
                </a:lnTo>
                <a:lnTo>
                  <a:pt x="239" y="442"/>
                </a:lnTo>
                <a:cubicBezTo>
                  <a:pt x="236" y="448"/>
                  <a:pt x="232" y="451"/>
                  <a:pt x="227" y="451"/>
                </a:cubicBezTo>
                <a:lnTo>
                  <a:pt x="226" y="451"/>
                </a:lnTo>
                <a:lnTo>
                  <a:pt x="224" y="451"/>
                </a:lnTo>
                <a:cubicBezTo>
                  <a:pt x="219" y="451"/>
                  <a:pt x="215" y="448"/>
                  <a:pt x="212" y="442"/>
                </a:cubicBezTo>
                <a:lnTo>
                  <a:pt x="212" y="239"/>
                </a:lnTo>
                <a:lnTo>
                  <a:pt x="9" y="239"/>
                </a:lnTo>
                <a:cubicBezTo>
                  <a:pt x="3" y="236"/>
                  <a:pt x="0" y="231"/>
                  <a:pt x="0" y="226"/>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2" name=""/>
          <p:cNvSpPr/>
          <p:nvPr/>
        </p:nvSpPr>
        <p:spPr>
          <a:xfrm>
            <a:off x="4978440" y="2492280"/>
            <a:ext cx="153360" cy="166680"/>
          </a:xfrm>
          <a:custGeom>
            <a:avLst/>
            <a:gdLst/>
            <a:ahLst/>
            <a:rect l="0" t="0" r="r" b="b"/>
            <a:pathLst>
              <a:path w="426" h="463">
                <a:moveTo>
                  <a:pt x="0" y="11"/>
                </a:moveTo>
                <a:cubicBezTo>
                  <a:pt x="0" y="7"/>
                  <a:pt x="3" y="3"/>
                  <a:pt x="9" y="0"/>
                </a:cubicBezTo>
                <a:lnTo>
                  <a:pt x="387" y="0"/>
                </a:lnTo>
                <a:cubicBezTo>
                  <a:pt x="391" y="1"/>
                  <a:pt x="393" y="3"/>
                  <a:pt x="395" y="7"/>
                </a:cubicBezTo>
                <a:lnTo>
                  <a:pt x="395" y="64"/>
                </a:lnTo>
                <a:cubicBezTo>
                  <a:pt x="395" y="97"/>
                  <a:pt x="394" y="117"/>
                  <a:pt x="393" y="122"/>
                </a:cubicBezTo>
                <a:cubicBezTo>
                  <a:pt x="392" y="127"/>
                  <a:pt x="389" y="130"/>
                  <a:pt x="382" y="130"/>
                </a:cubicBezTo>
                <a:cubicBezTo>
                  <a:pt x="379" y="130"/>
                  <a:pt x="375" y="129"/>
                  <a:pt x="373" y="127"/>
                </a:cubicBezTo>
                <a:cubicBezTo>
                  <a:pt x="371" y="125"/>
                  <a:pt x="370" y="120"/>
                  <a:pt x="368" y="112"/>
                </a:cubicBezTo>
                <a:cubicBezTo>
                  <a:pt x="366" y="94"/>
                  <a:pt x="358" y="78"/>
                  <a:pt x="342" y="63"/>
                </a:cubicBezTo>
                <a:cubicBezTo>
                  <a:pt x="328" y="48"/>
                  <a:pt x="312" y="38"/>
                  <a:pt x="293" y="33"/>
                </a:cubicBezTo>
                <a:cubicBezTo>
                  <a:pt x="275" y="28"/>
                  <a:pt x="251" y="25"/>
                  <a:pt x="222" y="23"/>
                </a:cubicBezTo>
                <a:lnTo>
                  <a:pt x="183" y="23"/>
                </a:lnTo>
                <a:cubicBezTo>
                  <a:pt x="176" y="29"/>
                  <a:pt x="172" y="35"/>
                  <a:pt x="171" y="42"/>
                </a:cubicBezTo>
                <a:cubicBezTo>
                  <a:pt x="170" y="49"/>
                  <a:pt x="169" y="78"/>
                  <a:pt x="168" y="129"/>
                </a:cubicBezTo>
                <a:lnTo>
                  <a:pt x="168" y="211"/>
                </a:lnTo>
                <a:lnTo>
                  <a:pt x="180" y="211"/>
                </a:lnTo>
                <a:cubicBezTo>
                  <a:pt x="203" y="209"/>
                  <a:pt x="221" y="204"/>
                  <a:pt x="235" y="197"/>
                </a:cubicBezTo>
                <a:cubicBezTo>
                  <a:pt x="248" y="190"/>
                  <a:pt x="258" y="179"/>
                  <a:pt x="266" y="165"/>
                </a:cubicBezTo>
                <a:cubicBezTo>
                  <a:pt x="273" y="146"/>
                  <a:pt x="276" y="131"/>
                  <a:pt x="276" y="119"/>
                </a:cubicBezTo>
                <a:cubicBezTo>
                  <a:pt x="276" y="109"/>
                  <a:pt x="280" y="104"/>
                  <a:pt x="287" y="104"/>
                </a:cubicBezTo>
                <a:cubicBezTo>
                  <a:pt x="291" y="104"/>
                  <a:pt x="295" y="106"/>
                  <a:pt x="297" y="109"/>
                </a:cubicBezTo>
                <a:cubicBezTo>
                  <a:pt x="299" y="111"/>
                  <a:pt x="300" y="147"/>
                  <a:pt x="300" y="217"/>
                </a:cubicBezTo>
                <a:cubicBezTo>
                  <a:pt x="300" y="230"/>
                  <a:pt x="300" y="245"/>
                  <a:pt x="300" y="261"/>
                </a:cubicBezTo>
                <a:cubicBezTo>
                  <a:pt x="300" y="277"/>
                  <a:pt x="300" y="287"/>
                  <a:pt x="301" y="291"/>
                </a:cubicBezTo>
                <a:cubicBezTo>
                  <a:pt x="301" y="308"/>
                  <a:pt x="300" y="318"/>
                  <a:pt x="299" y="323"/>
                </a:cubicBezTo>
                <a:cubicBezTo>
                  <a:pt x="297" y="327"/>
                  <a:pt x="294" y="329"/>
                  <a:pt x="288" y="329"/>
                </a:cubicBezTo>
                <a:cubicBezTo>
                  <a:pt x="280" y="330"/>
                  <a:pt x="276" y="325"/>
                  <a:pt x="276" y="316"/>
                </a:cubicBezTo>
                <a:cubicBezTo>
                  <a:pt x="276" y="305"/>
                  <a:pt x="273" y="294"/>
                  <a:pt x="267" y="280"/>
                </a:cubicBezTo>
                <a:cubicBezTo>
                  <a:pt x="254" y="254"/>
                  <a:pt x="226" y="239"/>
                  <a:pt x="184" y="235"/>
                </a:cubicBezTo>
                <a:lnTo>
                  <a:pt x="168" y="235"/>
                </a:lnTo>
                <a:lnTo>
                  <a:pt x="168" y="327"/>
                </a:lnTo>
                <a:cubicBezTo>
                  <a:pt x="169" y="339"/>
                  <a:pt x="169" y="354"/>
                  <a:pt x="169" y="372"/>
                </a:cubicBezTo>
                <a:cubicBezTo>
                  <a:pt x="169" y="400"/>
                  <a:pt x="170" y="416"/>
                  <a:pt x="171" y="421"/>
                </a:cubicBezTo>
                <a:cubicBezTo>
                  <a:pt x="172" y="427"/>
                  <a:pt x="175" y="432"/>
                  <a:pt x="180" y="437"/>
                </a:cubicBezTo>
                <a:cubicBezTo>
                  <a:pt x="182" y="438"/>
                  <a:pt x="183" y="439"/>
                  <a:pt x="183" y="439"/>
                </a:cubicBezTo>
                <a:lnTo>
                  <a:pt x="216" y="439"/>
                </a:lnTo>
                <a:cubicBezTo>
                  <a:pt x="247" y="439"/>
                  <a:pt x="274" y="436"/>
                  <a:pt x="296" y="429"/>
                </a:cubicBezTo>
                <a:cubicBezTo>
                  <a:pt x="351" y="409"/>
                  <a:pt x="387" y="380"/>
                  <a:pt x="401" y="342"/>
                </a:cubicBezTo>
                <a:cubicBezTo>
                  <a:pt x="402" y="331"/>
                  <a:pt x="406" y="325"/>
                  <a:pt x="414" y="325"/>
                </a:cubicBezTo>
                <a:cubicBezTo>
                  <a:pt x="417" y="325"/>
                  <a:pt x="420" y="327"/>
                  <a:pt x="422" y="329"/>
                </a:cubicBezTo>
                <a:cubicBezTo>
                  <a:pt x="425" y="332"/>
                  <a:pt x="426" y="335"/>
                  <a:pt x="426" y="339"/>
                </a:cubicBezTo>
                <a:cubicBezTo>
                  <a:pt x="425" y="340"/>
                  <a:pt x="422" y="360"/>
                  <a:pt x="415" y="398"/>
                </a:cubicBezTo>
                <a:cubicBezTo>
                  <a:pt x="409" y="437"/>
                  <a:pt x="405" y="458"/>
                  <a:pt x="402" y="461"/>
                </a:cubicBezTo>
                <a:lnTo>
                  <a:pt x="399" y="463"/>
                </a:lnTo>
                <a:lnTo>
                  <a:pt x="9" y="463"/>
                </a:lnTo>
                <a:cubicBezTo>
                  <a:pt x="3" y="461"/>
                  <a:pt x="0" y="457"/>
                  <a:pt x="0" y="452"/>
                </a:cubicBezTo>
                <a:cubicBezTo>
                  <a:pt x="0" y="443"/>
                  <a:pt x="9" y="439"/>
                  <a:pt x="27" y="439"/>
                </a:cubicBezTo>
                <a:cubicBezTo>
                  <a:pt x="45" y="438"/>
                  <a:pt x="56" y="434"/>
                  <a:pt x="58" y="427"/>
                </a:cubicBezTo>
                <a:cubicBezTo>
                  <a:pt x="60" y="424"/>
                  <a:pt x="61" y="359"/>
                  <a:pt x="61" y="231"/>
                </a:cubicBezTo>
                <a:cubicBezTo>
                  <a:pt x="61" y="104"/>
                  <a:pt x="60" y="39"/>
                  <a:pt x="58" y="34"/>
                </a:cubicBezTo>
                <a:cubicBezTo>
                  <a:pt x="55" y="28"/>
                  <a:pt x="45" y="25"/>
                  <a:pt x="27" y="23"/>
                </a:cubicBezTo>
                <a:cubicBezTo>
                  <a:pt x="9" y="23"/>
                  <a:pt x="0" y="19"/>
                  <a:pt x="0" y="11"/>
                </a:cubicBezTo>
                <a:moveTo>
                  <a:pt x="85" y="231"/>
                </a:moveTo>
                <a:cubicBezTo>
                  <a:pt x="85" y="327"/>
                  <a:pt x="85" y="384"/>
                  <a:pt x="84" y="402"/>
                </a:cubicBezTo>
                <a:cubicBezTo>
                  <a:pt x="84" y="421"/>
                  <a:pt x="83" y="433"/>
                  <a:pt x="80" y="438"/>
                </a:cubicBezTo>
                <a:lnTo>
                  <a:pt x="80" y="439"/>
                </a:lnTo>
                <a:lnTo>
                  <a:pt x="151" y="439"/>
                </a:lnTo>
                <a:cubicBezTo>
                  <a:pt x="150" y="436"/>
                  <a:pt x="150" y="433"/>
                  <a:pt x="149" y="430"/>
                </a:cubicBezTo>
                <a:lnTo>
                  <a:pt x="145" y="421"/>
                </a:lnTo>
                <a:lnTo>
                  <a:pt x="145" y="40"/>
                </a:lnTo>
                <a:lnTo>
                  <a:pt x="149" y="32"/>
                </a:lnTo>
                <a:lnTo>
                  <a:pt x="151" y="23"/>
                </a:lnTo>
                <a:lnTo>
                  <a:pt x="80" y="23"/>
                </a:lnTo>
                <a:cubicBezTo>
                  <a:pt x="81" y="26"/>
                  <a:pt x="82" y="29"/>
                  <a:pt x="82" y="30"/>
                </a:cubicBezTo>
                <a:cubicBezTo>
                  <a:pt x="83" y="31"/>
                  <a:pt x="83" y="39"/>
                  <a:pt x="84" y="54"/>
                </a:cubicBezTo>
                <a:cubicBezTo>
                  <a:pt x="84" y="68"/>
                  <a:pt x="85" y="88"/>
                  <a:pt x="85" y="112"/>
                </a:cubicBezTo>
                <a:cubicBezTo>
                  <a:pt x="85" y="136"/>
                  <a:pt x="85" y="176"/>
                  <a:pt x="85" y="231"/>
                </a:cubicBezTo>
                <a:moveTo>
                  <a:pt x="369" y="54"/>
                </a:moveTo>
                <a:lnTo>
                  <a:pt x="369" y="23"/>
                </a:lnTo>
                <a:lnTo>
                  <a:pt x="333" y="23"/>
                </a:lnTo>
                <a:cubicBezTo>
                  <a:pt x="333" y="24"/>
                  <a:pt x="336" y="26"/>
                  <a:pt x="341" y="29"/>
                </a:cubicBezTo>
                <a:cubicBezTo>
                  <a:pt x="346" y="32"/>
                  <a:pt x="352" y="36"/>
                  <a:pt x="359" y="43"/>
                </a:cubicBezTo>
                <a:lnTo>
                  <a:pt x="369" y="54"/>
                </a:lnTo>
                <a:moveTo>
                  <a:pt x="276" y="248"/>
                </a:moveTo>
                <a:lnTo>
                  <a:pt x="276" y="193"/>
                </a:lnTo>
                <a:lnTo>
                  <a:pt x="267" y="203"/>
                </a:lnTo>
                <a:cubicBezTo>
                  <a:pt x="262" y="208"/>
                  <a:pt x="256" y="213"/>
                  <a:pt x="249" y="216"/>
                </a:cubicBezTo>
                <a:lnTo>
                  <a:pt x="240" y="221"/>
                </a:lnTo>
                <a:cubicBezTo>
                  <a:pt x="243" y="224"/>
                  <a:pt x="247" y="226"/>
                  <a:pt x="251" y="228"/>
                </a:cubicBezTo>
                <a:cubicBezTo>
                  <a:pt x="259" y="233"/>
                  <a:pt x="265" y="239"/>
                  <a:pt x="269" y="241"/>
                </a:cubicBezTo>
                <a:lnTo>
                  <a:pt x="276" y="248"/>
                </a:lnTo>
                <a:moveTo>
                  <a:pt x="387" y="421"/>
                </a:moveTo>
                <a:lnTo>
                  <a:pt x="390" y="403"/>
                </a:lnTo>
                <a:cubicBezTo>
                  <a:pt x="389" y="403"/>
                  <a:pt x="388" y="404"/>
                  <a:pt x="387" y="407"/>
                </a:cubicBezTo>
                <a:cubicBezTo>
                  <a:pt x="376" y="416"/>
                  <a:pt x="362" y="425"/>
                  <a:pt x="348" y="432"/>
                </a:cubicBezTo>
                <a:lnTo>
                  <a:pt x="338" y="438"/>
                </a:lnTo>
                <a:lnTo>
                  <a:pt x="359" y="439"/>
                </a:lnTo>
                <a:lnTo>
                  <a:pt x="384" y="439"/>
                </a:lnTo>
                <a:cubicBezTo>
                  <a:pt x="384" y="439"/>
                  <a:pt x="384" y="438"/>
                  <a:pt x="384" y="436"/>
                </a:cubicBezTo>
                <a:cubicBezTo>
                  <a:pt x="385" y="435"/>
                  <a:pt x="385" y="433"/>
                  <a:pt x="386" y="430"/>
                </a:cubicBezTo>
                <a:cubicBezTo>
                  <a:pt x="386" y="426"/>
                  <a:pt x="387" y="424"/>
                  <a:pt x="387" y="42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3" name=""/>
          <p:cNvSpPr/>
          <p:nvPr/>
        </p:nvSpPr>
        <p:spPr>
          <a:xfrm>
            <a:off x="5151960" y="2619000"/>
            <a:ext cx="73800" cy="109800"/>
          </a:xfrm>
          <a:custGeom>
            <a:avLst/>
            <a:gdLst/>
            <a:ahLst/>
            <a:rect l="0" t="0" r="r" b="b"/>
            <a:pathLst>
              <a:path w="205" h="305">
                <a:moveTo>
                  <a:pt x="0" y="136"/>
                </a:moveTo>
                <a:cubicBezTo>
                  <a:pt x="0" y="104"/>
                  <a:pt x="12" y="73"/>
                  <a:pt x="36" y="44"/>
                </a:cubicBezTo>
                <a:cubicBezTo>
                  <a:pt x="60" y="15"/>
                  <a:pt x="89" y="1"/>
                  <a:pt x="119" y="0"/>
                </a:cubicBezTo>
                <a:cubicBezTo>
                  <a:pt x="138" y="0"/>
                  <a:pt x="153" y="8"/>
                  <a:pt x="163" y="25"/>
                </a:cubicBezTo>
                <a:cubicBezTo>
                  <a:pt x="163" y="25"/>
                  <a:pt x="164" y="24"/>
                  <a:pt x="165" y="22"/>
                </a:cubicBezTo>
                <a:cubicBezTo>
                  <a:pt x="167" y="21"/>
                  <a:pt x="168" y="19"/>
                  <a:pt x="171" y="17"/>
                </a:cubicBezTo>
                <a:cubicBezTo>
                  <a:pt x="173" y="15"/>
                  <a:pt x="175" y="13"/>
                  <a:pt x="178" y="11"/>
                </a:cubicBezTo>
                <a:cubicBezTo>
                  <a:pt x="189" y="4"/>
                  <a:pt x="196" y="0"/>
                  <a:pt x="200" y="0"/>
                </a:cubicBezTo>
                <a:cubicBezTo>
                  <a:pt x="201" y="0"/>
                  <a:pt x="203" y="0"/>
                  <a:pt x="204" y="1"/>
                </a:cubicBezTo>
                <a:cubicBezTo>
                  <a:pt x="204" y="2"/>
                  <a:pt x="205" y="3"/>
                  <a:pt x="205" y="4"/>
                </a:cubicBezTo>
                <a:cubicBezTo>
                  <a:pt x="205" y="6"/>
                  <a:pt x="194" y="52"/>
                  <a:pt x="172" y="140"/>
                </a:cubicBezTo>
                <a:cubicBezTo>
                  <a:pt x="149" y="231"/>
                  <a:pt x="138" y="277"/>
                  <a:pt x="138" y="279"/>
                </a:cubicBezTo>
                <a:cubicBezTo>
                  <a:pt x="138" y="281"/>
                  <a:pt x="145" y="283"/>
                  <a:pt x="160" y="283"/>
                </a:cubicBezTo>
                <a:lnTo>
                  <a:pt x="171" y="283"/>
                </a:lnTo>
                <a:cubicBezTo>
                  <a:pt x="173" y="285"/>
                  <a:pt x="174" y="287"/>
                  <a:pt x="174" y="287"/>
                </a:cubicBezTo>
                <a:cubicBezTo>
                  <a:pt x="174" y="288"/>
                  <a:pt x="174" y="290"/>
                  <a:pt x="173" y="296"/>
                </a:cubicBezTo>
                <a:cubicBezTo>
                  <a:pt x="172" y="300"/>
                  <a:pt x="170" y="303"/>
                  <a:pt x="168" y="305"/>
                </a:cubicBezTo>
                <a:lnTo>
                  <a:pt x="162" y="305"/>
                </a:lnTo>
                <a:cubicBezTo>
                  <a:pt x="152" y="304"/>
                  <a:pt x="135" y="304"/>
                  <a:pt x="110" y="304"/>
                </a:cubicBezTo>
                <a:cubicBezTo>
                  <a:pt x="101" y="304"/>
                  <a:pt x="93" y="304"/>
                  <a:pt x="86" y="304"/>
                </a:cubicBezTo>
                <a:cubicBezTo>
                  <a:pt x="79" y="304"/>
                  <a:pt x="73" y="304"/>
                  <a:pt x="67" y="304"/>
                </a:cubicBezTo>
                <a:cubicBezTo>
                  <a:pt x="63" y="304"/>
                  <a:pt x="60" y="304"/>
                  <a:pt x="59" y="304"/>
                </a:cubicBezTo>
                <a:cubicBezTo>
                  <a:pt x="55" y="304"/>
                  <a:pt x="52" y="303"/>
                  <a:pt x="52" y="301"/>
                </a:cubicBezTo>
                <a:cubicBezTo>
                  <a:pt x="52" y="300"/>
                  <a:pt x="53" y="297"/>
                  <a:pt x="53" y="293"/>
                </a:cubicBezTo>
                <a:cubicBezTo>
                  <a:pt x="55" y="288"/>
                  <a:pt x="56" y="285"/>
                  <a:pt x="57" y="284"/>
                </a:cubicBezTo>
                <a:cubicBezTo>
                  <a:pt x="58" y="283"/>
                  <a:pt x="61" y="283"/>
                  <a:pt x="66" y="283"/>
                </a:cubicBezTo>
                <a:cubicBezTo>
                  <a:pt x="82" y="283"/>
                  <a:pt x="92" y="282"/>
                  <a:pt x="95" y="280"/>
                </a:cubicBezTo>
                <a:cubicBezTo>
                  <a:pt x="97" y="278"/>
                  <a:pt x="102" y="264"/>
                  <a:pt x="108" y="237"/>
                </a:cubicBezTo>
                <a:cubicBezTo>
                  <a:pt x="115" y="211"/>
                  <a:pt x="118" y="197"/>
                  <a:pt x="118" y="197"/>
                </a:cubicBezTo>
                <a:cubicBezTo>
                  <a:pt x="118" y="197"/>
                  <a:pt x="117" y="197"/>
                  <a:pt x="115" y="198"/>
                </a:cubicBezTo>
                <a:cubicBezTo>
                  <a:pt x="100" y="211"/>
                  <a:pt x="84" y="217"/>
                  <a:pt x="66" y="217"/>
                </a:cubicBezTo>
                <a:cubicBezTo>
                  <a:pt x="49" y="217"/>
                  <a:pt x="33" y="211"/>
                  <a:pt x="20" y="198"/>
                </a:cubicBezTo>
                <a:cubicBezTo>
                  <a:pt x="6" y="185"/>
                  <a:pt x="0" y="164"/>
                  <a:pt x="0" y="136"/>
                </a:cubicBezTo>
                <a:moveTo>
                  <a:pt x="153" y="55"/>
                </a:moveTo>
                <a:cubicBezTo>
                  <a:pt x="146" y="30"/>
                  <a:pt x="134" y="17"/>
                  <a:pt x="117" y="17"/>
                </a:cubicBezTo>
                <a:cubicBezTo>
                  <a:pt x="106" y="17"/>
                  <a:pt x="96" y="22"/>
                  <a:pt x="85" y="32"/>
                </a:cubicBezTo>
                <a:cubicBezTo>
                  <a:pt x="75" y="42"/>
                  <a:pt x="66" y="55"/>
                  <a:pt x="60" y="71"/>
                </a:cubicBezTo>
                <a:cubicBezTo>
                  <a:pt x="51" y="96"/>
                  <a:pt x="45" y="122"/>
                  <a:pt x="41" y="149"/>
                </a:cubicBezTo>
                <a:cubicBezTo>
                  <a:pt x="41" y="150"/>
                  <a:pt x="41" y="152"/>
                  <a:pt x="41" y="155"/>
                </a:cubicBezTo>
                <a:cubicBezTo>
                  <a:pt x="41" y="157"/>
                  <a:pt x="41" y="159"/>
                  <a:pt x="40" y="160"/>
                </a:cubicBezTo>
                <a:cubicBezTo>
                  <a:pt x="40" y="176"/>
                  <a:pt x="43" y="186"/>
                  <a:pt x="49" y="191"/>
                </a:cubicBezTo>
                <a:cubicBezTo>
                  <a:pt x="55" y="197"/>
                  <a:pt x="62" y="199"/>
                  <a:pt x="70" y="200"/>
                </a:cubicBezTo>
                <a:cubicBezTo>
                  <a:pt x="88" y="200"/>
                  <a:pt x="105" y="188"/>
                  <a:pt x="124" y="164"/>
                </a:cubicBezTo>
                <a:lnTo>
                  <a:pt x="127" y="159"/>
                </a:lnTo>
                <a:lnTo>
                  <a:pt x="153" y="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4" name=""/>
          <p:cNvSpPr/>
          <p:nvPr/>
        </p:nvSpPr>
        <p:spPr>
          <a:xfrm>
            <a:off x="5338440" y="2305440"/>
            <a:ext cx="65880" cy="584640"/>
          </a:xfrm>
          <a:custGeom>
            <a:avLst/>
            <a:gdLst/>
            <a:ahLst/>
            <a:rect l="0" t="0" r="r" b="b"/>
            <a:pathLst>
              <a:path w="183" h="1624">
                <a:moveTo>
                  <a:pt x="0" y="1624"/>
                </a:moveTo>
                <a:lnTo>
                  <a:pt x="0" y="0"/>
                </a:lnTo>
                <a:lnTo>
                  <a:pt x="183" y="0"/>
                </a:lnTo>
                <a:lnTo>
                  <a:pt x="183" y="42"/>
                </a:lnTo>
                <a:lnTo>
                  <a:pt x="42" y="42"/>
                </a:lnTo>
                <a:lnTo>
                  <a:pt x="42"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5" name=""/>
          <p:cNvSpPr/>
          <p:nvPr/>
        </p:nvSpPr>
        <p:spPr>
          <a:xfrm>
            <a:off x="5412960" y="2489400"/>
            <a:ext cx="58320" cy="169560"/>
          </a:xfrm>
          <a:custGeom>
            <a:avLst/>
            <a:gdLst/>
            <a:ahLst/>
            <a:rect l="0" t="0" r="r" b="b"/>
            <a:pathLst>
              <a:path w="162" h="471">
                <a:moveTo>
                  <a:pt x="11" y="440"/>
                </a:moveTo>
                <a:lnTo>
                  <a:pt x="21" y="440"/>
                </a:lnTo>
                <a:cubicBezTo>
                  <a:pt x="38" y="440"/>
                  <a:pt x="49" y="436"/>
                  <a:pt x="53" y="430"/>
                </a:cubicBezTo>
                <a:lnTo>
                  <a:pt x="53" y="425"/>
                </a:lnTo>
                <a:cubicBezTo>
                  <a:pt x="53" y="421"/>
                  <a:pt x="53" y="415"/>
                  <a:pt x="53" y="409"/>
                </a:cubicBezTo>
                <a:cubicBezTo>
                  <a:pt x="53" y="403"/>
                  <a:pt x="53" y="395"/>
                  <a:pt x="53" y="387"/>
                </a:cubicBezTo>
                <a:cubicBezTo>
                  <a:pt x="53" y="378"/>
                  <a:pt x="53" y="369"/>
                  <a:pt x="53" y="358"/>
                </a:cubicBezTo>
                <a:cubicBezTo>
                  <a:pt x="54" y="346"/>
                  <a:pt x="54" y="335"/>
                  <a:pt x="53" y="323"/>
                </a:cubicBezTo>
                <a:cubicBezTo>
                  <a:pt x="53" y="311"/>
                  <a:pt x="53" y="299"/>
                  <a:pt x="53" y="286"/>
                </a:cubicBezTo>
                <a:cubicBezTo>
                  <a:pt x="54" y="273"/>
                  <a:pt x="54" y="260"/>
                  <a:pt x="53" y="247"/>
                </a:cubicBezTo>
                <a:cubicBezTo>
                  <a:pt x="53" y="230"/>
                  <a:pt x="53" y="213"/>
                  <a:pt x="53" y="194"/>
                </a:cubicBezTo>
                <a:cubicBezTo>
                  <a:pt x="53" y="176"/>
                  <a:pt x="53" y="159"/>
                  <a:pt x="53" y="144"/>
                </a:cubicBezTo>
                <a:cubicBezTo>
                  <a:pt x="53" y="128"/>
                  <a:pt x="53" y="115"/>
                  <a:pt x="53" y="103"/>
                </a:cubicBezTo>
                <a:cubicBezTo>
                  <a:pt x="53" y="91"/>
                  <a:pt x="53" y="81"/>
                  <a:pt x="53" y="73"/>
                </a:cubicBezTo>
                <a:cubicBezTo>
                  <a:pt x="52" y="65"/>
                  <a:pt x="52" y="61"/>
                  <a:pt x="53" y="62"/>
                </a:cubicBezTo>
                <a:cubicBezTo>
                  <a:pt x="51" y="53"/>
                  <a:pt x="48" y="48"/>
                  <a:pt x="43" y="45"/>
                </a:cubicBezTo>
                <a:cubicBezTo>
                  <a:pt x="38" y="42"/>
                  <a:pt x="28" y="40"/>
                  <a:pt x="13" y="39"/>
                </a:cubicBezTo>
                <a:lnTo>
                  <a:pt x="0" y="39"/>
                </a:lnTo>
                <a:lnTo>
                  <a:pt x="0" y="23"/>
                </a:lnTo>
                <a:cubicBezTo>
                  <a:pt x="0" y="13"/>
                  <a:pt x="1" y="8"/>
                  <a:pt x="2" y="8"/>
                </a:cubicBezTo>
                <a:lnTo>
                  <a:pt x="9" y="7"/>
                </a:lnTo>
                <a:cubicBezTo>
                  <a:pt x="13" y="6"/>
                  <a:pt x="20" y="6"/>
                  <a:pt x="28" y="6"/>
                </a:cubicBezTo>
                <a:cubicBezTo>
                  <a:pt x="37" y="5"/>
                  <a:pt x="45" y="5"/>
                  <a:pt x="53" y="4"/>
                </a:cubicBezTo>
                <a:cubicBezTo>
                  <a:pt x="61" y="4"/>
                  <a:pt x="69" y="3"/>
                  <a:pt x="78" y="3"/>
                </a:cubicBezTo>
                <a:cubicBezTo>
                  <a:pt x="88" y="2"/>
                  <a:pt x="95" y="2"/>
                  <a:pt x="100" y="1"/>
                </a:cubicBezTo>
                <a:cubicBezTo>
                  <a:pt x="104" y="0"/>
                  <a:pt x="106" y="0"/>
                  <a:pt x="107" y="0"/>
                </a:cubicBezTo>
                <a:lnTo>
                  <a:pt x="109" y="0"/>
                </a:lnTo>
                <a:lnTo>
                  <a:pt x="109" y="213"/>
                </a:lnTo>
                <a:cubicBezTo>
                  <a:pt x="109" y="357"/>
                  <a:pt x="109" y="429"/>
                  <a:pt x="110" y="430"/>
                </a:cubicBezTo>
                <a:cubicBezTo>
                  <a:pt x="111" y="434"/>
                  <a:pt x="114" y="436"/>
                  <a:pt x="118" y="438"/>
                </a:cubicBezTo>
                <a:cubicBezTo>
                  <a:pt x="127" y="439"/>
                  <a:pt x="138" y="440"/>
                  <a:pt x="151" y="440"/>
                </a:cubicBezTo>
                <a:lnTo>
                  <a:pt x="162" y="440"/>
                </a:lnTo>
                <a:lnTo>
                  <a:pt x="162" y="471"/>
                </a:lnTo>
                <a:lnTo>
                  <a:pt x="156" y="471"/>
                </a:lnTo>
                <a:lnTo>
                  <a:pt x="141" y="470"/>
                </a:lnTo>
                <a:cubicBezTo>
                  <a:pt x="130" y="470"/>
                  <a:pt x="119" y="469"/>
                  <a:pt x="108" y="469"/>
                </a:cubicBezTo>
                <a:cubicBezTo>
                  <a:pt x="96" y="469"/>
                  <a:pt x="87" y="469"/>
                  <a:pt x="81" y="469"/>
                </a:cubicBezTo>
                <a:cubicBezTo>
                  <a:pt x="76" y="468"/>
                  <a:pt x="67" y="468"/>
                  <a:pt x="55" y="469"/>
                </a:cubicBezTo>
                <a:cubicBezTo>
                  <a:pt x="43" y="469"/>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6" name=""/>
          <p:cNvSpPr/>
          <p:nvPr/>
        </p:nvSpPr>
        <p:spPr>
          <a:xfrm>
            <a:off x="5481360" y="2549520"/>
            <a:ext cx="108360" cy="111600"/>
          </a:xfrm>
          <a:custGeom>
            <a:avLst/>
            <a:gdLst/>
            <a:ahLst/>
            <a:rect l="0" t="0" r="r" b="b"/>
            <a:pathLst>
              <a:path w="301" h="310">
                <a:moveTo>
                  <a:pt x="0" y="158"/>
                </a:moveTo>
                <a:cubicBezTo>
                  <a:pt x="0" y="115"/>
                  <a:pt x="14" y="78"/>
                  <a:pt x="44" y="47"/>
                </a:cubicBezTo>
                <a:cubicBezTo>
                  <a:pt x="73" y="16"/>
                  <a:pt x="109" y="0"/>
                  <a:pt x="150" y="0"/>
                </a:cubicBezTo>
                <a:cubicBezTo>
                  <a:pt x="192" y="0"/>
                  <a:pt x="227" y="15"/>
                  <a:pt x="256" y="46"/>
                </a:cubicBezTo>
                <a:cubicBezTo>
                  <a:pt x="285" y="76"/>
                  <a:pt x="300" y="113"/>
                  <a:pt x="301" y="157"/>
                </a:cubicBezTo>
                <a:cubicBezTo>
                  <a:pt x="301" y="201"/>
                  <a:pt x="286" y="237"/>
                  <a:pt x="257" y="266"/>
                </a:cubicBezTo>
                <a:cubicBezTo>
                  <a:pt x="228" y="296"/>
                  <a:pt x="193" y="310"/>
                  <a:pt x="150" y="310"/>
                </a:cubicBezTo>
                <a:cubicBezTo>
                  <a:pt x="106" y="310"/>
                  <a:pt x="70" y="295"/>
                  <a:pt x="42" y="265"/>
                </a:cubicBezTo>
                <a:cubicBezTo>
                  <a:pt x="14" y="235"/>
                  <a:pt x="0" y="199"/>
                  <a:pt x="0" y="158"/>
                </a:cubicBezTo>
                <a:moveTo>
                  <a:pt x="150" y="283"/>
                </a:moveTo>
                <a:cubicBezTo>
                  <a:pt x="206" y="283"/>
                  <a:pt x="234" y="247"/>
                  <a:pt x="234" y="172"/>
                </a:cubicBezTo>
                <a:lnTo>
                  <a:pt x="234" y="150"/>
                </a:lnTo>
                <a:lnTo>
                  <a:pt x="234" y="134"/>
                </a:lnTo>
                <a:cubicBezTo>
                  <a:pt x="234" y="124"/>
                  <a:pt x="233" y="115"/>
                  <a:pt x="233" y="108"/>
                </a:cubicBezTo>
                <a:cubicBezTo>
                  <a:pt x="232" y="101"/>
                  <a:pt x="231" y="92"/>
                  <a:pt x="228" y="82"/>
                </a:cubicBezTo>
                <a:cubicBezTo>
                  <a:pt x="225" y="72"/>
                  <a:pt x="222" y="64"/>
                  <a:pt x="217" y="58"/>
                </a:cubicBezTo>
                <a:cubicBezTo>
                  <a:pt x="213" y="51"/>
                  <a:pt x="206" y="45"/>
                  <a:pt x="196" y="39"/>
                </a:cubicBezTo>
                <a:cubicBezTo>
                  <a:pt x="187" y="32"/>
                  <a:pt x="176" y="28"/>
                  <a:pt x="162" y="25"/>
                </a:cubicBezTo>
                <a:cubicBezTo>
                  <a:pt x="160" y="25"/>
                  <a:pt x="156" y="25"/>
                  <a:pt x="151" y="25"/>
                </a:cubicBezTo>
                <a:cubicBezTo>
                  <a:pt x="138" y="25"/>
                  <a:pt x="125" y="27"/>
                  <a:pt x="113" y="33"/>
                </a:cubicBezTo>
                <a:cubicBezTo>
                  <a:pt x="93" y="43"/>
                  <a:pt x="81" y="56"/>
                  <a:pt x="75" y="74"/>
                </a:cubicBezTo>
                <a:cubicBezTo>
                  <a:pt x="69" y="92"/>
                  <a:pt x="66" y="112"/>
                  <a:pt x="66" y="136"/>
                </a:cubicBezTo>
                <a:lnTo>
                  <a:pt x="66" y="150"/>
                </a:lnTo>
                <a:cubicBezTo>
                  <a:pt x="66" y="194"/>
                  <a:pt x="70" y="225"/>
                  <a:pt x="79" y="242"/>
                </a:cubicBezTo>
                <a:cubicBezTo>
                  <a:pt x="93" y="270"/>
                  <a:pt x="117" y="283"/>
                  <a:pt x="150"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7" name=""/>
          <p:cNvSpPr/>
          <p:nvPr/>
        </p:nvSpPr>
        <p:spPr>
          <a:xfrm>
            <a:off x="5603400" y="2548080"/>
            <a:ext cx="111240" cy="160920"/>
          </a:xfrm>
          <a:custGeom>
            <a:avLst/>
            <a:gdLst/>
            <a:ahLst/>
            <a:rect l="0" t="0" r="r" b="b"/>
            <a:pathLst>
              <a:path w="309" h="447">
                <a:moveTo>
                  <a:pt x="203" y="30"/>
                </a:moveTo>
                <a:cubicBezTo>
                  <a:pt x="223" y="10"/>
                  <a:pt x="245" y="0"/>
                  <a:pt x="270" y="0"/>
                </a:cubicBezTo>
                <a:cubicBezTo>
                  <a:pt x="284" y="0"/>
                  <a:pt x="294" y="4"/>
                  <a:pt x="300" y="13"/>
                </a:cubicBezTo>
                <a:cubicBezTo>
                  <a:pt x="306" y="22"/>
                  <a:pt x="309" y="30"/>
                  <a:pt x="309" y="39"/>
                </a:cubicBezTo>
                <a:cubicBezTo>
                  <a:pt x="309" y="45"/>
                  <a:pt x="307" y="51"/>
                  <a:pt x="303" y="56"/>
                </a:cubicBezTo>
                <a:cubicBezTo>
                  <a:pt x="299" y="61"/>
                  <a:pt x="292" y="63"/>
                  <a:pt x="284" y="63"/>
                </a:cubicBezTo>
                <a:cubicBezTo>
                  <a:pt x="269" y="63"/>
                  <a:pt x="261" y="56"/>
                  <a:pt x="259" y="43"/>
                </a:cubicBezTo>
                <a:cubicBezTo>
                  <a:pt x="258" y="36"/>
                  <a:pt x="259" y="32"/>
                  <a:pt x="261" y="29"/>
                </a:cubicBezTo>
                <a:cubicBezTo>
                  <a:pt x="261" y="28"/>
                  <a:pt x="261" y="27"/>
                  <a:pt x="262" y="27"/>
                </a:cubicBezTo>
                <a:lnTo>
                  <a:pt x="262" y="26"/>
                </a:lnTo>
                <a:cubicBezTo>
                  <a:pt x="249" y="27"/>
                  <a:pt x="237" y="32"/>
                  <a:pt x="226" y="41"/>
                </a:cubicBezTo>
                <a:cubicBezTo>
                  <a:pt x="222" y="43"/>
                  <a:pt x="220" y="45"/>
                  <a:pt x="220" y="46"/>
                </a:cubicBezTo>
                <a:cubicBezTo>
                  <a:pt x="220" y="46"/>
                  <a:pt x="221" y="47"/>
                  <a:pt x="223" y="49"/>
                </a:cubicBezTo>
                <a:cubicBezTo>
                  <a:pt x="225" y="51"/>
                  <a:pt x="227" y="53"/>
                  <a:pt x="229" y="57"/>
                </a:cubicBezTo>
                <a:cubicBezTo>
                  <a:pt x="231" y="61"/>
                  <a:pt x="234" y="65"/>
                  <a:pt x="237" y="69"/>
                </a:cubicBezTo>
                <a:cubicBezTo>
                  <a:pt x="239" y="74"/>
                  <a:pt x="241" y="80"/>
                  <a:pt x="243" y="87"/>
                </a:cubicBezTo>
                <a:cubicBezTo>
                  <a:pt x="244" y="94"/>
                  <a:pt x="245" y="101"/>
                  <a:pt x="245" y="109"/>
                </a:cubicBezTo>
                <a:cubicBezTo>
                  <a:pt x="245" y="137"/>
                  <a:pt x="234" y="161"/>
                  <a:pt x="212" y="180"/>
                </a:cubicBezTo>
                <a:cubicBezTo>
                  <a:pt x="190" y="200"/>
                  <a:pt x="163" y="209"/>
                  <a:pt x="130" y="210"/>
                </a:cubicBezTo>
                <a:cubicBezTo>
                  <a:pt x="108" y="210"/>
                  <a:pt x="85" y="204"/>
                  <a:pt x="63" y="191"/>
                </a:cubicBezTo>
                <a:cubicBezTo>
                  <a:pt x="58" y="199"/>
                  <a:pt x="56" y="208"/>
                  <a:pt x="56" y="217"/>
                </a:cubicBezTo>
                <a:cubicBezTo>
                  <a:pt x="56" y="232"/>
                  <a:pt x="62" y="244"/>
                  <a:pt x="74" y="252"/>
                </a:cubicBezTo>
                <a:cubicBezTo>
                  <a:pt x="78" y="255"/>
                  <a:pt x="81" y="256"/>
                  <a:pt x="85" y="256"/>
                </a:cubicBezTo>
                <a:cubicBezTo>
                  <a:pt x="89" y="256"/>
                  <a:pt x="105" y="256"/>
                  <a:pt x="134" y="257"/>
                </a:cubicBezTo>
                <a:cubicBezTo>
                  <a:pt x="172" y="258"/>
                  <a:pt x="196" y="259"/>
                  <a:pt x="207" y="261"/>
                </a:cubicBezTo>
                <a:cubicBezTo>
                  <a:pt x="234" y="266"/>
                  <a:pt x="256" y="276"/>
                  <a:pt x="272" y="290"/>
                </a:cubicBezTo>
                <a:cubicBezTo>
                  <a:pt x="289" y="308"/>
                  <a:pt x="299" y="330"/>
                  <a:pt x="299" y="356"/>
                </a:cubicBezTo>
                <a:cubicBezTo>
                  <a:pt x="299" y="387"/>
                  <a:pt x="281" y="410"/>
                  <a:pt x="245" y="426"/>
                </a:cubicBezTo>
                <a:cubicBezTo>
                  <a:pt x="218" y="440"/>
                  <a:pt x="186" y="447"/>
                  <a:pt x="149" y="447"/>
                </a:cubicBezTo>
                <a:cubicBezTo>
                  <a:pt x="112" y="447"/>
                  <a:pt x="80" y="440"/>
                  <a:pt x="53" y="426"/>
                </a:cubicBezTo>
                <a:cubicBezTo>
                  <a:pt x="17" y="410"/>
                  <a:pt x="0" y="388"/>
                  <a:pt x="0" y="358"/>
                </a:cubicBezTo>
                <a:cubicBezTo>
                  <a:pt x="0" y="342"/>
                  <a:pt x="5" y="329"/>
                  <a:pt x="14" y="318"/>
                </a:cubicBezTo>
                <a:cubicBezTo>
                  <a:pt x="23" y="307"/>
                  <a:pt x="33" y="300"/>
                  <a:pt x="42" y="295"/>
                </a:cubicBezTo>
                <a:lnTo>
                  <a:pt x="50" y="291"/>
                </a:lnTo>
                <a:cubicBezTo>
                  <a:pt x="34" y="277"/>
                  <a:pt x="25" y="258"/>
                  <a:pt x="25" y="234"/>
                </a:cubicBezTo>
                <a:cubicBezTo>
                  <a:pt x="25" y="212"/>
                  <a:pt x="32" y="193"/>
                  <a:pt x="45" y="176"/>
                </a:cubicBezTo>
                <a:cubicBezTo>
                  <a:pt x="25" y="156"/>
                  <a:pt x="15" y="134"/>
                  <a:pt x="15" y="109"/>
                </a:cubicBezTo>
                <a:cubicBezTo>
                  <a:pt x="15" y="81"/>
                  <a:pt x="27" y="57"/>
                  <a:pt x="49" y="37"/>
                </a:cubicBezTo>
                <a:cubicBezTo>
                  <a:pt x="72" y="18"/>
                  <a:pt x="99" y="8"/>
                  <a:pt x="131" y="8"/>
                </a:cubicBezTo>
                <a:cubicBezTo>
                  <a:pt x="154" y="8"/>
                  <a:pt x="175" y="13"/>
                  <a:pt x="195" y="25"/>
                </a:cubicBezTo>
                <a:lnTo>
                  <a:pt x="203" y="30"/>
                </a:lnTo>
                <a:moveTo>
                  <a:pt x="182" y="75"/>
                </a:moveTo>
                <a:cubicBezTo>
                  <a:pt x="180" y="62"/>
                  <a:pt x="174" y="52"/>
                  <a:pt x="165" y="45"/>
                </a:cubicBezTo>
                <a:cubicBezTo>
                  <a:pt x="155" y="38"/>
                  <a:pt x="144" y="34"/>
                  <a:pt x="130" y="33"/>
                </a:cubicBezTo>
                <a:cubicBezTo>
                  <a:pt x="117" y="33"/>
                  <a:pt x="105" y="37"/>
                  <a:pt x="96" y="44"/>
                </a:cubicBezTo>
                <a:cubicBezTo>
                  <a:pt x="86" y="51"/>
                  <a:pt x="81" y="62"/>
                  <a:pt x="78" y="75"/>
                </a:cubicBezTo>
                <a:cubicBezTo>
                  <a:pt x="77" y="82"/>
                  <a:pt x="76" y="94"/>
                  <a:pt x="76" y="109"/>
                </a:cubicBezTo>
                <a:cubicBezTo>
                  <a:pt x="76" y="129"/>
                  <a:pt x="78" y="144"/>
                  <a:pt x="81" y="153"/>
                </a:cubicBezTo>
                <a:cubicBezTo>
                  <a:pt x="84" y="163"/>
                  <a:pt x="91" y="170"/>
                  <a:pt x="101" y="177"/>
                </a:cubicBezTo>
                <a:cubicBezTo>
                  <a:pt x="109" y="181"/>
                  <a:pt x="119" y="184"/>
                  <a:pt x="130" y="184"/>
                </a:cubicBezTo>
                <a:cubicBezTo>
                  <a:pt x="140" y="184"/>
                  <a:pt x="149" y="182"/>
                  <a:pt x="156" y="179"/>
                </a:cubicBezTo>
                <a:cubicBezTo>
                  <a:pt x="163" y="176"/>
                  <a:pt x="168" y="172"/>
                  <a:pt x="172" y="167"/>
                </a:cubicBezTo>
                <a:cubicBezTo>
                  <a:pt x="175" y="162"/>
                  <a:pt x="177" y="157"/>
                  <a:pt x="179" y="153"/>
                </a:cubicBezTo>
                <a:cubicBezTo>
                  <a:pt x="181" y="149"/>
                  <a:pt x="182" y="146"/>
                  <a:pt x="182" y="143"/>
                </a:cubicBezTo>
                <a:cubicBezTo>
                  <a:pt x="184" y="136"/>
                  <a:pt x="184" y="124"/>
                  <a:pt x="184" y="109"/>
                </a:cubicBezTo>
                <a:cubicBezTo>
                  <a:pt x="184" y="94"/>
                  <a:pt x="184" y="82"/>
                  <a:pt x="182" y="75"/>
                </a:cubicBezTo>
                <a:moveTo>
                  <a:pt x="253" y="358"/>
                </a:moveTo>
                <a:cubicBezTo>
                  <a:pt x="253" y="347"/>
                  <a:pt x="250" y="338"/>
                  <a:pt x="243" y="331"/>
                </a:cubicBezTo>
                <a:cubicBezTo>
                  <a:pt x="237" y="323"/>
                  <a:pt x="228" y="318"/>
                  <a:pt x="216" y="315"/>
                </a:cubicBezTo>
                <a:cubicBezTo>
                  <a:pt x="203" y="312"/>
                  <a:pt x="192" y="310"/>
                  <a:pt x="182" y="309"/>
                </a:cubicBezTo>
                <a:cubicBezTo>
                  <a:pt x="173" y="308"/>
                  <a:pt x="160" y="308"/>
                  <a:pt x="146" y="308"/>
                </a:cubicBezTo>
                <a:lnTo>
                  <a:pt x="128" y="308"/>
                </a:lnTo>
                <a:cubicBezTo>
                  <a:pt x="97" y="308"/>
                  <a:pt x="79" y="309"/>
                  <a:pt x="74" y="312"/>
                </a:cubicBezTo>
                <a:cubicBezTo>
                  <a:pt x="65" y="316"/>
                  <a:pt x="58" y="322"/>
                  <a:pt x="53" y="331"/>
                </a:cubicBezTo>
                <a:cubicBezTo>
                  <a:pt x="48" y="339"/>
                  <a:pt x="45" y="348"/>
                  <a:pt x="44" y="358"/>
                </a:cubicBezTo>
                <a:cubicBezTo>
                  <a:pt x="44" y="362"/>
                  <a:pt x="46" y="367"/>
                  <a:pt x="48" y="373"/>
                </a:cubicBezTo>
                <a:cubicBezTo>
                  <a:pt x="51" y="379"/>
                  <a:pt x="56" y="386"/>
                  <a:pt x="63" y="394"/>
                </a:cubicBezTo>
                <a:cubicBezTo>
                  <a:pt x="69" y="401"/>
                  <a:pt x="80" y="408"/>
                  <a:pt x="95" y="413"/>
                </a:cubicBezTo>
                <a:cubicBezTo>
                  <a:pt x="110" y="417"/>
                  <a:pt x="128" y="420"/>
                  <a:pt x="149" y="421"/>
                </a:cubicBezTo>
                <a:cubicBezTo>
                  <a:pt x="180" y="421"/>
                  <a:pt x="205" y="414"/>
                  <a:pt x="224" y="402"/>
                </a:cubicBezTo>
                <a:cubicBezTo>
                  <a:pt x="243" y="389"/>
                  <a:pt x="253" y="375"/>
                  <a:pt x="253"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8" name=""/>
          <p:cNvSpPr/>
          <p:nvPr/>
        </p:nvSpPr>
        <p:spPr>
          <a:xfrm>
            <a:off x="5820120" y="2377800"/>
            <a:ext cx="104400" cy="155520"/>
          </a:xfrm>
          <a:custGeom>
            <a:avLst/>
            <a:gdLst/>
            <a:ahLst/>
            <a:rect l="0" t="0" r="r" b="b"/>
            <a:pathLst>
              <a:path w="290" h="432">
                <a:moveTo>
                  <a:pt x="0" y="194"/>
                </a:moveTo>
                <a:cubicBezTo>
                  <a:pt x="0" y="149"/>
                  <a:pt x="18" y="105"/>
                  <a:pt x="52" y="64"/>
                </a:cubicBezTo>
                <a:cubicBezTo>
                  <a:pt x="86" y="22"/>
                  <a:pt x="126" y="1"/>
                  <a:pt x="168" y="1"/>
                </a:cubicBezTo>
                <a:cubicBezTo>
                  <a:pt x="196" y="1"/>
                  <a:pt x="216" y="13"/>
                  <a:pt x="231" y="36"/>
                </a:cubicBezTo>
                <a:cubicBezTo>
                  <a:pt x="231" y="36"/>
                  <a:pt x="232" y="34"/>
                  <a:pt x="234" y="32"/>
                </a:cubicBezTo>
                <a:cubicBezTo>
                  <a:pt x="236" y="30"/>
                  <a:pt x="238" y="27"/>
                  <a:pt x="242" y="25"/>
                </a:cubicBezTo>
                <a:cubicBezTo>
                  <a:pt x="245" y="22"/>
                  <a:pt x="248" y="19"/>
                  <a:pt x="252" y="17"/>
                </a:cubicBezTo>
                <a:cubicBezTo>
                  <a:pt x="268" y="6"/>
                  <a:pt x="278" y="0"/>
                  <a:pt x="284" y="0"/>
                </a:cubicBezTo>
                <a:cubicBezTo>
                  <a:pt x="285" y="0"/>
                  <a:pt x="287" y="1"/>
                  <a:pt x="288" y="2"/>
                </a:cubicBezTo>
                <a:cubicBezTo>
                  <a:pt x="290" y="4"/>
                  <a:pt x="290" y="5"/>
                  <a:pt x="290" y="6"/>
                </a:cubicBezTo>
                <a:cubicBezTo>
                  <a:pt x="290" y="10"/>
                  <a:pt x="275" y="75"/>
                  <a:pt x="244" y="200"/>
                </a:cubicBezTo>
                <a:cubicBezTo>
                  <a:pt x="212" y="328"/>
                  <a:pt x="196" y="393"/>
                  <a:pt x="196" y="394"/>
                </a:cubicBezTo>
                <a:cubicBezTo>
                  <a:pt x="196" y="398"/>
                  <a:pt x="206" y="400"/>
                  <a:pt x="226" y="400"/>
                </a:cubicBezTo>
                <a:lnTo>
                  <a:pt x="243" y="400"/>
                </a:lnTo>
                <a:cubicBezTo>
                  <a:pt x="246" y="404"/>
                  <a:pt x="247" y="406"/>
                  <a:pt x="247" y="407"/>
                </a:cubicBezTo>
                <a:cubicBezTo>
                  <a:pt x="247" y="407"/>
                  <a:pt x="246" y="411"/>
                  <a:pt x="245" y="419"/>
                </a:cubicBezTo>
                <a:cubicBezTo>
                  <a:pt x="243" y="425"/>
                  <a:pt x="241" y="429"/>
                  <a:pt x="238" y="432"/>
                </a:cubicBezTo>
                <a:lnTo>
                  <a:pt x="229" y="432"/>
                </a:lnTo>
                <a:cubicBezTo>
                  <a:pt x="215" y="431"/>
                  <a:pt x="191" y="430"/>
                  <a:pt x="156" y="430"/>
                </a:cubicBezTo>
                <a:cubicBezTo>
                  <a:pt x="144" y="430"/>
                  <a:pt x="132" y="430"/>
                  <a:pt x="122" y="430"/>
                </a:cubicBezTo>
                <a:cubicBezTo>
                  <a:pt x="111" y="430"/>
                  <a:pt x="102" y="430"/>
                  <a:pt x="96" y="430"/>
                </a:cubicBezTo>
                <a:cubicBezTo>
                  <a:pt x="89" y="430"/>
                  <a:pt x="86" y="430"/>
                  <a:pt x="84" y="431"/>
                </a:cubicBezTo>
                <a:cubicBezTo>
                  <a:pt x="78" y="431"/>
                  <a:pt x="75" y="429"/>
                  <a:pt x="75" y="425"/>
                </a:cubicBezTo>
                <a:cubicBezTo>
                  <a:pt x="75" y="424"/>
                  <a:pt x="75" y="421"/>
                  <a:pt x="76" y="415"/>
                </a:cubicBezTo>
                <a:cubicBezTo>
                  <a:pt x="78" y="408"/>
                  <a:pt x="80" y="404"/>
                  <a:pt x="81" y="402"/>
                </a:cubicBezTo>
                <a:cubicBezTo>
                  <a:pt x="82" y="401"/>
                  <a:pt x="87" y="400"/>
                  <a:pt x="94" y="400"/>
                </a:cubicBezTo>
                <a:cubicBezTo>
                  <a:pt x="117" y="400"/>
                  <a:pt x="130" y="399"/>
                  <a:pt x="135" y="396"/>
                </a:cubicBezTo>
                <a:cubicBezTo>
                  <a:pt x="138" y="393"/>
                  <a:pt x="145" y="374"/>
                  <a:pt x="154" y="336"/>
                </a:cubicBezTo>
                <a:cubicBezTo>
                  <a:pt x="163" y="299"/>
                  <a:pt x="167" y="280"/>
                  <a:pt x="168" y="279"/>
                </a:cubicBezTo>
                <a:cubicBezTo>
                  <a:pt x="168" y="278"/>
                  <a:pt x="166" y="279"/>
                  <a:pt x="163" y="281"/>
                </a:cubicBezTo>
                <a:cubicBezTo>
                  <a:pt x="141" y="298"/>
                  <a:pt x="119" y="307"/>
                  <a:pt x="94" y="307"/>
                </a:cubicBezTo>
                <a:cubicBezTo>
                  <a:pt x="70" y="307"/>
                  <a:pt x="48" y="298"/>
                  <a:pt x="29" y="280"/>
                </a:cubicBezTo>
                <a:cubicBezTo>
                  <a:pt x="10" y="262"/>
                  <a:pt x="0" y="233"/>
                  <a:pt x="0" y="194"/>
                </a:cubicBezTo>
                <a:moveTo>
                  <a:pt x="217" y="80"/>
                </a:moveTo>
                <a:cubicBezTo>
                  <a:pt x="207" y="43"/>
                  <a:pt x="190" y="25"/>
                  <a:pt x="166" y="25"/>
                </a:cubicBezTo>
                <a:cubicBezTo>
                  <a:pt x="151" y="25"/>
                  <a:pt x="136" y="32"/>
                  <a:pt x="121" y="46"/>
                </a:cubicBezTo>
                <a:cubicBezTo>
                  <a:pt x="107" y="61"/>
                  <a:pt x="94" y="80"/>
                  <a:pt x="86" y="102"/>
                </a:cubicBezTo>
                <a:cubicBezTo>
                  <a:pt x="73" y="138"/>
                  <a:pt x="64" y="175"/>
                  <a:pt x="59" y="213"/>
                </a:cubicBezTo>
                <a:cubicBezTo>
                  <a:pt x="59" y="214"/>
                  <a:pt x="59" y="217"/>
                  <a:pt x="59" y="220"/>
                </a:cubicBezTo>
                <a:cubicBezTo>
                  <a:pt x="59" y="224"/>
                  <a:pt x="58" y="227"/>
                  <a:pt x="58" y="229"/>
                </a:cubicBezTo>
                <a:cubicBezTo>
                  <a:pt x="58" y="249"/>
                  <a:pt x="62" y="263"/>
                  <a:pt x="70" y="271"/>
                </a:cubicBezTo>
                <a:cubicBezTo>
                  <a:pt x="78" y="278"/>
                  <a:pt x="88" y="282"/>
                  <a:pt x="99" y="283"/>
                </a:cubicBezTo>
                <a:cubicBezTo>
                  <a:pt x="125" y="283"/>
                  <a:pt x="150" y="266"/>
                  <a:pt x="175" y="234"/>
                </a:cubicBezTo>
                <a:lnTo>
                  <a:pt x="181" y="227"/>
                </a:lnTo>
                <a:lnTo>
                  <a:pt x="217" y="8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69" name=""/>
          <p:cNvSpPr/>
          <p:nvPr/>
        </p:nvSpPr>
        <p:spPr>
          <a:xfrm>
            <a:off x="5947200" y="2302920"/>
            <a:ext cx="58680" cy="243720"/>
          </a:xfrm>
          <a:custGeom>
            <a:avLst/>
            <a:gdLst/>
            <a:ahLst/>
            <a:rect l="0" t="0" r="r" b="b"/>
            <a:pathLst>
              <a:path w="163" h="677">
                <a:moveTo>
                  <a:pt x="0" y="339"/>
                </a:moveTo>
                <a:cubicBezTo>
                  <a:pt x="0" y="308"/>
                  <a:pt x="2" y="279"/>
                  <a:pt x="7" y="251"/>
                </a:cubicBezTo>
                <a:cubicBezTo>
                  <a:pt x="11" y="223"/>
                  <a:pt x="16" y="198"/>
                  <a:pt x="22" y="178"/>
                </a:cubicBezTo>
                <a:cubicBezTo>
                  <a:pt x="28" y="158"/>
                  <a:pt x="36" y="138"/>
                  <a:pt x="47" y="119"/>
                </a:cubicBezTo>
                <a:cubicBezTo>
                  <a:pt x="58" y="99"/>
                  <a:pt x="67" y="84"/>
                  <a:pt x="73" y="73"/>
                </a:cubicBezTo>
                <a:cubicBezTo>
                  <a:pt x="79" y="62"/>
                  <a:pt x="89" y="51"/>
                  <a:pt x="101" y="38"/>
                </a:cubicBezTo>
                <a:cubicBezTo>
                  <a:pt x="114" y="24"/>
                  <a:pt x="121" y="17"/>
                  <a:pt x="124" y="14"/>
                </a:cubicBezTo>
                <a:cubicBezTo>
                  <a:pt x="126" y="11"/>
                  <a:pt x="132" y="7"/>
                  <a:pt x="141" y="0"/>
                </a:cubicBezTo>
                <a:lnTo>
                  <a:pt x="150" y="0"/>
                </a:lnTo>
                <a:lnTo>
                  <a:pt x="153" y="0"/>
                </a:lnTo>
                <a:cubicBezTo>
                  <a:pt x="159" y="0"/>
                  <a:pt x="163" y="2"/>
                  <a:pt x="163" y="6"/>
                </a:cubicBezTo>
                <a:cubicBezTo>
                  <a:pt x="163" y="7"/>
                  <a:pt x="159" y="12"/>
                  <a:pt x="151" y="20"/>
                </a:cubicBezTo>
                <a:cubicBezTo>
                  <a:pt x="142" y="29"/>
                  <a:pt x="133" y="41"/>
                  <a:pt x="122" y="57"/>
                </a:cubicBezTo>
                <a:cubicBezTo>
                  <a:pt x="111" y="73"/>
                  <a:pt x="100" y="92"/>
                  <a:pt x="89" y="115"/>
                </a:cubicBezTo>
                <a:cubicBezTo>
                  <a:pt x="78" y="138"/>
                  <a:pt x="68" y="169"/>
                  <a:pt x="61" y="209"/>
                </a:cubicBezTo>
                <a:cubicBezTo>
                  <a:pt x="53" y="248"/>
                  <a:pt x="49" y="291"/>
                  <a:pt x="49" y="339"/>
                </a:cubicBezTo>
                <a:cubicBezTo>
                  <a:pt x="49" y="387"/>
                  <a:pt x="53" y="430"/>
                  <a:pt x="61" y="469"/>
                </a:cubicBezTo>
                <a:cubicBezTo>
                  <a:pt x="68" y="508"/>
                  <a:pt x="78" y="539"/>
                  <a:pt x="88" y="563"/>
                </a:cubicBezTo>
                <a:cubicBezTo>
                  <a:pt x="99" y="587"/>
                  <a:pt x="110" y="606"/>
                  <a:pt x="122" y="621"/>
                </a:cubicBezTo>
                <a:cubicBezTo>
                  <a:pt x="133" y="636"/>
                  <a:pt x="142" y="648"/>
                  <a:pt x="151" y="657"/>
                </a:cubicBezTo>
                <a:cubicBezTo>
                  <a:pt x="159" y="666"/>
                  <a:pt x="163" y="671"/>
                  <a:pt x="163" y="671"/>
                </a:cubicBezTo>
                <a:cubicBezTo>
                  <a:pt x="163" y="675"/>
                  <a:pt x="159" y="677"/>
                  <a:pt x="152" y="677"/>
                </a:cubicBezTo>
                <a:lnTo>
                  <a:pt x="150" y="677"/>
                </a:lnTo>
                <a:lnTo>
                  <a:pt x="141" y="677"/>
                </a:lnTo>
                <a:lnTo>
                  <a:pt x="122" y="661"/>
                </a:lnTo>
                <a:cubicBezTo>
                  <a:pt x="79" y="623"/>
                  <a:pt x="48"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0" name=""/>
          <p:cNvSpPr/>
          <p:nvPr/>
        </p:nvSpPr>
        <p:spPr>
          <a:xfrm>
            <a:off x="6024240" y="237744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6" y="71"/>
                </a:lnTo>
                <a:cubicBezTo>
                  <a:pt x="191" y="90"/>
                  <a:pt x="199" y="99"/>
                  <a:pt x="199" y="99"/>
                </a:cubicBezTo>
                <a:cubicBezTo>
                  <a:pt x="201" y="99"/>
                  <a:pt x="210" y="89"/>
                  <a:pt x="225" y="70"/>
                </a:cubicBezTo>
                <a:lnTo>
                  <a:pt x="249" y="42"/>
                </a:lnTo>
                <a:lnTo>
                  <a:pt x="224" y="42"/>
                </a:lnTo>
                <a:lnTo>
                  <a:pt x="224" y="0"/>
                </a:lnTo>
                <a:lnTo>
                  <a:pt x="229" y="0"/>
                </a:lnTo>
                <a:cubicBezTo>
                  <a:pt x="236" y="1"/>
                  <a:pt x="260" y="2"/>
                  <a:pt x="302" y="2"/>
                </a:cubicBezTo>
                <a:cubicBezTo>
                  <a:pt x="338" y="2"/>
                  <a:pt x="359" y="1"/>
                  <a:pt x="365" y="0"/>
                </a:cubicBezTo>
                <a:lnTo>
                  <a:pt x="369" y="0"/>
                </a:lnTo>
                <a:lnTo>
                  <a:pt x="369" y="42"/>
                </a:lnTo>
                <a:lnTo>
                  <a:pt x="305" y="42"/>
                </a:lnTo>
                <a:lnTo>
                  <a:pt x="226" y="134"/>
                </a:lnTo>
                <a:lnTo>
                  <a:pt x="327" y="259"/>
                </a:lnTo>
                <a:lnTo>
                  <a:pt x="355" y="259"/>
                </a:lnTo>
                <a:lnTo>
                  <a:pt x="383" y="259"/>
                </a:lnTo>
                <a:lnTo>
                  <a:pt x="383" y="301"/>
                </a:lnTo>
                <a:lnTo>
                  <a:pt x="377" y="301"/>
                </a:lnTo>
                <a:cubicBezTo>
                  <a:pt x="371" y="300"/>
                  <a:pt x="346" y="299"/>
                  <a:pt x="304" y="299"/>
                </a:cubicBezTo>
                <a:cubicBezTo>
                  <a:pt x="256" y="299"/>
                  <a:pt x="228" y="300"/>
                  <a:pt x="220" y="301"/>
                </a:cubicBezTo>
                <a:lnTo>
                  <a:pt x="214" y="301"/>
                </a:lnTo>
                <a:lnTo>
                  <a:pt x="214" y="259"/>
                </a:lnTo>
                <a:lnTo>
                  <a:pt x="233" y="259"/>
                </a:lnTo>
                <a:cubicBezTo>
                  <a:pt x="233" y="259"/>
                  <a:pt x="224" y="248"/>
                  <a:pt x="206" y="226"/>
                </a:cubicBezTo>
                <a:cubicBezTo>
                  <a:pt x="188" y="203"/>
                  <a:pt x="179" y="192"/>
                  <a:pt x="178" y="191"/>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1" name=""/>
          <p:cNvSpPr/>
          <p:nvPr/>
        </p:nvSpPr>
        <p:spPr>
          <a:xfrm>
            <a:off x="6189120" y="2407320"/>
            <a:ext cx="59760" cy="115200"/>
          </a:xfrm>
          <a:custGeom>
            <a:avLst/>
            <a:gdLst/>
            <a:ahLst/>
            <a:rect l="0" t="0" r="r" b="b"/>
            <a:pathLst>
              <a:path w="166" h="320">
                <a:moveTo>
                  <a:pt x="62" y="42"/>
                </a:moveTo>
                <a:lnTo>
                  <a:pt x="56" y="45"/>
                </a:lnTo>
                <a:cubicBezTo>
                  <a:pt x="52" y="46"/>
                  <a:pt x="45" y="48"/>
                  <a:pt x="37" y="50"/>
                </a:cubicBezTo>
                <a:cubicBezTo>
                  <a:pt x="29" y="51"/>
                  <a:pt x="19" y="52"/>
                  <a:pt x="9" y="53"/>
                </a:cubicBezTo>
                <a:lnTo>
                  <a:pt x="0" y="53"/>
                </a:lnTo>
                <a:lnTo>
                  <a:pt x="0" y="31"/>
                </a:lnTo>
                <a:lnTo>
                  <a:pt x="9" y="31"/>
                </a:lnTo>
                <a:cubicBezTo>
                  <a:pt x="24" y="30"/>
                  <a:pt x="38" y="28"/>
                  <a:pt x="51" y="24"/>
                </a:cubicBezTo>
                <a:cubicBezTo>
                  <a:pt x="64" y="20"/>
                  <a:pt x="73" y="16"/>
                  <a:pt x="78" y="12"/>
                </a:cubicBezTo>
                <a:cubicBezTo>
                  <a:pt x="83" y="9"/>
                  <a:pt x="87" y="5"/>
                  <a:pt x="91" y="2"/>
                </a:cubicBezTo>
                <a:cubicBezTo>
                  <a:pt x="92" y="1"/>
                  <a:pt x="94" y="0"/>
                  <a:pt x="97" y="0"/>
                </a:cubicBezTo>
                <a:cubicBezTo>
                  <a:pt x="100" y="0"/>
                  <a:pt x="102" y="1"/>
                  <a:pt x="105" y="3"/>
                </a:cubicBezTo>
                <a:lnTo>
                  <a:pt x="105" y="146"/>
                </a:lnTo>
                <a:lnTo>
                  <a:pt x="105" y="291"/>
                </a:lnTo>
                <a:cubicBezTo>
                  <a:pt x="108" y="293"/>
                  <a:pt x="111" y="294"/>
                  <a:pt x="112" y="295"/>
                </a:cubicBezTo>
                <a:cubicBezTo>
                  <a:pt x="114" y="296"/>
                  <a:pt x="118" y="296"/>
                  <a:pt x="124" y="297"/>
                </a:cubicBezTo>
                <a:cubicBezTo>
                  <a:pt x="130" y="297"/>
                  <a:pt x="140" y="298"/>
                  <a:pt x="153" y="298"/>
                </a:cubicBezTo>
                <a:lnTo>
                  <a:pt x="166" y="298"/>
                </a:lnTo>
                <a:lnTo>
                  <a:pt x="166" y="320"/>
                </a:lnTo>
                <a:lnTo>
                  <a:pt x="160" y="320"/>
                </a:lnTo>
                <a:cubicBezTo>
                  <a:pt x="154" y="319"/>
                  <a:pt x="128" y="318"/>
                  <a:pt x="83" y="318"/>
                </a:cubicBezTo>
                <a:cubicBezTo>
                  <a:pt x="40" y="318"/>
                  <a:pt x="15" y="319"/>
                  <a:pt x="8" y="320"/>
                </a:cubicBezTo>
                <a:lnTo>
                  <a:pt x="3" y="320"/>
                </a:lnTo>
                <a:lnTo>
                  <a:pt x="3" y="298"/>
                </a:lnTo>
                <a:lnTo>
                  <a:pt x="15" y="298"/>
                </a:lnTo>
                <a:cubicBezTo>
                  <a:pt x="22" y="298"/>
                  <a:pt x="28" y="298"/>
                  <a:pt x="33" y="298"/>
                </a:cubicBezTo>
                <a:cubicBezTo>
                  <a:pt x="38" y="298"/>
                  <a:pt x="42" y="298"/>
                  <a:pt x="45" y="297"/>
                </a:cubicBezTo>
                <a:cubicBezTo>
                  <a:pt x="48" y="297"/>
                  <a:pt x="51" y="297"/>
                  <a:pt x="53" y="296"/>
                </a:cubicBezTo>
                <a:cubicBezTo>
                  <a:pt x="55" y="295"/>
                  <a:pt x="56" y="295"/>
                  <a:pt x="57" y="295"/>
                </a:cubicBezTo>
                <a:cubicBezTo>
                  <a:pt x="57" y="295"/>
                  <a:pt x="58" y="294"/>
                  <a:pt x="59" y="293"/>
                </a:cubicBezTo>
                <a:cubicBezTo>
                  <a:pt x="61" y="291"/>
                  <a:pt x="62" y="290"/>
                  <a:pt x="62" y="291"/>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2" name=""/>
          <p:cNvSpPr/>
          <p:nvPr/>
        </p:nvSpPr>
        <p:spPr>
          <a:xfrm>
            <a:off x="6274440" y="2448000"/>
            <a:ext cx="21240" cy="74520"/>
          </a:xfrm>
          <a:custGeom>
            <a:avLst/>
            <a:gdLst/>
            <a:ahLst/>
            <a:rect l="0" t="0" r="r" b="b"/>
            <a:pathLst>
              <a:path w="59" h="207">
                <a:moveTo>
                  <a:pt x="0" y="29"/>
                </a:moveTo>
                <a:cubicBezTo>
                  <a:pt x="0" y="21"/>
                  <a:pt x="3" y="14"/>
                  <a:pt x="8" y="9"/>
                </a:cubicBezTo>
                <a:cubicBezTo>
                  <a:pt x="13" y="3"/>
                  <a:pt x="20" y="0"/>
                  <a:pt x="29" y="0"/>
                </a:cubicBezTo>
                <a:cubicBezTo>
                  <a:pt x="36" y="0"/>
                  <a:pt x="44" y="3"/>
                  <a:pt x="50" y="8"/>
                </a:cubicBezTo>
                <a:cubicBezTo>
                  <a:pt x="55" y="13"/>
                  <a:pt x="58" y="20"/>
                  <a:pt x="59" y="28"/>
                </a:cubicBezTo>
                <a:cubicBezTo>
                  <a:pt x="59" y="36"/>
                  <a:pt x="56" y="43"/>
                  <a:pt x="51" y="49"/>
                </a:cubicBezTo>
                <a:cubicBezTo>
                  <a:pt x="45" y="55"/>
                  <a:pt x="37" y="58"/>
                  <a:pt x="29" y="58"/>
                </a:cubicBezTo>
                <a:cubicBezTo>
                  <a:pt x="21" y="58"/>
                  <a:pt x="14" y="55"/>
                  <a:pt x="9" y="49"/>
                </a:cubicBezTo>
                <a:cubicBezTo>
                  <a:pt x="3" y="44"/>
                  <a:pt x="0" y="37"/>
                  <a:pt x="0" y="29"/>
                </a:cubicBezTo>
                <a:moveTo>
                  <a:pt x="0" y="178"/>
                </a:moveTo>
                <a:cubicBezTo>
                  <a:pt x="0" y="170"/>
                  <a:pt x="3" y="164"/>
                  <a:pt x="8" y="158"/>
                </a:cubicBezTo>
                <a:cubicBezTo>
                  <a:pt x="13" y="152"/>
                  <a:pt x="20" y="149"/>
                  <a:pt x="29" y="149"/>
                </a:cubicBezTo>
                <a:cubicBezTo>
                  <a:pt x="36" y="149"/>
                  <a:pt x="44" y="152"/>
                  <a:pt x="50" y="157"/>
                </a:cubicBezTo>
                <a:cubicBezTo>
                  <a:pt x="55" y="162"/>
                  <a:pt x="58" y="169"/>
                  <a:pt x="59" y="178"/>
                </a:cubicBezTo>
                <a:cubicBezTo>
                  <a:pt x="59" y="186"/>
                  <a:pt x="56" y="192"/>
                  <a:pt x="51" y="198"/>
                </a:cubicBezTo>
                <a:cubicBezTo>
                  <a:pt x="45" y="204"/>
                  <a:pt x="37" y="207"/>
                  <a:pt x="29" y="207"/>
                </a:cubicBezTo>
                <a:cubicBezTo>
                  <a:pt x="21" y="207"/>
                  <a:pt x="14" y="204"/>
                  <a:pt x="9" y="199"/>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3" name=""/>
          <p:cNvSpPr/>
          <p:nvPr/>
        </p:nvSpPr>
        <p:spPr>
          <a:xfrm>
            <a:off x="6312600" y="2405520"/>
            <a:ext cx="117720" cy="117000"/>
          </a:xfrm>
          <a:custGeom>
            <a:avLst/>
            <a:gdLst/>
            <a:ahLst/>
            <a:rect l="0" t="0" r="r" b="b"/>
            <a:pathLst>
              <a:path w="327" h="325">
                <a:moveTo>
                  <a:pt x="9" y="115"/>
                </a:moveTo>
                <a:cubicBezTo>
                  <a:pt x="3" y="115"/>
                  <a:pt x="0" y="114"/>
                  <a:pt x="0" y="111"/>
                </a:cubicBezTo>
                <a:cubicBezTo>
                  <a:pt x="0" y="109"/>
                  <a:pt x="2" y="100"/>
                  <a:pt x="7" y="84"/>
                </a:cubicBezTo>
                <a:cubicBezTo>
                  <a:pt x="12" y="68"/>
                  <a:pt x="18" y="52"/>
                  <a:pt x="24" y="36"/>
                </a:cubicBezTo>
                <a:lnTo>
                  <a:pt x="32" y="12"/>
                </a:lnTo>
                <a:cubicBezTo>
                  <a:pt x="33" y="7"/>
                  <a:pt x="35" y="3"/>
                  <a:pt x="38" y="0"/>
                </a:cubicBezTo>
                <a:lnTo>
                  <a:pt x="263" y="0"/>
                </a:lnTo>
                <a:lnTo>
                  <a:pt x="306" y="0"/>
                </a:lnTo>
                <a:cubicBezTo>
                  <a:pt x="316" y="0"/>
                  <a:pt x="322" y="0"/>
                  <a:pt x="324" y="0"/>
                </a:cubicBezTo>
                <a:cubicBezTo>
                  <a:pt x="326" y="1"/>
                  <a:pt x="327" y="2"/>
                  <a:pt x="327" y="5"/>
                </a:cubicBezTo>
                <a:cubicBezTo>
                  <a:pt x="327" y="7"/>
                  <a:pt x="325" y="25"/>
                  <a:pt x="319" y="59"/>
                </a:cubicBezTo>
                <a:cubicBezTo>
                  <a:pt x="314" y="94"/>
                  <a:pt x="311" y="111"/>
                  <a:pt x="310" y="111"/>
                </a:cubicBezTo>
                <a:cubicBezTo>
                  <a:pt x="310" y="114"/>
                  <a:pt x="307" y="115"/>
                  <a:pt x="301" y="115"/>
                </a:cubicBezTo>
                <a:cubicBezTo>
                  <a:pt x="298" y="115"/>
                  <a:pt x="296" y="115"/>
                  <a:pt x="295" y="115"/>
                </a:cubicBezTo>
                <a:cubicBezTo>
                  <a:pt x="294" y="115"/>
                  <a:pt x="293" y="114"/>
                  <a:pt x="292" y="112"/>
                </a:cubicBezTo>
                <a:lnTo>
                  <a:pt x="291" y="111"/>
                </a:lnTo>
                <a:cubicBezTo>
                  <a:pt x="291" y="109"/>
                  <a:pt x="292" y="102"/>
                  <a:pt x="294" y="89"/>
                </a:cubicBezTo>
                <a:cubicBezTo>
                  <a:pt x="296" y="77"/>
                  <a:pt x="297" y="67"/>
                  <a:pt x="297" y="60"/>
                </a:cubicBezTo>
                <a:cubicBezTo>
                  <a:pt x="297" y="49"/>
                  <a:pt x="295" y="41"/>
                  <a:pt x="291" y="35"/>
                </a:cubicBezTo>
                <a:cubicBezTo>
                  <a:pt x="287" y="29"/>
                  <a:pt x="278" y="25"/>
                  <a:pt x="265" y="23"/>
                </a:cubicBezTo>
                <a:cubicBezTo>
                  <a:pt x="263" y="23"/>
                  <a:pt x="254" y="22"/>
                  <a:pt x="237" y="22"/>
                </a:cubicBezTo>
                <a:cubicBezTo>
                  <a:pt x="221" y="22"/>
                  <a:pt x="212" y="22"/>
                  <a:pt x="208" y="22"/>
                </a:cubicBezTo>
                <a:cubicBezTo>
                  <a:pt x="204" y="23"/>
                  <a:pt x="201" y="24"/>
                  <a:pt x="200" y="26"/>
                </a:cubicBezTo>
                <a:cubicBezTo>
                  <a:pt x="199" y="27"/>
                  <a:pt x="188" y="71"/>
                  <a:pt x="166" y="160"/>
                </a:cubicBezTo>
                <a:cubicBezTo>
                  <a:pt x="143" y="248"/>
                  <a:pt x="132" y="295"/>
                  <a:pt x="132" y="296"/>
                </a:cubicBezTo>
                <a:cubicBezTo>
                  <a:pt x="132" y="300"/>
                  <a:pt x="146" y="302"/>
                  <a:pt x="174" y="303"/>
                </a:cubicBezTo>
                <a:cubicBezTo>
                  <a:pt x="184" y="303"/>
                  <a:pt x="191" y="303"/>
                  <a:pt x="194" y="303"/>
                </a:cubicBezTo>
                <a:cubicBezTo>
                  <a:pt x="197" y="304"/>
                  <a:pt x="198" y="305"/>
                  <a:pt x="198" y="308"/>
                </a:cubicBezTo>
                <a:cubicBezTo>
                  <a:pt x="198" y="309"/>
                  <a:pt x="198" y="311"/>
                  <a:pt x="197" y="314"/>
                </a:cubicBezTo>
                <a:cubicBezTo>
                  <a:pt x="195" y="320"/>
                  <a:pt x="194" y="323"/>
                  <a:pt x="192" y="324"/>
                </a:cubicBezTo>
                <a:lnTo>
                  <a:pt x="191" y="325"/>
                </a:lnTo>
                <a:cubicBezTo>
                  <a:pt x="190" y="325"/>
                  <a:pt x="189" y="325"/>
                  <a:pt x="188" y="325"/>
                </a:cubicBezTo>
                <a:cubicBezTo>
                  <a:pt x="186" y="325"/>
                  <a:pt x="178" y="325"/>
                  <a:pt x="163" y="324"/>
                </a:cubicBezTo>
                <a:cubicBezTo>
                  <a:pt x="148" y="324"/>
                  <a:pt x="127" y="324"/>
                  <a:pt x="99" y="324"/>
                </a:cubicBezTo>
                <a:cubicBezTo>
                  <a:pt x="57" y="324"/>
                  <a:pt x="31" y="324"/>
                  <a:pt x="20" y="325"/>
                </a:cubicBezTo>
                <a:lnTo>
                  <a:pt x="13" y="325"/>
                </a:lnTo>
                <a:cubicBezTo>
                  <a:pt x="11" y="323"/>
                  <a:pt x="10" y="321"/>
                  <a:pt x="10" y="320"/>
                </a:cubicBezTo>
                <a:cubicBezTo>
                  <a:pt x="10" y="320"/>
                  <a:pt x="10" y="317"/>
                  <a:pt x="11" y="312"/>
                </a:cubicBezTo>
                <a:cubicBezTo>
                  <a:pt x="12" y="308"/>
                  <a:pt x="14" y="305"/>
                  <a:pt x="16" y="303"/>
                </a:cubicBezTo>
                <a:lnTo>
                  <a:pt x="29" y="303"/>
                </a:lnTo>
                <a:lnTo>
                  <a:pt x="35" y="303"/>
                </a:lnTo>
                <a:cubicBezTo>
                  <a:pt x="60" y="303"/>
                  <a:pt x="75" y="301"/>
                  <a:pt x="80" y="298"/>
                </a:cubicBezTo>
                <a:lnTo>
                  <a:pt x="81" y="298"/>
                </a:lnTo>
                <a:cubicBezTo>
                  <a:pt x="83" y="297"/>
                  <a:pt x="84" y="294"/>
                  <a:pt x="86" y="288"/>
                </a:cubicBezTo>
                <a:cubicBezTo>
                  <a:pt x="87" y="283"/>
                  <a:pt x="94" y="257"/>
                  <a:pt x="105" y="212"/>
                </a:cubicBezTo>
                <a:cubicBezTo>
                  <a:pt x="110" y="191"/>
                  <a:pt x="115" y="173"/>
                  <a:pt x="118" y="159"/>
                </a:cubicBezTo>
                <a:cubicBezTo>
                  <a:pt x="141" y="72"/>
                  <a:pt x="152" y="27"/>
                  <a:pt x="152" y="25"/>
                </a:cubicBezTo>
                <a:cubicBezTo>
                  <a:pt x="152" y="23"/>
                  <a:pt x="147" y="22"/>
                  <a:pt x="138" y="22"/>
                </a:cubicBezTo>
                <a:lnTo>
                  <a:pt x="123" y="22"/>
                </a:lnTo>
                <a:cubicBezTo>
                  <a:pt x="102" y="22"/>
                  <a:pt x="88" y="23"/>
                  <a:pt x="81" y="25"/>
                </a:cubicBezTo>
                <a:cubicBezTo>
                  <a:pt x="67" y="29"/>
                  <a:pt x="55" y="35"/>
                  <a:pt x="47" y="45"/>
                </a:cubicBezTo>
                <a:cubicBezTo>
                  <a:pt x="39" y="55"/>
                  <a:pt x="31" y="73"/>
                  <a:pt x="22" y="100"/>
                </a:cubicBezTo>
                <a:cubicBezTo>
                  <a:pt x="19" y="107"/>
                  <a:pt x="18" y="112"/>
                  <a:pt x="17" y="113"/>
                </a:cubicBezTo>
                <a:cubicBezTo>
                  <a:pt x="16" y="114"/>
                  <a:pt x="14" y="115"/>
                  <a:pt x="10"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4" name=""/>
          <p:cNvSpPr/>
          <p:nvPr/>
        </p:nvSpPr>
        <p:spPr>
          <a:xfrm>
            <a:off x="6471360" y="2302920"/>
            <a:ext cx="10080" cy="243720"/>
          </a:xfrm>
          <a:custGeom>
            <a:avLst/>
            <a:gdLst/>
            <a:ahLst/>
            <a:rect l="0" t="0" r="r" b="b"/>
            <a:pathLst>
              <a:path w="28" h="677">
                <a:moveTo>
                  <a:pt x="13" y="677"/>
                </a:moveTo>
                <a:lnTo>
                  <a:pt x="12" y="677"/>
                </a:lnTo>
                <a:cubicBezTo>
                  <a:pt x="6" y="677"/>
                  <a:pt x="2" y="674"/>
                  <a:pt x="0" y="668"/>
                </a:cubicBezTo>
                <a:lnTo>
                  <a:pt x="0" y="339"/>
                </a:lnTo>
                <a:lnTo>
                  <a:pt x="0" y="9"/>
                </a:lnTo>
                <a:cubicBezTo>
                  <a:pt x="5" y="3"/>
                  <a:pt x="9" y="0"/>
                  <a:pt x="13" y="0"/>
                </a:cubicBezTo>
                <a:cubicBezTo>
                  <a:pt x="19" y="0"/>
                  <a:pt x="25" y="4"/>
                  <a:pt x="28" y="10"/>
                </a:cubicBezTo>
                <a:lnTo>
                  <a:pt x="28" y="668"/>
                </a:lnTo>
                <a:cubicBezTo>
                  <a:pt x="24" y="674"/>
                  <a:pt x="19" y="677"/>
                  <a:pt x="15"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5" name=""/>
          <p:cNvSpPr/>
          <p:nvPr/>
        </p:nvSpPr>
        <p:spPr>
          <a:xfrm>
            <a:off x="6514920" y="2377440"/>
            <a:ext cx="138240" cy="108360"/>
          </a:xfrm>
          <a:custGeom>
            <a:avLst/>
            <a:gdLst/>
            <a:ahLst/>
            <a:rect l="0" t="0" r="r" b="b"/>
            <a:pathLst>
              <a:path w="384" h="301">
                <a:moveTo>
                  <a:pt x="141" y="301"/>
                </a:moveTo>
                <a:cubicBezTo>
                  <a:pt x="134" y="300"/>
                  <a:pt x="110" y="299"/>
                  <a:pt x="69" y="299"/>
                </a:cubicBezTo>
                <a:cubicBezTo>
                  <a:pt x="32" y="299"/>
                  <a:pt x="11" y="300"/>
                  <a:pt x="5" y="301"/>
                </a:cubicBezTo>
                <a:lnTo>
                  <a:pt x="0" y="301"/>
                </a:lnTo>
                <a:lnTo>
                  <a:pt x="0" y="259"/>
                </a:lnTo>
                <a:lnTo>
                  <a:pt x="66" y="259"/>
                </a:lnTo>
                <a:lnTo>
                  <a:pt x="153" y="157"/>
                </a:lnTo>
                <a:lnTo>
                  <a:pt x="61" y="42"/>
                </a:lnTo>
                <a:lnTo>
                  <a:pt x="4" y="42"/>
                </a:lnTo>
                <a:lnTo>
                  <a:pt x="4" y="0"/>
                </a:lnTo>
                <a:lnTo>
                  <a:pt x="9" y="0"/>
                </a:lnTo>
                <a:cubicBezTo>
                  <a:pt x="16" y="1"/>
                  <a:pt x="41" y="2"/>
                  <a:pt x="84" y="2"/>
                </a:cubicBezTo>
                <a:cubicBezTo>
                  <a:pt x="131" y="2"/>
                  <a:pt x="158" y="1"/>
                  <a:pt x="167" y="0"/>
                </a:cubicBezTo>
                <a:lnTo>
                  <a:pt x="173" y="0"/>
                </a:lnTo>
                <a:lnTo>
                  <a:pt x="173" y="42"/>
                </a:lnTo>
                <a:lnTo>
                  <a:pt x="154" y="42"/>
                </a:lnTo>
                <a:lnTo>
                  <a:pt x="177" y="71"/>
                </a:lnTo>
                <a:cubicBezTo>
                  <a:pt x="193" y="90"/>
                  <a:pt x="201" y="99"/>
                  <a:pt x="201" y="99"/>
                </a:cubicBezTo>
                <a:cubicBezTo>
                  <a:pt x="203" y="99"/>
                  <a:pt x="211" y="89"/>
                  <a:pt x="227" y="70"/>
                </a:cubicBezTo>
                <a:lnTo>
                  <a:pt x="250" y="42"/>
                </a:lnTo>
                <a:lnTo>
                  <a:pt x="225" y="42"/>
                </a:lnTo>
                <a:lnTo>
                  <a:pt x="225" y="0"/>
                </a:lnTo>
                <a:lnTo>
                  <a:pt x="231" y="0"/>
                </a:lnTo>
                <a:cubicBezTo>
                  <a:pt x="238" y="1"/>
                  <a:pt x="262" y="2"/>
                  <a:pt x="303" y="2"/>
                </a:cubicBezTo>
                <a:cubicBezTo>
                  <a:pt x="339" y="2"/>
                  <a:pt x="360" y="1"/>
                  <a:pt x="365" y="0"/>
                </a:cubicBezTo>
                <a:lnTo>
                  <a:pt x="370" y="0"/>
                </a:lnTo>
                <a:lnTo>
                  <a:pt x="370" y="42"/>
                </a:lnTo>
                <a:lnTo>
                  <a:pt x="306" y="42"/>
                </a:lnTo>
                <a:lnTo>
                  <a:pt x="227" y="134"/>
                </a:lnTo>
                <a:lnTo>
                  <a:pt x="328" y="259"/>
                </a:lnTo>
                <a:lnTo>
                  <a:pt x="356" y="259"/>
                </a:lnTo>
                <a:lnTo>
                  <a:pt x="384" y="259"/>
                </a:lnTo>
                <a:lnTo>
                  <a:pt x="384" y="301"/>
                </a:lnTo>
                <a:lnTo>
                  <a:pt x="378" y="301"/>
                </a:lnTo>
                <a:cubicBezTo>
                  <a:pt x="372" y="300"/>
                  <a:pt x="347" y="299"/>
                  <a:pt x="305" y="299"/>
                </a:cubicBezTo>
                <a:cubicBezTo>
                  <a:pt x="258" y="299"/>
                  <a:pt x="230" y="300"/>
                  <a:pt x="222" y="301"/>
                </a:cubicBezTo>
                <a:lnTo>
                  <a:pt x="216" y="301"/>
                </a:lnTo>
                <a:lnTo>
                  <a:pt x="216" y="259"/>
                </a:lnTo>
                <a:lnTo>
                  <a:pt x="235" y="259"/>
                </a:lnTo>
                <a:cubicBezTo>
                  <a:pt x="235" y="259"/>
                  <a:pt x="226" y="248"/>
                  <a:pt x="208" y="226"/>
                </a:cubicBezTo>
                <a:cubicBezTo>
                  <a:pt x="190" y="203"/>
                  <a:pt x="181" y="192"/>
                  <a:pt x="180" y="191"/>
                </a:cubicBezTo>
                <a:lnTo>
                  <a:pt x="121"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6" name=""/>
          <p:cNvSpPr/>
          <p:nvPr/>
        </p:nvSpPr>
        <p:spPr>
          <a:xfrm>
            <a:off x="6672600" y="2407320"/>
            <a:ext cx="72720" cy="118800"/>
          </a:xfrm>
          <a:custGeom>
            <a:avLst/>
            <a:gdLst/>
            <a:ahLst/>
            <a:rect l="0" t="0" r="r" b="b"/>
            <a:pathLst>
              <a:path w="202" h="330">
                <a:moveTo>
                  <a:pt x="27" y="39"/>
                </a:moveTo>
                <a:cubicBezTo>
                  <a:pt x="45" y="13"/>
                  <a:pt x="70" y="0"/>
                  <a:pt x="101" y="0"/>
                </a:cubicBezTo>
                <a:cubicBezTo>
                  <a:pt x="117" y="0"/>
                  <a:pt x="132" y="4"/>
                  <a:pt x="147" y="13"/>
                </a:cubicBezTo>
                <a:cubicBezTo>
                  <a:pt x="163" y="21"/>
                  <a:pt x="175" y="36"/>
                  <a:pt x="185" y="57"/>
                </a:cubicBezTo>
                <a:cubicBezTo>
                  <a:pt x="196" y="84"/>
                  <a:pt x="202" y="121"/>
                  <a:pt x="202" y="167"/>
                </a:cubicBezTo>
                <a:cubicBezTo>
                  <a:pt x="202" y="216"/>
                  <a:pt x="195" y="254"/>
                  <a:pt x="182" y="280"/>
                </a:cubicBezTo>
                <a:cubicBezTo>
                  <a:pt x="175" y="293"/>
                  <a:pt x="167" y="304"/>
                  <a:pt x="155" y="312"/>
                </a:cubicBezTo>
                <a:cubicBezTo>
                  <a:pt x="144" y="320"/>
                  <a:pt x="135" y="325"/>
                  <a:pt x="126" y="327"/>
                </a:cubicBezTo>
                <a:cubicBezTo>
                  <a:pt x="118" y="329"/>
                  <a:pt x="110" y="330"/>
                  <a:pt x="102" y="330"/>
                </a:cubicBezTo>
                <a:cubicBezTo>
                  <a:pt x="94" y="330"/>
                  <a:pt x="85" y="329"/>
                  <a:pt x="77" y="327"/>
                </a:cubicBezTo>
                <a:cubicBezTo>
                  <a:pt x="69" y="326"/>
                  <a:pt x="59" y="320"/>
                  <a:pt x="47" y="312"/>
                </a:cubicBezTo>
                <a:cubicBezTo>
                  <a:pt x="36" y="304"/>
                  <a:pt x="27" y="293"/>
                  <a:pt x="20" y="280"/>
                </a:cubicBezTo>
                <a:cubicBezTo>
                  <a:pt x="7" y="254"/>
                  <a:pt x="0" y="216"/>
                  <a:pt x="0" y="167"/>
                </a:cubicBezTo>
                <a:cubicBezTo>
                  <a:pt x="0" y="111"/>
                  <a:pt x="9" y="69"/>
                  <a:pt x="27" y="39"/>
                </a:cubicBezTo>
                <a:moveTo>
                  <a:pt x="136" y="33"/>
                </a:moveTo>
                <a:cubicBezTo>
                  <a:pt x="126" y="23"/>
                  <a:pt x="115" y="18"/>
                  <a:pt x="102" y="18"/>
                </a:cubicBezTo>
                <a:cubicBezTo>
                  <a:pt x="88" y="18"/>
                  <a:pt x="77" y="23"/>
                  <a:pt x="67" y="33"/>
                </a:cubicBezTo>
                <a:cubicBezTo>
                  <a:pt x="59" y="42"/>
                  <a:pt x="53" y="53"/>
                  <a:pt x="51" y="69"/>
                </a:cubicBezTo>
                <a:cubicBezTo>
                  <a:pt x="48" y="83"/>
                  <a:pt x="47" y="114"/>
                  <a:pt x="47" y="161"/>
                </a:cubicBezTo>
                <a:cubicBezTo>
                  <a:pt x="47" y="211"/>
                  <a:pt x="48" y="244"/>
                  <a:pt x="51" y="260"/>
                </a:cubicBezTo>
                <a:cubicBezTo>
                  <a:pt x="53" y="276"/>
                  <a:pt x="60" y="289"/>
                  <a:pt x="69" y="298"/>
                </a:cubicBezTo>
                <a:cubicBezTo>
                  <a:pt x="78" y="307"/>
                  <a:pt x="89" y="312"/>
                  <a:pt x="102" y="312"/>
                </a:cubicBezTo>
                <a:cubicBezTo>
                  <a:pt x="115" y="312"/>
                  <a:pt x="125" y="307"/>
                  <a:pt x="134" y="298"/>
                </a:cubicBezTo>
                <a:cubicBezTo>
                  <a:pt x="144" y="288"/>
                  <a:pt x="149" y="275"/>
                  <a:pt x="152" y="258"/>
                </a:cubicBezTo>
                <a:cubicBezTo>
                  <a:pt x="154" y="240"/>
                  <a:pt x="155" y="208"/>
                  <a:pt x="155" y="161"/>
                </a:cubicBezTo>
                <a:cubicBezTo>
                  <a:pt x="155" y="114"/>
                  <a:pt x="154" y="84"/>
                  <a:pt x="152" y="69"/>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7" name=""/>
          <p:cNvSpPr/>
          <p:nvPr/>
        </p:nvSpPr>
        <p:spPr>
          <a:xfrm>
            <a:off x="6777720" y="2302920"/>
            <a:ext cx="58320" cy="243720"/>
          </a:xfrm>
          <a:custGeom>
            <a:avLst/>
            <a:gdLst/>
            <a:ahLst/>
            <a:rect l="0" t="0" r="r" b="b"/>
            <a:pathLst>
              <a:path w="162" h="677">
                <a:moveTo>
                  <a:pt x="3" y="1"/>
                </a:moveTo>
                <a:lnTo>
                  <a:pt x="6" y="0"/>
                </a:lnTo>
                <a:cubicBezTo>
                  <a:pt x="8" y="0"/>
                  <a:pt x="10" y="0"/>
                  <a:pt x="12" y="0"/>
                </a:cubicBezTo>
                <a:lnTo>
                  <a:pt x="21" y="0"/>
                </a:lnTo>
                <a:lnTo>
                  <a:pt x="39" y="16"/>
                </a:lnTo>
                <a:cubicBezTo>
                  <a:pt x="82" y="55"/>
                  <a:pt x="114" y="103"/>
                  <a:pt x="133" y="161"/>
                </a:cubicBezTo>
                <a:cubicBezTo>
                  <a:pt x="153" y="218"/>
                  <a:pt x="162" y="277"/>
                  <a:pt x="162" y="339"/>
                </a:cubicBezTo>
                <a:cubicBezTo>
                  <a:pt x="162" y="370"/>
                  <a:pt x="160" y="399"/>
                  <a:pt x="155" y="428"/>
                </a:cubicBezTo>
                <a:cubicBezTo>
                  <a:pt x="151" y="456"/>
                  <a:pt x="146" y="480"/>
                  <a:pt x="140" y="500"/>
                </a:cubicBezTo>
                <a:cubicBezTo>
                  <a:pt x="134" y="520"/>
                  <a:pt x="126" y="540"/>
                  <a:pt x="115" y="560"/>
                </a:cubicBezTo>
                <a:cubicBezTo>
                  <a:pt x="104" y="580"/>
                  <a:pt x="95" y="595"/>
                  <a:pt x="88" y="605"/>
                </a:cubicBezTo>
                <a:cubicBezTo>
                  <a:pt x="82" y="615"/>
                  <a:pt x="73" y="627"/>
                  <a:pt x="60" y="640"/>
                </a:cubicBezTo>
                <a:cubicBezTo>
                  <a:pt x="48" y="652"/>
                  <a:pt x="41" y="660"/>
                  <a:pt x="39" y="662"/>
                </a:cubicBezTo>
                <a:cubicBezTo>
                  <a:pt x="37" y="664"/>
                  <a:pt x="31" y="668"/>
                  <a:pt x="23" y="675"/>
                </a:cubicBezTo>
                <a:cubicBezTo>
                  <a:pt x="22" y="676"/>
                  <a:pt x="21" y="677"/>
                  <a:pt x="21" y="677"/>
                </a:cubicBezTo>
                <a:lnTo>
                  <a:pt x="12" y="677"/>
                </a:lnTo>
                <a:cubicBezTo>
                  <a:pt x="9" y="677"/>
                  <a:pt x="6" y="677"/>
                  <a:pt x="5" y="677"/>
                </a:cubicBezTo>
                <a:cubicBezTo>
                  <a:pt x="4" y="677"/>
                  <a:pt x="2" y="677"/>
                  <a:pt x="2" y="675"/>
                </a:cubicBezTo>
                <a:cubicBezTo>
                  <a:pt x="1" y="674"/>
                  <a:pt x="0" y="672"/>
                  <a:pt x="0" y="669"/>
                </a:cubicBezTo>
                <a:cubicBezTo>
                  <a:pt x="0" y="669"/>
                  <a:pt x="2" y="666"/>
                  <a:pt x="7" y="661"/>
                </a:cubicBezTo>
                <a:cubicBezTo>
                  <a:pt x="77" y="588"/>
                  <a:pt x="113" y="481"/>
                  <a:pt x="113" y="339"/>
                </a:cubicBezTo>
                <a:cubicBezTo>
                  <a:pt x="113" y="198"/>
                  <a:pt x="77" y="90"/>
                  <a:pt x="7" y="17"/>
                </a:cubicBezTo>
                <a:cubicBezTo>
                  <a:pt x="2" y="11"/>
                  <a:pt x="0" y="8"/>
                  <a:pt x="0" y="8"/>
                </a:cubicBezTo>
                <a:cubicBezTo>
                  <a:pt x="0" y="4"/>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8" name=""/>
          <p:cNvSpPr/>
          <p:nvPr/>
        </p:nvSpPr>
        <p:spPr>
          <a:xfrm>
            <a:off x="5907960" y="2723760"/>
            <a:ext cx="131040" cy="155160"/>
          </a:xfrm>
          <a:custGeom>
            <a:avLst/>
            <a:gdLst/>
            <a:ahLst/>
            <a:rect l="0" t="0" r="r" b="b"/>
            <a:pathLst>
              <a:path w="364" h="431">
                <a:moveTo>
                  <a:pt x="42" y="105"/>
                </a:moveTo>
                <a:cubicBezTo>
                  <a:pt x="42" y="103"/>
                  <a:pt x="43" y="102"/>
                  <a:pt x="43" y="99"/>
                </a:cubicBezTo>
                <a:cubicBezTo>
                  <a:pt x="44" y="97"/>
                  <a:pt x="45" y="92"/>
                  <a:pt x="47" y="85"/>
                </a:cubicBezTo>
                <a:cubicBezTo>
                  <a:pt x="48" y="77"/>
                  <a:pt x="51" y="70"/>
                  <a:pt x="53" y="64"/>
                </a:cubicBezTo>
                <a:cubicBezTo>
                  <a:pt x="56" y="57"/>
                  <a:pt x="59" y="50"/>
                  <a:pt x="65" y="41"/>
                </a:cubicBezTo>
                <a:cubicBezTo>
                  <a:pt x="69" y="33"/>
                  <a:pt x="73" y="26"/>
                  <a:pt x="78" y="21"/>
                </a:cubicBezTo>
                <a:cubicBezTo>
                  <a:pt x="83" y="16"/>
                  <a:pt x="89" y="11"/>
                  <a:pt x="96" y="6"/>
                </a:cubicBezTo>
                <a:cubicBezTo>
                  <a:pt x="102" y="1"/>
                  <a:pt x="110" y="-1"/>
                  <a:pt x="118" y="0"/>
                </a:cubicBezTo>
                <a:cubicBezTo>
                  <a:pt x="152" y="0"/>
                  <a:pt x="173" y="14"/>
                  <a:pt x="183" y="43"/>
                </a:cubicBezTo>
                <a:lnTo>
                  <a:pt x="190" y="37"/>
                </a:lnTo>
                <a:cubicBezTo>
                  <a:pt x="218" y="12"/>
                  <a:pt x="244" y="0"/>
                  <a:pt x="270" y="0"/>
                </a:cubicBezTo>
                <a:cubicBezTo>
                  <a:pt x="299" y="0"/>
                  <a:pt x="322" y="11"/>
                  <a:pt x="339" y="32"/>
                </a:cubicBezTo>
                <a:cubicBezTo>
                  <a:pt x="355" y="53"/>
                  <a:pt x="364" y="79"/>
                  <a:pt x="364" y="109"/>
                </a:cubicBezTo>
                <a:cubicBezTo>
                  <a:pt x="364" y="158"/>
                  <a:pt x="346" y="202"/>
                  <a:pt x="312" y="244"/>
                </a:cubicBezTo>
                <a:cubicBezTo>
                  <a:pt x="278" y="285"/>
                  <a:pt x="239" y="305"/>
                  <a:pt x="196" y="306"/>
                </a:cubicBezTo>
                <a:cubicBezTo>
                  <a:pt x="186" y="306"/>
                  <a:pt x="177" y="304"/>
                  <a:pt x="169" y="302"/>
                </a:cubicBezTo>
                <a:cubicBezTo>
                  <a:pt x="164" y="299"/>
                  <a:pt x="159" y="296"/>
                  <a:pt x="154" y="292"/>
                </a:cubicBezTo>
                <a:cubicBezTo>
                  <a:pt x="148" y="287"/>
                  <a:pt x="144" y="283"/>
                  <a:pt x="141" y="280"/>
                </a:cubicBezTo>
                <a:lnTo>
                  <a:pt x="136" y="275"/>
                </a:lnTo>
                <a:cubicBezTo>
                  <a:pt x="136" y="275"/>
                  <a:pt x="131" y="295"/>
                  <a:pt x="121" y="334"/>
                </a:cubicBezTo>
                <a:cubicBezTo>
                  <a:pt x="112" y="372"/>
                  <a:pt x="107" y="393"/>
                  <a:pt x="107" y="393"/>
                </a:cubicBezTo>
                <a:cubicBezTo>
                  <a:pt x="107" y="396"/>
                  <a:pt x="109" y="398"/>
                  <a:pt x="113" y="398"/>
                </a:cubicBezTo>
                <a:cubicBezTo>
                  <a:pt x="116" y="399"/>
                  <a:pt x="125" y="399"/>
                  <a:pt x="138" y="400"/>
                </a:cubicBezTo>
                <a:lnTo>
                  <a:pt x="155" y="400"/>
                </a:lnTo>
                <a:cubicBezTo>
                  <a:pt x="157" y="403"/>
                  <a:pt x="159" y="405"/>
                  <a:pt x="159" y="406"/>
                </a:cubicBezTo>
                <a:cubicBezTo>
                  <a:pt x="159" y="407"/>
                  <a:pt x="158" y="411"/>
                  <a:pt x="157" y="418"/>
                </a:cubicBezTo>
                <a:cubicBezTo>
                  <a:pt x="155" y="424"/>
                  <a:pt x="154" y="427"/>
                  <a:pt x="152" y="429"/>
                </a:cubicBezTo>
                <a:cubicBezTo>
                  <a:pt x="151" y="430"/>
                  <a:pt x="148" y="431"/>
                  <a:pt x="144" y="431"/>
                </a:cubicBezTo>
                <a:cubicBezTo>
                  <a:pt x="143" y="431"/>
                  <a:pt x="140" y="431"/>
                  <a:pt x="136" y="431"/>
                </a:cubicBezTo>
                <a:cubicBezTo>
                  <a:pt x="132" y="431"/>
                  <a:pt x="125" y="431"/>
                  <a:pt x="113" y="431"/>
                </a:cubicBezTo>
                <a:cubicBezTo>
                  <a:pt x="102" y="430"/>
                  <a:pt x="88" y="430"/>
                  <a:pt x="71" y="430"/>
                </a:cubicBezTo>
                <a:cubicBezTo>
                  <a:pt x="39" y="430"/>
                  <a:pt x="19" y="430"/>
                  <a:pt x="10" y="431"/>
                </a:cubicBezTo>
                <a:lnTo>
                  <a:pt x="5" y="431"/>
                </a:lnTo>
                <a:cubicBezTo>
                  <a:pt x="2" y="428"/>
                  <a:pt x="0" y="426"/>
                  <a:pt x="0" y="424"/>
                </a:cubicBezTo>
                <a:cubicBezTo>
                  <a:pt x="1" y="412"/>
                  <a:pt x="4" y="404"/>
                  <a:pt x="9" y="400"/>
                </a:cubicBezTo>
                <a:lnTo>
                  <a:pt x="22" y="400"/>
                </a:lnTo>
                <a:cubicBezTo>
                  <a:pt x="38" y="400"/>
                  <a:pt x="46" y="397"/>
                  <a:pt x="49" y="392"/>
                </a:cubicBezTo>
                <a:cubicBezTo>
                  <a:pt x="50" y="388"/>
                  <a:pt x="65" y="334"/>
                  <a:pt x="91" y="229"/>
                </a:cubicBezTo>
                <a:cubicBezTo>
                  <a:pt x="117" y="124"/>
                  <a:pt x="131" y="69"/>
                  <a:pt x="132" y="62"/>
                </a:cubicBezTo>
                <a:cubicBezTo>
                  <a:pt x="133" y="60"/>
                  <a:pt x="133" y="57"/>
                  <a:pt x="133" y="53"/>
                </a:cubicBezTo>
                <a:cubicBezTo>
                  <a:pt x="133" y="34"/>
                  <a:pt x="127" y="25"/>
                  <a:pt x="116" y="25"/>
                </a:cubicBezTo>
                <a:cubicBezTo>
                  <a:pt x="106" y="25"/>
                  <a:pt x="98" y="31"/>
                  <a:pt x="91" y="44"/>
                </a:cubicBezTo>
                <a:cubicBezTo>
                  <a:pt x="84" y="57"/>
                  <a:pt x="79" y="70"/>
                  <a:pt x="75" y="85"/>
                </a:cubicBezTo>
                <a:cubicBezTo>
                  <a:pt x="72" y="100"/>
                  <a:pt x="69" y="108"/>
                  <a:pt x="67" y="110"/>
                </a:cubicBezTo>
                <a:cubicBezTo>
                  <a:pt x="66" y="110"/>
                  <a:pt x="63" y="111"/>
                  <a:pt x="55" y="111"/>
                </a:cubicBezTo>
                <a:lnTo>
                  <a:pt x="46" y="111"/>
                </a:lnTo>
                <a:cubicBezTo>
                  <a:pt x="43" y="108"/>
                  <a:pt x="42" y="106"/>
                  <a:pt x="42" y="105"/>
                </a:cubicBezTo>
                <a:moveTo>
                  <a:pt x="148" y="230"/>
                </a:moveTo>
                <a:cubicBezTo>
                  <a:pt x="158" y="264"/>
                  <a:pt x="174" y="281"/>
                  <a:pt x="198" y="281"/>
                </a:cubicBezTo>
                <a:cubicBezTo>
                  <a:pt x="211" y="281"/>
                  <a:pt x="224" y="276"/>
                  <a:pt x="237" y="266"/>
                </a:cubicBezTo>
                <a:cubicBezTo>
                  <a:pt x="250" y="255"/>
                  <a:pt x="260" y="242"/>
                  <a:pt x="268" y="227"/>
                </a:cubicBezTo>
                <a:cubicBezTo>
                  <a:pt x="276" y="211"/>
                  <a:pt x="284" y="187"/>
                  <a:pt x="293" y="154"/>
                </a:cubicBezTo>
                <a:cubicBezTo>
                  <a:pt x="301" y="120"/>
                  <a:pt x="305" y="95"/>
                  <a:pt x="305" y="79"/>
                </a:cubicBezTo>
                <a:lnTo>
                  <a:pt x="305" y="75"/>
                </a:lnTo>
                <a:cubicBezTo>
                  <a:pt x="305" y="42"/>
                  <a:pt x="292" y="25"/>
                  <a:pt x="264" y="25"/>
                </a:cubicBezTo>
                <a:cubicBezTo>
                  <a:pt x="259" y="25"/>
                  <a:pt x="254" y="26"/>
                  <a:pt x="249" y="27"/>
                </a:cubicBezTo>
                <a:cubicBezTo>
                  <a:pt x="244" y="28"/>
                  <a:pt x="239" y="30"/>
                  <a:pt x="234" y="33"/>
                </a:cubicBezTo>
                <a:cubicBezTo>
                  <a:pt x="229" y="36"/>
                  <a:pt x="225" y="39"/>
                  <a:pt x="221" y="42"/>
                </a:cubicBezTo>
                <a:cubicBezTo>
                  <a:pt x="217" y="45"/>
                  <a:pt x="213" y="48"/>
                  <a:pt x="209" y="52"/>
                </a:cubicBezTo>
                <a:cubicBezTo>
                  <a:pt x="206" y="56"/>
                  <a:pt x="202" y="59"/>
                  <a:pt x="199" y="62"/>
                </a:cubicBezTo>
                <a:cubicBezTo>
                  <a:pt x="196" y="65"/>
                  <a:pt x="194" y="69"/>
                  <a:pt x="192" y="72"/>
                </a:cubicBezTo>
                <a:cubicBezTo>
                  <a:pt x="190" y="75"/>
                  <a:pt x="188" y="77"/>
                  <a:pt x="186" y="78"/>
                </a:cubicBezTo>
                <a:lnTo>
                  <a:pt x="184" y="81"/>
                </a:lnTo>
                <a:cubicBezTo>
                  <a:pt x="184" y="82"/>
                  <a:pt x="184" y="85"/>
                  <a:pt x="182" y="91"/>
                </a:cubicBezTo>
                <a:cubicBezTo>
                  <a:pt x="181" y="96"/>
                  <a:pt x="178" y="106"/>
                  <a:pt x="175" y="120"/>
                </a:cubicBezTo>
                <a:cubicBezTo>
                  <a:pt x="171" y="134"/>
                  <a:pt x="168" y="146"/>
                  <a:pt x="165" y="156"/>
                </a:cubicBezTo>
                <a:cubicBezTo>
                  <a:pt x="154" y="203"/>
                  <a:pt x="148" y="228"/>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79" name=""/>
          <p:cNvSpPr/>
          <p:nvPr/>
        </p:nvSpPr>
        <p:spPr>
          <a:xfrm>
            <a:off x="6054120" y="2746440"/>
            <a:ext cx="73800" cy="123480"/>
          </a:xfrm>
          <a:custGeom>
            <a:avLst/>
            <a:gdLst/>
            <a:ahLst/>
            <a:rect l="0" t="0" r="r" b="b"/>
            <a:pathLst>
              <a:path w="205" h="343">
                <a:moveTo>
                  <a:pt x="0" y="243"/>
                </a:moveTo>
                <a:cubicBezTo>
                  <a:pt x="0" y="210"/>
                  <a:pt x="6" y="176"/>
                  <a:pt x="19" y="140"/>
                </a:cubicBezTo>
                <a:cubicBezTo>
                  <a:pt x="32" y="104"/>
                  <a:pt x="49" y="73"/>
                  <a:pt x="70" y="47"/>
                </a:cubicBezTo>
                <a:cubicBezTo>
                  <a:pt x="91" y="20"/>
                  <a:pt x="114" y="5"/>
                  <a:pt x="137" y="1"/>
                </a:cubicBezTo>
                <a:cubicBezTo>
                  <a:pt x="137" y="1"/>
                  <a:pt x="138" y="1"/>
                  <a:pt x="140" y="1"/>
                </a:cubicBezTo>
                <a:cubicBezTo>
                  <a:pt x="143" y="1"/>
                  <a:pt x="145" y="1"/>
                  <a:pt x="146" y="0"/>
                </a:cubicBezTo>
                <a:cubicBezTo>
                  <a:pt x="163" y="2"/>
                  <a:pt x="177" y="9"/>
                  <a:pt x="186" y="24"/>
                </a:cubicBezTo>
                <a:cubicBezTo>
                  <a:pt x="199" y="43"/>
                  <a:pt x="205" y="70"/>
                  <a:pt x="205" y="102"/>
                </a:cubicBezTo>
                <a:cubicBezTo>
                  <a:pt x="205" y="138"/>
                  <a:pt x="198" y="176"/>
                  <a:pt x="183" y="214"/>
                </a:cubicBezTo>
                <a:cubicBezTo>
                  <a:pt x="169" y="252"/>
                  <a:pt x="151" y="283"/>
                  <a:pt x="128" y="307"/>
                </a:cubicBezTo>
                <a:cubicBezTo>
                  <a:pt x="106" y="331"/>
                  <a:pt x="85" y="343"/>
                  <a:pt x="64" y="343"/>
                </a:cubicBezTo>
                <a:lnTo>
                  <a:pt x="61" y="343"/>
                </a:lnTo>
                <a:cubicBezTo>
                  <a:pt x="49" y="343"/>
                  <a:pt x="40" y="340"/>
                  <a:pt x="31" y="334"/>
                </a:cubicBezTo>
                <a:cubicBezTo>
                  <a:pt x="23" y="327"/>
                  <a:pt x="17" y="319"/>
                  <a:pt x="12" y="308"/>
                </a:cubicBezTo>
                <a:cubicBezTo>
                  <a:pt x="8" y="298"/>
                  <a:pt x="4" y="287"/>
                  <a:pt x="3" y="276"/>
                </a:cubicBezTo>
                <a:cubicBezTo>
                  <a:pt x="1" y="265"/>
                  <a:pt x="0" y="254"/>
                  <a:pt x="0" y="243"/>
                </a:cubicBezTo>
                <a:moveTo>
                  <a:pt x="167" y="68"/>
                </a:moveTo>
                <a:cubicBezTo>
                  <a:pt x="167" y="34"/>
                  <a:pt x="159" y="18"/>
                  <a:pt x="142" y="18"/>
                </a:cubicBezTo>
                <a:cubicBezTo>
                  <a:pt x="130" y="18"/>
                  <a:pt x="119" y="25"/>
                  <a:pt x="108" y="40"/>
                </a:cubicBezTo>
                <a:cubicBezTo>
                  <a:pt x="97" y="55"/>
                  <a:pt x="89" y="71"/>
                  <a:pt x="82" y="89"/>
                </a:cubicBezTo>
                <a:cubicBezTo>
                  <a:pt x="75" y="107"/>
                  <a:pt x="69" y="123"/>
                  <a:pt x="65" y="137"/>
                </a:cubicBezTo>
                <a:cubicBezTo>
                  <a:pt x="61" y="151"/>
                  <a:pt x="59" y="159"/>
                  <a:pt x="59" y="161"/>
                </a:cubicBezTo>
                <a:cubicBezTo>
                  <a:pt x="75" y="161"/>
                  <a:pt x="90" y="162"/>
                  <a:pt x="105" y="162"/>
                </a:cubicBezTo>
                <a:lnTo>
                  <a:pt x="152" y="161"/>
                </a:lnTo>
                <a:cubicBezTo>
                  <a:pt x="152" y="161"/>
                  <a:pt x="153" y="155"/>
                  <a:pt x="156" y="145"/>
                </a:cubicBezTo>
                <a:cubicBezTo>
                  <a:pt x="158" y="135"/>
                  <a:pt x="160" y="122"/>
                  <a:pt x="163" y="107"/>
                </a:cubicBezTo>
                <a:cubicBezTo>
                  <a:pt x="166" y="92"/>
                  <a:pt x="167" y="79"/>
                  <a:pt x="167" y="68"/>
                </a:cubicBezTo>
                <a:moveTo>
                  <a:pt x="38" y="275"/>
                </a:moveTo>
                <a:cubicBezTo>
                  <a:pt x="38" y="309"/>
                  <a:pt x="46" y="326"/>
                  <a:pt x="63" y="326"/>
                </a:cubicBezTo>
                <a:cubicBezTo>
                  <a:pt x="68" y="326"/>
                  <a:pt x="73" y="324"/>
                  <a:pt x="79" y="321"/>
                </a:cubicBezTo>
                <a:cubicBezTo>
                  <a:pt x="84" y="318"/>
                  <a:pt x="91" y="312"/>
                  <a:pt x="98" y="303"/>
                </a:cubicBezTo>
                <a:cubicBezTo>
                  <a:pt x="106" y="294"/>
                  <a:pt x="114" y="280"/>
                  <a:pt x="121" y="261"/>
                </a:cubicBezTo>
                <a:cubicBezTo>
                  <a:pt x="129" y="243"/>
                  <a:pt x="137" y="219"/>
                  <a:pt x="144" y="192"/>
                </a:cubicBezTo>
                <a:lnTo>
                  <a:pt x="147" y="184"/>
                </a:lnTo>
                <a:lnTo>
                  <a:pt x="53" y="184"/>
                </a:lnTo>
                <a:cubicBezTo>
                  <a:pt x="53" y="184"/>
                  <a:pt x="52" y="191"/>
                  <a:pt x="49" y="202"/>
                </a:cubicBezTo>
                <a:cubicBezTo>
                  <a:pt x="46" y="213"/>
                  <a:pt x="44" y="225"/>
                  <a:pt x="41" y="239"/>
                </a:cubicBezTo>
                <a:cubicBezTo>
                  <a:pt x="39"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0" name=""/>
          <p:cNvSpPr/>
          <p:nvPr/>
        </p:nvSpPr>
        <p:spPr>
          <a:xfrm>
            <a:off x="6163920" y="2648880"/>
            <a:ext cx="58320" cy="243720"/>
          </a:xfrm>
          <a:custGeom>
            <a:avLst/>
            <a:gdLst/>
            <a:ahLst/>
            <a:rect l="0" t="0" r="r" b="b"/>
            <a:pathLst>
              <a:path w="162" h="677">
                <a:moveTo>
                  <a:pt x="0" y="338"/>
                </a:moveTo>
                <a:cubicBezTo>
                  <a:pt x="0" y="307"/>
                  <a:pt x="2" y="277"/>
                  <a:pt x="6" y="249"/>
                </a:cubicBezTo>
                <a:cubicBezTo>
                  <a:pt x="11" y="221"/>
                  <a:pt x="16" y="197"/>
                  <a:pt x="22" y="177"/>
                </a:cubicBezTo>
                <a:cubicBezTo>
                  <a:pt x="29" y="157"/>
                  <a:pt x="37" y="137"/>
                  <a:pt x="48" y="117"/>
                </a:cubicBezTo>
                <a:cubicBezTo>
                  <a:pt x="59" y="98"/>
                  <a:pt x="67" y="83"/>
                  <a:pt x="74" y="72"/>
                </a:cubicBezTo>
                <a:cubicBezTo>
                  <a:pt x="80" y="61"/>
                  <a:pt x="90" y="49"/>
                  <a:pt x="102" y="37"/>
                </a:cubicBezTo>
                <a:cubicBezTo>
                  <a:pt x="115" y="24"/>
                  <a:pt x="122" y="17"/>
                  <a:pt x="125"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30"/>
                  <a:pt x="62" y="469"/>
                </a:cubicBezTo>
                <a:cubicBezTo>
                  <a:pt x="69" y="508"/>
                  <a:pt x="79" y="539"/>
                  <a:pt x="89" y="563"/>
                </a:cubicBezTo>
                <a:cubicBezTo>
                  <a:pt x="100" y="587"/>
                  <a:pt x="111" y="606"/>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5"/>
                  <a:pt x="30" y="517"/>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1" name=""/>
          <p:cNvSpPr/>
          <p:nvPr/>
        </p:nvSpPr>
        <p:spPr>
          <a:xfrm>
            <a:off x="6240960" y="2723400"/>
            <a:ext cx="137880" cy="108360"/>
          </a:xfrm>
          <a:custGeom>
            <a:avLst/>
            <a:gdLst/>
            <a:ahLst/>
            <a:rect l="0" t="0" r="r" b="b"/>
            <a:pathLst>
              <a:path w="383" h="301">
                <a:moveTo>
                  <a:pt x="140" y="301"/>
                </a:moveTo>
                <a:cubicBezTo>
                  <a:pt x="133" y="300"/>
                  <a:pt x="109" y="299"/>
                  <a:pt x="68" y="299"/>
                </a:cubicBezTo>
                <a:cubicBezTo>
                  <a:pt x="31" y="299"/>
                  <a:pt x="10" y="300"/>
                  <a:pt x="4" y="301"/>
                </a:cubicBezTo>
                <a:lnTo>
                  <a:pt x="0" y="301"/>
                </a:lnTo>
                <a:lnTo>
                  <a:pt x="0" y="259"/>
                </a:lnTo>
                <a:lnTo>
                  <a:pt x="65" y="259"/>
                </a:lnTo>
                <a:lnTo>
                  <a:pt x="152" y="157"/>
                </a:lnTo>
                <a:lnTo>
                  <a:pt x="60" y="42"/>
                </a:lnTo>
                <a:lnTo>
                  <a:pt x="3" y="42"/>
                </a:lnTo>
                <a:lnTo>
                  <a:pt x="3" y="0"/>
                </a:lnTo>
                <a:lnTo>
                  <a:pt x="8" y="0"/>
                </a:lnTo>
                <a:cubicBezTo>
                  <a:pt x="15" y="1"/>
                  <a:pt x="40" y="2"/>
                  <a:pt x="83" y="2"/>
                </a:cubicBezTo>
                <a:cubicBezTo>
                  <a:pt x="130" y="2"/>
                  <a:pt x="157" y="1"/>
                  <a:pt x="166" y="0"/>
                </a:cubicBezTo>
                <a:lnTo>
                  <a:pt x="172" y="0"/>
                </a:lnTo>
                <a:lnTo>
                  <a:pt x="172" y="42"/>
                </a:lnTo>
                <a:lnTo>
                  <a:pt x="153" y="42"/>
                </a:lnTo>
                <a:lnTo>
                  <a:pt x="176" y="71"/>
                </a:lnTo>
                <a:cubicBezTo>
                  <a:pt x="192" y="91"/>
                  <a:pt x="200" y="100"/>
                  <a:pt x="200" y="100"/>
                </a:cubicBezTo>
                <a:cubicBezTo>
                  <a:pt x="202" y="100"/>
                  <a:pt x="210" y="90"/>
                  <a:pt x="226" y="69"/>
                </a:cubicBezTo>
                <a:lnTo>
                  <a:pt x="249" y="42"/>
                </a:lnTo>
                <a:lnTo>
                  <a:pt x="224" y="42"/>
                </a:lnTo>
                <a:lnTo>
                  <a:pt x="224" y="0"/>
                </a:lnTo>
                <a:lnTo>
                  <a:pt x="230" y="0"/>
                </a:lnTo>
                <a:cubicBezTo>
                  <a:pt x="237" y="1"/>
                  <a:pt x="261" y="2"/>
                  <a:pt x="302" y="2"/>
                </a:cubicBezTo>
                <a:cubicBezTo>
                  <a:pt x="338" y="2"/>
                  <a:pt x="359" y="1"/>
                  <a:pt x="364" y="0"/>
                </a:cubicBezTo>
                <a:lnTo>
                  <a:pt x="369" y="0"/>
                </a:lnTo>
                <a:lnTo>
                  <a:pt x="369" y="42"/>
                </a:lnTo>
                <a:lnTo>
                  <a:pt x="305" y="42"/>
                </a:lnTo>
                <a:lnTo>
                  <a:pt x="226" y="135"/>
                </a:lnTo>
                <a:lnTo>
                  <a:pt x="327" y="258"/>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2" name=""/>
          <p:cNvSpPr/>
          <p:nvPr/>
        </p:nvSpPr>
        <p:spPr>
          <a:xfrm>
            <a:off x="6398280" y="2753280"/>
            <a:ext cx="72720" cy="118800"/>
          </a:xfrm>
          <a:custGeom>
            <a:avLst/>
            <a:gdLst/>
            <a:ahLst/>
            <a:rect l="0" t="0" r="r" b="b"/>
            <a:pathLst>
              <a:path w="202" h="330">
                <a:moveTo>
                  <a:pt x="28" y="39"/>
                </a:moveTo>
                <a:cubicBezTo>
                  <a:pt x="46" y="13"/>
                  <a:pt x="70" y="0"/>
                  <a:pt x="101" y="0"/>
                </a:cubicBezTo>
                <a:cubicBezTo>
                  <a:pt x="117" y="0"/>
                  <a:pt x="132" y="4"/>
                  <a:pt x="147" y="12"/>
                </a:cubicBezTo>
                <a:cubicBezTo>
                  <a:pt x="163" y="21"/>
                  <a:pt x="175" y="35"/>
                  <a:pt x="185" y="56"/>
                </a:cubicBezTo>
                <a:cubicBezTo>
                  <a:pt x="196" y="83"/>
                  <a:pt x="202" y="120"/>
                  <a:pt x="202" y="166"/>
                </a:cubicBezTo>
                <a:cubicBezTo>
                  <a:pt x="202" y="216"/>
                  <a:pt x="195" y="254"/>
                  <a:pt x="182" y="280"/>
                </a:cubicBezTo>
                <a:cubicBezTo>
                  <a:pt x="175" y="293"/>
                  <a:pt x="167" y="304"/>
                  <a:pt x="155" y="312"/>
                </a:cubicBezTo>
                <a:cubicBezTo>
                  <a:pt x="144" y="320"/>
                  <a:pt x="135" y="325"/>
                  <a:pt x="126" y="327"/>
                </a:cubicBezTo>
                <a:cubicBezTo>
                  <a:pt x="118" y="329"/>
                  <a:pt x="110" y="330"/>
                  <a:pt x="102" y="330"/>
                </a:cubicBezTo>
                <a:cubicBezTo>
                  <a:pt x="94" y="330"/>
                  <a:pt x="85" y="329"/>
                  <a:pt x="77" y="327"/>
                </a:cubicBezTo>
                <a:cubicBezTo>
                  <a:pt x="69" y="325"/>
                  <a:pt x="59" y="320"/>
                  <a:pt x="48" y="312"/>
                </a:cubicBezTo>
                <a:cubicBezTo>
                  <a:pt x="37" y="304"/>
                  <a:pt x="28" y="293"/>
                  <a:pt x="22" y="280"/>
                </a:cubicBezTo>
                <a:cubicBezTo>
                  <a:pt x="7" y="254"/>
                  <a:pt x="0" y="216"/>
                  <a:pt x="0" y="166"/>
                </a:cubicBezTo>
                <a:cubicBezTo>
                  <a:pt x="0" y="111"/>
                  <a:pt x="9" y="68"/>
                  <a:pt x="28" y="39"/>
                </a:cubicBezTo>
                <a:moveTo>
                  <a:pt x="136" y="33"/>
                </a:moveTo>
                <a:cubicBezTo>
                  <a:pt x="126" y="23"/>
                  <a:pt x="115" y="18"/>
                  <a:pt x="102" y="18"/>
                </a:cubicBezTo>
                <a:cubicBezTo>
                  <a:pt x="88" y="18"/>
                  <a:pt x="77" y="23"/>
                  <a:pt x="67" y="33"/>
                </a:cubicBezTo>
                <a:cubicBezTo>
                  <a:pt x="59" y="41"/>
                  <a:pt x="54" y="53"/>
                  <a:pt x="52" y="67"/>
                </a:cubicBezTo>
                <a:cubicBezTo>
                  <a:pt x="49" y="82"/>
                  <a:pt x="48" y="114"/>
                  <a:pt x="48" y="160"/>
                </a:cubicBezTo>
                <a:cubicBezTo>
                  <a:pt x="48" y="211"/>
                  <a:pt x="49" y="244"/>
                  <a:pt x="52" y="260"/>
                </a:cubicBezTo>
                <a:cubicBezTo>
                  <a:pt x="54" y="276"/>
                  <a:pt x="60" y="288"/>
                  <a:pt x="69" y="297"/>
                </a:cubicBezTo>
                <a:cubicBezTo>
                  <a:pt x="78" y="307"/>
                  <a:pt x="89" y="312"/>
                  <a:pt x="102" y="312"/>
                </a:cubicBezTo>
                <a:cubicBezTo>
                  <a:pt x="115" y="312"/>
                  <a:pt x="125" y="307"/>
                  <a:pt x="134" y="297"/>
                </a:cubicBezTo>
                <a:cubicBezTo>
                  <a:pt x="144" y="288"/>
                  <a:pt x="149" y="275"/>
                  <a:pt x="152" y="257"/>
                </a:cubicBezTo>
                <a:cubicBezTo>
                  <a:pt x="154" y="240"/>
                  <a:pt x="155" y="208"/>
                  <a:pt x="155" y="160"/>
                </a:cubicBezTo>
                <a:cubicBezTo>
                  <a:pt x="155" y="114"/>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3" name=""/>
          <p:cNvSpPr/>
          <p:nvPr/>
        </p:nvSpPr>
        <p:spPr>
          <a:xfrm>
            <a:off x="6491160" y="2793960"/>
            <a:ext cx="21240" cy="74160"/>
          </a:xfrm>
          <a:custGeom>
            <a:avLst/>
            <a:gdLst/>
            <a:ahLst/>
            <a:rect l="0" t="0" r="r" b="b"/>
            <a:pathLst>
              <a:path w="59" h="206">
                <a:moveTo>
                  <a:pt x="0" y="29"/>
                </a:moveTo>
                <a:cubicBezTo>
                  <a:pt x="0" y="21"/>
                  <a:pt x="2" y="14"/>
                  <a:pt x="8" y="8"/>
                </a:cubicBezTo>
                <a:cubicBezTo>
                  <a:pt x="14" y="3"/>
                  <a:pt x="21" y="0"/>
                  <a:pt x="29" y="0"/>
                </a:cubicBezTo>
                <a:cubicBezTo>
                  <a:pt x="37" y="0"/>
                  <a:pt x="44" y="2"/>
                  <a:pt x="50" y="7"/>
                </a:cubicBezTo>
                <a:cubicBezTo>
                  <a:pt x="55" y="13"/>
                  <a:pt x="58" y="19"/>
                  <a:pt x="59" y="28"/>
                </a:cubicBezTo>
                <a:cubicBezTo>
                  <a:pt x="59" y="36"/>
                  <a:pt x="56" y="43"/>
                  <a:pt x="50" y="49"/>
                </a:cubicBezTo>
                <a:cubicBezTo>
                  <a:pt x="45" y="54"/>
                  <a:pt x="38" y="57"/>
                  <a:pt x="30" y="57"/>
                </a:cubicBezTo>
                <a:cubicBezTo>
                  <a:pt x="22" y="57"/>
                  <a:pt x="15" y="55"/>
                  <a:pt x="8" y="49"/>
                </a:cubicBezTo>
                <a:cubicBezTo>
                  <a:pt x="3" y="44"/>
                  <a:pt x="0" y="37"/>
                  <a:pt x="0" y="29"/>
                </a:cubicBezTo>
                <a:moveTo>
                  <a:pt x="0" y="178"/>
                </a:moveTo>
                <a:cubicBezTo>
                  <a:pt x="0" y="170"/>
                  <a:pt x="2" y="163"/>
                  <a:pt x="8" y="158"/>
                </a:cubicBezTo>
                <a:cubicBezTo>
                  <a:pt x="14" y="152"/>
                  <a:pt x="21" y="149"/>
                  <a:pt x="29" y="149"/>
                </a:cubicBezTo>
                <a:cubicBezTo>
                  <a:pt x="37" y="149"/>
                  <a:pt x="44" y="152"/>
                  <a:pt x="50" y="157"/>
                </a:cubicBezTo>
                <a:cubicBezTo>
                  <a:pt x="55" y="162"/>
                  <a:pt x="58" y="169"/>
                  <a:pt x="59" y="177"/>
                </a:cubicBezTo>
                <a:cubicBezTo>
                  <a:pt x="59" y="185"/>
                  <a:pt x="56" y="192"/>
                  <a:pt x="50" y="198"/>
                </a:cubicBezTo>
                <a:cubicBezTo>
                  <a:pt x="45" y="204"/>
                  <a:pt x="38" y="206"/>
                  <a:pt x="30" y="206"/>
                </a:cubicBezTo>
                <a:cubicBezTo>
                  <a:pt x="22" y="206"/>
                  <a:pt x="15" y="204"/>
                  <a:pt x="8" y="198"/>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4" name=""/>
          <p:cNvSpPr/>
          <p:nvPr/>
        </p:nvSpPr>
        <p:spPr>
          <a:xfrm>
            <a:off x="6528960" y="2751480"/>
            <a:ext cx="118080" cy="116640"/>
          </a:xfrm>
          <a:custGeom>
            <a:avLst/>
            <a:gdLst/>
            <a:ahLst/>
            <a:rect l="0" t="0" r="r" b="b"/>
            <a:pathLst>
              <a:path w="328" h="324">
                <a:moveTo>
                  <a:pt x="10" y="114"/>
                </a:moveTo>
                <a:cubicBezTo>
                  <a:pt x="3" y="114"/>
                  <a:pt x="0" y="113"/>
                  <a:pt x="0" y="111"/>
                </a:cubicBezTo>
                <a:cubicBezTo>
                  <a:pt x="0" y="109"/>
                  <a:pt x="3" y="100"/>
                  <a:pt x="8" y="84"/>
                </a:cubicBezTo>
                <a:cubicBezTo>
                  <a:pt x="13" y="68"/>
                  <a:pt x="19" y="51"/>
                  <a:pt x="24" y="36"/>
                </a:cubicBezTo>
                <a:lnTo>
                  <a:pt x="33" y="12"/>
                </a:lnTo>
                <a:cubicBezTo>
                  <a:pt x="34" y="6"/>
                  <a:pt x="36" y="2"/>
                  <a:pt x="39" y="0"/>
                </a:cubicBezTo>
                <a:lnTo>
                  <a:pt x="263" y="0"/>
                </a:lnTo>
                <a:lnTo>
                  <a:pt x="307" y="0"/>
                </a:lnTo>
                <a:cubicBezTo>
                  <a:pt x="317" y="0"/>
                  <a:pt x="323" y="0"/>
                  <a:pt x="325" y="0"/>
                </a:cubicBezTo>
                <a:cubicBezTo>
                  <a:pt x="327" y="0"/>
                  <a:pt x="328" y="2"/>
                  <a:pt x="328" y="4"/>
                </a:cubicBezTo>
                <a:cubicBezTo>
                  <a:pt x="328" y="6"/>
                  <a:pt x="325" y="25"/>
                  <a:pt x="320" y="59"/>
                </a:cubicBezTo>
                <a:cubicBezTo>
                  <a:pt x="315" y="93"/>
                  <a:pt x="312" y="111"/>
                  <a:pt x="311" y="111"/>
                </a:cubicBezTo>
                <a:cubicBezTo>
                  <a:pt x="311" y="113"/>
                  <a:pt x="308" y="114"/>
                  <a:pt x="302" y="114"/>
                </a:cubicBezTo>
                <a:cubicBezTo>
                  <a:pt x="299" y="114"/>
                  <a:pt x="297" y="114"/>
                  <a:pt x="296" y="114"/>
                </a:cubicBezTo>
                <a:cubicBezTo>
                  <a:pt x="295" y="114"/>
                  <a:pt x="294" y="114"/>
                  <a:pt x="293" y="112"/>
                </a:cubicBezTo>
                <a:lnTo>
                  <a:pt x="292" y="111"/>
                </a:lnTo>
                <a:cubicBezTo>
                  <a:pt x="292" y="109"/>
                  <a:pt x="293" y="102"/>
                  <a:pt x="295" y="89"/>
                </a:cubicBezTo>
                <a:cubicBezTo>
                  <a:pt x="297" y="77"/>
                  <a:pt x="298" y="67"/>
                  <a:pt x="298" y="60"/>
                </a:cubicBezTo>
                <a:cubicBezTo>
                  <a:pt x="298" y="49"/>
                  <a:pt x="296" y="40"/>
                  <a:pt x="292" y="35"/>
                </a:cubicBezTo>
                <a:cubicBezTo>
                  <a:pt x="288" y="29"/>
                  <a:pt x="278" y="25"/>
                  <a:pt x="264" y="23"/>
                </a:cubicBezTo>
                <a:cubicBezTo>
                  <a:pt x="263" y="22"/>
                  <a:pt x="254" y="22"/>
                  <a:pt x="237" y="22"/>
                </a:cubicBezTo>
                <a:cubicBezTo>
                  <a:pt x="222" y="22"/>
                  <a:pt x="213" y="22"/>
                  <a:pt x="209" y="22"/>
                </a:cubicBezTo>
                <a:cubicBezTo>
                  <a:pt x="205" y="22"/>
                  <a:pt x="202" y="24"/>
                  <a:pt x="200" y="26"/>
                </a:cubicBezTo>
                <a:cubicBezTo>
                  <a:pt x="200" y="26"/>
                  <a:pt x="189" y="71"/>
                  <a:pt x="166" y="159"/>
                </a:cubicBezTo>
                <a:cubicBezTo>
                  <a:pt x="144" y="248"/>
                  <a:pt x="133" y="294"/>
                  <a:pt x="133" y="296"/>
                </a:cubicBezTo>
                <a:cubicBezTo>
                  <a:pt x="133" y="300"/>
                  <a:pt x="147" y="302"/>
                  <a:pt x="175" y="302"/>
                </a:cubicBezTo>
                <a:cubicBezTo>
                  <a:pt x="185" y="302"/>
                  <a:pt x="192" y="303"/>
                  <a:pt x="195" y="303"/>
                </a:cubicBezTo>
                <a:cubicBezTo>
                  <a:pt x="198" y="303"/>
                  <a:pt x="199" y="305"/>
                  <a:pt x="199" y="307"/>
                </a:cubicBezTo>
                <a:cubicBezTo>
                  <a:pt x="199" y="309"/>
                  <a:pt x="198" y="311"/>
                  <a:pt x="198" y="314"/>
                </a:cubicBezTo>
                <a:cubicBezTo>
                  <a:pt x="196" y="320"/>
                  <a:pt x="195" y="323"/>
                  <a:pt x="193" y="324"/>
                </a:cubicBezTo>
                <a:lnTo>
                  <a:pt x="192" y="324"/>
                </a:lnTo>
                <a:cubicBezTo>
                  <a:pt x="191" y="324"/>
                  <a:pt x="190" y="324"/>
                  <a:pt x="189" y="324"/>
                </a:cubicBezTo>
                <a:cubicBezTo>
                  <a:pt x="187" y="324"/>
                  <a:pt x="179" y="324"/>
                  <a:pt x="164" y="324"/>
                </a:cubicBezTo>
                <a:cubicBezTo>
                  <a:pt x="149" y="324"/>
                  <a:pt x="128" y="324"/>
                  <a:pt x="99" y="324"/>
                </a:cubicBezTo>
                <a:cubicBezTo>
                  <a:pt x="58" y="324"/>
                  <a:pt x="32" y="324"/>
                  <a:pt x="21" y="324"/>
                </a:cubicBezTo>
                <a:lnTo>
                  <a:pt x="14" y="324"/>
                </a:lnTo>
                <a:cubicBezTo>
                  <a:pt x="12" y="323"/>
                  <a:pt x="11" y="321"/>
                  <a:pt x="11" y="320"/>
                </a:cubicBezTo>
                <a:cubicBezTo>
                  <a:pt x="11" y="319"/>
                  <a:pt x="11" y="316"/>
                  <a:pt x="12" y="312"/>
                </a:cubicBezTo>
                <a:cubicBezTo>
                  <a:pt x="13" y="307"/>
                  <a:pt x="15" y="304"/>
                  <a:pt x="17" y="302"/>
                </a:cubicBezTo>
                <a:lnTo>
                  <a:pt x="30" y="302"/>
                </a:lnTo>
                <a:lnTo>
                  <a:pt x="35" y="302"/>
                </a:lnTo>
                <a:cubicBezTo>
                  <a:pt x="61" y="302"/>
                  <a:pt x="76" y="301"/>
                  <a:pt x="81" y="298"/>
                </a:cubicBezTo>
                <a:lnTo>
                  <a:pt x="82" y="298"/>
                </a:lnTo>
                <a:cubicBezTo>
                  <a:pt x="83" y="297"/>
                  <a:pt x="85" y="294"/>
                  <a:pt x="87" y="288"/>
                </a:cubicBezTo>
                <a:cubicBezTo>
                  <a:pt x="88" y="283"/>
                  <a:pt x="95" y="257"/>
                  <a:pt x="106" y="212"/>
                </a:cubicBezTo>
                <a:cubicBezTo>
                  <a:pt x="111" y="190"/>
                  <a:pt x="116" y="173"/>
                  <a:pt x="119" y="159"/>
                </a:cubicBezTo>
                <a:cubicBezTo>
                  <a:pt x="141" y="71"/>
                  <a:pt x="153" y="26"/>
                  <a:pt x="153" y="25"/>
                </a:cubicBezTo>
                <a:cubicBezTo>
                  <a:pt x="153" y="23"/>
                  <a:pt x="148" y="22"/>
                  <a:pt x="139" y="22"/>
                </a:cubicBezTo>
                <a:lnTo>
                  <a:pt x="124" y="22"/>
                </a:lnTo>
                <a:cubicBezTo>
                  <a:pt x="102" y="22"/>
                  <a:pt x="88" y="23"/>
                  <a:pt x="82" y="25"/>
                </a:cubicBezTo>
                <a:cubicBezTo>
                  <a:pt x="67" y="28"/>
                  <a:pt x="56" y="35"/>
                  <a:pt x="48" y="45"/>
                </a:cubicBezTo>
                <a:cubicBezTo>
                  <a:pt x="40" y="55"/>
                  <a:pt x="32" y="73"/>
                  <a:pt x="22" y="100"/>
                </a:cubicBezTo>
                <a:cubicBezTo>
                  <a:pt x="20" y="107"/>
                  <a:pt x="19" y="111"/>
                  <a:pt x="18" y="113"/>
                </a:cubicBezTo>
                <a:cubicBezTo>
                  <a:pt x="17" y="114"/>
                  <a:pt x="14" y="114"/>
                  <a:pt x="11" y="114"/>
                </a:cubicBezTo>
                <a:lnTo>
                  <a:pt x="10" y="1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5" name=""/>
          <p:cNvSpPr/>
          <p:nvPr/>
        </p:nvSpPr>
        <p:spPr>
          <a:xfrm>
            <a:off x="6672240" y="2648880"/>
            <a:ext cx="58680" cy="243720"/>
          </a:xfrm>
          <a:custGeom>
            <a:avLst/>
            <a:gdLst/>
            <a:ahLst/>
            <a:rect l="0" t="0" r="r" b="b"/>
            <a:pathLst>
              <a:path w="163" h="677">
                <a:moveTo>
                  <a:pt x="4" y="0"/>
                </a:moveTo>
                <a:lnTo>
                  <a:pt x="6" y="0"/>
                </a:lnTo>
                <a:cubicBezTo>
                  <a:pt x="9" y="0"/>
                  <a:pt x="11" y="0"/>
                  <a:pt x="13" y="0"/>
                </a:cubicBezTo>
                <a:lnTo>
                  <a:pt x="21" y="0"/>
                </a:lnTo>
                <a:lnTo>
                  <a:pt x="40" y="16"/>
                </a:lnTo>
                <a:cubicBezTo>
                  <a:pt x="84" y="54"/>
                  <a:pt x="115" y="102"/>
                  <a:pt x="134" y="159"/>
                </a:cubicBezTo>
                <a:cubicBezTo>
                  <a:pt x="153" y="217"/>
                  <a:pt x="163" y="276"/>
                  <a:pt x="163" y="338"/>
                </a:cubicBezTo>
                <a:cubicBezTo>
                  <a:pt x="163" y="369"/>
                  <a:pt x="161" y="398"/>
                  <a:pt x="156" y="428"/>
                </a:cubicBezTo>
                <a:cubicBezTo>
                  <a:pt x="152" y="456"/>
                  <a:pt x="147" y="480"/>
                  <a:pt x="141" y="500"/>
                </a:cubicBezTo>
                <a:cubicBezTo>
                  <a:pt x="135" y="520"/>
                  <a:pt x="126" y="540"/>
                  <a:pt x="116" y="559"/>
                </a:cubicBezTo>
                <a:cubicBezTo>
                  <a:pt x="105" y="579"/>
                  <a:pt x="96" y="594"/>
                  <a:pt x="90" y="605"/>
                </a:cubicBezTo>
                <a:cubicBezTo>
                  <a:pt x="84" y="615"/>
                  <a:pt x="74"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4" y="677"/>
                  <a:pt x="3" y="676"/>
                  <a:pt x="2" y="675"/>
                </a:cubicBezTo>
                <a:cubicBezTo>
                  <a:pt x="1" y="674"/>
                  <a:pt x="1" y="672"/>
                  <a:pt x="0" y="669"/>
                </a:cubicBezTo>
                <a:cubicBezTo>
                  <a:pt x="1" y="669"/>
                  <a:pt x="3" y="666"/>
                  <a:pt x="8" y="660"/>
                </a:cubicBezTo>
                <a:cubicBezTo>
                  <a:pt x="79" y="588"/>
                  <a:pt x="114" y="480"/>
                  <a:pt x="114" y="338"/>
                </a:cubicBezTo>
                <a:cubicBezTo>
                  <a:pt x="114" y="196"/>
                  <a:pt x="79"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6" name=""/>
          <p:cNvSpPr/>
          <p:nvPr/>
        </p:nvSpPr>
        <p:spPr>
          <a:xfrm>
            <a:off x="5787720" y="2590200"/>
            <a:ext cx="1095840" cy="15120"/>
          </a:xfrm>
          <a:custGeom>
            <a:avLst/>
            <a:gdLst/>
            <a:ahLst/>
            <a:rect l="0" t="0" r="r" b="b"/>
            <a:pathLst>
              <a:path w="3044" h="42">
                <a:moveTo>
                  <a:pt x="0" y="0"/>
                </a:moveTo>
                <a:lnTo>
                  <a:pt x="3044" y="0"/>
                </a:lnTo>
                <a:lnTo>
                  <a:pt x="3044"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7" name=""/>
          <p:cNvSpPr/>
          <p:nvPr/>
        </p:nvSpPr>
        <p:spPr>
          <a:xfrm>
            <a:off x="6980400" y="2516400"/>
            <a:ext cx="162360" cy="162360"/>
          </a:xfrm>
          <a:custGeom>
            <a:avLst/>
            <a:gdLst/>
            <a:ahLst/>
            <a:rect l="0" t="0" r="r" b="b"/>
            <a:pathLst>
              <a:path w="451" h="451">
                <a:moveTo>
                  <a:pt x="9" y="212"/>
                </a:moveTo>
                <a:lnTo>
                  <a:pt x="212" y="212"/>
                </a:lnTo>
                <a:lnTo>
                  <a:pt x="212" y="111"/>
                </a:lnTo>
                <a:lnTo>
                  <a:pt x="213" y="9"/>
                </a:lnTo>
                <a:cubicBezTo>
                  <a:pt x="218" y="3"/>
                  <a:pt x="222" y="0"/>
                  <a:pt x="226" y="0"/>
                </a:cubicBezTo>
                <a:cubicBezTo>
                  <a:pt x="232" y="0"/>
                  <a:pt x="236" y="4"/>
                  <a:pt x="239" y="10"/>
                </a:cubicBezTo>
                <a:lnTo>
                  <a:pt x="239" y="212"/>
                </a:lnTo>
                <a:lnTo>
                  <a:pt x="441" y="212"/>
                </a:lnTo>
                <a:cubicBezTo>
                  <a:pt x="448" y="216"/>
                  <a:pt x="451" y="220"/>
                  <a:pt x="451" y="226"/>
                </a:cubicBezTo>
                <a:cubicBezTo>
                  <a:pt x="451" y="231"/>
                  <a:pt x="448" y="235"/>
                  <a:pt x="441" y="239"/>
                </a:cubicBezTo>
                <a:lnTo>
                  <a:pt x="239" y="239"/>
                </a:lnTo>
                <a:lnTo>
                  <a:pt x="239" y="442"/>
                </a:lnTo>
                <a:cubicBezTo>
                  <a:pt x="236" y="448"/>
                  <a:pt x="232" y="451"/>
                  <a:pt x="227" y="451"/>
                </a:cubicBezTo>
                <a:lnTo>
                  <a:pt x="226" y="451"/>
                </a:lnTo>
                <a:lnTo>
                  <a:pt x="224" y="451"/>
                </a:lnTo>
                <a:cubicBezTo>
                  <a:pt x="219" y="451"/>
                  <a:pt x="215" y="448"/>
                  <a:pt x="212" y="442"/>
                </a:cubicBezTo>
                <a:lnTo>
                  <a:pt x="212" y="239"/>
                </a:lnTo>
                <a:lnTo>
                  <a:pt x="9" y="239"/>
                </a:lnTo>
                <a:cubicBezTo>
                  <a:pt x="3" y="236"/>
                  <a:pt x="0" y="231"/>
                  <a:pt x="0" y="226"/>
                </a:cubicBezTo>
                <a:cubicBezTo>
                  <a:pt x="0" y="220"/>
                  <a:pt x="3" y="215"/>
                  <a:pt x="9"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8" name=""/>
          <p:cNvSpPr/>
          <p:nvPr/>
        </p:nvSpPr>
        <p:spPr>
          <a:xfrm>
            <a:off x="7216560" y="2489400"/>
            <a:ext cx="57960" cy="169560"/>
          </a:xfrm>
          <a:custGeom>
            <a:avLst/>
            <a:gdLst/>
            <a:ahLst/>
            <a:rect l="0" t="0" r="r" b="b"/>
            <a:pathLst>
              <a:path w="161" h="471">
                <a:moveTo>
                  <a:pt x="11" y="440"/>
                </a:moveTo>
                <a:lnTo>
                  <a:pt x="20" y="440"/>
                </a:lnTo>
                <a:cubicBezTo>
                  <a:pt x="39" y="440"/>
                  <a:pt x="49" y="436"/>
                  <a:pt x="53" y="430"/>
                </a:cubicBezTo>
                <a:lnTo>
                  <a:pt x="53" y="425"/>
                </a:lnTo>
                <a:cubicBezTo>
                  <a:pt x="53" y="421"/>
                  <a:pt x="53" y="415"/>
                  <a:pt x="53" y="409"/>
                </a:cubicBezTo>
                <a:cubicBezTo>
                  <a:pt x="53" y="403"/>
                  <a:pt x="53" y="395"/>
                  <a:pt x="53" y="387"/>
                </a:cubicBezTo>
                <a:cubicBezTo>
                  <a:pt x="53" y="378"/>
                  <a:pt x="53" y="369"/>
                  <a:pt x="54" y="358"/>
                </a:cubicBezTo>
                <a:cubicBezTo>
                  <a:pt x="54" y="346"/>
                  <a:pt x="54" y="335"/>
                  <a:pt x="54" y="323"/>
                </a:cubicBezTo>
                <a:cubicBezTo>
                  <a:pt x="53" y="311"/>
                  <a:pt x="53" y="299"/>
                  <a:pt x="54" y="286"/>
                </a:cubicBezTo>
                <a:cubicBezTo>
                  <a:pt x="54" y="273"/>
                  <a:pt x="54" y="260"/>
                  <a:pt x="54" y="247"/>
                </a:cubicBezTo>
                <a:cubicBezTo>
                  <a:pt x="54" y="230"/>
                  <a:pt x="54" y="213"/>
                  <a:pt x="54" y="194"/>
                </a:cubicBezTo>
                <a:cubicBezTo>
                  <a:pt x="54" y="176"/>
                  <a:pt x="54" y="159"/>
                  <a:pt x="54" y="144"/>
                </a:cubicBezTo>
                <a:cubicBezTo>
                  <a:pt x="54" y="128"/>
                  <a:pt x="54" y="115"/>
                  <a:pt x="54" y="103"/>
                </a:cubicBezTo>
                <a:cubicBezTo>
                  <a:pt x="54" y="91"/>
                  <a:pt x="53" y="81"/>
                  <a:pt x="53" y="73"/>
                </a:cubicBezTo>
                <a:cubicBezTo>
                  <a:pt x="53" y="65"/>
                  <a:pt x="53" y="61"/>
                  <a:pt x="53" y="62"/>
                </a:cubicBezTo>
                <a:cubicBezTo>
                  <a:pt x="52" y="53"/>
                  <a:pt x="49" y="48"/>
                  <a:pt x="44" y="45"/>
                </a:cubicBezTo>
                <a:cubicBezTo>
                  <a:pt x="39" y="42"/>
                  <a:pt x="27" y="40"/>
                  <a:pt x="12" y="39"/>
                </a:cubicBezTo>
                <a:lnTo>
                  <a:pt x="0" y="39"/>
                </a:lnTo>
                <a:lnTo>
                  <a:pt x="0" y="23"/>
                </a:lnTo>
                <a:cubicBezTo>
                  <a:pt x="0" y="13"/>
                  <a:pt x="0" y="8"/>
                  <a:pt x="1" y="8"/>
                </a:cubicBezTo>
                <a:lnTo>
                  <a:pt x="8" y="7"/>
                </a:lnTo>
                <a:cubicBezTo>
                  <a:pt x="13" y="6"/>
                  <a:pt x="19" y="6"/>
                  <a:pt x="28" y="6"/>
                </a:cubicBezTo>
                <a:cubicBezTo>
                  <a:pt x="37" y="5"/>
                  <a:pt x="46" y="5"/>
                  <a:pt x="54" y="4"/>
                </a:cubicBezTo>
                <a:cubicBezTo>
                  <a:pt x="61" y="4"/>
                  <a:pt x="70" y="3"/>
                  <a:pt x="79" y="3"/>
                </a:cubicBezTo>
                <a:cubicBezTo>
                  <a:pt x="88" y="2"/>
                  <a:pt x="95" y="2"/>
                  <a:pt x="99" y="1"/>
                </a:cubicBezTo>
                <a:cubicBezTo>
                  <a:pt x="104" y="0"/>
                  <a:pt x="106" y="0"/>
                  <a:pt x="106" y="0"/>
                </a:cubicBezTo>
                <a:lnTo>
                  <a:pt x="109" y="0"/>
                </a:lnTo>
                <a:lnTo>
                  <a:pt x="109" y="213"/>
                </a:lnTo>
                <a:cubicBezTo>
                  <a:pt x="109" y="357"/>
                  <a:pt x="109" y="429"/>
                  <a:pt x="109" y="430"/>
                </a:cubicBezTo>
                <a:cubicBezTo>
                  <a:pt x="111" y="434"/>
                  <a:pt x="114" y="436"/>
                  <a:pt x="117" y="438"/>
                </a:cubicBezTo>
                <a:cubicBezTo>
                  <a:pt x="127" y="439"/>
                  <a:pt x="138" y="440"/>
                  <a:pt x="150" y="440"/>
                </a:cubicBezTo>
                <a:lnTo>
                  <a:pt x="161" y="440"/>
                </a:lnTo>
                <a:lnTo>
                  <a:pt x="161" y="471"/>
                </a:lnTo>
                <a:lnTo>
                  <a:pt x="156" y="471"/>
                </a:lnTo>
                <a:lnTo>
                  <a:pt x="140" y="470"/>
                </a:lnTo>
                <a:cubicBezTo>
                  <a:pt x="130" y="470"/>
                  <a:pt x="119" y="469"/>
                  <a:pt x="107" y="469"/>
                </a:cubicBezTo>
                <a:cubicBezTo>
                  <a:pt x="95" y="469"/>
                  <a:pt x="87" y="469"/>
                  <a:pt x="81" y="469"/>
                </a:cubicBezTo>
                <a:cubicBezTo>
                  <a:pt x="76" y="468"/>
                  <a:pt x="67" y="468"/>
                  <a:pt x="56" y="469"/>
                </a:cubicBezTo>
                <a:cubicBezTo>
                  <a:pt x="44" y="469"/>
                  <a:pt x="32" y="470"/>
                  <a:pt x="21" y="470"/>
                </a:cubicBezTo>
                <a:lnTo>
                  <a:pt x="5"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89" name=""/>
          <p:cNvSpPr/>
          <p:nvPr/>
        </p:nvSpPr>
        <p:spPr>
          <a:xfrm>
            <a:off x="7284600" y="2549520"/>
            <a:ext cx="108360" cy="111600"/>
          </a:xfrm>
          <a:custGeom>
            <a:avLst/>
            <a:gdLst/>
            <a:ahLst/>
            <a:rect l="0" t="0" r="r" b="b"/>
            <a:pathLst>
              <a:path w="301" h="310">
                <a:moveTo>
                  <a:pt x="0" y="158"/>
                </a:moveTo>
                <a:cubicBezTo>
                  <a:pt x="0" y="115"/>
                  <a:pt x="15" y="78"/>
                  <a:pt x="44" y="47"/>
                </a:cubicBezTo>
                <a:cubicBezTo>
                  <a:pt x="74" y="16"/>
                  <a:pt x="109" y="0"/>
                  <a:pt x="151" y="0"/>
                </a:cubicBezTo>
                <a:cubicBezTo>
                  <a:pt x="191" y="0"/>
                  <a:pt x="226" y="15"/>
                  <a:pt x="256" y="46"/>
                </a:cubicBezTo>
                <a:cubicBezTo>
                  <a:pt x="286" y="76"/>
                  <a:pt x="301" y="113"/>
                  <a:pt x="301" y="157"/>
                </a:cubicBezTo>
                <a:cubicBezTo>
                  <a:pt x="301" y="201"/>
                  <a:pt x="287" y="237"/>
                  <a:pt x="258" y="266"/>
                </a:cubicBezTo>
                <a:cubicBezTo>
                  <a:pt x="228" y="296"/>
                  <a:pt x="193" y="310"/>
                  <a:pt x="151" y="310"/>
                </a:cubicBezTo>
                <a:cubicBezTo>
                  <a:pt x="107" y="310"/>
                  <a:pt x="71" y="295"/>
                  <a:pt x="43" y="265"/>
                </a:cubicBezTo>
                <a:cubicBezTo>
                  <a:pt x="15" y="235"/>
                  <a:pt x="1" y="199"/>
                  <a:pt x="0" y="158"/>
                </a:cubicBezTo>
                <a:moveTo>
                  <a:pt x="151" y="283"/>
                </a:moveTo>
                <a:cubicBezTo>
                  <a:pt x="206" y="283"/>
                  <a:pt x="233" y="247"/>
                  <a:pt x="233" y="172"/>
                </a:cubicBezTo>
                <a:lnTo>
                  <a:pt x="233" y="150"/>
                </a:lnTo>
                <a:lnTo>
                  <a:pt x="233" y="134"/>
                </a:lnTo>
                <a:cubicBezTo>
                  <a:pt x="233" y="124"/>
                  <a:pt x="233" y="115"/>
                  <a:pt x="232" y="108"/>
                </a:cubicBezTo>
                <a:cubicBezTo>
                  <a:pt x="232" y="101"/>
                  <a:pt x="230" y="92"/>
                  <a:pt x="228" y="82"/>
                </a:cubicBezTo>
                <a:cubicBezTo>
                  <a:pt x="225" y="72"/>
                  <a:pt x="221" y="64"/>
                  <a:pt x="217" y="58"/>
                </a:cubicBezTo>
                <a:cubicBezTo>
                  <a:pt x="212" y="51"/>
                  <a:pt x="205" y="45"/>
                  <a:pt x="196" y="39"/>
                </a:cubicBezTo>
                <a:cubicBezTo>
                  <a:pt x="186" y="32"/>
                  <a:pt x="175" y="28"/>
                  <a:pt x="163" y="25"/>
                </a:cubicBezTo>
                <a:cubicBezTo>
                  <a:pt x="160" y="25"/>
                  <a:pt x="157" y="25"/>
                  <a:pt x="152" y="25"/>
                </a:cubicBezTo>
                <a:cubicBezTo>
                  <a:pt x="138" y="25"/>
                  <a:pt x="126" y="27"/>
                  <a:pt x="113" y="33"/>
                </a:cubicBezTo>
                <a:cubicBezTo>
                  <a:pt x="94" y="43"/>
                  <a:pt x="81" y="56"/>
                  <a:pt x="75" y="74"/>
                </a:cubicBezTo>
                <a:cubicBezTo>
                  <a:pt x="70" y="92"/>
                  <a:pt x="67" y="112"/>
                  <a:pt x="67" y="136"/>
                </a:cubicBezTo>
                <a:lnTo>
                  <a:pt x="67" y="150"/>
                </a:lnTo>
                <a:cubicBezTo>
                  <a:pt x="67" y="194"/>
                  <a:pt x="71" y="225"/>
                  <a:pt x="80" y="242"/>
                </a:cubicBezTo>
                <a:cubicBezTo>
                  <a:pt x="94" y="270"/>
                  <a:pt x="118" y="283"/>
                  <a:pt x="151" y="28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0" name=""/>
          <p:cNvSpPr/>
          <p:nvPr/>
        </p:nvSpPr>
        <p:spPr>
          <a:xfrm>
            <a:off x="7406640" y="2548080"/>
            <a:ext cx="111600" cy="160920"/>
          </a:xfrm>
          <a:custGeom>
            <a:avLst/>
            <a:gdLst/>
            <a:ahLst/>
            <a:rect l="0" t="0" r="r" b="b"/>
            <a:pathLst>
              <a:path w="310" h="447">
                <a:moveTo>
                  <a:pt x="203" y="30"/>
                </a:moveTo>
                <a:cubicBezTo>
                  <a:pt x="224" y="10"/>
                  <a:pt x="247" y="0"/>
                  <a:pt x="272" y="0"/>
                </a:cubicBezTo>
                <a:cubicBezTo>
                  <a:pt x="285" y="0"/>
                  <a:pt x="295" y="4"/>
                  <a:pt x="301" y="13"/>
                </a:cubicBezTo>
                <a:cubicBezTo>
                  <a:pt x="307" y="22"/>
                  <a:pt x="310" y="30"/>
                  <a:pt x="310" y="39"/>
                </a:cubicBezTo>
                <a:cubicBezTo>
                  <a:pt x="310" y="45"/>
                  <a:pt x="308" y="51"/>
                  <a:pt x="304" y="56"/>
                </a:cubicBezTo>
                <a:cubicBezTo>
                  <a:pt x="300" y="61"/>
                  <a:pt x="294" y="63"/>
                  <a:pt x="285" y="63"/>
                </a:cubicBezTo>
                <a:cubicBezTo>
                  <a:pt x="271" y="63"/>
                  <a:pt x="262" y="56"/>
                  <a:pt x="260" y="43"/>
                </a:cubicBezTo>
                <a:cubicBezTo>
                  <a:pt x="260" y="36"/>
                  <a:pt x="260" y="32"/>
                  <a:pt x="262" y="29"/>
                </a:cubicBezTo>
                <a:cubicBezTo>
                  <a:pt x="262" y="28"/>
                  <a:pt x="263" y="27"/>
                  <a:pt x="263" y="27"/>
                </a:cubicBezTo>
                <a:lnTo>
                  <a:pt x="263" y="26"/>
                </a:lnTo>
                <a:cubicBezTo>
                  <a:pt x="251" y="27"/>
                  <a:pt x="239" y="32"/>
                  <a:pt x="227" y="41"/>
                </a:cubicBezTo>
                <a:cubicBezTo>
                  <a:pt x="224" y="43"/>
                  <a:pt x="222" y="45"/>
                  <a:pt x="222" y="46"/>
                </a:cubicBezTo>
                <a:cubicBezTo>
                  <a:pt x="222" y="46"/>
                  <a:pt x="223" y="47"/>
                  <a:pt x="225" y="49"/>
                </a:cubicBezTo>
                <a:cubicBezTo>
                  <a:pt x="226" y="51"/>
                  <a:pt x="228" y="53"/>
                  <a:pt x="231" y="57"/>
                </a:cubicBezTo>
                <a:cubicBezTo>
                  <a:pt x="233" y="61"/>
                  <a:pt x="235" y="65"/>
                  <a:pt x="238" y="69"/>
                </a:cubicBezTo>
                <a:cubicBezTo>
                  <a:pt x="241" y="74"/>
                  <a:pt x="243" y="80"/>
                  <a:pt x="244" y="87"/>
                </a:cubicBezTo>
                <a:cubicBezTo>
                  <a:pt x="246" y="94"/>
                  <a:pt x="246" y="101"/>
                  <a:pt x="247" y="109"/>
                </a:cubicBezTo>
                <a:cubicBezTo>
                  <a:pt x="247" y="137"/>
                  <a:pt x="236" y="161"/>
                  <a:pt x="213" y="180"/>
                </a:cubicBezTo>
                <a:cubicBezTo>
                  <a:pt x="191" y="200"/>
                  <a:pt x="163" y="209"/>
                  <a:pt x="131" y="210"/>
                </a:cubicBezTo>
                <a:cubicBezTo>
                  <a:pt x="108" y="210"/>
                  <a:pt x="86" y="204"/>
                  <a:pt x="64" y="191"/>
                </a:cubicBezTo>
                <a:cubicBezTo>
                  <a:pt x="59" y="199"/>
                  <a:pt x="56" y="208"/>
                  <a:pt x="56" y="217"/>
                </a:cubicBezTo>
                <a:cubicBezTo>
                  <a:pt x="56" y="232"/>
                  <a:pt x="62" y="244"/>
                  <a:pt x="74" y="252"/>
                </a:cubicBezTo>
                <a:cubicBezTo>
                  <a:pt x="78" y="255"/>
                  <a:pt x="82" y="256"/>
                  <a:pt x="86" y="256"/>
                </a:cubicBezTo>
                <a:cubicBezTo>
                  <a:pt x="89" y="256"/>
                  <a:pt x="105" y="256"/>
                  <a:pt x="134" y="257"/>
                </a:cubicBezTo>
                <a:cubicBezTo>
                  <a:pt x="172" y="258"/>
                  <a:pt x="197" y="259"/>
                  <a:pt x="207" y="261"/>
                </a:cubicBezTo>
                <a:cubicBezTo>
                  <a:pt x="236" y="266"/>
                  <a:pt x="258" y="276"/>
                  <a:pt x="273" y="290"/>
                </a:cubicBezTo>
                <a:cubicBezTo>
                  <a:pt x="291" y="308"/>
                  <a:pt x="300" y="330"/>
                  <a:pt x="300" y="356"/>
                </a:cubicBezTo>
                <a:cubicBezTo>
                  <a:pt x="300" y="387"/>
                  <a:pt x="282" y="410"/>
                  <a:pt x="247" y="426"/>
                </a:cubicBezTo>
                <a:cubicBezTo>
                  <a:pt x="220" y="440"/>
                  <a:pt x="187" y="447"/>
                  <a:pt x="150" y="447"/>
                </a:cubicBezTo>
                <a:cubicBezTo>
                  <a:pt x="112" y="447"/>
                  <a:pt x="80" y="440"/>
                  <a:pt x="53" y="426"/>
                </a:cubicBezTo>
                <a:cubicBezTo>
                  <a:pt x="18" y="410"/>
                  <a:pt x="0" y="388"/>
                  <a:pt x="0" y="358"/>
                </a:cubicBezTo>
                <a:cubicBezTo>
                  <a:pt x="0" y="342"/>
                  <a:pt x="5" y="329"/>
                  <a:pt x="15" y="318"/>
                </a:cubicBezTo>
                <a:cubicBezTo>
                  <a:pt x="24" y="307"/>
                  <a:pt x="33" y="300"/>
                  <a:pt x="43" y="295"/>
                </a:cubicBezTo>
                <a:lnTo>
                  <a:pt x="50" y="291"/>
                </a:lnTo>
                <a:cubicBezTo>
                  <a:pt x="34" y="277"/>
                  <a:pt x="26" y="258"/>
                  <a:pt x="26" y="234"/>
                </a:cubicBezTo>
                <a:cubicBezTo>
                  <a:pt x="26" y="212"/>
                  <a:pt x="33" y="193"/>
                  <a:pt x="46" y="176"/>
                </a:cubicBezTo>
                <a:cubicBezTo>
                  <a:pt x="26" y="156"/>
                  <a:pt x="16" y="134"/>
                  <a:pt x="16" y="109"/>
                </a:cubicBezTo>
                <a:cubicBezTo>
                  <a:pt x="16" y="81"/>
                  <a:pt x="27" y="57"/>
                  <a:pt x="50" y="37"/>
                </a:cubicBezTo>
                <a:cubicBezTo>
                  <a:pt x="72" y="18"/>
                  <a:pt x="100" y="8"/>
                  <a:pt x="132" y="8"/>
                </a:cubicBezTo>
                <a:cubicBezTo>
                  <a:pt x="155" y="8"/>
                  <a:pt x="176" y="13"/>
                  <a:pt x="196" y="25"/>
                </a:cubicBezTo>
                <a:lnTo>
                  <a:pt x="203" y="30"/>
                </a:lnTo>
                <a:moveTo>
                  <a:pt x="183" y="75"/>
                </a:moveTo>
                <a:cubicBezTo>
                  <a:pt x="181" y="62"/>
                  <a:pt x="175" y="52"/>
                  <a:pt x="165" y="45"/>
                </a:cubicBezTo>
                <a:cubicBezTo>
                  <a:pt x="156" y="38"/>
                  <a:pt x="144" y="34"/>
                  <a:pt x="130" y="33"/>
                </a:cubicBezTo>
                <a:cubicBezTo>
                  <a:pt x="117" y="33"/>
                  <a:pt x="106" y="37"/>
                  <a:pt x="96" y="44"/>
                </a:cubicBezTo>
                <a:cubicBezTo>
                  <a:pt x="87" y="51"/>
                  <a:pt x="81" y="62"/>
                  <a:pt x="79" y="75"/>
                </a:cubicBezTo>
                <a:cubicBezTo>
                  <a:pt x="77" y="82"/>
                  <a:pt x="77" y="94"/>
                  <a:pt x="77" y="109"/>
                </a:cubicBezTo>
                <a:cubicBezTo>
                  <a:pt x="77" y="129"/>
                  <a:pt x="78" y="144"/>
                  <a:pt x="82" y="153"/>
                </a:cubicBezTo>
                <a:cubicBezTo>
                  <a:pt x="85" y="163"/>
                  <a:pt x="91" y="170"/>
                  <a:pt x="102" y="177"/>
                </a:cubicBezTo>
                <a:cubicBezTo>
                  <a:pt x="109" y="181"/>
                  <a:pt x="119" y="184"/>
                  <a:pt x="131" y="184"/>
                </a:cubicBezTo>
                <a:cubicBezTo>
                  <a:pt x="141" y="184"/>
                  <a:pt x="149" y="182"/>
                  <a:pt x="157" y="179"/>
                </a:cubicBezTo>
                <a:cubicBezTo>
                  <a:pt x="164" y="176"/>
                  <a:pt x="169" y="172"/>
                  <a:pt x="172" y="167"/>
                </a:cubicBezTo>
                <a:cubicBezTo>
                  <a:pt x="175" y="162"/>
                  <a:pt x="178" y="157"/>
                  <a:pt x="180" y="153"/>
                </a:cubicBezTo>
                <a:cubicBezTo>
                  <a:pt x="181" y="149"/>
                  <a:pt x="183" y="146"/>
                  <a:pt x="183" y="143"/>
                </a:cubicBezTo>
                <a:cubicBezTo>
                  <a:pt x="184" y="136"/>
                  <a:pt x="185" y="124"/>
                  <a:pt x="185" y="109"/>
                </a:cubicBezTo>
                <a:cubicBezTo>
                  <a:pt x="185" y="94"/>
                  <a:pt x="184" y="82"/>
                  <a:pt x="183" y="75"/>
                </a:cubicBezTo>
                <a:moveTo>
                  <a:pt x="254" y="358"/>
                </a:moveTo>
                <a:cubicBezTo>
                  <a:pt x="254" y="347"/>
                  <a:pt x="251" y="338"/>
                  <a:pt x="245" y="331"/>
                </a:cubicBezTo>
                <a:cubicBezTo>
                  <a:pt x="239" y="323"/>
                  <a:pt x="229" y="318"/>
                  <a:pt x="217" y="315"/>
                </a:cubicBezTo>
                <a:cubicBezTo>
                  <a:pt x="204" y="312"/>
                  <a:pt x="193" y="310"/>
                  <a:pt x="183" y="309"/>
                </a:cubicBezTo>
                <a:cubicBezTo>
                  <a:pt x="173" y="308"/>
                  <a:pt x="161" y="308"/>
                  <a:pt x="146" y="308"/>
                </a:cubicBezTo>
                <a:lnTo>
                  <a:pt x="128" y="308"/>
                </a:lnTo>
                <a:cubicBezTo>
                  <a:pt x="98" y="308"/>
                  <a:pt x="80" y="309"/>
                  <a:pt x="74" y="312"/>
                </a:cubicBezTo>
                <a:cubicBezTo>
                  <a:pt x="65" y="316"/>
                  <a:pt x="58" y="322"/>
                  <a:pt x="53" y="331"/>
                </a:cubicBezTo>
                <a:cubicBezTo>
                  <a:pt x="48" y="339"/>
                  <a:pt x="45" y="348"/>
                  <a:pt x="45" y="358"/>
                </a:cubicBezTo>
                <a:cubicBezTo>
                  <a:pt x="45" y="362"/>
                  <a:pt x="46" y="367"/>
                  <a:pt x="49" y="373"/>
                </a:cubicBezTo>
                <a:cubicBezTo>
                  <a:pt x="52" y="379"/>
                  <a:pt x="56" y="386"/>
                  <a:pt x="63" y="394"/>
                </a:cubicBezTo>
                <a:cubicBezTo>
                  <a:pt x="70" y="401"/>
                  <a:pt x="81" y="408"/>
                  <a:pt x="96" y="413"/>
                </a:cubicBezTo>
                <a:cubicBezTo>
                  <a:pt x="111" y="417"/>
                  <a:pt x="129" y="420"/>
                  <a:pt x="150" y="421"/>
                </a:cubicBezTo>
                <a:cubicBezTo>
                  <a:pt x="181" y="421"/>
                  <a:pt x="206" y="414"/>
                  <a:pt x="226" y="402"/>
                </a:cubicBezTo>
                <a:cubicBezTo>
                  <a:pt x="245" y="389"/>
                  <a:pt x="254" y="375"/>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1" name=""/>
          <p:cNvSpPr/>
          <p:nvPr/>
        </p:nvSpPr>
        <p:spPr>
          <a:xfrm>
            <a:off x="7552440" y="2550600"/>
            <a:ext cx="131040" cy="155160"/>
          </a:xfrm>
          <a:custGeom>
            <a:avLst/>
            <a:gdLst/>
            <a:ahLst/>
            <a:rect l="0" t="0" r="r" b="b"/>
            <a:pathLst>
              <a:path w="364" h="431">
                <a:moveTo>
                  <a:pt x="42" y="105"/>
                </a:moveTo>
                <a:cubicBezTo>
                  <a:pt x="43" y="104"/>
                  <a:pt x="43" y="102"/>
                  <a:pt x="44" y="100"/>
                </a:cubicBezTo>
                <a:cubicBezTo>
                  <a:pt x="44" y="98"/>
                  <a:pt x="45" y="93"/>
                  <a:pt x="47" y="85"/>
                </a:cubicBezTo>
                <a:cubicBezTo>
                  <a:pt x="49" y="78"/>
                  <a:pt x="51" y="71"/>
                  <a:pt x="54" y="64"/>
                </a:cubicBezTo>
                <a:cubicBezTo>
                  <a:pt x="57" y="58"/>
                  <a:pt x="60" y="50"/>
                  <a:pt x="64" y="42"/>
                </a:cubicBezTo>
                <a:cubicBezTo>
                  <a:pt x="68" y="33"/>
                  <a:pt x="73" y="27"/>
                  <a:pt x="77" y="22"/>
                </a:cubicBezTo>
                <a:cubicBezTo>
                  <a:pt x="82" y="17"/>
                  <a:pt x="88" y="12"/>
                  <a:pt x="95" y="6"/>
                </a:cubicBezTo>
                <a:cubicBezTo>
                  <a:pt x="102" y="1"/>
                  <a:pt x="109" y="-1"/>
                  <a:pt x="117" y="0"/>
                </a:cubicBezTo>
                <a:cubicBezTo>
                  <a:pt x="151" y="0"/>
                  <a:pt x="173" y="15"/>
                  <a:pt x="182" y="44"/>
                </a:cubicBezTo>
                <a:lnTo>
                  <a:pt x="189" y="38"/>
                </a:lnTo>
                <a:cubicBezTo>
                  <a:pt x="218" y="13"/>
                  <a:pt x="245" y="0"/>
                  <a:pt x="270" y="0"/>
                </a:cubicBezTo>
                <a:cubicBezTo>
                  <a:pt x="299" y="0"/>
                  <a:pt x="322" y="11"/>
                  <a:pt x="339" y="32"/>
                </a:cubicBezTo>
                <a:cubicBezTo>
                  <a:pt x="356" y="54"/>
                  <a:pt x="364" y="79"/>
                  <a:pt x="364" y="110"/>
                </a:cubicBezTo>
                <a:cubicBezTo>
                  <a:pt x="364" y="158"/>
                  <a:pt x="347" y="203"/>
                  <a:pt x="313" y="244"/>
                </a:cubicBezTo>
                <a:cubicBezTo>
                  <a:pt x="278" y="285"/>
                  <a:pt x="240" y="306"/>
                  <a:pt x="195" y="306"/>
                </a:cubicBezTo>
                <a:cubicBezTo>
                  <a:pt x="185" y="306"/>
                  <a:pt x="176" y="305"/>
                  <a:pt x="169" y="302"/>
                </a:cubicBezTo>
                <a:cubicBezTo>
                  <a:pt x="164" y="300"/>
                  <a:pt x="159" y="297"/>
                  <a:pt x="153" y="292"/>
                </a:cubicBezTo>
                <a:cubicBezTo>
                  <a:pt x="148" y="288"/>
                  <a:pt x="144" y="284"/>
                  <a:pt x="140" y="281"/>
                </a:cubicBezTo>
                <a:lnTo>
                  <a:pt x="136" y="275"/>
                </a:lnTo>
                <a:cubicBezTo>
                  <a:pt x="135" y="276"/>
                  <a:pt x="130" y="295"/>
                  <a:pt x="121" y="334"/>
                </a:cubicBezTo>
                <a:cubicBezTo>
                  <a:pt x="111" y="373"/>
                  <a:pt x="107" y="393"/>
                  <a:pt x="107" y="393"/>
                </a:cubicBezTo>
                <a:cubicBezTo>
                  <a:pt x="107" y="396"/>
                  <a:pt x="108" y="397"/>
                  <a:pt x="112" y="398"/>
                </a:cubicBezTo>
                <a:cubicBezTo>
                  <a:pt x="116" y="398"/>
                  <a:pt x="124" y="399"/>
                  <a:pt x="137" y="400"/>
                </a:cubicBezTo>
                <a:lnTo>
                  <a:pt x="154" y="400"/>
                </a:lnTo>
                <a:cubicBezTo>
                  <a:pt x="157" y="403"/>
                  <a:pt x="158" y="405"/>
                  <a:pt x="158" y="406"/>
                </a:cubicBezTo>
                <a:cubicBezTo>
                  <a:pt x="158" y="407"/>
                  <a:pt x="157" y="411"/>
                  <a:pt x="156" y="418"/>
                </a:cubicBezTo>
                <a:cubicBezTo>
                  <a:pt x="155" y="423"/>
                  <a:pt x="153" y="427"/>
                  <a:pt x="152" y="428"/>
                </a:cubicBezTo>
                <a:cubicBezTo>
                  <a:pt x="151" y="430"/>
                  <a:pt x="148" y="430"/>
                  <a:pt x="143" y="431"/>
                </a:cubicBezTo>
                <a:cubicBezTo>
                  <a:pt x="142" y="431"/>
                  <a:pt x="140" y="431"/>
                  <a:pt x="136" y="431"/>
                </a:cubicBezTo>
                <a:cubicBezTo>
                  <a:pt x="132" y="431"/>
                  <a:pt x="124" y="431"/>
                  <a:pt x="113" y="430"/>
                </a:cubicBezTo>
                <a:cubicBezTo>
                  <a:pt x="101" y="430"/>
                  <a:pt x="87" y="430"/>
                  <a:pt x="71" y="430"/>
                </a:cubicBezTo>
                <a:cubicBezTo>
                  <a:pt x="39" y="430"/>
                  <a:pt x="19" y="430"/>
                  <a:pt x="11" y="431"/>
                </a:cubicBezTo>
                <a:lnTo>
                  <a:pt x="5" y="431"/>
                </a:lnTo>
                <a:cubicBezTo>
                  <a:pt x="2" y="428"/>
                  <a:pt x="0" y="425"/>
                  <a:pt x="0" y="423"/>
                </a:cubicBezTo>
                <a:cubicBezTo>
                  <a:pt x="1" y="411"/>
                  <a:pt x="4" y="403"/>
                  <a:pt x="9" y="400"/>
                </a:cubicBezTo>
                <a:lnTo>
                  <a:pt x="23" y="400"/>
                </a:lnTo>
                <a:cubicBezTo>
                  <a:pt x="38" y="399"/>
                  <a:pt x="47" y="397"/>
                  <a:pt x="49" y="392"/>
                </a:cubicBezTo>
                <a:cubicBezTo>
                  <a:pt x="50" y="389"/>
                  <a:pt x="64" y="335"/>
                  <a:pt x="90" y="230"/>
                </a:cubicBezTo>
                <a:cubicBezTo>
                  <a:pt x="117" y="125"/>
                  <a:pt x="130" y="69"/>
                  <a:pt x="132" y="63"/>
                </a:cubicBezTo>
                <a:cubicBezTo>
                  <a:pt x="132" y="61"/>
                  <a:pt x="132" y="57"/>
                  <a:pt x="132" y="53"/>
                </a:cubicBezTo>
                <a:cubicBezTo>
                  <a:pt x="132" y="35"/>
                  <a:pt x="127" y="26"/>
                  <a:pt x="115" y="26"/>
                </a:cubicBezTo>
                <a:cubicBezTo>
                  <a:pt x="105" y="26"/>
                  <a:pt x="97" y="32"/>
                  <a:pt x="90" y="45"/>
                </a:cubicBezTo>
                <a:cubicBezTo>
                  <a:pt x="84" y="57"/>
                  <a:pt x="78" y="71"/>
                  <a:pt x="75" y="86"/>
                </a:cubicBezTo>
                <a:cubicBezTo>
                  <a:pt x="71" y="101"/>
                  <a:pt x="68" y="109"/>
                  <a:pt x="67" y="110"/>
                </a:cubicBezTo>
                <a:cubicBezTo>
                  <a:pt x="66" y="111"/>
                  <a:pt x="62" y="112"/>
                  <a:pt x="56" y="112"/>
                </a:cubicBezTo>
                <a:lnTo>
                  <a:pt x="46" y="112"/>
                </a:lnTo>
                <a:cubicBezTo>
                  <a:pt x="44" y="109"/>
                  <a:pt x="42" y="107"/>
                  <a:pt x="42" y="105"/>
                </a:cubicBezTo>
                <a:moveTo>
                  <a:pt x="147" y="231"/>
                </a:moveTo>
                <a:cubicBezTo>
                  <a:pt x="157" y="265"/>
                  <a:pt x="174" y="282"/>
                  <a:pt x="197" y="282"/>
                </a:cubicBezTo>
                <a:cubicBezTo>
                  <a:pt x="212" y="282"/>
                  <a:pt x="225" y="277"/>
                  <a:pt x="237" y="267"/>
                </a:cubicBezTo>
                <a:cubicBezTo>
                  <a:pt x="250" y="256"/>
                  <a:pt x="260" y="243"/>
                  <a:pt x="269" y="227"/>
                </a:cubicBezTo>
                <a:cubicBezTo>
                  <a:pt x="277" y="212"/>
                  <a:pt x="285" y="188"/>
                  <a:pt x="293" y="154"/>
                </a:cubicBezTo>
                <a:cubicBezTo>
                  <a:pt x="301" y="121"/>
                  <a:pt x="305" y="96"/>
                  <a:pt x="306" y="80"/>
                </a:cubicBezTo>
                <a:lnTo>
                  <a:pt x="306" y="76"/>
                </a:lnTo>
                <a:cubicBezTo>
                  <a:pt x="306" y="42"/>
                  <a:pt x="292" y="26"/>
                  <a:pt x="265" y="26"/>
                </a:cubicBezTo>
                <a:cubicBezTo>
                  <a:pt x="260" y="26"/>
                  <a:pt x="255" y="26"/>
                  <a:pt x="250" y="28"/>
                </a:cubicBezTo>
                <a:cubicBezTo>
                  <a:pt x="245" y="29"/>
                  <a:pt x="240" y="31"/>
                  <a:pt x="235" y="34"/>
                </a:cubicBezTo>
                <a:cubicBezTo>
                  <a:pt x="230" y="36"/>
                  <a:pt x="225" y="39"/>
                  <a:pt x="221" y="43"/>
                </a:cubicBezTo>
                <a:cubicBezTo>
                  <a:pt x="217" y="46"/>
                  <a:pt x="213" y="49"/>
                  <a:pt x="210" y="53"/>
                </a:cubicBezTo>
                <a:cubicBezTo>
                  <a:pt x="206" y="56"/>
                  <a:pt x="203" y="60"/>
                  <a:pt x="200" y="63"/>
                </a:cubicBezTo>
                <a:cubicBezTo>
                  <a:pt x="195" y="66"/>
                  <a:pt x="193" y="69"/>
                  <a:pt x="191" y="72"/>
                </a:cubicBezTo>
                <a:cubicBezTo>
                  <a:pt x="189" y="76"/>
                  <a:pt x="188" y="78"/>
                  <a:pt x="186" y="79"/>
                </a:cubicBezTo>
                <a:lnTo>
                  <a:pt x="184" y="82"/>
                </a:lnTo>
                <a:cubicBezTo>
                  <a:pt x="184" y="82"/>
                  <a:pt x="183" y="85"/>
                  <a:pt x="182" y="91"/>
                </a:cubicBezTo>
                <a:cubicBezTo>
                  <a:pt x="180" y="97"/>
                  <a:pt x="178" y="107"/>
                  <a:pt x="174" y="121"/>
                </a:cubicBezTo>
                <a:cubicBezTo>
                  <a:pt x="171" y="135"/>
                  <a:pt x="167" y="147"/>
                  <a:pt x="165" y="156"/>
                </a:cubicBezTo>
                <a:cubicBezTo>
                  <a:pt x="153" y="204"/>
                  <a:pt x="147" y="229"/>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2" name=""/>
          <p:cNvSpPr/>
          <p:nvPr/>
        </p:nvSpPr>
        <p:spPr>
          <a:xfrm>
            <a:off x="7698600" y="2573640"/>
            <a:ext cx="73800" cy="123480"/>
          </a:xfrm>
          <a:custGeom>
            <a:avLst/>
            <a:gdLst/>
            <a:ahLst/>
            <a:rect l="0" t="0" r="r" b="b"/>
            <a:pathLst>
              <a:path w="205" h="343">
                <a:moveTo>
                  <a:pt x="0" y="242"/>
                </a:moveTo>
                <a:cubicBezTo>
                  <a:pt x="0" y="210"/>
                  <a:pt x="6" y="175"/>
                  <a:pt x="19" y="139"/>
                </a:cubicBezTo>
                <a:cubicBezTo>
                  <a:pt x="31" y="103"/>
                  <a:pt x="48" y="72"/>
                  <a:pt x="69" y="45"/>
                </a:cubicBezTo>
                <a:cubicBezTo>
                  <a:pt x="91" y="19"/>
                  <a:pt x="113" y="4"/>
                  <a:pt x="136" y="0"/>
                </a:cubicBezTo>
                <a:cubicBezTo>
                  <a:pt x="136" y="0"/>
                  <a:pt x="139" y="0"/>
                  <a:pt x="141" y="0"/>
                </a:cubicBezTo>
                <a:cubicBezTo>
                  <a:pt x="143" y="0"/>
                  <a:pt x="145" y="0"/>
                  <a:pt x="147" y="0"/>
                </a:cubicBezTo>
                <a:cubicBezTo>
                  <a:pt x="164" y="1"/>
                  <a:pt x="177" y="9"/>
                  <a:pt x="187" y="23"/>
                </a:cubicBezTo>
                <a:cubicBezTo>
                  <a:pt x="199" y="43"/>
                  <a:pt x="205" y="68"/>
                  <a:pt x="205" y="100"/>
                </a:cubicBezTo>
                <a:cubicBezTo>
                  <a:pt x="205" y="137"/>
                  <a:pt x="198" y="174"/>
                  <a:pt x="184" y="213"/>
                </a:cubicBezTo>
                <a:cubicBezTo>
                  <a:pt x="169" y="251"/>
                  <a:pt x="151" y="282"/>
                  <a:pt x="128" y="307"/>
                </a:cubicBezTo>
                <a:cubicBezTo>
                  <a:pt x="106" y="331"/>
                  <a:pt x="84" y="343"/>
                  <a:pt x="64" y="343"/>
                </a:cubicBezTo>
                <a:lnTo>
                  <a:pt x="60" y="343"/>
                </a:lnTo>
                <a:cubicBezTo>
                  <a:pt x="49" y="343"/>
                  <a:pt x="39" y="340"/>
                  <a:pt x="31" y="333"/>
                </a:cubicBezTo>
                <a:cubicBezTo>
                  <a:pt x="22" y="327"/>
                  <a:pt x="16" y="319"/>
                  <a:pt x="12" y="308"/>
                </a:cubicBezTo>
                <a:cubicBezTo>
                  <a:pt x="8" y="297"/>
                  <a:pt x="5" y="287"/>
                  <a:pt x="3" y="276"/>
                </a:cubicBezTo>
                <a:cubicBezTo>
                  <a:pt x="1" y="265"/>
                  <a:pt x="0" y="254"/>
                  <a:pt x="0" y="242"/>
                </a:cubicBezTo>
                <a:moveTo>
                  <a:pt x="168" y="66"/>
                </a:moveTo>
                <a:cubicBezTo>
                  <a:pt x="168" y="34"/>
                  <a:pt x="159" y="18"/>
                  <a:pt x="142" y="18"/>
                </a:cubicBezTo>
                <a:cubicBezTo>
                  <a:pt x="130" y="18"/>
                  <a:pt x="119" y="25"/>
                  <a:pt x="108" y="39"/>
                </a:cubicBezTo>
                <a:cubicBezTo>
                  <a:pt x="97" y="54"/>
                  <a:pt x="88" y="70"/>
                  <a:pt x="81" y="88"/>
                </a:cubicBezTo>
                <a:cubicBezTo>
                  <a:pt x="74" y="106"/>
                  <a:pt x="69" y="122"/>
                  <a:pt x="65" y="136"/>
                </a:cubicBezTo>
                <a:cubicBezTo>
                  <a:pt x="61" y="149"/>
                  <a:pt x="59" y="157"/>
                  <a:pt x="58" y="160"/>
                </a:cubicBezTo>
                <a:cubicBezTo>
                  <a:pt x="74" y="160"/>
                  <a:pt x="90" y="160"/>
                  <a:pt x="105" y="160"/>
                </a:cubicBezTo>
                <a:lnTo>
                  <a:pt x="152" y="160"/>
                </a:lnTo>
                <a:cubicBezTo>
                  <a:pt x="153" y="159"/>
                  <a:pt x="154" y="154"/>
                  <a:pt x="156" y="144"/>
                </a:cubicBezTo>
                <a:cubicBezTo>
                  <a:pt x="158" y="134"/>
                  <a:pt x="161" y="121"/>
                  <a:pt x="164" y="106"/>
                </a:cubicBezTo>
                <a:cubicBezTo>
                  <a:pt x="167" y="90"/>
                  <a:pt x="168" y="77"/>
                  <a:pt x="168" y="66"/>
                </a:cubicBezTo>
                <a:moveTo>
                  <a:pt x="37" y="275"/>
                </a:moveTo>
                <a:cubicBezTo>
                  <a:pt x="37" y="309"/>
                  <a:pt x="46" y="326"/>
                  <a:pt x="63" y="326"/>
                </a:cubicBezTo>
                <a:cubicBezTo>
                  <a:pt x="68" y="326"/>
                  <a:pt x="73" y="324"/>
                  <a:pt x="78" y="321"/>
                </a:cubicBezTo>
                <a:cubicBezTo>
                  <a:pt x="84" y="318"/>
                  <a:pt x="90" y="312"/>
                  <a:pt x="98" y="303"/>
                </a:cubicBezTo>
                <a:cubicBezTo>
                  <a:pt x="105" y="294"/>
                  <a:pt x="113" y="280"/>
                  <a:pt x="121" y="261"/>
                </a:cubicBezTo>
                <a:cubicBezTo>
                  <a:pt x="128" y="242"/>
                  <a:pt x="136" y="219"/>
                  <a:pt x="145" y="191"/>
                </a:cubicBezTo>
                <a:lnTo>
                  <a:pt x="147" y="182"/>
                </a:lnTo>
                <a:lnTo>
                  <a:pt x="53" y="182"/>
                </a:lnTo>
                <a:cubicBezTo>
                  <a:pt x="53" y="184"/>
                  <a:pt x="51" y="190"/>
                  <a:pt x="48" y="201"/>
                </a:cubicBezTo>
                <a:cubicBezTo>
                  <a:pt x="46" y="213"/>
                  <a:pt x="43" y="225"/>
                  <a:pt x="41" y="239"/>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3" name=""/>
          <p:cNvSpPr/>
          <p:nvPr/>
        </p:nvSpPr>
        <p:spPr>
          <a:xfrm>
            <a:off x="7808400" y="2475720"/>
            <a:ext cx="58680" cy="244080"/>
          </a:xfrm>
          <a:custGeom>
            <a:avLst/>
            <a:gdLst/>
            <a:ahLst/>
            <a:rect l="0" t="0" r="r" b="b"/>
            <a:pathLst>
              <a:path w="163" h="678">
                <a:moveTo>
                  <a:pt x="0" y="340"/>
                </a:moveTo>
                <a:cubicBezTo>
                  <a:pt x="0" y="308"/>
                  <a:pt x="2" y="279"/>
                  <a:pt x="7" y="251"/>
                </a:cubicBezTo>
                <a:cubicBezTo>
                  <a:pt x="11" y="223"/>
                  <a:pt x="17" y="198"/>
                  <a:pt x="22" y="178"/>
                </a:cubicBezTo>
                <a:cubicBezTo>
                  <a:pt x="28" y="157"/>
                  <a:pt x="37" y="137"/>
                  <a:pt x="47" y="118"/>
                </a:cubicBezTo>
                <a:cubicBezTo>
                  <a:pt x="58" y="99"/>
                  <a:pt x="67" y="83"/>
                  <a:pt x="73" y="73"/>
                </a:cubicBezTo>
                <a:cubicBezTo>
                  <a:pt x="80" y="62"/>
                  <a:pt x="89" y="50"/>
                  <a:pt x="102" y="37"/>
                </a:cubicBezTo>
                <a:cubicBezTo>
                  <a:pt x="114" y="25"/>
                  <a:pt x="122" y="17"/>
                  <a:pt x="124" y="14"/>
                </a:cubicBezTo>
                <a:cubicBezTo>
                  <a:pt x="127" y="12"/>
                  <a:pt x="133" y="7"/>
                  <a:pt x="142" y="0"/>
                </a:cubicBezTo>
                <a:lnTo>
                  <a:pt x="151" y="0"/>
                </a:lnTo>
                <a:lnTo>
                  <a:pt x="153" y="0"/>
                </a:lnTo>
                <a:cubicBezTo>
                  <a:pt x="160" y="0"/>
                  <a:pt x="163" y="2"/>
                  <a:pt x="163" y="6"/>
                </a:cubicBezTo>
                <a:cubicBezTo>
                  <a:pt x="163" y="8"/>
                  <a:pt x="159" y="12"/>
                  <a:pt x="151" y="21"/>
                </a:cubicBezTo>
                <a:cubicBezTo>
                  <a:pt x="144" y="29"/>
                  <a:pt x="134" y="41"/>
                  <a:pt x="123" y="56"/>
                </a:cubicBezTo>
                <a:cubicBezTo>
                  <a:pt x="112" y="72"/>
                  <a:pt x="101" y="92"/>
                  <a:pt x="89" y="115"/>
                </a:cubicBezTo>
                <a:cubicBezTo>
                  <a:pt x="78" y="138"/>
                  <a:pt x="69" y="169"/>
                  <a:pt x="61" y="208"/>
                </a:cubicBezTo>
                <a:cubicBezTo>
                  <a:pt x="53" y="248"/>
                  <a:pt x="50" y="292"/>
                  <a:pt x="50" y="340"/>
                </a:cubicBezTo>
                <a:cubicBezTo>
                  <a:pt x="50" y="387"/>
                  <a:pt x="53" y="431"/>
                  <a:pt x="61" y="469"/>
                </a:cubicBezTo>
                <a:cubicBezTo>
                  <a:pt x="69" y="508"/>
                  <a:pt x="78" y="540"/>
                  <a:pt x="89" y="563"/>
                </a:cubicBezTo>
                <a:cubicBezTo>
                  <a:pt x="100" y="587"/>
                  <a:pt x="111" y="607"/>
                  <a:pt x="122" y="622"/>
                </a:cubicBezTo>
                <a:cubicBezTo>
                  <a:pt x="134" y="637"/>
                  <a:pt x="144" y="648"/>
                  <a:pt x="151" y="658"/>
                </a:cubicBezTo>
                <a:cubicBezTo>
                  <a:pt x="159" y="667"/>
                  <a:pt x="163" y="671"/>
                  <a:pt x="163" y="672"/>
                </a:cubicBezTo>
                <a:cubicBezTo>
                  <a:pt x="163" y="676"/>
                  <a:pt x="159" y="678"/>
                  <a:pt x="153" y="678"/>
                </a:cubicBezTo>
                <a:lnTo>
                  <a:pt x="151" y="678"/>
                </a:lnTo>
                <a:lnTo>
                  <a:pt x="142" y="678"/>
                </a:lnTo>
                <a:lnTo>
                  <a:pt x="122" y="662"/>
                </a:lnTo>
                <a:cubicBezTo>
                  <a:pt x="80" y="623"/>
                  <a:pt x="49" y="575"/>
                  <a:pt x="29" y="518"/>
                </a:cubicBezTo>
                <a:cubicBezTo>
                  <a:pt x="10" y="461"/>
                  <a:pt x="0" y="401"/>
                  <a:pt x="0" y="34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4" name=""/>
          <p:cNvSpPr/>
          <p:nvPr/>
        </p:nvSpPr>
        <p:spPr>
          <a:xfrm>
            <a:off x="7885440" y="2550240"/>
            <a:ext cx="137880" cy="108720"/>
          </a:xfrm>
          <a:custGeom>
            <a:avLst/>
            <a:gdLst/>
            <a:ahLst/>
            <a:rect l="0" t="0" r="r" b="b"/>
            <a:pathLst>
              <a:path w="383" h="302">
                <a:moveTo>
                  <a:pt x="140" y="302"/>
                </a:moveTo>
                <a:cubicBezTo>
                  <a:pt x="134" y="300"/>
                  <a:pt x="110" y="300"/>
                  <a:pt x="69" y="300"/>
                </a:cubicBezTo>
                <a:cubicBezTo>
                  <a:pt x="31" y="300"/>
                  <a:pt x="10" y="300"/>
                  <a:pt x="5" y="302"/>
                </a:cubicBezTo>
                <a:lnTo>
                  <a:pt x="0" y="302"/>
                </a:lnTo>
                <a:lnTo>
                  <a:pt x="0" y="259"/>
                </a:lnTo>
                <a:lnTo>
                  <a:pt x="66" y="259"/>
                </a:lnTo>
                <a:lnTo>
                  <a:pt x="152" y="157"/>
                </a:lnTo>
                <a:lnTo>
                  <a:pt x="59" y="42"/>
                </a:lnTo>
                <a:lnTo>
                  <a:pt x="3" y="42"/>
                </a:lnTo>
                <a:lnTo>
                  <a:pt x="3" y="0"/>
                </a:lnTo>
                <a:lnTo>
                  <a:pt x="9" y="0"/>
                </a:lnTo>
                <a:cubicBezTo>
                  <a:pt x="15" y="2"/>
                  <a:pt x="40" y="2"/>
                  <a:pt x="83" y="2"/>
                </a:cubicBezTo>
                <a:cubicBezTo>
                  <a:pt x="130" y="2"/>
                  <a:pt x="158" y="2"/>
                  <a:pt x="166" y="0"/>
                </a:cubicBezTo>
                <a:lnTo>
                  <a:pt x="172" y="0"/>
                </a:lnTo>
                <a:lnTo>
                  <a:pt x="172" y="42"/>
                </a:lnTo>
                <a:lnTo>
                  <a:pt x="153" y="42"/>
                </a:lnTo>
                <a:lnTo>
                  <a:pt x="177" y="71"/>
                </a:lnTo>
                <a:cubicBezTo>
                  <a:pt x="192" y="90"/>
                  <a:pt x="200" y="100"/>
                  <a:pt x="201" y="100"/>
                </a:cubicBezTo>
                <a:cubicBezTo>
                  <a:pt x="202" y="100"/>
                  <a:pt x="211" y="90"/>
                  <a:pt x="226" y="70"/>
                </a:cubicBezTo>
                <a:lnTo>
                  <a:pt x="250" y="42"/>
                </a:lnTo>
                <a:lnTo>
                  <a:pt x="225" y="42"/>
                </a:lnTo>
                <a:lnTo>
                  <a:pt x="225" y="0"/>
                </a:lnTo>
                <a:lnTo>
                  <a:pt x="230" y="0"/>
                </a:lnTo>
                <a:cubicBezTo>
                  <a:pt x="237" y="2"/>
                  <a:pt x="261" y="2"/>
                  <a:pt x="302" y="2"/>
                </a:cubicBezTo>
                <a:cubicBezTo>
                  <a:pt x="339" y="2"/>
                  <a:pt x="359" y="2"/>
                  <a:pt x="365" y="0"/>
                </a:cubicBezTo>
                <a:lnTo>
                  <a:pt x="370" y="0"/>
                </a:lnTo>
                <a:lnTo>
                  <a:pt x="370" y="42"/>
                </a:lnTo>
                <a:lnTo>
                  <a:pt x="305" y="42"/>
                </a:lnTo>
                <a:lnTo>
                  <a:pt x="227" y="134"/>
                </a:lnTo>
                <a:lnTo>
                  <a:pt x="328" y="258"/>
                </a:lnTo>
                <a:lnTo>
                  <a:pt x="355" y="259"/>
                </a:lnTo>
                <a:lnTo>
                  <a:pt x="383" y="259"/>
                </a:lnTo>
                <a:lnTo>
                  <a:pt x="383" y="302"/>
                </a:lnTo>
                <a:lnTo>
                  <a:pt x="378" y="302"/>
                </a:lnTo>
                <a:cubicBezTo>
                  <a:pt x="371" y="300"/>
                  <a:pt x="346" y="300"/>
                  <a:pt x="304" y="300"/>
                </a:cubicBezTo>
                <a:cubicBezTo>
                  <a:pt x="257" y="300"/>
                  <a:pt x="230" y="300"/>
                  <a:pt x="221" y="302"/>
                </a:cubicBezTo>
                <a:lnTo>
                  <a:pt x="215" y="302"/>
                </a:lnTo>
                <a:lnTo>
                  <a:pt x="215" y="259"/>
                </a:lnTo>
                <a:lnTo>
                  <a:pt x="234" y="259"/>
                </a:lnTo>
                <a:cubicBezTo>
                  <a:pt x="234" y="258"/>
                  <a:pt x="225" y="247"/>
                  <a:pt x="207" y="225"/>
                </a:cubicBezTo>
                <a:cubicBezTo>
                  <a:pt x="189" y="203"/>
                  <a:pt x="180" y="191"/>
                  <a:pt x="180" y="190"/>
                </a:cubicBezTo>
                <a:lnTo>
                  <a:pt x="121" y="258"/>
                </a:lnTo>
                <a:lnTo>
                  <a:pt x="134" y="259"/>
                </a:lnTo>
                <a:lnTo>
                  <a:pt x="146" y="259"/>
                </a:lnTo>
                <a:lnTo>
                  <a:pt x="146"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5" name=""/>
          <p:cNvSpPr/>
          <p:nvPr/>
        </p:nvSpPr>
        <p:spPr>
          <a:xfrm>
            <a:off x="8042760" y="2580480"/>
            <a:ext cx="73080" cy="118800"/>
          </a:xfrm>
          <a:custGeom>
            <a:avLst/>
            <a:gdLst/>
            <a:ahLst/>
            <a:rect l="0" t="0" r="r" b="b"/>
            <a:pathLst>
              <a:path w="203" h="330">
                <a:moveTo>
                  <a:pt x="28" y="38"/>
                </a:moveTo>
                <a:cubicBezTo>
                  <a:pt x="45" y="13"/>
                  <a:pt x="70" y="0"/>
                  <a:pt x="102" y="0"/>
                </a:cubicBezTo>
                <a:cubicBezTo>
                  <a:pt x="117" y="0"/>
                  <a:pt x="132" y="4"/>
                  <a:pt x="148" y="12"/>
                </a:cubicBezTo>
                <a:cubicBezTo>
                  <a:pt x="163" y="20"/>
                  <a:pt x="175" y="35"/>
                  <a:pt x="185" y="56"/>
                </a:cubicBezTo>
                <a:cubicBezTo>
                  <a:pt x="197" y="82"/>
                  <a:pt x="203" y="119"/>
                  <a:pt x="203" y="165"/>
                </a:cubicBezTo>
                <a:cubicBezTo>
                  <a:pt x="203" y="215"/>
                  <a:pt x="196" y="253"/>
                  <a:pt x="182" y="279"/>
                </a:cubicBezTo>
                <a:cubicBezTo>
                  <a:pt x="176" y="293"/>
                  <a:pt x="167" y="304"/>
                  <a:pt x="156" y="311"/>
                </a:cubicBezTo>
                <a:cubicBezTo>
                  <a:pt x="145" y="319"/>
                  <a:pt x="135" y="324"/>
                  <a:pt x="127" y="326"/>
                </a:cubicBezTo>
                <a:cubicBezTo>
                  <a:pt x="118" y="328"/>
                  <a:pt x="110" y="329"/>
                  <a:pt x="102" y="330"/>
                </a:cubicBezTo>
                <a:cubicBezTo>
                  <a:pt x="94" y="330"/>
                  <a:pt x="86" y="329"/>
                  <a:pt x="77" y="327"/>
                </a:cubicBezTo>
                <a:cubicBezTo>
                  <a:pt x="68" y="325"/>
                  <a:pt x="58" y="320"/>
                  <a:pt x="47" y="311"/>
                </a:cubicBezTo>
                <a:cubicBezTo>
                  <a:pt x="36" y="303"/>
                  <a:pt x="27" y="293"/>
                  <a:pt x="21" y="279"/>
                </a:cubicBezTo>
                <a:cubicBezTo>
                  <a:pt x="7" y="253"/>
                  <a:pt x="0" y="215"/>
                  <a:pt x="0" y="165"/>
                </a:cubicBezTo>
                <a:cubicBezTo>
                  <a:pt x="0" y="110"/>
                  <a:pt x="9" y="67"/>
                  <a:pt x="28" y="38"/>
                </a:cubicBezTo>
                <a:moveTo>
                  <a:pt x="136" y="33"/>
                </a:moveTo>
                <a:cubicBezTo>
                  <a:pt x="127" y="22"/>
                  <a:pt x="115" y="17"/>
                  <a:pt x="102" y="17"/>
                </a:cubicBezTo>
                <a:cubicBezTo>
                  <a:pt x="89" y="17"/>
                  <a:pt x="77" y="22"/>
                  <a:pt x="67" y="33"/>
                </a:cubicBezTo>
                <a:cubicBezTo>
                  <a:pt x="59" y="41"/>
                  <a:pt x="54" y="52"/>
                  <a:pt x="51" y="67"/>
                </a:cubicBezTo>
                <a:cubicBezTo>
                  <a:pt x="49" y="82"/>
                  <a:pt x="47" y="112"/>
                  <a:pt x="47" y="159"/>
                </a:cubicBezTo>
                <a:cubicBezTo>
                  <a:pt x="47" y="209"/>
                  <a:pt x="49" y="243"/>
                  <a:pt x="51" y="259"/>
                </a:cubicBezTo>
                <a:cubicBezTo>
                  <a:pt x="54" y="275"/>
                  <a:pt x="59" y="288"/>
                  <a:pt x="68" y="297"/>
                </a:cubicBezTo>
                <a:cubicBezTo>
                  <a:pt x="78" y="307"/>
                  <a:pt x="89" y="311"/>
                  <a:pt x="102" y="311"/>
                </a:cubicBezTo>
                <a:cubicBezTo>
                  <a:pt x="115" y="311"/>
                  <a:pt x="126" y="307"/>
                  <a:pt x="135" y="297"/>
                </a:cubicBezTo>
                <a:cubicBezTo>
                  <a:pt x="144" y="288"/>
                  <a:pt x="150" y="274"/>
                  <a:pt x="152" y="257"/>
                </a:cubicBezTo>
                <a:cubicBezTo>
                  <a:pt x="154" y="240"/>
                  <a:pt x="156" y="206"/>
                  <a:pt x="156" y="159"/>
                </a:cubicBezTo>
                <a:cubicBezTo>
                  <a:pt x="156" y="113"/>
                  <a:pt x="155" y="82"/>
                  <a:pt x="152" y="68"/>
                </a:cubicBezTo>
                <a:cubicBezTo>
                  <a:pt x="149" y="53"/>
                  <a:pt x="144" y="41"/>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6" name=""/>
          <p:cNvSpPr/>
          <p:nvPr/>
        </p:nvSpPr>
        <p:spPr>
          <a:xfrm>
            <a:off x="8147880" y="2475720"/>
            <a:ext cx="58680" cy="244080"/>
          </a:xfrm>
          <a:custGeom>
            <a:avLst/>
            <a:gdLst/>
            <a:ahLst/>
            <a:rect l="0" t="0" r="r" b="b"/>
            <a:pathLst>
              <a:path w="163" h="678">
                <a:moveTo>
                  <a:pt x="3" y="1"/>
                </a:moveTo>
                <a:lnTo>
                  <a:pt x="6" y="0"/>
                </a:lnTo>
                <a:cubicBezTo>
                  <a:pt x="8" y="0"/>
                  <a:pt x="11" y="0"/>
                  <a:pt x="13" y="0"/>
                </a:cubicBezTo>
                <a:lnTo>
                  <a:pt x="21" y="0"/>
                </a:lnTo>
                <a:lnTo>
                  <a:pt x="40" y="16"/>
                </a:lnTo>
                <a:cubicBezTo>
                  <a:pt x="82" y="55"/>
                  <a:pt x="113" y="103"/>
                  <a:pt x="133" y="160"/>
                </a:cubicBezTo>
                <a:cubicBezTo>
                  <a:pt x="153" y="217"/>
                  <a:pt x="163" y="278"/>
                  <a:pt x="163" y="340"/>
                </a:cubicBezTo>
                <a:cubicBezTo>
                  <a:pt x="163" y="370"/>
                  <a:pt x="160" y="400"/>
                  <a:pt x="156" y="428"/>
                </a:cubicBezTo>
                <a:cubicBezTo>
                  <a:pt x="151" y="457"/>
                  <a:pt x="145" y="481"/>
                  <a:pt x="139" y="501"/>
                </a:cubicBezTo>
                <a:cubicBezTo>
                  <a:pt x="133" y="520"/>
                  <a:pt x="125" y="540"/>
                  <a:pt x="114" y="560"/>
                </a:cubicBezTo>
                <a:cubicBezTo>
                  <a:pt x="103" y="580"/>
                  <a:pt x="95" y="595"/>
                  <a:pt x="89" y="605"/>
                </a:cubicBezTo>
                <a:cubicBezTo>
                  <a:pt x="82" y="616"/>
                  <a:pt x="73" y="627"/>
                  <a:pt x="61" y="640"/>
                </a:cubicBezTo>
                <a:cubicBezTo>
                  <a:pt x="49" y="653"/>
                  <a:pt x="41" y="660"/>
                  <a:pt x="39" y="662"/>
                </a:cubicBezTo>
                <a:cubicBezTo>
                  <a:pt x="37" y="664"/>
                  <a:pt x="32" y="669"/>
                  <a:pt x="24" y="675"/>
                </a:cubicBezTo>
                <a:cubicBezTo>
                  <a:pt x="22" y="676"/>
                  <a:pt x="21" y="677"/>
                  <a:pt x="21"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7" y="588"/>
                  <a:pt x="112" y="481"/>
                  <a:pt x="112" y="340"/>
                </a:cubicBezTo>
                <a:cubicBezTo>
                  <a:pt x="112" y="197"/>
                  <a:pt x="77"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7" name=""/>
          <p:cNvSpPr/>
          <p:nvPr/>
        </p:nvSpPr>
        <p:spPr>
          <a:xfrm>
            <a:off x="8231760" y="2305440"/>
            <a:ext cx="65880" cy="584640"/>
          </a:xfrm>
          <a:custGeom>
            <a:avLst/>
            <a:gdLst/>
            <a:ahLst/>
            <a:rect l="0" t="0" r="r" b="b"/>
            <a:pathLst>
              <a:path w="183" h="1624">
                <a:moveTo>
                  <a:pt x="0" y="42"/>
                </a:moveTo>
                <a:lnTo>
                  <a:pt x="0" y="0"/>
                </a:lnTo>
                <a:lnTo>
                  <a:pt x="183" y="0"/>
                </a:lnTo>
                <a:lnTo>
                  <a:pt x="183" y="1624"/>
                </a:lnTo>
                <a:lnTo>
                  <a:pt x="0" y="1624"/>
                </a:lnTo>
                <a:lnTo>
                  <a:pt x="0" y="1582"/>
                </a:lnTo>
                <a:lnTo>
                  <a:pt x="141" y="1582"/>
                </a:lnTo>
                <a:lnTo>
                  <a:pt x="141"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8" name=""/>
          <p:cNvSpPr/>
          <p:nvPr/>
        </p:nvSpPr>
        <p:spPr>
          <a:xfrm>
            <a:off x="3185280" y="3231720"/>
            <a:ext cx="162720" cy="57240"/>
          </a:xfrm>
          <a:custGeom>
            <a:avLst/>
            <a:gdLst/>
            <a:ahLst/>
            <a:rect l="0" t="0" r="r" b="b"/>
            <a:pathLst>
              <a:path w="452" h="159">
                <a:moveTo>
                  <a:pt x="0" y="13"/>
                </a:moveTo>
                <a:cubicBezTo>
                  <a:pt x="0" y="7"/>
                  <a:pt x="3" y="3"/>
                  <a:pt x="10" y="0"/>
                </a:cubicBezTo>
                <a:lnTo>
                  <a:pt x="442" y="0"/>
                </a:lnTo>
                <a:cubicBezTo>
                  <a:pt x="448" y="3"/>
                  <a:pt x="452" y="8"/>
                  <a:pt x="452" y="13"/>
                </a:cubicBezTo>
                <a:cubicBezTo>
                  <a:pt x="452" y="18"/>
                  <a:pt x="449" y="22"/>
                  <a:pt x="442" y="26"/>
                </a:cubicBezTo>
                <a:lnTo>
                  <a:pt x="226" y="27"/>
                </a:lnTo>
                <a:lnTo>
                  <a:pt x="11" y="27"/>
                </a:lnTo>
                <a:cubicBezTo>
                  <a:pt x="4" y="24"/>
                  <a:pt x="0" y="20"/>
                  <a:pt x="0" y="13"/>
                </a:cubicBezTo>
                <a:moveTo>
                  <a:pt x="0" y="145"/>
                </a:moveTo>
                <a:cubicBezTo>
                  <a:pt x="0" y="139"/>
                  <a:pt x="4" y="134"/>
                  <a:pt x="11" y="132"/>
                </a:cubicBezTo>
                <a:lnTo>
                  <a:pt x="442" y="132"/>
                </a:lnTo>
                <a:cubicBezTo>
                  <a:pt x="449" y="136"/>
                  <a:pt x="452" y="141"/>
                  <a:pt x="452" y="145"/>
                </a:cubicBezTo>
                <a:cubicBezTo>
                  <a:pt x="452" y="151"/>
                  <a:pt x="448" y="156"/>
                  <a:pt x="442" y="159"/>
                </a:cubicBezTo>
                <a:lnTo>
                  <a:pt x="10" y="159"/>
                </a:lnTo>
                <a:cubicBezTo>
                  <a:pt x="3" y="156"/>
                  <a:pt x="0" y="151"/>
                  <a:pt x="0" y="14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99" name=""/>
          <p:cNvSpPr/>
          <p:nvPr/>
        </p:nvSpPr>
        <p:spPr>
          <a:xfrm>
            <a:off x="3431880" y="3154680"/>
            <a:ext cx="153360" cy="167040"/>
          </a:xfrm>
          <a:custGeom>
            <a:avLst/>
            <a:gdLst/>
            <a:ahLst/>
            <a:rect l="0" t="0" r="r" b="b"/>
            <a:pathLst>
              <a:path w="426" h="464">
                <a:moveTo>
                  <a:pt x="0" y="11"/>
                </a:moveTo>
                <a:cubicBezTo>
                  <a:pt x="0" y="7"/>
                  <a:pt x="3" y="3"/>
                  <a:pt x="9" y="0"/>
                </a:cubicBezTo>
                <a:lnTo>
                  <a:pt x="386" y="0"/>
                </a:lnTo>
                <a:cubicBezTo>
                  <a:pt x="390" y="1"/>
                  <a:pt x="393" y="4"/>
                  <a:pt x="394" y="7"/>
                </a:cubicBezTo>
                <a:lnTo>
                  <a:pt x="394" y="64"/>
                </a:lnTo>
                <a:cubicBezTo>
                  <a:pt x="394" y="97"/>
                  <a:pt x="393" y="117"/>
                  <a:pt x="393" y="122"/>
                </a:cubicBezTo>
                <a:cubicBezTo>
                  <a:pt x="392" y="128"/>
                  <a:pt x="388" y="130"/>
                  <a:pt x="382" y="130"/>
                </a:cubicBezTo>
                <a:cubicBezTo>
                  <a:pt x="378" y="130"/>
                  <a:pt x="375" y="129"/>
                  <a:pt x="374" y="127"/>
                </a:cubicBezTo>
                <a:cubicBezTo>
                  <a:pt x="372" y="125"/>
                  <a:pt x="370" y="120"/>
                  <a:pt x="368" y="112"/>
                </a:cubicBezTo>
                <a:cubicBezTo>
                  <a:pt x="367" y="95"/>
                  <a:pt x="358" y="78"/>
                  <a:pt x="342" y="63"/>
                </a:cubicBezTo>
                <a:cubicBezTo>
                  <a:pt x="328" y="48"/>
                  <a:pt x="312" y="38"/>
                  <a:pt x="294" y="33"/>
                </a:cubicBezTo>
                <a:cubicBezTo>
                  <a:pt x="275" y="28"/>
                  <a:pt x="252" y="25"/>
                  <a:pt x="223" y="23"/>
                </a:cubicBezTo>
                <a:lnTo>
                  <a:pt x="183" y="23"/>
                </a:lnTo>
                <a:cubicBezTo>
                  <a:pt x="176" y="29"/>
                  <a:pt x="172" y="35"/>
                  <a:pt x="171" y="42"/>
                </a:cubicBezTo>
                <a:cubicBezTo>
                  <a:pt x="170" y="50"/>
                  <a:pt x="169" y="78"/>
                  <a:pt x="169" y="129"/>
                </a:cubicBezTo>
                <a:lnTo>
                  <a:pt x="169" y="212"/>
                </a:lnTo>
                <a:lnTo>
                  <a:pt x="180" y="212"/>
                </a:lnTo>
                <a:cubicBezTo>
                  <a:pt x="204" y="209"/>
                  <a:pt x="222" y="205"/>
                  <a:pt x="235" y="197"/>
                </a:cubicBezTo>
                <a:cubicBezTo>
                  <a:pt x="248" y="190"/>
                  <a:pt x="258" y="179"/>
                  <a:pt x="266" y="165"/>
                </a:cubicBezTo>
                <a:cubicBezTo>
                  <a:pt x="273" y="146"/>
                  <a:pt x="277" y="131"/>
                  <a:pt x="277" y="120"/>
                </a:cubicBezTo>
                <a:cubicBezTo>
                  <a:pt x="277" y="109"/>
                  <a:pt x="280" y="104"/>
                  <a:pt x="288" y="104"/>
                </a:cubicBezTo>
                <a:cubicBezTo>
                  <a:pt x="292" y="104"/>
                  <a:pt x="295" y="106"/>
                  <a:pt x="298" y="109"/>
                </a:cubicBezTo>
                <a:cubicBezTo>
                  <a:pt x="300" y="111"/>
                  <a:pt x="301" y="147"/>
                  <a:pt x="301" y="218"/>
                </a:cubicBezTo>
                <a:cubicBezTo>
                  <a:pt x="301" y="230"/>
                  <a:pt x="301" y="244"/>
                  <a:pt x="301" y="261"/>
                </a:cubicBezTo>
                <a:cubicBezTo>
                  <a:pt x="301" y="277"/>
                  <a:pt x="301" y="287"/>
                  <a:pt x="301" y="292"/>
                </a:cubicBezTo>
                <a:cubicBezTo>
                  <a:pt x="301" y="308"/>
                  <a:pt x="301" y="318"/>
                  <a:pt x="299" y="323"/>
                </a:cubicBezTo>
                <a:cubicBezTo>
                  <a:pt x="298" y="327"/>
                  <a:pt x="294" y="330"/>
                  <a:pt x="288" y="330"/>
                </a:cubicBezTo>
                <a:cubicBezTo>
                  <a:pt x="281" y="330"/>
                  <a:pt x="277" y="326"/>
                  <a:pt x="277" y="316"/>
                </a:cubicBezTo>
                <a:cubicBezTo>
                  <a:pt x="277" y="306"/>
                  <a:pt x="274" y="294"/>
                  <a:pt x="267" y="280"/>
                </a:cubicBezTo>
                <a:cubicBezTo>
                  <a:pt x="254" y="254"/>
                  <a:pt x="227" y="238"/>
                  <a:pt x="185" y="235"/>
                </a:cubicBezTo>
                <a:lnTo>
                  <a:pt x="169" y="235"/>
                </a:lnTo>
                <a:lnTo>
                  <a:pt x="169" y="327"/>
                </a:lnTo>
                <a:cubicBezTo>
                  <a:pt x="169" y="339"/>
                  <a:pt x="169" y="354"/>
                  <a:pt x="169" y="372"/>
                </a:cubicBezTo>
                <a:cubicBezTo>
                  <a:pt x="170" y="400"/>
                  <a:pt x="170" y="416"/>
                  <a:pt x="171" y="422"/>
                </a:cubicBezTo>
                <a:cubicBezTo>
                  <a:pt x="172" y="427"/>
                  <a:pt x="175" y="432"/>
                  <a:pt x="181" y="437"/>
                </a:cubicBezTo>
                <a:cubicBezTo>
                  <a:pt x="182" y="438"/>
                  <a:pt x="183" y="439"/>
                  <a:pt x="183" y="439"/>
                </a:cubicBezTo>
                <a:lnTo>
                  <a:pt x="217" y="439"/>
                </a:lnTo>
                <a:cubicBezTo>
                  <a:pt x="248" y="439"/>
                  <a:pt x="274" y="436"/>
                  <a:pt x="296" y="429"/>
                </a:cubicBezTo>
                <a:cubicBezTo>
                  <a:pt x="351" y="410"/>
                  <a:pt x="386" y="381"/>
                  <a:pt x="400" y="342"/>
                </a:cubicBezTo>
                <a:cubicBezTo>
                  <a:pt x="401" y="331"/>
                  <a:pt x="406" y="326"/>
                  <a:pt x="413" y="326"/>
                </a:cubicBezTo>
                <a:cubicBezTo>
                  <a:pt x="417" y="326"/>
                  <a:pt x="419" y="327"/>
                  <a:pt x="422" y="330"/>
                </a:cubicBezTo>
                <a:cubicBezTo>
                  <a:pt x="424" y="332"/>
                  <a:pt x="425" y="335"/>
                  <a:pt x="426" y="339"/>
                </a:cubicBezTo>
                <a:cubicBezTo>
                  <a:pt x="425" y="340"/>
                  <a:pt x="421" y="360"/>
                  <a:pt x="415" y="399"/>
                </a:cubicBezTo>
                <a:cubicBezTo>
                  <a:pt x="409" y="437"/>
                  <a:pt x="404" y="458"/>
                  <a:pt x="401" y="461"/>
                </a:cubicBezTo>
                <a:lnTo>
                  <a:pt x="399" y="464"/>
                </a:lnTo>
                <a:lnTo>
                  <a:pt x="9" y="464"/>
                </a:lnTo>
                <a:cubicBezTo>
                  <a:pt x="3" y="461"/>
                  <a:pt x="0" y="457"/>
                  <a:pt x="0" y="452"/>
                </a:cubicBezTo>
                <a:cubicBezTo>
                  <a:pt x="0" y="443"/>
                  <a:pt x="10" y="439"/>
                  <a:pt x="27" y="439"/>
                </a:cubicBezTo>
                <a:cubicBezTo>
                  <a:pt x="46" y="438"/>
                  <a:pt x="56" y="434"/>
                  <a:pt x="58" y="428"/>
                </a:cubicBezTo>
                <a:cubicBezTo>
                  <a:pt x="61" y="424"/>
                  <a:pt x="62" y="359"/>
                  <a:pt x="62" y="231"/>
                </a:cubicBezTo>
                <a:cubicBezTo>
                  <a:pt x="62" y="104"/>
                  <a:pt x="61" y="39"/>
                  <a:pt x="58" y="34"/>
                </a:cubicBezTo>
                <a:cubicBezTo>
                  <a:pt x="56" y="28"/>
                  <a:pt x="45" y="25"/>
                  <a:pt x="27" y="23"/>
                </a:cubicBezTo>
                <a:cubicBezTo>
                  <a:pt x="10" y="23"/>
                  <a:pt x="0" y="19"/>
                  <a:pt x="0" y="11"/>
                </a:cubicBezTo>
                <a:moveTo>
                  <a:pt x="85" y="231"/>
                </a:moveTo>
                <a:cubicBezTo>
                  <a:pt x="85" y="327"/>
                  <a:pt x="85" y="384"/>
                  <a:pt x="85" y="403"/>
                </a:cubicBezTo>
                <a:cubicBezTo>
                  <a:pt x="84" y="422"/>
                  <a:pt x="83" y="433"/>
                  <a:pt x="81" y="438"/>
                </a:cubicBezTo>
                <a:cubicBezTo>
                  <a:pt x="80" y="438"/>
                  <a:pt x="80" y="439"/>
                  <a:pt x="80" y="439"/>
                </a:cubicBezTo>
                <a:lnTo>
                  <a:pt x="152" y="439"/>
                </a:lnTo>
                <a:cubicBezTo>
                  <a:pt x="151" y="436"/>
                  <a:pt x="150" y="434"/>
                  <a:pt x="149" y="430"/>
                </a:cubicBezTo>
                <a:lnTo>
                  <a:pt x="146" y="422"/>
                </a:lnTo>
                <a:lnTo>
                  <a:pt x="146" y="40"/>
                </a:lnTo>
                <a:lnTo>
                  <a:pt x="149" y="32"/>
                </a:lnTo>
                <a:lnTo>
                  <a:pt x="152" y="23"/>
                </a:lnTo>
                <a:lnTo>
                  <a:pt x="80" y="23"/>
                </a:lnTo>
                <a:cubicBezTo>
                  <a:pt x="81" y="27"/>
                  <a:pt x="82" y="29"/>
                  <a:pt x="83" y="30"/>
                </a:cubicBezTo>
                <a:cubicBezTo>
                  <a:pt x="83" y="32"/>
                  <a:pt x="84" y="39"/>
                  <a:pt x="84" y="54"/>
                </a:cubicBezTo>
                <a:cubicBezTo>
                  <a:pt x="84" y="68"/>
                  <a:pt x="85" y="88"/>
                  <a:pt x="85" y="112"/>
                </a:cubicBezTo>
                <a:cubicBezTo>
                  <a:pt x="86" y="136"/>
                  <a:pt x="86" y="176"/>
                  <a:pt x="85" y="231"/>
                </a:cubicBezTo>
                <a:moveTo>
                  <a:pt x="370" y="54"/>
                </a:moveTo>
                <a:lnTo>
                  <a:pt x="370" y="23"/>
                </a:lnTo>
                <a:lnTo>
                  <a:pt x="334" y="23"/>
                </a:lnTo>
                <a:cubicBezTo>
                  <a:pt x="334" y="24"/>
                  <a:pt x="336" y="26"/>
                  <a:pt x="341" y="30"/>
                </a:cubicBezTo>
                <a:cubicBezTo>
                  <a:pt x="347" y="32"/>
                  <a:pt x="353" y="36"/>
                  <a:pt x="359" y="43"/>
                </a:cubicBezTo>
                <a:lnTo>
                  <a:pt x="370" y="54"/>
                </a:lnTo>
                <a:moveTo>
                  <a:pt x="277" y="248"/>
                </a:moveTo>
                <a:lnTo>
                  <a:pt x="277" y="193"/>
                </a:lnTo>
                <a:lnTo>
                  <a:pt x="267" y="203"/>
                </a:lnTo>
                <a:cubicBezTo>
                  <a:pt x="262" y="209"/>
                  <a:pt x="256" y="213"/>
                  <a:pt x="250" y="216"/>
                </a:cubicBezTo>
                <a:lnTo>
                  <a:pt x="240" y="222"/>
                </a:lnTo>
                <a:cubicBezTo>
                  <a:pt x="243" y="224"/>
                  <a:pt x="247" y="226"/>
                  <a:pt x="251" y="228"/>
                </a:cubicBezTo>
                <a:cubicBezTo>
                  <a:pt x="259" y="234"/>
                  <a:pt x="265" y="238"/>
                  <a:pt x="269" y="240"/>
                </a:cubicBezTo>
                <a:lnTo>
                  <a:pt x="277" y="248"/>
                </a:lnTo>
                <a:moveTo>
                  <a:pt x="386" y="422"/>
                </a:moveTo>
                <a:lnTo>
                  <a:pt x="389" y="403"/>
                </a:lnTo>
                <a:cubicBezTo>
                  <a:pt x="389" y="403"/>
                  <a:pt x="388" y="404"/>
                  <a:pt x="386" y="407"/>
                </a:cubicBezTo>
                <a:cubicBezTo>
                  <a:pt x="375" y="417"/>
                  <a:pt x="363" y="425"/>
                  <a:pt x="349" y="432"/>
                </a:cubicBezTo>
                <a:lnTo>
                  <a:pt x="338" y="438"/>
                </a:lnTo>
                <a:lnTo>
                  <a:pt x="359" y="439"/>
                </a:lnTo>
                <a:lnTo>
                  <a:pt x="383" y="439"/>
                </a:lnTo>
                <a:cubicBezTo>
                  <a:pt x="383" y="439"/>
                  <a:pt x="383" y="438"/>
                  <a:pt x="384" y="436"/>
                </a:cubicBezTo>
                <a:cubicBezTo>
                  <a:pt x="384" y="435"/>
                  <a:pt x="385" y="433"/>
                  <a:pt x="385" y="430"/>
                </a:cubicBezTo>
                <a:cubicBezTo>
                  <a:pt x="386" y="427"/>
                  <a:pt x="386" y="424"/>
                  <a:pt x="38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0" name=""/>
          <p:cNvSpPr/>
          <p:nvPr/>
        </p:nvSpPr>
        <p:spPr>
          <a:xfrm>
            <a:off x="3605040" y="3281400"/>
            <a:ext cx="73800" cy="109800"/>
          </a:xfrm>
          <a:custGeom>
            <a:avLst/>
            <a:gdLst/>
            <a:ahLst/>
            <a:rect l="0" t="0" r="r" b="b"/>
            <a:pathLst>
              <a:path w="205" h="305">
                <a:moveTo>
                  <a:pt x="0" y="136"/>
                </a:moveTo>
                <a:cubicBezTo>
                  <a:pt x="0" y="104"/>
                  <a:pt x="12" y="73"/>
                  <a:pt x="36" y="44"/>
                </a:cubicBezTo>
                <a:cubicBezTo>
                  <a:pt x="61" y="15"/>
                  <a:pt x="89" y="1"/>
                  <a:pt x="119" y="0"/>
                </a:cubicBezTo>
                <a:cubicBezTo>
                  <a:pt x="138" y="0"/>
                  <a:pt x="153" y="9"/>
                  <a:pt x="163" y="25"/>
                </a:cubicBezTo>
                <a:cubicBezTo>
                  <a:pt x="164" y="25"/>
                  <a:pt x="164" y="24"/>
                  <a:pt x="166" y="22"/>
                </a:cubicBezTo>
                <a:cubicBezTo>
                  <a:pt x="167" y="21"/>
                  <a:pt x="169" y="19"/>
                  <a:pt x="171" y="17"/>
                </a:cubicBezTo>
                <a:cubicBezTo>
                  <a:pt x="173" y="15"/>
                  <a:pt x="176" y="13"/>
                  <a:pt x="178" y="11"/>
                </a:cubicBezTo>
                <a:cubicBezTo>
                  <a:pt x="189" y="4"/>
                  <a:pt x="197" y="0"/>
                  <a:pt x="200" y="0"/>
                </a:cubicBezTo>
                <a:cubicBezTo>
                  <a:pt x="202" y="0"/>
                  <a:pt x="203" y="0"/>
                  <a:pt x="204" y="1"/>
                </a:cubicBezTo>
                <a:cubicBezTo>
                  <a:pt x="205" y="2"/>
                  <a:pt x="205" y="3"/>
                  <a:pt x="205" y="4"/>
                </a:cubicBezTo>
                <a:cubicBezTo>
                  <a:pt x="205" y="7"/>
                  <a:pt x="194" y="52"/>
                  <a:pt x="172" y="140"/>
                </a:cubicBezTo>
                <a:cubicBezTo>
                  <a:pt x="150" y="232"/>
                  <a:pt x="138" y="278"/>
                  <a:pt x="138" y="279"/>
                </a:cubicBezTo>
                <a:cubicBezTo>
                  <a:pt x="138" y="281"/>
                  <a:pt x="145" y="283"/>
                  <a:pt x="160" y="283"/>
                </a:cubicBezTo>
                <a:lnTo>
                  <a:pt x="172" y="283"/>
                </a:lnTo>
                <a:cubicBezTo>
                  <a:pt x="174" y="286"/>
                  <a:pt x="175" y="287"/>
                  <a:pt x="175" y="287"/>
                </a:cubicBezTo>
                <a:cubicBezTo>
                  <a:pt x="175" y="288"/>
                  <a:pt x="174" y="291"/>
                  <a:pt x="173" y="296"/>
                </a:cubicBezTo>
                <a:cubicBezTo>
                  <a:pt x="172" y="300"/>
                  <a:pt x="170" y="303"/>
                  <a:pt x="168" y="305"/>
                </a:cubicBezTo>
                <a:lnTo>
                  <a:pt x="162" y="305"/>
                </a:lnTo>
                <a:cubicBezTo>
                  <a:pt x="152" y="304"/>
                  <a:pt x="135" y="304"/>
                  <a:pt x="111" y="304"/>
                </a:cubicBezTo>
                <a:cubicBezTo>
                  <a:pt x="102" y="304"/>
                  <a:pt x="94" y="304"/>
                  <a:pt x="86" y="304"/>
                </a:cubicBezTo>
                <a:cubicBezTo>
                  <a:pt x="78" y="304"/>
                  <a:pt x="72" y="304"/>
                  <a:pt x="67" y="304"/>
                </a:cubicBezTo>
                <a:cubicBezTo>
                  <a:pt x="63" y="304"/>
                  <a:pt x="60" y="304"/>
                  <a:pt x="59" y="305"/>
                </a:cubicBezTo>
                <a:cubicBezTo>
                  <a:pt x="55" y="305"/>
                  <a:pt x="53" y="303"/>
                  <a:pt x="53" y="301"/>
                </a:cubicBezTo>
                <a:cubicBezTo>
                  <a:pt x="53" y="300"/>
                  <a:pt x="53" y="297"/>
                  <a:pt x="54" y="294"/>
                </a:cubicBezTo>
                <a:cubicBezTo>
                  <a:pt x="55" y="289"/>
                  <a:pt x="56" y="286"/>
                  <a:pt x="57" y="285"/>
                </a:cubicBezTo>
                <a:cubicBezTo>
                  <a:pt x="58" y="284"/>
                  <a:pt x="61" y="283"/>
                  <a:pt x="67" y="283"/>
                </a:cubicBezTo>
                <a:cubicBezTo>
                  <a:pt x="82" y="283"/>
                  <a:pt x="92" y="282"/>
                  <a:pt x="95" y="280"/>
                </a:cubicBezTo>
                <a:cubicBezTo>
                  <a:pt x="98" y="278"/>
                  <a:pt x="102" y="264"/>
                  <a:pt x="109" y="238"/>
                </a:cubicBezTo>
                <a:cubicBezTo>
                  <a:pt x="115" y="211"/>
                  <a:pt x="118" y="198"/>
                  <a:pt x="119" y="197"/>
                </a:cubicBezTo>
                <a:cubicBezTo>
                  <a:pt x="119" y="197"/>
                  <a:pt x="118" y="197"/>
                  <a:pt x="115" y="198"/>
                </a:cubicBezTo>
                <a:cubicBezTo>
                  <a:pt x="100" y="211"/>
                  <a:pt x="83" y="217"/>
                  <a:pt x="67" y="217"/>
                </a:cubicBezTo>
                <a:cubicBezTo>
                  <a:pt x="49" y="217"/>
                  <a:pt x="34" y="211"/>
                  <a:pt x="20" y="198"/>
                </a:cubicBezTo>
                <a:cubicBezTo>
                  <a:pt x="7" y="185"/>
                  <a:pt x="0" y="165"/>
                  <a:pt x="0" y="136"/>
                </a:cubicBezTo>
                <a:moveTo>
                  <a:pt x="154" y="55"/>
                </a:moveTo>
                <a:cubicBezTo>
                  <a:pt x="146" y="30"/>
                  <a:pt x="134" y="18"/>
                  <a:pt x="118" y="18"/>
                </a:cubicBezTo>
                <a:cubicBezTo>
                  <a:pt x="107" y="18"/>
                  <a:pt x="96" y="23"/>
                  <a:pt x="86" y="32"/>
                </a:cubicBezTo>
                <a:cubicBezTo>
                  <a:pt x="74" y="42"/>
                  <a:pt x="67" y="55"/>
                  <a:pt x="61" y="71"/>
                </a:cubicBezTo>
                <a:cubicBezTo>
                  <a:pt x="52" y="96"/>
                  <a:pt x="45" y="123"/>
                  <a:pt x="41" y="150"/>
                </a:cubicBezTo>
                <a:cubicBezTo>
                  <a:pt x="41" y="151"/>
                  <a:pt x="41" y="152"/>
                  <a:pt x="41" y="155"/>
                </a:cubicBezTo>
                <a:cubicBezTo>
                  <a:pt x="41" y="158"/>
                  <a:pt x="41" y="160"/>
                  <a:pt x="41" y="162"/>
                </a:cubicBezTo>
                <a:cubicBezTo>
                  <a:pt x="41" y="176"/>
                  <a:pt x="44" y="186"/>
                  <a:pt x="49" y="191"/>
                </a:cubicBezTo>
                <a:cubicBezTo>
                  <a:pt x="55" y="197"/>
                  <a:pt x="62" y="200"/>
                  <a:pt x="70" y="200"/>
                </a:cubicBezTo>
                <a:cubicBezTo>
                  <a:pt x="88" y="200"/>
                  <a:pt x="106" y="188"/>
                  <a:pt x="124" y="165"/>
                </a:cubicBezTo>
                <a:lnTo>
                  <a:pt x="128" y="160"/>
                </a:lnTo>
                <a:lnTo>
                  <a:pt x="154" y="5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1" name=""/>
          <p:cNvSpPr/>
          <p:nvPr/>
        </p:nvSpPr>
        <p:spPr>
          <a:xfrm>
            <a:off x="3791520" y="2967840"/>
            <a:ext cx="65880" cy="584640"/>
          </a:xfrm>
          <a:custGeom>
            <a:avLst/>
            <a:gdLst/>
            <a:ahLst/>
            <a:rect l="0" t="0" r="r" b="b"/>
            <a:pathLst>
              <a:path w="183" h="1624">
                <a:moveTo>
                  <a:pt x="0" y="1624"/>
                </a:moveTo>
                <a:lnTo>
                  <a:pt x="0" y="0"/>
                </a:lnTo>
                <a:lnTo>
                  <a:pt x="183" y="0"/>
                </a:lnTo>
                <a:lnTo>
                  <a:pt x="183" y="42"/>
                </a:lnTo>
                <a:lnTo>
                  <a:pt x="42" y="42"/>
                </a:lnTo>
                <a:lnTo>
                  <a:pt x="42"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2" name=""/>
          <p:cNvSpPr/>
          <p:nvPr/>
        </p:nvSpPr>
        <p:spPr>
          <a:xfrm>
            <a:off x="3866400" y="3151800"/>
            <a:ext cx="57960" cy="169560"/>
          </a:xfrm>
          <a:custGeom>
            <a:avLst/>
            <a:gdLst/>
            <a:ahLst/>
            <a:rect l="0" t="0" r="r" b="b"/>
            <a:pathLst>
              <a:path w="161" h="471">
                <a:moveTo>
                  <a:pt x="11" y="440"/>
                </a:moveTo>
                <a:lnTo>
                  <a:pt x="20" y="440"/>
                </a:lnTo>
                <a:cubicBezTo>
                  <a:pt x="38" y="440"/>
                  <a:pt x="48" y="437"/>
                  <a:pt x="52" y="430"/>
                </a:cubicBezTo>
                <a:lnTo>
                  <a:pt x="52" y="425"/>
                </a:lnTo>
                <a:cubicBezTo>
                  <a:pt x="52" y="421"/>
                  <a:pt x="52" y="416"/>
                  <a:pt x="52" y="409"/>
                </a:cubicBezTo>
                <a:cubicBezTo>
                  <a:pt x="52" y="403"/>
                  <a:pt x="52" y="396"/>
                  <a:pt x="52" y="386"/>
                </a:cubicBezTo>
                <a:cubicBezTo>
                  <a:pt x="52" y="377"/>
                  <a:pt x="52" y="368"/>
                  <a:pt x="52" y="357"/>
                </a:cubicBezTo>
                <a:cubicBezTo>
                  <a:pt x="53" y="346"/>
                  <a:pt x="53" y="335"/>
                  <a:pt x="52" y="323"/>
                </a:cubicBezTo>
                <a:cubicBezTo>
                  <a:pt x="52" y="311"/>
                  <a:pt x="52" y="299"/>
                  <a:pt x="52" y="286"/>
                </a:cubicBezTo>
                <a:cubicBezTo>
                  <a:pt x="53" y="273"/>
                  <a:pt x="53" y="260"/>
                  <a:pt x="52" y="247"/>
                </a:cubicBezTo>
                <a:cubicBezTo>
                  <a:pt x="52" y="231"/>
                  <a:pt x="52" y="213"/>
                  <a:pt x="52" y="195"/>
                </a:cubicBezTo>
                <a:cubicBezTo>
                  <a:pt x="52" y="176"/>
                  <a:pt x="52" y="159"/>
                  <a:pt x="52" y="144"/>
                </a:cubicBezTo>
                <a:cubicBezTo>
                  <a:pt x="52" y="128"/>
                  <a:pt x="52" y="115"/>
                  <a:pt x="52" y="103"/>
                </a:cubicBezTo>
                <a:cubicBezTo>
                  <a:pt x="52" y="91"/>
                  <a:pt x="52" y="82"/>
                  <a:pt x="52" y="73"/>
                </a:cubicBezTo>
                <a:cubicBezTo>
                  <a:pt x="51" y="65"/>
                  <a:pt x="51" y="61"/>
                  <a:pt x="52" y="62"/>
                </a:cubicBezTo>
                <a:cubicBezTo>
                  <a:pt x="50" y="53"/>
                  <a:pt x="47" y="48"/>
                  <a:pt x="42" y="45"/>
                </a:cubicBezTo>
                <a:cubicBezTo>
                  <a:pt x="37" y="42"/>
                  <a:pt x="27" y="40"/>
                  <a:pt x="12" y="39"/>
                </a:cubicBezTo>
                <a:lnTo>
                  <a:pt x="0" y="39"/>
                </a:lnTo>
                <a:lnTo>
                  <a:pt x="0" y="23"/>
                </a:lnTo>
                <a:cubicBezTo>
                  <a:pt x="0" y="13"/>
                  <a:pt x="0" y="8"/>
                  <a:pt x="1" y="8"/>
                </a:cubicBezTo>
                <a:lnTo>
                  <a:pt x="8" y="7"/>
                </a:lnTo>
                <a:cubicBezTo>
                  <a:pt x="12" y="7"/>
                  <a:pt x="19" y="6"/>
                  <a:pt x="27" y="6"/>
                </a:cubicBezTo>
                <a:cubicBezTo>
                  <a:pt x="36" y="5"/>
                  <a:pt x="44" y="5"/>
                  <a:pt x="52" y="4"/>
                </a:cubicBezTo>
                <a:cubicBezTo>
                  <a:pt x="61" y="4"/>
                  <a:pt x="69" y="3"/>
                  <a:pt x="78" y="3"/>
                </a:cubicBezTo>
                <a:cubicBezTo>
                  <a:pt x="88" y="3"/>
                  <a:pt x="94" y="2"/>
                  <a:pt x="99" y="1"/>
                </a:cubicBezTo>
                <a:cubicBezTo>
                  <a:pt x="103" y="0"/>
                  <a:pt x="106" y="0"/>
                  <a:pt x="106" y="0"/>
                </a:cubicBezTo>
                <a:lnTo>
                  <a:pt x="108" y="0"/>
                </a:lnTo>
                <a:lnTo>
                  <a:pt x="108" y="213"/>
                </a:lnTo>
                <a:cubicBezTo>
                  <a:pt x="108" y="356"/>
                  <a:pt x="108" y="429"/>
                  <a:pt x="109" y="430"/>
                </a:cubicBezTo>
                <a:cubicBezTo>
                  <a:pt x="111" y="434"/>
                  <a:pt x="113" y="436"/>
                  <a:pt x="117" y="438"/>
                </a:cubicBezTo>
                <a:cubicBezTo>
                  <a:pt x="127" y="439"/>
                  <a:pt x="138" y="440"/>
                  <a:pt x="150" y="440"/>
                </a:cubicBezTo>
                <a:lnTo>
                  <a:pt x="161" y="440"/>
                </a:lnTo>
                <a:lnTo>
                  <a:pt x="161" y="471"/>
                </a:lnTo>
                <a:lnTo>
                  <a:pt x="156" y="471"/>
                </a:lnTo>
                <a:lnTo>
                  <a:pt x="140" y="470"/>
                </a:lnTo>
                <a:cubicBezTo>
                  <a:pt x="130" y="470"/>
                  <a:pt x="119" y="470"/>
                  <a:pt x="107" y="470"/>
                </a:cubicBezTo>
                <a:cubicBezTo>
                  <a:pt x="95" y="470"/>
                  <a:pt x="87" y="469"/>
                  <a:pt x="81" y="469"/>
                </a:cubicBezTo>
                <a:cubicBezTo>
                  <a:pt x="76" y="468"/>
                  <a:pt x="67" y="468"/>
                  <a:pt x="54" y="469"/>
                </a:cubicBezTo>
                <a:cubicBezTo>
                  <a:pt x="43" y="469"/>
                  <a:pt x="31" y="470"/>
                  <a:pt x="21" y="470"/>
                </a:cubicBezTo>
                <a:lnTo>
                  <a:pt x="5"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3" name=""/>
          <p:cNvSpPr/>
          <p:nvPr/>
        </p:nvSpPr>
        <p:spPr>
          <a:xfrm>
            <a:off x="3934440" y="3211920"/>
            <a:ext cx="108360" cy="111960"/>
          </a:xfrm>
          <a:custGeom>
            <a:avLst/>
            <a:gdLst/>
            <a:ahLst/>
            <a:rect l="0" t="0" r="r" b="b"/>
            <a:pathLst>
              <a:path w="301" h="311">
                <a:moveTo>
                  <a:pt x="0" y="158"/>
                </a:moveTo>
                <a:cubicBezTo>
                  <a:pt x="0" y="115"/>
                  <a:pt x="15" y="78"/>
                  <a:pt x="44" y="47"/>
                </a:cubicBezTo>
                <a:cubicBezTo>
                  <a:pt x="73" y="16"/>
                  <a:pt x="109" y="0"/>
                  <a:pt x="150" y="0"/>
                </a:cubicBezTo>
                <a:cubicBezTo>
                  <a:pt x="191" y="0"/>
                  <a:pt x="226" y="15"/>
                  <a:pt x="255" y="46"/>
                </a:cubicBezTo>
                <a:cubicBezTo>
                  <a:pt x="285" y="76"/>
                  <a:pt x="300" y="114"/>
                  <a:pt x="301" y="157"/>
                </a:cubicBezTo>
                <a:cubicBezTo>
                  <a:pt x="301" y="201"/>
                  <a:pt x="286" y="237"/>
                  <a:pt x="257" y="267"/>
                </a:cubicBezTo>
                <a:cubicBezTo>
                  <a:pt x="228" y="296"/>
                  <a:pt x="192" y="311"/>
                  <a:pt x="150" y="311"/>
                </a:cubicBezTo>
                <a:cubicBezTo>
                  <a:pt x="107" y="311"/>
                  <a:pt x="71" y="296"/>
                  <a:pt x="43" y="265"/>
                </a:cubicBezTo>
                <a:cubicBezTo>
                  <a:pt x="15" y="235"/>
                  <a:pt x="1" y="200"/>
                  <a:pt x="0" y="158"/>
                </a:cubicBezTo>
                <a:moveTo>
                  <a:pt x="150" y="284"/>
                </a:moveTo>
                <a:cubicBezTo>
                  <a:pt x="205" y="284"/>
                  <a:pt x="233" y="247"/>
                  <a:pt x="233" y="172"/>
                </a:cubicBezTo>
                <a:lnTo>
                  <a:pt x="233" y="151"/>
                </a:lnTo>
                <a:lnTo>
                  <a:pt x="233" y="134"/>
                </a:lnTo>
                <a:cubicBezTo>
                  <a:pt x="233" y="124"/>
                  <a:pt x="233" y="115"/>
                  <a:pt x="232" y="108"/>
                </a:cubicBezTo>
                <a:cubicBezTo>
                  <a:pt x="232" y="101"/>
                  <a:pt x="230" y="92"/>
                  <a:pt x="227" y="82"/>
                </a:cubicBezTo>
                <a:cubicBezTo>
                  <a:pt x="225" y="72"/>
                  <a:pt x="221" y="64"/>
                  <a:pt x="217" y="58"/>
                </a:cubicBezTo>
                <a:cubicBezTo>
                  <a:pt x="212" y="52"/>
                  <a:pt x="205" y="45"/>
                  <a:pt x="196" y="39"/>
                </a:cubicBezTo>
                <a:cubicBezTo>
                  <a:pt x="186" y="33"/>
                  <a:pt x="175" y="28"/>
                  <a:pt x="162" y="25"/>
                </a:cubicBezTo>
                <a:cubicBezTo>
                  <a:pt x="160" y="25"/>
                  <a:pt x="157" y="25"/>
                  <a:pt x="152" y="25"/>
                </a:cubicBezTo>
                <a:cubicBezTo>
                  <a:pt x="138" y="25"/>
                  <a:pt x="125" y="28"/>
                  <a:pt x="113" y="33"/>
                </a:cubicBezTo>
                <a:cubicBezTo>
                  <a:pt x="94" y="43"/>
                  <a:pt x="81" y="57"/>
                  <a:pt x="75" y="74"/>
                </a:cubicBezTo>
                <a:cubicBezTo>
                  <a:pt x="69" y="92"/>
                  <a:pt x="66" y="113"/>
                  <a:pt x="66" y="136"/>
                </a:cubicBezTo>
                <a:lnTo>
                  <a:pt x="66" y="150"/>
                </a:lnTo>
                <a:cubicBezTo>
                  <a:pt x="66" y="193"/>
                  <a:pt x="71" y="225"/>
                  <a:pt x="79" y="242"/>
                </a:cubicBezTo>
                <a:cubicBezTo>
                  <a:pt x="94" y="270"/>
                  <a:pt x="117" y="284"/>
                  <a:pt x="15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4" name=""/>
          <p:cNvSpPr/>
          <p:nvPr/>
        </p:nvSpPr>
        <p:spPr>
          <a:xfrm>
            <a:off x="4056480" y="3210480"/>
            <a:ext cx="111600" cy="160920"/>
          </a:xfrm>
          <a:custGeom>
            <a:avLst/>
            <a:gdLst/>
            <a:ahLst/>
            <a:rect l="0" t="0" r="r" b="b"/>
            <a:pathLst>
              <a:path w="310" h="447">
                <a:moveTo>
                  <a:pt x="203" y="30"/>
                </a:moveTo>
                <a:cubicBezTo>
                  <a:pt x="223" y="10"/>
                  <a:pt x="245" y="0"/>
                  <a:pt x="271" y="0"/>
                </a:cubicBezTo>
                <a:cubicBezTo>
                  <a:pt x="285" y="0"/>
                  <a:pt x="295" y="5"/>
                  <a:pt x="301" y="13"/>
                </a:cubicBezTo>
                <a:cubicBezTo>
                  <a:pt x="307" y="22"/>
                  <a:pt x="310" y="30"/>
                  <a:pt x="310" y="39"/>
                </a:cubicBezTo>
                <a:cubicBezTo>
                  <a:pt x="310" y="45"/>
                  <a:pt x="308" y="51"/>
                  <a:pt x="303" y="56"/>
                </a:cubicBezTo>
                <a:cubicBezTo>
                  <a:pt x="299" y="61"/>
                  <a:pt x="293" y="63"/>
                  <a:pt x="285" y="63"/>
                </a:cubicBezTo>
                <a:cubicBezTo>
                  <a:pt x="269" y="63"/>
                  <a:pt x="261" y="57"/>
                  <a:pt x="259" y="43"/>
                </a:cubicBezTo>
                <a:cubicBezTo>
                  <a:pt x="258" y="37"/>
                  <a:pt x="259" y="32"/>
                  <a:pt x="261" y="29"/>
                </a:cubicBezTo>
                <a:cubicBezTo>
                  <a:pt x="261" y="28"/>
                  <a:pt x="261" y="28"/>
                  <a:pt x="262" y="27"/>
                </a:cubicBezTo>
                <a:lnTo>
                  <a:pt x="262" y="26"/>
                </a:lnTo>
                <a:cubicBezTo>
                  <a:pt x="249" y="27"/>
                  <a:pt x="237" y="32"/>
                  <a:pt x="226" y="41"/>
                </a:cubicBezTo>
                <a:cubicBezTo>
                  <a:pt x="222" y="43"/>
                  <a:pt x="221" y="45"/>
                  <a:pt x="221" y="46"/>
                </a:cubicBezTo>
                <a:cubicBezTo>
                  <a:pt x="221" y="46"/>
                  <a:pt x="222" y="47"/>
                  <a:pt x="223" y="49"/>
                </a:cubicBezTo>
                <a:cubicBezTo>
                  <a:pt x="225" y="51"/>
                  <a:pt x="227" y="54"/>
                  <a:pt x="229" y="57"/>
                </a:cubicBezTo>
                <a:cubicBezTo>
                  <a:pt x="232" y="61"/>
                  <a:pt x="234" y="65"/>
                  <a:pt x="237" y="69"/>
                </a:cubicBezTo>
                <a:cubicBezTo>
                  <a:pt x="240" y="74"/>
                  <a:pt x="242" y="80"/>
                  <a:pt x="243" y="87"/>
                </a:cubicBezTo>
                <a:cubicBezTo>
                  <a:pt x="244" y="94"/>
                  <a:pt x="245" y="102"/>
                  <a:pt x="246" y="109"/>
                </a:cubicBezTo>
                <a:cubicBezTo>
                  <a:pt x="246" y="137"/>
                  <a:pt x="235" y="161"/>
                  <a:pt x="212" y="180"/>
                </a:cubicBezTo>
                <a:cubicBezTo>
                  <a:pt x="190" y="200"/>
                  <a:pt x="163" y="211"/>
                  <a:pt x="131" y="211"/>
                </a:cubicBezTo>
                <a:cubicBezTo>
                  <a:pt x="108" y="211"/>
                  <a:pt x="86" y="204"/>
                  <a:pt x="64" y="191"/>
                </a:cubicBezTo>
                <a:cubicBezTo>
                  <a:pt x="59" y="199"/>
                  <a:pt x="56" y="209"/>
                  <a:pt x="56" y="218"/>
                </a:cubicBezTo>
                <a:cubicBezTo>
                  <a:pt x="56" y="234"/>
                  <a:pt x="62" y="245"/>
                  <a:pt x="74" y="253"/>
                </a:cubicBezTo>
                <a:cubicBezTo>
                  <a:pt x="78" y="256"/>
                  <a:pt x="82" y="257"/>
                  <a:pt x="85" y="257"/>
                </a:cubicBezTo>
                <a:cubicBezTo>
                  <a:pt x="89" y="257"/>
                  <a:pt x="105" y="258"/>
                  <a:pt x="134" y="258"/>
                </a:cubicBezTo>
                <a:cubicBezTo>
                  <a:pt x="172" y="259"/>
                  <a:pt x="196" y="260"/>
                  <a:pt x="207" y="263"/>
                </a:cubicBezTo>
                <a:cubicBezTo>
                  <a:pt x="235" y="267"/>
                  <a:pt x="256" y="276"/>
                  <a:pt x="272" y="290"/>
                </a:cubicBezTo>
                <a:cubicBezTo>
                  <a:pt x="291" y="308"/>
                  <a:pt x="299" y="330"/>
                  <a:pt x="299" y="357"/>
                </a:cubicBezTo>
                <a:cubicBezTo>
                  <a:pt x="299" y="387"/>
                  <a:pt x="281" y="410"/>
                  <a:pt x="246" y="426"/>
                </a:cubicBezTo>
                <a:cubicBezTo>
                  <a:pt x="219" y="440"/>
                  <a:pt x="187" y="447"/>
                  <a:pt x="150" y="447"/>
                </a:cubicBezTo>
                <a:cubicBezTo>
                  <a:pt x="112" y="447"/>
                  <a:pt x="80" y="440"/>
                  <a:pt x="53" y="426"/>
                </a:cubicBezTo>
                <a:cubicBezTo>
                  <a:pt x="18" y="410"/>
                  <a:pt x="0" y="388"/>
                  <a:pt x="0" y="359"/>
                </a:cubicBezTo>
                <a:cubicBezTo>
                  <a:pt x="0" y="342"/>
                  <a:pt x="5" y="329"/>
                  <a:pt x="14" y="318"/>
                </a:cubicBezTo>
                <a:cubicBezTo>
                  <a:pt x="24" y="307"/>
                  <a:pt x="33" y="300"/>
                  <a:pt x="43" y="296"/>
                </a:cubicBezTo>
                <a:lnTo>
                  <a:pt x="50" y="292"/>
                </a:lnTo>
                <a:cubicBezTo>
                  <a:pt x="34" y="278"/>
                  <a:pt x="26" y="259"/>
                  <a:pt x="26" y="235"/>
                </a:cubicBezTo>
                <a:cubicBezTo>
                  <a:pt x="26" y="214"/>
                  <a:pt x="32" y="193"/>
                  <a:pt x="45" y="176"/>
                </a:cubicBezTo>
                <a:cubicBezTo>
                  <a:pt x="26" y="156"/>
                  <a:pt x="16" y="134"/>
                  <a:pt x="16" y="109"/>
                </a:cubicBezTo>
                <a:cubicBezTo>
                  <a:pt x="16" y="81"/>
                  <a:pt x="27" y="57"/>
                  <a:pt x="49" y="38"/>
                </a:cubicBezTo>
                <a:cubicBezTo>
                  <a:pt x="72" y="18"/>
                  <a:pt x="99" y="8"/>
                  <a:pt x="131" y="8"/>
                </a:cubicBezTo>
                <a:cubicBezTo>
                  <a:pt x="154" y="8"/>
                  <a:pt x="176" y="14"/>
                  <a:pt x="196" y="25"/>
                </a:cubicBezTo>
                <a:lnTo>
                  <a:pt x="203" y="30"/>
                </a:lnTo>
                <a:moveTo>
                  <a:pt x="183" y="75"/>
                </a:moveTo>
                <a:cubicBezTo>
                  <a:pt x="180" y="62"/>
                  <a:pt x="175" y="52"/>
                  <a:pt x="165" y="45"/>
                </a:cubicBezTo>
                <a:cubicBezTo>
                  <a:pt x="156" y="38"/>
                  <a:pt x="144" y="34"/>
                  <a:pt x="130" y="34"/>
                </a:cubicBezTo>
                <a:cubicBezTo>
                  <a:pt x="117" y="34"/>
                  <a:pt x="106" y="37"/>
                  <a:pt x="96" y="44"/>
                </a:cubicBezTo>
                <a:cubicBezTo>
                  <a:pt x="87" y="52"/>
                  <a:pt x="81" y="62"/>
                  <a:pt x="79" y="75"/>
                </a:cubicBezTo>
                <a:cubicBezTo>
                  <a:pt x="77" y="82"/>
                  <a:pt x="77" y="94"/>
                  <a:pt x="77" y="109"/>
                </a:cubicBezTo>
                <a:cubicBezTo>
                  <a:pt x="77" y="129"/>
                  <a:pt x="78" y="144"/>
                  <a:pt x="81" y="153"/>
                </a:cubicBezTo>
                <a:cubicBezTo>
                  <a:pt x="84" y="163"/>
                  <a:pt x="91" y="171"/>
                  <a:pt x="102" y="177"/>
                </a:cubicBezTo>
                <a:cubicBezTo>
                  <a:pt x="109" y="181"/>
                  <a:pt x="119" y="184"/>
                  <a:pt x="131" y="184"/>
                </a:cubicBezTo>
                <a:cubicBezTo>
                  <a:pt x="141" y="184"/>
                  <a:pt x="149" y="182"/>
                  <a:pt x="156" y="179"/>
                </a:cubicBezTo>
                <a:cubicBezTo>
                  <a:pt x="164" y="176"/>
                  <a:pt x="169" y="172"/>
                  <a:pt x="172" y="167"/>
                </a:cubicBezTo>
                <a:cubicBezTo>
                  <a:pt x="175" y="162"/>
                  <a:pt x="178" y="157"/>
                  <a:pt x="179" y="153"/>
                </a:cubicBezTo>
                <a:cubicBezTo>
                  <a:pt x="181" y="149"/>
                  <a:pt x="182" y="146"/>
                  <a:pt x="183" y="143"/>
                </a:cubicBezTo>
                <a:cubicBezTo>
                  <a:pt x="184" y="136"/>
                  <a:pt x="185" y="125"/>
                  <a:pt x="185" y="109"/>
                </a:cubicBezTo>
                <a:cubicBezTo>
                  <a:pt x="185" y="94"/>
                  <a:pt x="184" y="82"/>
                  <a:pt x="183" y="75"/>
                </a:cubicBezTo>
                <a:moveTo>
                  <a:pt x="253" y="359"/>
                </a:moveTo>
                <a:cubicBezTo>
                  <a:pt x="253" y="347"/>
                  <a:pt x="250" y="338"/>
                  <a:pt x="244" y="331"/>
                </a:cubicBezTo>
                <a:cubicBezTo>
                  <a:pt x="237" y="324"/>
                  <a:pt x="228" y="318"/>
                  <a:pt x="216" y="315"/>
                </a:cubicBezTo>
                <a:cubicBezTo>
                  <a:pt x="204" y="312"/>
                  <a:pt x="193" y="310"/>
                  <a:pt x="183" y="309"/>
                </a:cubicBezTo>
                <a:cubicBezTo>
                  <a:pt x="173" y="308"/>
                  <a:pt x="161" y="308"/>
                  <a:pt x="146" y="308"/>
                </a:cubicBezTo>
                <a:lnTo>
                  <a:pt x="128" y="308"/>
                </a:lnTo>
                <a:cubicBezTo>
                  <a:pt x="98" y="308"/>
                  <a:pt x="80" y="309"/>
                  <a:pt x="74" y="312"/>
                </a:cubicBezTo>
                <a:cubicBezTo>
                  <a:pt x="65" y="316"/>
                  <a:pt x="58" y="322"/>
                  <a:pt x="53" y="331"/>
                </a:cubicBezTo>
                <a:cubicBezTo>
                  <a:pt x="48" y="339"/>
                  <a:pt x="45" y="348"/>
                  <a:pt x="45" y="358"/>
                </a:cubicBezTo>
                <a:cubicBezTo>
                  <a:pt x="45" y="362"/>
                  <a:pt x="46" y="368"/>
                  <a:pt x="49" y="373"/>
                </a:cubicBezTo>
                <a:cubicBezTo>
                  <a:pt x="51" y="379"/>
                  <a:pt x="56" y="386"/>
                  <a:pt x="63" y="394"/>
                </a:cubicBezTo>
                <a:cubicBezTo>
                  <a:pt x="70" y="401"/>
                  <a:pt x="81" y="408"/>
                  <a:pt x="95" y="413"/>
                </a:cubicBezTo>
                <a:cubicBezTo>
                  <a:pt x="110" y="418"/>
                  <a:pt x="128" y="420"/>
                  <a:pt x="150" y="421"/>
                </a:cubicBezTo>
                <a:cubicBezTo>
                  <a:pt x="181" y="421"/>
                  <a:pt x="206" y="415"/>
                  <a:pt x="225" y="402"/>
                </a:cubicBezTo>
                <a:cubicBezTo>
                  <a:pt x="244" y="389"/>
                  <a:pt x="253" y="375"/>
                  <a:pt x="253" y="35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5" name=""/>
          <p:cNvSpPr/>
          <p:nvPr/>
        </p:nvSpPr>
        <p:spPr>
          <a:xfrm>
            <a:off x="4273560" y="3040200"/>
            <a:ext cx="104400" cy="155520"/>
          </a:xfrm>
          <a:custGeom>
            <a:avLst/>
            <a:gdLst/>
            <a:ahLst/>
            <a:rect l="0" t="0" r="r" b="b"/>
            <a:pathLst>
              <a:path w="290" h="432">
                <a:moveTo>
                  <a:pt x="0" y="193"/>
                </a:moveTo>
                <a:cubicBezTo>
                  <a:pt x="0" y="148"/>
                  <a:pt x="17" y="104"/>
                  <a:pt x="51" y="63"/>
                </a:cubicBezTo>
                <a:cubicBezTo>
                  <a:pt x="86" y="22"/>
                  <a:pt x="125" y="2"/>
                  <a:pt x="168" y="1"/>
                </a:cubicBezTo>
                <a:cubicBezTo>
                  <a:pt x="195" y="1"/>
                  <a:pt x="216" y="13"/>
                  <a:pt x="230" y="36"/>
                </a:cubicBezTo>
                <a:cubicBezTo>
                  <a:pt x="230" y="36"/>
                  <a:pt x="232" y="35"/>
                  <a:pt x="233" y="32"/>
                </a:cubicBezTo>
                <a:cubicBezTo>
                  <a:pt x="235" y="30"/>
                  <a:pt x="238" y="28"/>
                  <a:pt x="241" y="25"/>
                </a:cubicBezTo>
                <a:cubicBezTo>
                  <a:pt x="244" y="22"/>
                  <a:pt x="248" y="19"/>
                  <a:pt x="252" y="17"/>
                </a:cubicBezTo>
                <a:cubicBezTo>
                  <a:pt x="267" y="6"/>
                  <a:pt x="277" y="0"/>
                  <a:pt x="283" y="0"/>
                </a:cubicBezTo>
                <a:cubicBezTo>
                  <a:pt x="285" y="0"/>
                  <a:pt x="286" y="1"/>
                  <a:pt x="288" y="3"/>
                </a:cubicBezTo>
                <a:cubicBezTo>
                  <a:pt x="289" y="4"/>
                  <a:pt x="290" y="5"/>
                  <a:pt x="290" y="6"/>
                </a:cubicBezTo>
                <a:cubicBezTo>
                  <a:pt x="290" y="10"/>
                  <a:pt x="274" y="74"/>
                  <a:pt x="243" y="199"/>
                </a:cubicBezTo>
                <a:cubicBezTo>
                  <a:pt x="211" y="327"/>
                  <a:pt x="195" y="393"/>
                  <a:pt x="195" y="395"/>
                </a:cubicBezTo>
                <a:cubicBezTo>
                  <a:pt x="195" y="398"/>
                  <a:pt x="205" y="400"/>
                  <a:pt x="225" y="401"/>
                </a:cubicBezTo>
                <a:lnTo>
                  <a:pt x="242" y="401"/>
                </a:lnTo>
                <a:cubicBezTo>
                  <a:pt x="245" y="404"/>
                  <a:pt x="246" y="406"/>
                  <a:pt x="246" y="407"/>
                </a:cubicBezTo>
                <a:cubicBezTo>
                  <a:pt x="246" y="407"/>
                  <a:pt x="246" y="411"/>
                  <a:pt x="244" y="419"/>
                </a:cubicBezTo>
                <a:cubicBezTo>
                  <a:pt x="242" y="425"/>
                  <a:pt x="240" y="429"/>
                  <a:pt x="237" y="432"/>
                </a:cubicBezTo>
                <a:lnTo>
                  <a:pt x="229" y="432"/>
                </a:lnTo>
                <a:cubicBezTo>
                  <a:pt x="215" y="431"/>
                  <a:pt x="190" y="430"/>
                  <a:pt x="156" y="430"/>
                </a:cubicBezTo>
                <a:cubicBezTo>
                  <a:pt x="143" y="430"/>
                  <a:pt x="131" y="430"/>
                  <a:pt x="121" y="430"/>
                </a:cubicBezTo>
                <a:cubicBezTo>
                  <a:pt x="111" y="430"/>
                  <a:pt x="102" y="430"/>
                  <a:pt x="96" y="430"/>
                </a:cubicBezTo>
                <a:cubicBezTo>
                  <a:pt x="90" y="430"/>
                  <a:pt x="86" y="431"/>
                  <a:pt x="85" y="431"/>
                </a:cubicBezTo>
                <a:cubicBezTo>
                  <a:pt x="77" y="431"/>
                  <a:pt x="74" y="429"/>
                  <a:pt x="74" y="426"/>
                </a:cubicBezTo>
                <a:cubicBezTo>
                  <a:pt x="74" y="424"/>
                  <a:pt x="75" y="421"/>
                  <a:pt x="75" y="416"/>
                </a:cubicBezTo>
                <a:cubicBezTo>
                  <a:pt x="77" y="408"/>
                  <a:pt x="79" y="404"/>
                  <a:pt x="80" y="403"/>
                </a:cubicBezTo>
                <a:cubicBezTo>
                  <a:pt x="83" y="401"/>
                  <a:pt x="87" y="401"/>
                  <a:pt x="95" y="401"/>
                </a:cubicBezTo>
                <a:cubicBezTo>
                  <a:pt x="116" y="401"/>
                  <a:pt x="129" y="399"/>
                  <a:pt x="134" y="396"/>
                </a:cubicBezTo>
                <a:cubicBezTo>
                  <a:pt x="138" y="394"/>
                  <a:pt x="144" y="374"/>
                  <a:pt x="153" y="335"/>
                </a:cubicBezTo>
                <a:cubicBezTo>
                  <a:pt x="162" y="298"/>
                  <a:pt x="167" y="279"/>
                  <a:pt x="167" y="278"/>
                </a:cubicBezTo>
                <a:cubicBezTo>
                  <a:pt x="167" y="277"/>
                  <a:pt x="166" y="278"/>
                  <a:pt x="162" y="280"/>
                </a:cubicBezTo>
                <a:cubicBezTo>
                  <a:pt x="141" y="297"/>
                  <a:pt x="118" y="306"/>
                  <a:pt x="95" y="306"/>
                </a:cubicBezTo>
                <a:cubicBezTo>
                  <a:pt x="69" y="306"/>
                  <a:pt x="47" y="297"/>
                  <a:pt x="28" y="279"/>
                </a:cubicBezTo>
                <a:cubicBezTo>
                  <a:pt x="9" y="261"/>
                  <a:pt x="0" y="233"/>
                  <a:pt x="0" y="193"/>
                </a:cubicBezTo>
                <a:moveTo>
                  <a:pt x="216" y="79"/>
                </a:moveTo>
                <a:cubicBezTo>
                  <a:pt x="206" y="43"/>
                  <a:pt x="189" y="26"/>
                  <a:pt x="166" y="26"/>
                </a:cubicBezTo>
                <a:cubicBezTo>
                  <a:pt x="150" y="26"/>
                  <a:pt x="135" y="33"/>
                  <a:pt x="120" y="46"/>
                </a:cubicBezTo>
                <a:cubicBezTo>
                  <a:pt x="106" y="60"/>
                  <a:pt x="95" y="79"/>
                  <a:pt x="87" y="101"/>
                </a:cubicBezTo>
                <a:cubicBezTo>
                  <a:pt x="72" y="137"/>
                  <a:pt x="63" y="174"/>
                  <a:pt x="58" y="212"/>
                </a:cubicBezTo>
                <a:cubicBezTo>
                  <a:pt x="58" y="214"/>
                  <a:pt x="58" y="216"/>
                  <a:pt x="58" y="220"/>
                </a:cubicBezTo>
                <a:cubicBezTo>
                  <a:pt x="58" y="223"/>
                  <a:pt x="58" y="226"/>
                  <a:pt x="57" y="228"/>
                </a:cubicBezTo>
                <a:cubicBezTo>
                  <a:pt x="57" y="248"/>
                  <a:pt x="61" y="262"/>
                  <a:pt x="69" y="270"/>
                </a:cubicBezTo>
                <a:cubicBezTo>
                  <a:pt x="77" y="277"/>
                  <a:pt x="88" y="281"/>
                  <a:pt x="99" y="282"/>
                </a:cubicBezTo>
                <a:cubicBezTo>
                  <a:pt x="124" y="282"/>
                  <a:pt x="149" y="266"/>
                  <a:pt x="175" y="233"/>
                </a:cubicBezTo>
                <a:lnTo>
                  <a:pt x="180" y="226"/>
                </a:lnTo>
                <a:lnTo>
                  <a:pt x="216"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6" name=""/>
          <p:cNvSpPr/>
          <p:nvPr/>
        </p:nvSpPr>
        <p:spPr>
          <a:xfrm>
            <a:off x="4400280" y="2965320"/>
            <a:ext cx="58680" cy="244080"/>
          </a:xfrm>
          <a:custGeom>
            <a:avLst/>
            <a:gdLst/>
            <a:ahLst/>
            <a:rect l="0" t="0" r="r" b="b"/>
            <a:pathLst>
              <a:path w="163" h="678">
                <a:moveTo>
                  <a:pt x="0" y="339"/>
                </a:moveTo>
                <a:cubicBezTo>
                  <a:pt x="0" y="308"/>
                  <a:pt x="2" y="279"/>
                  <a:pt x="7" y="251"/>
                </a:cubicBezTo>
                <a:cubicBezTo>
                  <a:pt x="11" y="223"/>
                  <a:pt x="17" y="198"/>
                  <a:pt x="22" y="177"/>
                </a:cubicBezTo>
                <a:cubicBezTo>
                  <a:pt x="28" y="157"/>
                  <a:pt x="37" y="137"/>
                  <a:pt x="47" y="118"/>
                </a:cubicBezTo>
                <a:cubicBezTo>
                  <a:pt x="58" y="98"/>
                  <a:pt x="67" y="83"/>
                  <a:pt x="73" y="72"/>
                </a:cubicBezTo>
                <a:cubicBezTo>
                  <a:pt x="80" y="62"/>
                  <a:pt x="89"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0"/>
                  <a:pt x="124" y="56"/>
                </a:cubicBezTo>
                <a:cubicBezTo>
                  <a:pt x="113" y="72"/>
                  <a:pt x="102" y="91"/>
                  <a:pt x="89" y="114"/>
                </a:cubicBezTo>
                <a:cubicBezTo>
                  <a:pt x="78" y="137"/>
                  <a:pt x="69" y="169"/>
                  <a:pt x="61" y="208"/>
                </a:cubicBezTo>
                <a:cubicBezTo>
                  <a:pt x="53" y="248"/>
                  <a:pt x="50" y="292"/>
                  <a:pt x="50" y="339"/>
                </a:cubicBezTo>
                <a:cubicBezTo>
                  <a:pt x="50" y="387"/>
                  <a:pt x="53" y="430"/>
                  <a:pt x="61" y="469"/>
                </a:cubicBezTo>
                <a:cubicBezTo>
                  <a:pt x="69" y="508"/>
                  <a:pt x="78" y="539"/>
                  <a:pt x="89" y="563"/>
                </a:cubicBezTo>
                <a:cubicBezTo>
                  <a:pt x="101" y="587"/>
                  <a:pt x="112" y="607"/>
                  <a:pt x="123" y="621"/>
                </a:cubicBezTo>
                <a:cubicBezTo>
                  <a:pt x="134" y="636"/>
                  <a:pt x="144" y="648"/>
                  <a:pt x="151" y="657"/>
                </a:cubicBezTo>
                <a:cubicBezTo>
                  <a:pt x="159" y="666"/>
                  <a:pt x="163" y="671"/>
                  <a:pt x="163" y="672"/>
                </a:cubicBezTo>
                <a:cubicBezTo>
                  <a:pt x="163" y="676"/>
                  <a:pt x="159" y="678"/>
                  <a:pt x="153" y="678"/>
                </a:cubicBezTo>
                <a:lnTo>
                  <a:pt x="151" y="678"/>
                </a:lnTo>
                <a:lnTo>
                  <a:pt x="142" y="678"/>
                </a:lnTo>
                <a:lnTo>
                  <a:pt x="123" y="661"/>
                </a:lnTo>
                <a:cubicBezTo>
                  <a:pt x="80" y="623"/>
                  <a:pt x="49" y="575"/>
                  <a:pt x="29" y="518"/>
                </a:cubicBezTo>
                <a:cubicBezTo>
                  <a:pt x="10"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7" name=""/>
          <p:cNvSpPr/>
          <p:nvPr/>
        </p:nvSpPr>
        <p:spPr>
          <a:xfrm>
            <a:off x="4477320" y="3039840"/>
            <a:ext cx="137880" cy="108720"/>
          </a:xfrm>
          <a:custGeom>
            <a:avLst/>
            <a:gdLst/>
            <a:ahLst/>
            <a:rect l="0" t="0" r="r" b="b"/>
            <a:pathLst>
              <a:path w="383" h="302">
                <a:moveTo>
                  <a:pt x="139" y="302"/>
                </a:moveTo>
                <a:cubicBezTo>
                  <a:pt x="133" y="300"/>
                  <a:pt x="109" y="299"/>
                  <a:pt x="68" y="299"/>
                </a:cubicBezTo>
                <a:cubicBezTo>
                  <a:pt x="31" y="299"/>
                  <a:pt x="10" y="300"/>
                  <a:pt x="5" y="302"/>
                </a:cubicBezTo>
                <a:lnTo>
                  <a:pt x="0" y="302"/>
                </a:lnTo>
                <a:lnTo>
                  <a:pt x="0" y="260"/>
                </a:lnTo>
                <a:lnTo>
                  <a:pt x="65" y="260"/>
                </a:lnTo>
                <a:lnTo>
                  <a:pt x="151" y="157"/>
                </a:lnTo>
                <a:lnTo>
                  <a:pt x="59" y="42"/>
                </a:lnTo>
                <a:lnTo>
                  <a:pt x="3" y="42"/>
                </a:lnTo>
                <a:lnTo>
                  <a:pt x="3" y="0"/>
                </a:lnTo>
                <a:lnTo>
                  <a:pt x="9" y="0"/>
                </a:lnTo>
                <a:cubicBezTo>
                  <a:pt x="15" y="1"/>
                  <a:pt x="40" y="2"/>
                  <a:pt x="82" y="2"/>
                </a:cubicBezTo>
                <a:cubicBezTo>
                  <a:pt x="129" y="2"/>
                  <a:pt x="157" y="1"/>
                  <a:pt x="165" y="0"/>
                </a:cubicBezTo>
                <a:lnTo>
                  <a:pt x="171" y="0"/>
                </a:lnTo>
                <a:lnTo>
                  <a:pt x="171" y="42"/>
                </a:lnTo>
                <a:lnTo>
                  <a:pt x="152" y="42"/>
                </a:lnTo>
                <a:lnTo>
                  <a:pt x="176" y="71"/>
                </a:lnTo>
                <a:cubicBezTo>
                  <a:pt x="191" y="90"/>
                  <a:pt x="199" y="100"/>
                  <a:pt x="200" y="100"/>
                </a:cubicBezTo>
                <a:cubicBezTo>
                  <a:pt x="201" y="100"/>
                  <a:pt x="210" y="90"/>
                  <a:pt x="225" y="70"/>
                </a:cubicBezTo>
                <a:lnTo>
                  <a:pt x="249" y="42"/>
                </a:lnTo>
                <a:lnTo>
                  <a:pt x="224" y="42"/>
                </a:lnTo>
                <a:lnTo>
                  <a:pt x="224" y="0"/>
                </a:lnTo>
                <a:lnTo>
                  <a:pt x="229" y="0"/>
                </a:lnTo>
                <a:cubicBezTo>
                  <a:pt x="236" y="1"/>
                  <a:pt x="260" y="2"/>
                  <a:pt x="301" y="2"/>
                </a:cubicBezTo>
                <a:cubicBezTo>
                  <a:pt x="338" y="2"/>
                  <a:pt x="358" y="1"/>
                  <a:pt x="365" y="0"/>
                </a:cubicBezTo>
                <a:lnTo>
                  <a:pt x="370" y="0"/>
                </a:lnTo>
                <a:lnTo>
                  <a:pt x="370" y="42"/>
                </a:lnTo>
                <a:lnTo>
                  <a:pt x="304" y="42"/>
                </a:lnTo>
                <a:lnTo>
                  <a:pt x="226" y="135"/>
                </a:lnTo>
                <a:lnTo>
                  <a:pt x="327" y="259"/>
                </a:lnTo>
                <a:lnTo>
                  <a:pt x="354" y="260"/>
                </a:lnTo>
                <a:lnTo>
                  <a:pt x="383" y="260"/>
                </a:lnTo>
                <a:lnTo>
                  <a:pt x="383" y="302"/>
                </a:lnTo>
                <a:lnTo>
                  <a:pt x="378" y="302"/>
                </a:lnTo>
                <a:cubicBezTo>
                  <a:pt x="371" y="300"/>
                  <a:pt x="345" y="299"/>
                  <a:pt x="303" y="299"/>
                </a:cubicBezTo>
                <a:cubicBezTo>
                  <a:pt x="256" y="299"/>
                  <a:pt x="229" y="300"/>
                  <a:pt x="220" y="302"/>
                </a:cubicBezTo>
                <a:lnTo>
                  <a:pt x="214" y="302"/>
                </a:lnTo>
                <a:lnTo>
                  <a:pt x="214" y="260"/>
                </a:lnTo>
                <a:lnTo>
                  <a:pt x="233" y="260"/>
                </a:lnTo>
                <a:cubicBezTo>
                  <a:pt x="233" y="259"/>
                  <a:pt x="224" y="248"/>
                  <a:pt x="206" y="226"/>
                </a:cubicBezTo>
                <a:cubicBezTo>
                  <a:pt x="188" y="204"/>
                  <a:pt x="179" y="192"/>
                  <a:pt x="179" y="191"/>
                </a:cubicBezTo>
                <a:lnTo>
                  <a:pt x="120" y="259"/>
                </a:lnTo>
                <a:lnTo>
                  <a:pt x="133" y="260"/>
                </a:lnTo>
                <a:lnTo>
                  <a:pt x="145" y="260"/>
                </a:lnTo>
                <a:lnTo>
                  <a:pt x="145"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8" name=""/>
          <p:cNvSpPr/>
          <p:nvPr/>
        </p:nvSpPr>
        <p:spPr>
          <a:xfrm>
            <a:off x="4642200" y="3069720"/>
            <a:ext cx="59760" cy="115200"/>
          </a:xfrm>
          <a:custGeom>
            <a:avLst/>
            <a:gdLst/>
            <a:ahLst/>
            <a:rect l="0" t="0" r="r" b="b"/>
            <a:pathLst>
              <a:path w="166" h="320">
                <a:moveTo>
                  <a:pt x="63" y="43"/>
                </a:moveTo>
                <a:lnTo>
                  <a:pt x="56" y="45"/>
                </a:lnTo>
                <a:cubicBezTo>
                  <a:pt x="52" y="47"/>
                  <a:pt x="46" y="48"/>
                  <a:pt x="37" y="50"/>
                </a:cubicBezTo>
                <a:cubicBezTo>
                  <a:pt x="29" y="51"/>
                  <a:pt x="20" y="52"/>
                  <a:pt x="9" y="53"/>
                </a:cubicBezTo>
                <a:lnTo>
                  <a:pt x="0" y="53"/>
                </a:lnTo>
                <a:lnTo>
                  <a:pt x="0" y="31"/>
                </a:lnTo>
                <a:lnTo>
                  <a:pt x="9" y="31"/>
                </a:lnTo>
                <a:cubicBezTo>
                  <a:pt x="24" y="30"/>
                  <a:pt x="38" y="28"/>
                  <a:pt x="51" y="24"/>
                </a:cubicBezTo>
                <a:cubicBezTo>
                  <a:pt x="64" y="20"/>
                  <a:pt x="73" y="16"/>
                  <a:pt x="78" y="12"/>
                </a:cubicBezTo>
                <a:cubicBezTo>
                  <a:pt x="83" y="9"/>
                  <a:pt x="87" y="5"/>
                  <a:pt x="91" y="2"/>
                </a:cubicBezTo>
                <a:cubicBezTo>
                  <a:pt x="92" y="1"/>
                  <a:pt x="94" y="0"/>
                  <a:pt x="97" y="0"/>
                </a:cubicBezTo>
                <a:cubicBezTo>
                  <a:pt x="100" y="0"/>
                  <a:pt x="103" y="1"/>
                  <a:pt x="105" y="3"/>
                </a:cubicBezTo>
                <a:lnTo>
                  <a:pt x="105" y="146"/>
                </a:lnTo>
                <a:lnTo>
                  <a:pt x="106" y="291"/>
                </a:lnTo>
                <a:cubicBezTo>
                  <a:pt x="108" y="293"/>
                  <a:pt x="110" y="294"/>
                  <a:pt x="111" y="295"/>
                </a:cubicBezTo>
                <a:cubicBezTo>
                  <a:pt x="113" y="296"/>
                  <a:pt x="117" y="296"/>
                  <a:pt x="123" y="297"/>
                </a:cubicBezTo>
                <a:cubicBezTo>
                  <a:pt x="129" y="298"/>
                  <a:pt x="139" y="298"/>
                  <a:pt x="154" y="298"/>
                </a:cubicBezTo>
                <a:lnTo>
                  <a:pt x="166" y="298"/>
                </a:lnTo>
                <a:lnTo>
                  <a:pt x="166" y="320"/>
                </a:lnTo>
                <a:lnTo>
                  <a:pt x="161" y="320"/>
                </a:lnTo>
                <a:cubicBezTo>
                  <a:pt x="154" y="319"/>
                  <a:pt x="128" y="319"/>
                  <a:pt x="84" y="319"/>
                </a:cubicBezTo>
                <a:cubicBezTo>
                  <a:pt x="40" y="319"/>
                  <a:pt x="15" y="319"/>
                  <a:pt x="9" y="320"/>
                </a:cubicBezTo>
                <a:lnTo>
                  <a:pt x="3" y="320"/>
                </a:lnTo>
                <a:lnTo>
                  <a:pt x="3" y="298"/>
                </a:lnTo>
                <a:lnTo>
                  <a:pt x="15" y="298"/>
                </a:lnTo>
                <a:cubicBezTo>
                  <a:pt x="22" y="298"/>
                  <a:pt x="28" y="298"/>
                  <a:pt x="33" y="298"/>
                </a:cubicBezTo>
                <a:cubicBezTo>
                  <a:pt x="39" y="298"/>
                  <a:pt x="42" y="298"/>
                  <a:pt x="45" y="298"/>
                </a:cubicBezTo>
                <a:cubicBezTo>
                  <a:pt x="48" y="297"/>
                  <a:pt x="51" y="297"/>
                  <a:pt x="53" y="296"/>
                </a:cubicBezTo>
                <a:cubicBezTo>
                  <a:pt x="55" y="295"/>
                  <a:pt x="57" y="295"/>
                  <a:pt x="57" y="295"/>
                </a:cubicBezTo>
                <a:cubicBezTo>
                  <a:pt x="57" y="295"/>
                  <a:pt x="58" y="294"/>
                  <a:pt x="60" y="293"/>
                </a:cubicBezTo>
                <a:cubicBezTo>
                  <a:pt x="61" y="291"/>
                  <a:pt x="62" y="291"/>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09" name=""/>
          <p:cNvSpPr/>
          <p:nvPr/>
        </p:nvSpPr>
        <p:spPr>
          <a:xfrm>
            <a:off x="4727520" y="3110400"/>
            <a:ext cx="21240" cy="74520"/>
          </a:xfrm>
          <a:custGeom>
            <a:avLst/>
            <a:gdLst/>
            <a:ahLst/>
            <a:rect l="0" t="0" r="r" b="b"/>
            <a:pathLst>
              <a:path w="59" h="207">
                <a:moveTo>
                  <a:pt x="0" y="29"/>
                </a:moveTo>
                <a:cubicBezTo>
                  <a:pt x="0" y="21"/>
                  <a:pt x="3" y="15"/>
                  <a:pt x="9" y="9"/>
                </a:cubicBezTo>
                <a:cubicBezTo>
                  <a:pt x="15" y="3"/>
                  <a:pt x="22" y="0"/>
                  <a:pt x="30" y="0"/>
                </a:cubicBezTo>
                <a:cubicBezTo>
                  <a:pt x="38" y="0"/>
                  <a:pt x="44" y="3"/>
                  <a:pt x="50" y="8"/>
                </a:cubicBezTo>
                <a:cubicBezTo>
                  <a:pt x="56" y="13"/>
                  <a:pt x="59" y="20"/>
                  <a:pt x="59" y="29"/>
                </a:cubicBezTo>
                <a:cubicBezTo>
                  <a:pt x="59" y="37"/>
                  <a:pt x="56" y="43"/>
                  <a:pt x="51" y="49"/>
                </a:cubicBezTo>
                <a:cubicBezTo>
                  <a:pt x="45" y="55"/>
                  <a:pt x="39" y="58"/>
                  <a:pt x="30" y="58"/>
                </a:cubicBezTo>
                <a:cubicBezTo>
                  <a:pt x="22" y="58"/>
                  <a:pt x="15" y="55"/>
                  <a:pt x="10" y="50"/>
                </a:cubicBezTo>
                <a:cubicBezTo>
                  <a:pt x="3" y="44"/>
                  <a:pt x="0" y="37"/>
                  <a:pt x="0" y="29"/>
                </a:cubicBezTo>
                <a:moveTo>
                  <a:pt x="0" y="178"/>
                </a:moveTo>
                <a:cubicBezTo>
                  <a:pt x="0" y="171"/>
                  <a:pt x="3" y="164"/>
                  <a:pt x="9" y="158"/>
                </a:cubicBezTo>
                <a:cubicBezTo>
                  <a:pt x="15" y="152"/>
                  <a:pt x="22" y="150"/>
                  <a:pt x="30" y="150"/>
                </a:cubicBezTo>
                <a:cubicBezTo>
                  <a:pt x="38" y="150"/>
                  <a:pt x="44" y="152"/>
                  <a:pt x="50" y="157"/>
                </a:cubicBezTo>
                <a:cubicBezTo>
                  <a:pt x="56" y="162"/>
                  <a:pt x="59" y="169"/>
                  <a:pt x="59" y="178"/>
                </a:cubicBezTo>
                <a:cubicBezTo>
                  <a:pt x="59" y="186"/>
                  <a:pt x="56" y="193"/>
                  <a:pt x="51" y="198"/>
                </a:cubicBezTo>
                <a:cubicBezTo>
                  <a:pt x="45" y="204"/>
                  <a:pt x="39" y="207"/>
                  <a:pt x="30" y="207"/>
                </a:cubicBezTo>
                <a:cubicBezTo>
                  <a:pt x="22" y="207"/>
                  <a:pt x="15" y="204"/>
                  <a:pt x="10" y="199"/>
                </a:cubicBezTo>
                <a:cubicBezTo>
                  <a:pt x="3" y="193"/>
                  <a:pt x="0" y="187"/>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0" name=""/>
          <p:cNvSpPr/>
          <p:nvPr/>
        </p:nvSpPr>
        <p:spPr>
          <a:xfrm>
            <a:off x="4765680" y="3067920"/>
            <a:ext cx="118080" cy="117000"/>
          </a:xfrm>
          <a:custGeom>
            <a:avLst/>
            <a:gdLst/>
            <a:ahLst/>
            <a:rect l="0" t="0" r="r" b="b"/>
            <a:pathLst>
              <a:path w="328" h="325">
                <a:moveTo>
                  <a:pt x="9" y="116"/>
                </a:moveTo>
                <a:cubicBezTo>
                  <a:pt x="3" y="116"/>
                  <a:pt x="0" y="115"/>
                  <a:pt x="0" y="112"/>
                </a:cubicBezTo>
                <a:cubicBezTo>
                  <a:pt x="0" y="111"/>
                  <a:pt x="2" y="102"/>
                  <a:pt x="8" y="85"/>
                </a:cubicBezTo>
                <a:cubicBezTo>
                  <a:pt x="13" y="69"/>
                  <a:pt x="18" y="53"/>
                  <a:pt x="24" y="36"/>
                </a:cubicBezTo>
                <a:lnTo>
                  <a:pt x="32" y="13"/>
                </a:lnTo>
                <a:cubicBezTo>
                  <a:pt x="34" y="7"/>
                  <a:pt x="36" y="3"/>
                  <a:pt x="38" y="0"/>
                </a:cubicBezTo>
                <a:lnTo>
                  <a:pt x="262" y="0"/>
                </a:lnTo>
                <a:lnTo>
                  <a:pt x="306" y="0"/>
                </a:lnTo>
                <a:cubicBezTo>
                  <a:pt x="316" y="0"/>
                  <a:pt x="322" y="0"/>
                  <a:pt x="324" y="1"/>
                </a:cubicBezTo>
                <a:cubicBezTo>
                  <a:pt x="326" y="1"/>
                  <a:pt x="327" y="2"/>
                  <a:pt x="328" y="5"/>
                </a:cubicBezTo>
                <a:cubicBezTo>
                  <a:pt x="328" y="7"/>
                  <a:pt x="325" y="25"/>
                  <a:pt x="319" y="60"/>
                </a:cubicBezTo>
                <a:cubicBezTo>
                  <a:pt x="314" y="95"/>
                  <a:pt x="311" y="112"/>
                  <a:pt x="310" y="113"/>
                </a:cubicBezTo>
                <a:cubicBezTo>
                  <a:pt x="310" y="115"/>
                  <a:pt x="307" y="116"/>
                  <a:pt x="301" y="116"/>
                </a:cubicBezTo>
                <a:cubicBezTo>
                  <a:pt x="298" y="116"/>
                  <a:pt x="296" y="116"/>
                  <a:pt x="296" y="116"/>
                </a:cubicBezTo>
                <a:cubicBezTo>
                  <a:pt x="295" y="116"/>
                  <a:pt x="294" y="115"/>
                  <a:pt x="293" y="114"/>
                </a:cubicBezTo>
                <a:lnTo>
                  <a:pt x="292" y="112"/>
                </a:lnTo>
                <a:cubicBezTo>
                  <a:pt x="292" y="110"/>
                  <a:pt x="293" y="103"/>
                  <a:pt x="295" y="91"/>
                </a:cubicBezTo>
                <a:cubicBezTo>
                  <a:pt x="296" y="78"/>
                  <a:pt x="297" y="68"/>
                  <a:pt x="297" y="61"/>
                </a:cubicBezTo>
                <a:cubicBezTo>
                  <a:pt x="297" y="50"/>
                  <a:pt x="295" y="42"/>
                  <a:pt x="290" y="35"/>
                </a:cubicBezTo>
                <a:cubicBezTo>
                  <a:pt x="286" y="29"/>
                  <a:pt x="277" y="25"/>
                  <a:pt x="264" y="23"/>
                </a:cubicBezTo>
                <a:cubicBezTo>
                  <a:pt x="262" y="23"/>
                  <a:pt x="253" y="22"/>
                  <a:pt x="236" y="22"/>
                </a:cubicBezTo>
                <a:cubicBezTo>
                  <a:pt x="221" y="22"/>
                  <a:pt x="212" y="22"/>
                  <a:pt x="208" y="23"/>
                </a:cubicBezTo>
                <a:cubicBezTo>
                  <a:pt x="205" y="23"/>
                  <a:pt x="202" y="24"/>
                  <a:pt x="200" y="26"/>
                </a:cubicBezTo>
                <a:cubicBezTo>
                  <a:pt x="199" y="27"/>
                  <a:pt x="188" y="72"/>
                  <a:pt x="166" y="161"/>
                </a:cubicBezTo>
                <a:cubicBezTo>
                  <a:pt x="144" y="250"/>
                  <a:pt x="132" y="295"/>
                  <a:pt x="132" y="296"/>
                </a:cubicBezTo>
                <a:cubicBezTo>
                  <a:pt x="132" y="300"/>
                  <a:pt x="146" y="302"/>
                  <a:pt x="174" y="303"/>
                </a:cubicBezTo>
                <a:cubicBezTo>
                  <a:pt x="185" y="303"/>
                  <a:pt x="191" y="303"/>
                  <a:pt x="194" y="303"/>
                </a:cubicBezTo>
                <a:cubicBezTo>
                  <a:pt x="197" y="304"/>
                  <a:pt x="198" y="305"/>
                  <a:pt x="198" y="308"/>
                </a:cubicBezTo>
                <a:cubicBezTo>
                  <a:pt x="198" y="309"/>
                  <a:pt x="198" y="312"/>
                  <a:pt x="197" y="314"/>
                </a:cubicBezTo>
                <a:cubicBezTo>
                  <a:pt x="196" y="320"/>
                  <a:pt x="194" y="324"/>
                  <a:pt x="193" y="325"/>
                </a:cubicBezTo>
                <a:lnTo>
                  <a:pt x="192" y="325"/>
                </a:lnTo>
                <a:cubicBezTo>
                  <a:pt x="191" y="325"/>
                  <a:pt x="190" y="325"/>
                  <a:pt x="188" y="325"/>
                </a:cubicBezTo>
                <a:cubicBezTo>
                  <a:pt x="187" y="325"/>
                  <a:pt x="178" y="325"/>
                  <a:pt x="163" y="325"/>
                </a:cubicBezTo>
                <a:cubicBezTo>
                  <a:pt x="148" y="324"/>
                  <a:pt x="127" y="324"/>
                  <a:pt x="99" y="324"/>
                </a:cubicBezTo>
                <a:cubicBezTo>
                  <a:pt x="58" y="324"/>
                  <a:pt x="32" y="324"/>
                  <a:pt x="20" y="325"/>
                </a:cubicBezTo>
                <a:lnTo>
                  <a:pt x="13" y="325"/>
                </a:lnTo>
                <a:cubicBezTo>
                  <a:pt x="11" y="323"/>
                  <a:pt x="10" y="322"/>
                  <a:pt x="10" y="321"/>
                </a:cubicBezTo>
                <a:cubicBezTo>
                  <a:pt x="10" y="320"/>
                  <a:pt x="11" y="317"/>
                  <a:pt x="11" y="312"/>
                </a:cubicBezTo>
                <a:cubicBezTo>
                  <a:pt x="13" y="308"/>
                  <a:pt x="14" y="305"/>
                  <a:pt x="16" y="303"/>
                </a:cubicBezTo>
                <a:lnTo>
                  <a:pt x="30" y="303"/>
                </a:lnTo>
                <a:lnTo>
                  <a:pt x="35" y="303"/>
                </a:lnTo>
                <a:cubicBezTo>
                  <a:pt x="60" y="303"/>
                  <a:pt x="75" y="302"/>
                  <a:pt x="80" y="299"/>
                </a:cubicBezTo>
                <a:cubicBezTo>
                  <a:pt x="81" y="298"/>
                  <a:pt x="81" y="298"/>
                  <a:pt x="81" y="298"/>
                </a:cubicBezTo>
                <a:cubicBezTo>
                  <a:pt x="83" y="297"/>
                  <a:pt x="84" y="294"/>
                  <a:pt x="86" y="289"/>
                </a:cubicBezTo>
                <a:cubicBezTo>
                  <a:pt x="88" y="283"/>
                  <a:pt x="94" y="258"/>
                  <a:pt x="105" y="214"/>
                </a:cubicBezTo>
                <a:cubicBezTo>
                  <a:pt x="111" y="192"/>
                  <a:pt x="115" y="174"/>
                  <a:pt x="119" y="160"/>
                </a:cubicBezTo>
                <a:cubicBezTo>
                  <a:pt x="141" y="73"/>
                  <a:pt x="152" y="27"/>
                  <a:pt x="152" y="25"/>
                </a:cubicBezTo>
                <a:cubicBezTo>
                  <a:pt x="152" y="23"/>
                  <a:pt x="147" y="23"/>
                  <a:pt x="138" y="23"/>
                </a:cubicBezTo>
                <a:lnTo>
                  <a:pt x="123" y="23"/>
                </a:lnTo>
                <a:cubicBezTo>
                  <a:pt x="102" y="23"/>
                  <a:pt x="88" y="24"/>
                  <a:pt x="81" y="26"/>
                </a:cubicBezTo>
                <a:cubicBezTo>
                  <a:pt x="67" y="29"/>
                  <a:pt x="56" y="35"/>
                  <a:pt x="48" y="46"/>
                </a:cubicBezTo>
                <a:cubicBezTo>
                  <a:pt x="40" y="56"/>
                  <a:pt x="31" y="75"/>
                  <a:pt x="22" y="102"/>
                </a:cubicBezTo>
                <a:cubicBezTo>
                  <a:pt x="20" y="109"/>
                  <a:pt x="18" y="113"/>
                  <a:pt x="17" y="114"/>
                </a:cubicBezTo>
                <a:cubicBezTo>
                  <a:pt x="16"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1" name=""/>
          <p:cNvSpPr/>
          <p:nvPr/>
        </p:nvSpPr>
        <p:spPr>
          <a:xfrm>
            <a:off x="4924440" y="2965320"/>
            <a:ext cx="10080" cy="243720"/>
          </a:xfrm>
          <a:custGeom>
            <a:avLst/>
            <a:gdLst/>
            <a:ahLst/>
            <a:rect l="0" t="0" r="r" b="b"/>
            <a:pathLst>
              <a:path w="28" h="677">
                <a:moveTo>
                  <a:pt x="14" y="677"/>
                </a:moveTo>
                <a:lnTo>
                  <a:pt x="12" y="677"/>
                </a:lnTo>
                <a:cubicBezTo>
                  <a:pt x="7" y="677"/>
                  <a:pt x="3" y="674"/>
                  <a:pt x="0" y="668"/>
                </a:cubicBezTo>
                <a:lnTo>
                  <a:pt x="0" y="339"/>
                </a:lnTo>
                <a:lnTo>
                  <a:pt x="1" y="9"/>
                </a:lnTo>
                <a:cubicBezTo>
                  <a:pt x="5" y="3"/>
                  <a:pt x="9" y="0"/>
                  <a:pt x="14" y="0"/>
                </a:cubicBezTo>
                <a:cubicBezTo>
                  <a:pt x="19" y="0"/>
                  <a:pt x="25" y="4"/>
                  <a:pt x="28" y="11"/>
                </a:cubicBezTo>
                <a:lnTo>
                  <a:pt x="28" y="668"/>
                </a:lnTo>
                <a:cubicBezTo>
                  <a:pt x="23" y="674"/>
                  <a:pt x="19"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2" name=""/>
          <p:cNvSpPr/>
          <p:nvPr/>
        </p:nvSpPr>
        <p:spPr>
          <a:xfrm>
            <a:off x="4968360" y="3039840"/>
            <a:ext cx="137880" cy="108720"/>
          </a:xfrm>
          <a:custGeom>
            <a:avLst/>
            <a:gdLst/>
            <a:ahLst/>
            <a:rect l="0" t="0" r="r" b="b"/>
            <a:pathLst>
              <a:path w="383" h="302">
                <a:moveTo>
                  <a:pt x="139" y="302"/>
                </a:moveTo>
                <a:cubicBezTo>
                  <a:pt x="132" y="300"/>
                  <a:pt x="108" y="299"/>
                  <a:pt x="67" y="299"/>
                </a:cubicBezTo>
                <a:cubicBezTo>
                  <a:pt x="31" y="299"/>
                  <a:pt x="10" y="300"/>
                  <a:pt x="5" y="302"/>
                </a:cubicBezTo>
                <a:lnTo>
                  <a:pt x="0" y="302"/>
                </a:lnTo>
                <a:lnTo>
                  <a:pt x="0" y="260"/>
                </a:lnTo>
                <a:lnTo>
                  <a:pt x="65" y="260"/>
                </a:lnTo>
                <a:lnTo>
                  <a:pt x="152" y="157"/>
                </a:lnTo>
                <a:lnTo>
                  <a:pt x="59" y="42"/>
                </a:lnTo>
                <a:lnTo>
                  <a:pt x="3" y="42"/>
                </a:lnTo>
                <a:lnTo>
                  <a:pt x="3" y="0"/>
                </a:lnTo>
                <a:lnTo>
                  <a:pt x="9" y="0"/>
                </a:lnTo>
                <a:cubicBezTo>
                  <a:pt x="15" y="1"/>
                  <a:pt x="40" y="2"/>
                  <a:pt x="82" y="2"/>
                </a:cubicBezTo>
                <a:cubicBezTo>
                  <a:pt x="129" y="2"/>
                  <a:pt x="158" y="1"/>
                  <a:pt x="166" y="0"/>
                </a:cubicBezTo>
                <a:lnTo>
                  <a:pt x="172" y="0"/>
                </a:lnTo>
                <a:lnTo>
                  <a:pt x="172" y="42"/>
                </a:lnTo>
                <a:lnTo>
                  <a:pt x="153" y="42"/>
                </a:lnTo>
                <a:lnTo>
                  <a:pt x="177" y="71"/>
                </a:lnTo>
                <a:cubicBezTo>
                  <a:pt x="192" y="90"/>
                  <a:pt x="200" y="100"/>
                  <a:pt x="200" y="100"/>
                </a:cubicBezTo>
                <a:cubicBezTo>
                  <a:pt x="202" y="100"/>
                  <a:pt x="211" y="90"/>
                  <a:pt x="226" y="70"/>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8" y="259"/>
                </a:lnTo>
                <a:lnTo>
                  <a:pt x="355" y="260"/>
                </a:lnTo>
                <a:lnTo>
                  <a:pt x="383" y="260"/>
                </a:lnTo>
                <a:lnTo>
                  <a:pt x="383" y="302"/>
                </a:lnTo>
                <a:lnTo>
                  <a:pt x="378" y="302"/>
                </a:lnTo>
                <a:cubicBezTo>
                  <a:pt x="371" y="300"/>
                  <a:pt x="346" y="299"/>
                  <a:pt x="304" y="299"/>
                </a:cubicBezTo>
                <a:cubicBezTo>
                  <a:pt x="257" y="299"/>
                  <a:pt x="229" y="300"/>
                  <a:pt x="221" y="302"/>
                </a:cubicBezTo>
                <a:lnTo>
                  <a:pt x="215" y="302"/>
                </a:lnTo>
                <a:lnTo>
                  <a:pt x="215" y="260"/>
                </a:lnTo>
                <a:lnTo>
                  <a:pt x="234" y="260"/>
                </a:lnTo>
                <a:cubicBezTo>
                  <a:pt x="234" y="259"/>
                  <a:pt x="225" y="248"/>
                  <a:pt x="207" y="226"/>
                </a:cubicBezTo>
                <a:cubicBezTo>
                  <a:pt x="189" y="204"/>
                  <a:pt x="180" y="192"/>
                  <a:pt x="179" y="191"/>
                </a:cubicBezTo>
                <a:lnTo>
                  <a:pt x="120" y="259"/>
                </a:lnTo>
                <a:lnTo>
                  <a:pt x="132" y="260"/>
                </a:lnTo>
                <a:lnTo>
                  <a:pt x="146" y="260"/>
                </a:lnTo>
                <a:lnTo>
                  <a:pt x="146"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3" name=""/>
          <p:cNvSpPr/>
          <p:nvPr/>
        </p:nvSpPr>
        <p:spPr>
          <a:xfrm>
            <a:off x="5125680" y="3069720"/>
            <a:ext cx="73080" cy="119160"/>
          </a:xfrm>
          <a:custGeom>
            <a:avLst/>
            <a:gdLst/>
            <a:ahLst/>
            <a:rect l="0" t="0" r="r" b="b"/>
            <a:pathLst>
              <a:path w="203" h="331">
                <a:moveTo>
                  <a:pt x="27" y="39"/>
                </a:moveTo>
                <a:cubicBezTo>
                  <a:pt x="45" y="13"/>
                  <a:pt x="70" y="0"/>
                  <a:pt x="101" y="0"/>
                </a:cubicBezTo>
                <a:cubicBezTo>
                  <a:pt x="116" y="0"/>
                  <a:pt x="131" y="5"/>
                  <a:pt x="148" y="13"/>
                </a:cubicBezTo>
                <a:cubicBezTo>
                  <a:pt x="163" y="21"/>
                  <a:pt x="175" y="36"/>
                  <a:pt x="185" y="57"/>
                </a:cubicBezTo>
                <a:cubicBezTo>
                  <a:pt x="197" y="83"/>
                  <a:pt x="203" y="120"/>
                  <a:pt x="203" y="166"/>
                </a:cubicBezTo>
                <a:cubicBezTo>
                  <a:pt x="203" y="216"/>
                  <a:pt x="196" y="254"/>
                  <a:pt x="182" y="280"/>
                </a:cubicBezTo>
                <a:cubicBezTo>
                  <a:pt x="176" y="294"/>
                  <a:pt x="167" y="304"/>
                  <a:pt x="156" y="312"/>
                </a:cubicBezTo>
                <a:cubicBezTo>
                  <a:pt x="145" y="320"/>
                  <a:pt x="135" y="325"/>
                  <a:pt x="126" y="327"/>
                </a:cubicBezTo>
                <a:cubicBezTo>
                  <a:pt x="117" y="329"/>
                  <a:pt x="109" y="330"/>
                  <a:pt x="101" y="331"/>
                </a:cubicBezTo>
                <a:cubicBezTo>
                  <a:pt x="93" y="331"/>
                  <a:pt x="85" y="330"/>
                  <a:pt x="76" y="328"/>
                </a:cubicBezTo>
                <a:cubicBezTo>
                  <a:pt x="68" y="326"/>
                  <a:pt x="58" y="321"/>
                  <a:pt x="47" y="312"/>
                </a:cubicBezTo>
                <a:cubicBezTo>
                  <a:pt x="36" y="304"/>
                  <a:pt x="27" y="293"/>
                  <a:pt x="21" y="280"/>
                </a:cubicBezTo>
                <a:cubicBezTo>
                  <a:pt x="7" y="254"/>
                  <a:pt x="0" y="216"/>
                  <a:pt x="0" y="166"/>
                </a:cubicBezTo>
                <a:cubicBezTo>
                  <a:pt x="0" y="110"/>
                  <a:pt x="9" y="68"/>
                  <a:pt x="27" y="39"/>
                </a:cubicBezTo>
                <a:moveTo>
                  <a:pt x="136" y="33"/>
                </a:moveTo>
                <a:cubicBezTo>
                  <a:pt x="126" y="23"/>
                  <a:pt x="114" y="18"/>
                  <a:pt x="101" y="18"/>
                </a:cubicBezTo>
                <a:cubicBezTo>
                  <a:pt x="88" y="18"/>
                  <a:pt x="76" y="23"/>
                  <a:pt x="67" y="33"/>
                </a:cubicBezTo>
                <a:cubicBezTo>
                  <a:pt x="59" y="42"/>
                  <a:pt x="53" y="53"/>
                  <a:pt x="51" y="68"/>
                </a:cubicBezTo>
                <a:cubicBezTo>
                  <a:pt x="48" y="83"/>
                  <a:pt x="47" y="113"/>
                  <a:pt x="47" y="160"/>
                </a:cubicBezTo>
                <a:cubicBezTo>
                  <a:pt x="47" y="211"/>
                  <a:pt x="48" y="244"/>
                  <a:pt x="51" y="260"/>
                </a:cubicBezTo>
                <a:cubicBezTo>
                  <a:pt x="53" y="276"/>
                  <a:pt x="59" y="289"/>
                  <a:pt x="68" y="298"/>
                </a:cubicBezTo>
                <a:cubicBezTo>
                  <a:pt x="77" y="308"/>
                  <a:pt x="88" y="312"/>
                  <a:pt x="101" y="312"/>
                </a:cubicBezTo>
                <a:cubicBezTo>
                  <a:pt x="114" y="312"/>
                  <a:pt x="125" y="308"/>
                  <a:pt x="135" y="298"/>
                </a:cubicBezTo>
                <a:cubicBezTo>
                  <a:pt x="144" y="288"/>
                  <a:pt x="150" y="275"/>
                  <a:pt x="152" y="258"/>
                </a:cubicBezTo>
                <a:cubicBezTo>
                  <a:pt x="154" y="241"/>
                  <a:pt x="155" y="208"/>
                  <a:pt x="156" y="160"/>
                </a:cubicBezTo>
                <a:cubicBezTo>
                  <a:pt x="156" y="113"/>
                  <a:pt x="154" y="83"/>
                  <a:pt x="152" y="68"/>
                </a:cubicBezTo>
                <a:cubicBezTo>
                  <a:pt x="149" y="54"/>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4" name=""/>
          <p:cNvSpPr/>
          <p:nvPr/>
        </p:nvSpPr>
        <p:spPr>
          <a:xfrm>
            <a:off x="5230800" y="2965320"/>
            <a:ext cx="58680" cy="244080"/>
          </a:xfrm>
          <a:custGeom>
            <a:avLst/>
            <a:gdLst/>
            <a:ahLst/>
            <a:rect l="0" t="0" r="r" b="b"/>
            <a:pathLst>
              <a:path w="163" h="678">
                <a:moveTo>
                  <a:pt x="3" y="1"/>
                </a:moveTo>
                <a:lnTo>
                  <a:pt x="6" y="0"/>
                </a:lnTo>
                <a:cubicBezTo>
                  <a:pt x="8" y="0"/>
                  <a:pt x="10" y="0"/>
                  <a:pt x="13" y="0"/>
                </a:cubicBezTo>
                <a:lnTo>
                  <a:pt x="21" y="0"/>
                </a:lnTo>
                <a:lnTo>
                  <a:pt x="40" y="16"/>
                </a:lnTo>
                <a:cubicBezTo>
                  <a:pt x="83" y="55"/>
                  <a:pt x="114" y="102"/>
                  <a:pt x="133" y="160"/>
                </a:cubicBezTo>
                <a:cubicBezTo>
                  <a:pt x="153" y="218"/>
                  <a:pt x="163" y="278"/>
                  <a:pt x="163" y="339"/>
                </a:cubicBezTo>
                <a:cubicBezTo>
                  <a:pt x="163" y="370"/>
                  <a:pt x="160" y="400"/>
                  <a:pt x="156" y="428"/>
                </a:cubicBezTo>
                <a:cubicBezTo>
                  <a:pt x="151" y="456"/>
                  <a:pt x="146" y="481"/>
                  <a:pt x="140" y="500"/>
                </a:cubicBezTo>
                <a:cubicBezTo>
                  <a:pt x="134" y="520"/>
                  <a:pt x="126" y="540"/>
                  <a:pt x="115" y="560"/>
                </a:cubicBezTo>
                <a:cubicBezTo>
                  <a:pt x="104" y="580"/>
                  <a:pt x="96" y="595"/>
                  <a:pt x="89" y="605"/>
                </a:cubicBezTo>
                <a:cubicBezTo>
                  <a:pt x="83" y="616"/>
                  <a:pt x="74" y="627"/>
                  <a:pt x="62" y="640"/>
                </a:cubicBezTo>
                <a:cubicBezTo>
                  <a:pt x="50" y="652"/>
                  <a:pt x="42" y="660"/>
                  <a:pt x="39" y="662"/>
                </a:cubicBezTo>
                <a:cubicBezTo>
                  <a:pt x="37" y="664"/>
                  <a:pt x="32" y="669"/>
                  <a:pt x="23" y="675"/>
                </a:cubicBezTo>
                <a:cubicBezTo>
                  <a:pt x="22" y="676"/>
                  <a:pt x="21" y="677"/>
                  <a:pt x="21"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8" y="588"/>
                  <a:pt x="113" y="481"/>
                  <a:pt x="113" y="339"/>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5" name=""/>
          <p:cNvSpPr/>
          <p:nvPr/>
        </p:nvSpPr>
        <p:spPr>
          <a:xfrm>
            <a:off x="4361040" y="3386160"/>
            <a:ext cx="131040" cy="155160"/>
          </a:xfrm>
          <a:custGeom>
            <a:avLst/>
            <a:gdLst/>
            <a:ahLst/>
            <a:rect l="0" t="0" r="r" b="b"/>
            <a:pathLst>
              <a:path w="364" h="431">
                <a:moveTo>
                  <a:pt x="43" y="105"/>
                </a:moveTo>
                <a:cubicBezTo>
                  <a:pt x="44" y="104"/>
                  <a:pt x="44" y="102"/>
                  <a:pt x="45" y="100"/>
                </a:cubicBezTo>
                <a:cubicBezTo>
                  <a:pt x="45" y="97"/>
                  <a:pt x="46" y="92"/>
                  <a:pt x="48" y="85"/>
                </a:cubicBezTo>
                <a:cubicBezTo>
                  <a:pt x="50" y="77"/>
                  <a:pt x="52" y="70"/>
                  <a:pt x="55" y="64"/>
                </a:cubicBezTo>
                <a:cubicBezTo>
                  <a:pt x="57" y="57"/>
                  <a:pt x="61" y="50"/>
                  <a:pt x="65" y="41"/>
                </a:cubicBezTo>
                <a:cubicBezTo>
                  <a:pt x="69" y="33"/>
                  <a:pt x="73" y="26"/>
                  <a:pt x="78" y="21"/>
                </a:cubicBezTo>
                <a:cubicBezTo>
                  <a:pt x="83" y="16"/>
                  <a:pt x="89" y="11"/>
                  <a:pt x="96" y="6"/>
                </a:cubicBezTo>
                <a:cubicBezTo>
                  <a:pt x="103" y="1"/>
                  <a:pt x="110" y="-1"/>
                  <a:pt x="118" y="0"/>
                </a:cubicBezTo>
                <a:cubicBezTo>
                  <a:pt x="152" y="0"/>
                  <a:pt x="174" y="15"/>
                  <a:pt x="183" y="43"/>
                </a:cubicBezTo>
                <a:lnTo>
                  <a:pt x="190" y="37"/>
                </a:lnTo>
                <a:cubicBezTo>
                  <a:pt x="218" y="13"/>
                  <a:pt x="245" y="0"/>
                  <a:pt x="270" y="0"/>
                </a:cubicBezTo>
                <a:cubicBezTo>
                  <a:pt x="299" y="0"/>
                  <a:pt x="322" y="11"/>
                  <a:pt x="339" y="32"/>
                </a:cubicBezTo>
                <a:cubicBezTo>
                  <a:pt x="355" y="53"/>
                  <a:pt x="364" y="79"/>
                  <a:pt x="364" y="109"/>
                </a:cubicBezTo>
                <a:cubicBezTo>
                  <a:pt x="364" y="158"/>
                  <a:pt x="347" y="203"/>
                  <a:pt x="312" y="244"/>
                </a:cubicBezTo>
                <a:cubicBezTo>
                  <a:pt x="278" y="286"/>
                  <a:pt x="239" y="307"/>
                  <a:pt x="196" y="307"/>
                </a:cubicBezTo>
                <a:cubicBezTo>
                  <a:pt x="186" y="307"/>
                  <a:pt x="177" y="306"/>
                  <a:pt x="170" y="303"/>
                </a:cubicBezTo>
                <a:cubicBezTo>
                  <a:pt x="165" y="301"/>
                  <a:pt x="160" y="297"/>
                  <a:pt x="154" y="293"/>
                </a:cubicBezTo>
                <a:cubicBezTo>
                  <a:pt x="149" y="288"/>
                  <a:pt x="144" y="284"/>
                  <a:pt x="141" y="281"/>
                </a:cubicBezTo>
                <a:lnTo>
                  <a:pt x="137" y="276"/>
                </a:lnTo>
                <a:cubicBezTo>
                  <a:pt x="136" y="276"/>
                  <a:pt x="131" y="296"/>
                  <a:pt x="122" y="335"/>
                </a:cubicBezTo>
                <a:cubicBezTo>
                  <a:pt x="112" y="374"/>
                  <a:pt x="107" y="393"/>
                  <a:pt x="107" y="394"/>
                </a:cubicBezTo>
                <a:cubicBezTo>
                  <a:pt x="107" y="396"/>
                  <a:pt x="109" y="398"/>
                  <a:pt x="113" y="398"/>
                </a:cubicBezTo>
                <a:cubicBezTo>
                  <a:pt x="116" y="399"/>
                  <a:pt x="125" y="399"/>
                  <a:pt x="138" y="400"/>
                </a:cubicBezTo>
                <a:lnTo>
                  <a:pt x="155" y="400"/>
                </a:lnTo>
                <a:cubicBezTo>
                  <a:pt x="157" y="403"/>
                  <a:pt x="159" y="406"/>
                  <a:pt x="159" y="406"/>
                </a:cubicBezTo>
                <a:cubicBezTo>
                  <a:pt x="159" y="407"/>
                  <a:pt x="158" y="411"/>
                  <a:pt x="157" y="419"/>
                </a:cubicBezTo>
                <a:cubicBezTo>
                  <a:pt x="155" y="424"/>
                  <a:pt x="154" y="427"/>
                  <a:pt x="153" y="429"/>
                </a:cubicBezTo>
                <a:cubicBezTo>
                  <a:pt x="151" y="430"/>
                  <a:pt x="148" y="431"/>
                  <a:pt x="144" y="431"/>
                </a:cubicBezTo>
                <a:cubicBezTo>
                  <a:pt x="143" y="431"/>
                  <a:pt x="141" y="431"/>
                  <a:pt x="137" y="431"/>
                </a:cubicBezTo>
                <a:cubicBezTo>
                  <a:pt x="132" y="431"/>
                  <a:pt x="125" y="431"/>
                  <a:pt x="114" y="431"/>
                </a:cubicBezTo>
                <a:cubicBezTo>
                  <a:pt x="102" y="430"/>
                  <a:pt x="88" y="430"/>
                  <a:pt x="72" y="430"/>
                </a:cubicBezTo>
                <a:cubicBezTo>
                  <a:pt x="40" y="430"/>
                  <a:pt x="20" y="431"/>
                  <a:pt x="10" y="431"/>
                </a:cubicBezTo>
                <a:lnTo>
                  <a:pt x="5" y="431"/>
                </a:lnTo>
                <a:cubicBezTo>
                  <a:pt x="2" y="428"/>
                  <a:pt x="0" y="426"/>
                  <a:pt x="0" y="424"/>
                </a:cubicBezTo>
                <a:cubicBezTo>
                  <a:pt x="1" y="412"/>
                  <a:pt x="4" y="404"/>
                  <a:pt x="9" y="400"/>
                </a:cubicBezTo>
                <a:lnTo>
                  <a:pt x="24" y="400"/>
                </a:lnTo>
                <a:cubicBezTo>
                  <a:pt x="39" y="400"/>
                  <a:pt x="48" y="397"/>
                  <a:pt x="50" y="392"/>
                </a:cubicBezTo>
                <a:cubicBezTo>
                  <a:pt x="51" y="390"/>
                  <a:pt x="65" y="336"/>
                  <a:pt x="91" y="230"/>
                </a:cubicBezTo>
                <a:cubicBezTo>
                  <a:pt x="117" y="124"/>
                  <a:pt x="131" y="69"/>
                  <a:pt x="132" y="62"/>
                </a:cubicBezTo>
                <a:cubicBezTo>
                  <a:pt x="133" y="60"/>
                  <a:pt x="133" y="57"/>
                  <a:pt x="133" y="53"/>
                </a:cubicBezTo>
                <a:cubicBezTo>
                  <a:pt x="133" y="34"/>
                  <a:pt x="128" y="25"/>
                  <a:pt x="116" y="25"/>
                </a:cubicBezTo>
                <a:cubicBezTo>
                  <a:pt x="106" y="25"/>
                  <a:pt x="98" y="32"/>
                  <a:pt x="91" y="44"/>
                </a:cubicBezTo>
                <a:cubicBezTo>
                  <a:pt x="84" y="57"/>
                  <a:pt x="79" y="71"/>
                  <a:pt x="76" y="85"/>
                </a:cubicBezTo>
                <a:cubicBezTo>
                  <a:pt x="72" y="100"/>
                  <a:pt x="69" y="108"/>
                  <a:pt x="68" y="110"/>
                </a:cubicBezTo>
                <a:cubicBezTo>
                  <a:pt x="67" y="111"/>
                  <a:pt x="63" y="111"/>
                  <a:pt x="57" y="111"/>
                </a:cubicBezTo>
                <a:lnTo>
                  <a:pt x="47" y="111"/>
                </a:lnTo>
                <a:cubicBezTo>
                  <a:pt x="45" y="108"/>
                  <a:pt x="43" y="106"/>
                  <a:pt x="43" y="105"/>
                </a:cubicBezTo>
                <a:moveTo>
                  <a:pt x="148" y="230"/>
                </a:moveTo>
                <a:cubicBezTo>
                  <a:pt x="158" y="264"/>
                  <a:pt x="175" y="283"/>
                  <a:pt x="198" y="283"/>
                </a:cubicBezTo>
                <a:cubicBezTo>
                  <a:pt x="212" y="283"/>
                  <a:pt x="225" y="277"/>
                  <a:pt x="237" y="266"/>
                </a:cubicBezTo>
                <a:cubicBezTo>
                  <a:pt x="250" y="256"/>
                  <a:pt x="260" y="243"/>
                  <a:pt x="268" y="227"/>
                </a:cubicBezTo>
                <a:cubicBezTo>
                  <a:pt x="277" y="211"/>
                  <a:pt x="285" y="187"/>
                  <a:pt x="293" y="154"/>
                </a:cubicBezTo>
                <a:cubicBezTo>
                  <a:pt x="301" y="120"/>
                  <a:pt x="305" y="96"/>
                  <a:pt x="306" y="79"/>
                </a:cubicBezTo>
                <a:lnTo>
                  <a:pt x="306" y="75"/>
                </a:lnTo>
                <a:cubicBezTo>
                  <a:pt x="306" y="42"/>
                  <a:pt x="292" y="25"/>
                  <a:pt x="264" y="25"/>
                </a:cubicBezTo>
                <a:cubicBezTo>
                  <a:pt x="259" y="25"/>
                  <a:pt x="254" y="26"/>
                  <a:pt x="250" y="27"/>
                </a:cubicBezTo>
                <a:cubicBezTo>
                  <a:pt x="245" y="29"/>
                  <a:pt x="240" y="31"/>
                  <a:pt x="235" y="33"/>
                </a:cubicBezTo>
                <a:cubicBezTo>
                  <a:pt x="230" y="36"/>
                  <a:pt x="225" y="39"/>
                  <a:pt x="221" y="42"/>
                </a:cubicBezTo>
                <a:cubicBezTo>
                  <a:pt x="217" y="45"/>
                  <a:pt x="213" y="49"/>
                  <a:pt x="210" y="52"/>
                </a:cubicBezTo>
                <a:cubicBezTo>
                  <a:pt x="206" y="56"/>
                  <a:pt x="203" y="59"/>
                  <a:pt x="199" y="62"/>
                </a:cubicBezTo>
                <a:cubicBezTo>
                  <a:pt x="196" y="66"/>
                  <a:pt x="194" y="69"/>
                  <a:pt x="192" y="72"/>
                </a:cubicBezTo>
                <a:cubicBezTo>
                  <a:pt x="190" y="75"/>
                  <a:pt x="188" y="77"/>
                  <a:pt x="187" y="79"/>
                </a:cubicBezTo>
                <a:lnTo>
                  <a:pt x="185" y="81"/>
                </a:lnTo>
                <a:cubicBezTo>
                  <a:pt x="185" y="82"/>
                  <a:pt x="184" y="85"/>
                  <a:pt x="183" y="91"/>
                </a:cubicBezTo>
                <a:cubicBezTo>
                  <a:pt x="181" y="97"/>
                  <a:pt x="179" y="107"/>
                  <a:pt x="175" y="121"/>
                </a:cubicBezTo>
                <a:cubicBezTo>
                  <a:pt x="171" y="135"/>
                  <a:pt x="168" y="146"/>
                  <a:pt x="166" y="156"/>
                </a:cubicBezTo>
                <a:cubicBezTo>
                  <a:pt x="154" y="204"/>
                  <a:pt x="148" y="228"/>
                  <a:pt x="148"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6" name=""/>
          <p:cNvSpPr/>
          <p:nvPr/>
        </p:nvSpPr>
        <p:spPr>
          <a:xfrm>
            <a:off x="4507200" y="3408840"/>
            <a:ext cx="73800" cy="123480"/>
          </a:xfrm>
          <a:custGeom>
            <a:avLst/>
            <a:gdLst/>
            <a:ahLst/>
            <a:rect l="0" t="0" r="r" b="b"/>
            <a:pathLst>
              <a:path w="205" h="343">
                <a:moveTo>
                  <a:pt x="0" y="242"/>
                </a:moveTo>
                <a:cubicBezTo>
                  <a:pt x="0" y="210"/>
                  <a:pt x="6" y="175"/>
                  <a:pt x="19" y="139"/>
                </a:cubicBezTo>
                <a:cubicBezTo>
                  <a:pt x="32" y="103"/>
                  <a:pt x="49" y="72"/>
                  <a:pt x="70" y="46"/>
                </a:cubicBezTo>
                <a:cubicBezTo>
                  <a:pt x="92" y="20"/>
                  <a:pt x="114" y="5"/>
                  <a:pt x="137" y="1"/>
                </a:cubicBezTo>
                <a:cubicBezTo>
                  <a:pt x="137" y="1"/>
                  <a:pt x="138" y="1"/>
                  <a:pt x="141" y="1"/>
                </a:cubicBezTo>
                <a:cubicBezTo>
                  <a:pt x="143" y="1"/>
                  <a:pt x="145" y="1"/>
                  <a:pt x="146" y="0"/>
                </a:cubicBezTo>
                <a:cubicBezTo>
                  <a:pt x="164" y="2"/>
                  <a:pt x="177" y="10"/>
                  <a:pt x="187" y="24"/>
                </a:cubicBezTo>
                <a:cubicBezTo>
                  <a:pt x="199" y="43"/>
                  <a:pt x="205" y="69"/>
                  <a:pt x="205" y="101"/>
                </a:cubicBezTo>
                <a:cubicBezTo>
                  <a:pt x="205" y="138"/>
                  <a:pt x="198" y="175"/>
                  <a:pt x="184" y="213"/>
                </a:cubicBezTo>
                <a:cubicBezTo>
                  <a:pt x="169" y="252"/>
                  <a:pt x="151" y="283"/>
                  <a:pt x="129" y="307"/>
                </a:cubicBezTo>
                <a:cubicBezTo>
                  <a:pt x="106" y="331"/>
                  <a:pt x="85" y="343"/>
                  <a:pt x="65" y="343"/>
                </a:cubicBezTo>
                <a:lnTo>
                  <a:pt x="61" y="343"/>
                </a:lnTo>
                <a:cubicBezTo>
                  <a:pt x="50" y="343"/>
                  <a:pt x="40" y="340"/>
                  <a:pt x="32" y="334"/>
                </a:cubicBezTo>
                <a:cubicBezTo>
                  <a:pt x="22" y="328"/>
                  <a:pt x="16" y="319"/>
                  <a:pt x="12" y="309"/>
                </a:cubicBezTo>
                <a:cubicBezTo>
                  <a:pt x="8" y="298"/>
                  <a:pt x="5" y="287"/>
                  <a:pt x="3" y="277"/>
                </a:cubicBezTo>
                <a:cubicBezTo>
                  <a:pt x="1" y="266"/>
                  <a:pt x="0" y="255"/>
                  <a:pt x="0" y="242"/>
                </a:cubicBezTo>
                <a:moveTo>
                  <a:pt x="167" y="67"/>
                </a:moveTo>
                <a:cubicBezTo>
                  <a:pt x="167" y="34"/>
                  <a:pt x="159" y="18"/>
                  <a:pt x="142" y="18"/>
                </a:cubicBezTo>
                <a:cubicBezTo>
                  <a:pt x="131" y="18"/>
                  <a:pt x="119" y="25"/>
                  <a:pt x="109" y="40"/>
                </a:cubicBezTo>
                <a:cubicBezTo>
                  <a:pt x="98" y="54"/>
                  <a:pt x="89" y="70"/>
                  <a:pt x="82" y="88"/>
                </a:cubicBezTo>
                <a:cubicBezTo>
                  <a:pt x="75" y="107"/>
                  <a:pt x="69" y="123"/>
                  <a:pt x="66" y="136"/>
                </a:cubicBezTo>
                <a:cubicBezTo>
                  <a:pt x="62" y="150"/>
                  <a:pt x="60" y="158"/>
                  <a:pt x="59" y="160"/>
                </a:cubicBezTo>
                <a:cubicBezTo>
                  <a:pt x="75" y="161"/>
                  <a:pt x="90" y="161"/>
                  <a:pt x="106" y="161"/>
                </a:cubicBezTo>
                <a:lnTo>
                  <a:pt x="152" y="160"/>
                </a:lnTo>
                <a:cubicBezTo>
                  <a:pt x="152" y="160"/>
                  <a:pt x="154" y="155"/>
                  <a:pt x="156" y="144"/>
                </a:cubicBezTo>
                <a:cubicBezTo>
                  <a:pt x="158" y="134"/>
                  <a:pt x="161" y="121"/>
                  <a:pt x="164" y="106"/>
                </a:cubicBezTo>
                <a:cubicBezTo>
                  <a:pt x="166" y="91"/>
                  <a:pt x="168" y="78"/>
                  <a:pt x="167" y="67"/>
                </a:cubicBezTo>
                <a:moveTo>
                  <a:pt x="38" y="276"/>
                </a:moveTo>
                <a:cubicBezTo>
                  <a:pt x="38" y="309"/>
                  <a:pt x="47" y="326"/>
                  <a:pt x="64" y="326"/>
                </a:cubicBezTo>
                <a:cubicBezTo>
                  <a:pt x="68" y="326"/>
                  <a:pt x="74" y="325"/>
                  <a:pt x="79" y="321"/>
                </a:cubicBezTo>
                <a:cubicBezTo>
                  <a:pt x="84" y="318"/>
                  <a:pt x="91" y="312"/>
                  <a:pt x="99" y="303"/>
                </a:cubicBezTo>
                <a:cubicBezTo>
                  <a:pt x="106" y="294"/>
                  <a:pt x="114" y="280"/>
                  <a:pt x="122" y="262"/>
                </a:cubicBezTo>
                <a:cubicBezTo>
                  <a:pt x="129" y="242"/>
                  <a:pt x="137" y="219"/>
                  <a:pt x="144" y="191"/>
                </a:cubicBezTo>
                <a:lnTo>
                  <a:pt x="147" y="183"/>
                </a:lnTo>
                <a:lnTo>
                  <a:pt x="54" y="183"/>
                </a:lnTo>
                <a:cubicBezTo>
                  <a:pt x="54" y="184"/>
                  <a:pt x="52" y="190"/>
                  <a:pt x="49" y="201"/>
                </a:cubicBezTo>
                <a:cubicBezTo>
                  <a:pt x="46" y="212"/>
                  <a:pt x="44" y="224"/>
                  <a:pt x="42" y="238"/>
                </a:cubicBezTo>
                <a:cubicBezTo>
                  <a:pt x="39" y="253"/>
                  <a:pt x="38" y="265"/>
                  <a:pt x="38" y="27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7" name=""/>
          <p:cNvSpPr/>
          <p:nvPr/>
        </p:nvSpPr>
        <p:spPr>
          <a:xfrm>
            <a:off x="4617000" y="331128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7" y="137"/>
                  <a:pt x="47" y="118"/>
                </a:cubicBezTo>
                <a:cubicBezTo>
                  <a:pt x="58" y="98"/>
                  <a:pt x="67" y="83"/>
                  <a:pt x="73" y="72"/>
                </a:cubicBezTo>
                <a:cubicBezTo>
                  <a:pt x="79" y="61"/>
                  <a:pt x="89" y="50"/>
                  <a:pt x="101" y="37"/>
                </a:cubicBezTo>
                <a:cubicBezTo>
                  <a:pt x="114" y="24"/>
                  <a:pt x="122" y="17"/>
                  <a:pt x="124" y="14"/>
                </a:cubicBezTo>
                <a:cubicBezTo>
                  <a:pt x="126" y="11"/>
                  <a:pt x="132" y="7"/>
                  <a:pt x="142" y="0"/>
                </a:cubicBezTo>
                <a:lnTo>
                  <a:pt x="151" y="0"/>
                </a:lnTo>
                <a:lnTo>
                  <a:pt x="153" y="0"/>
                </a:lnTo>
                <a:cubicBezTo>
                  <a:pt x="160" y="0"/>
                  <a:pt x="163" y="2"/>
                  <a:pt x="163" y="6"/>
                </a:cubicBezTo>
                <a:cubicBezTo>
                  <a:pt x="163" y="7"/>
                  <a:pt x="159" y="12"/>
                  <a:pt x="151" y="20"/>
                </a:cubicBezTo>
                <a:cubicBezTo>
                  <a:pt x="144" y="28"/>
                  <a:pt x="133" y="40"/>
                  <a:pt x="122" y="56"/>
                </a:cubicBezTo>
                <a:cubicBezTo>
                  <a:pt x="112" y="72"/>
                  <a:pt x="101" y="91"/>
                  <a:pt x="89" y="114"/>
                </a:cubicBezTo>
                <a:cubicBezTo>
                  <a:pt x="78" y="137"/>
                  <a:pt x="69" y="168"/>
                  <a:pt x="61" y="207"/>
                </a:cubicBezTo>
                <a:cubicBezTo>
                  <a:pt x="53" y="247"/>
                  <a:pt x="49" y="290"/>
                  <a:pt x="49" y="338"/>
                </a:cubicBezTo>
                <a:cubicBezTo>
                  <a:pt x="49" y="386"/>
                  <a:pt x="53" y="429"/>
                  <a:pt x="61" y="468"/>
                </a:cubicBezTo>
                <a:cubicBezTo>
                  <a:pt x="69" y="507"/>
                  <a:pt x="78" y="538"/>
                  <a:pt x="89" y="562"/>
                </a:cubicBezTo>
                <a:cubicBezTo>
                  <a:pt x="99" y="586"/>
                  <a:pt x="110" y="606"/>
                  <a:pt x="122" y="621"/>
                </a:cubicBezTo>
                <a:cubicBezTo>
                  <a:pt x="133" y="636"/>
                  <a:pt x="144" y="648"/>
                  <a:pt x="151" y="657"/>
                </a:cubicBezTo>
                <a:cubicBezTo>
                  <a:pt x="159" y="666"/>
                  <a:pt x="163" y="671"/>
                  <a:pt x="163" y="671"/>
                </a:cubicBezTo>
                <a:cubicBezTo>
                  <a:pt x="163" y="675"/>
                  <a:pt x="159" y="677"/>
                  <a:pt x="153" y="677"/>
                </a:cubicBezTo>
                <a:lnTo>
                  <a:pt x="151" y="677"/>
                </a:lnTo>
                <a:lnTo>
                  <a:pt x="142" y="677"/>
                </a:lnTo>
                <a:lnTo>
                  <a:pt x="122" y="661"/>
                </a:lnTo>
                <a:cubicBezTo>
                  <a:pt x="79" y="623"/>
                  <a:pt x="48" y="574"/>
                  <a:pt x="29"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8" name=""/>
          <p:cNvSpPr/>
          <p:nvPr/>
        </p:nvSpPr>
        <p:spPr>
          <a:xfrm>
            <a:off x="4694040" y="3385800"/>
            <a:ext cx="137880" cy="108360"/>
          </a:xfrm>
          <a:custGeom>
            <a:avLst/>
            <a:gdLst/>
            <a:ahLst/>
            <a:rect l="0" t="0" r="r" b="b"/>
            <a:pathLst>
              <a:path w="383" h="301">
                <a:moveTo>
                  <a:pt x="139" y="301"/>
                </a:moveTo>
                <a:cubicBezTo>
                  <a:pt x="132" y="300"/>
                  <a:pt x="108" y="299"/>
                  <a:pt x="67" y="299"/>
                </a:cubicBezTo>
                <a:cubicBezTo>
                  <a:pt x="31" y="299"/>
                  <a:pt x="10" y="300"/>
                  <a:pt x="5" y="301"/>
                </a:cubicBezTo>
                <a:lnTo>
                  <a:pt x="0" y="301"/>
                </a:lnTo>
                <a:lnTo>
                  <a:pt x="0" y="259"/>
                </a:lnTo>
                <a:lnTo>
                  <a:pt x="65" y="259"/>
                </a:lnTo>
                <a:lnTo>
                  <a:pt x="152" y="157"/>
                </a:lnTo>
                <a:lnTo>
                  <a:pt x="59" y="42"/>
                </a:lnTo>
                <a:lnTo>
                  <a:pt x="3" y="42"/>
                </a:lnTo>
                <a:lnTo>
                  <a:pt x="3" y="0"/>
                </a:lnTo>
                <a:lnTo>
                  <a:pt x="9" y="0"/>
                </a:lnTo>
                <a:cubicBezTo>
                  <a:pt x="15" y="1"/>
                  <a:pt x="40" y="2"/>
                  <a:pt x="82" y="2"/>
                </a:cubicBezTo>
                <a:cubicBezTo>
                  <a:pt x="129" y="2"/>
                  <a:pt x="158" y="1"/>
                  <a:pt x="166" y="0"/>
                </a:cubicBezTo>
                <a:lnTo>
                  <a:pt x="172" y="0"/>
                </a:lnTo>
                <a:lnTo>
                  <a:pt x="172" y="42"/>
                </a:lnTo>
                <a:lnTo>
                  <a:pt x="153" y="42"/>
                </a:lnTo>
                <a:lnTo>
                  <a:pt x="177" y="72"/>
                </a:lnTo>
                <a:cubicBezTo>
                  <a:pt x="192" y="91"/>
                  <a:pt x="200" y="100"/>
                  <a:pt x="200" y="100"/>
                </a:cubicBezTo>
                <a:cubicBezTo>
                  <a:pt x="202" y="100"/>
                  <a:pt x="211" y="90"/>
                  <a:pt x="226" y="71"/>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8" y="259"/>
                </a:lnTo>
                <a:lnTo>
                  <a:pt x="355" y="259"/>
                </a:lnTo>
                <a:lnTo>
                  <a:pt x="383" y="259"/>
                </a:lnTo>
                <a:lnTo>
                  <a:pt x="383" y="301"/>
                </a:lnTo>
                <a:lnTo>
                  <a:pt x="378" y="301"/>
                </a:lnTo>
                <a:cubicBezTo>
                  <a:pt x="371" y="300"/>
                  <a:pt x="346" y="299"/>
                  <a:pt x="304" y="299"/>
                </a:cubicBezTo>
                <a:cubicBezTo>
                  <a:pt x="257" y="299"/>
                  <a:pt x="229" y="300"/>
                  <a:pt x="221" y="301"/>
                </a:cubicBezTo>
                <a:lnTo>
                  <a:pt x="215" y="301"/>
                </a:lnTo>
                <a:lnTo>
                  <a:pt x="215" y="259"/>
                </a:lnTo>
                <a:lnTo>
                  <a:pt x="234" y="259"/>
                </a:lnTo>
                <a:cubicBezTo>
                  <a:pt x="234" y="259"/>
                  <a:pt x="225" y="248"/>
                  <a:pt x="207" y="225"/>
                </a:cubicBezTo>
                <a:cubicBezTo>
                  <a:pt x="189" y="203"/>
                  <a:pt x="180" y="192"/>
                  <a:pt x="179" y="191"/>
                </a:cubicBezTo>
                <a:lnTo>
                  <a:pt x="120" y="259"/>
                </a:lnTo>
                <a:lnTo>
                  <a:pt x="132" y="259"/>
                </a:lnTo>
                <a:lnTo>
                  <a:pt x="146" y="259"/>
                </a:lnTo>
                <a:lnTo>
                  <a:pt x="146"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19" name=""/>
          <p:cNvSpPr/>
          <p:nvPr/>
        </p:nvSpPr>
        <p:spPr>
          <a:xfrm>
            <a:off x="4851360" y="3415680"/>
            <a:ext cx="73080" cy="118800"/>
          </a:xfrm>
          <a:custGeom>
            <a:avLst/>
            <a:gdLst/>
            <a:ahLst/>
            <a:rect l="0" t="0" r="r" b="b"/>
            <a:pathLst>
              <a:path w="203" h="330">
                <a:moveTo>
                  <a:pt x="27" y="39"/>
                </a:moveTo>
                <a:cubicBezTo>
                  <a:pt x="45" y="13"/>
                  <a:pt x="70" y="0"/>
                  <a:pt x="102" y="0"/>
                </a:cubicBezTo>
                <a:cubicBezTo>
                  <a:pt x="117" y="0"/>
                  <a:pt x="132" y="4"/>
                  <a:pt x="148" y="13"/>
                </a:cubicBezTo>
                <a:cubicBezTo>
                  <a:pt x="163" y="21"/>
                  <a:pt x="175" y="36"/>
                  <a:pt x="185" y="57"/>
                </a:cubicBezTo>
                <a:cubicBezTo>
                  <a:pt x="197" y="83"/>
                  <a:pt x="203" y="119"/>
                  <a:pt x="203" y="166"/>
                </a:cubicBezTo>
                <a:cubicBezTo>
                  <a:pt x="203" y="215"/>
                  <a:pt x="196" y="254"/>
                  <a:pt x="182" y="280"/>
                </a:cubicBezTo>
                <a:cubicBezTo>
                  <a:pt x="176" y="293"/>
                  <a:pt x="167" y="304"/>
                  <a:pt x="156" y="312"/>
                </a:cubicBezTo>
                <a:cubicBezTo>
                  <a:pt x="145" y="320"/>
                  <a:pt x="135" y="325"/>
                  <a:pt x="127" y="327"/>
                </a:cubicBezTo>
                <a:cubicBezTo>
                  <a:pt x="118" y="329"/>
                  <a:pt x="110" y="330"/>
                  <a:pt x="102" y="330"/>
                </a:cubicBezTo>
                <a:cubicBezTo>
                  <a:pt x="94" y="330"/>
                  <a:pt x="85" y="329"/>
                  <a:pt x="76" y="327"/>
                </a:cubicBezTo>
                <a:cubicBezTo>
                  <a:pt x="68" y="325"/>
                  <a:pt x="58" y="320"/>
                  <a:pt x="47" y="312"/>
                </a:cubicBezTo>
                <a:cubicBezTo>
                  <a:pt x="36" y="304"/>
                  <a:pt x="27" y="293"/>
                  <a:pt x="21" y="280"/>
                </a:cubicBezTo>
                <a:cubicBezTo>
                  <a:pt x="7" y="254"/>
                  <a:pt x="0" y="215"/>
                  <a:pt x="0" y="166"/>
                </a:cubicBezTo>
                <a:cubicBezTo>
                  <a:pt x="0" y="110"/>
                  <a:pt x="9" y="68"/>
                  <a:pt x="27" y="39"/>
                </a:cubicBezTo>
                <a:moveTo>
                  <a:pt x="136" y="33"/>
                </a:moveTo>
                <a:cubicBezTo>
                  <a:pt x="127" y="23"/>
                  <a:pt x="115" y="18"/>
                  <a:pt x="102" y="18"/>
                </a:cubicBezTo>
                <a:cubicBezTo>
                  <a:pt x="88" y="18"/>
                  <a:pt x="76" y="23"/>
                  <a:pt x="67" y="33"/>
                </a:cubicBezTo>
                <a:cubicBezTo>
                  <a:pt x="59" y="41"/>
                  <a:pt x="53" y="53"/>
                  <a:pt x="51" y="68"/>
                </a:cubicBezTo>
                <a:cubicBezTo>
                  <a:pt x="48" y="82"/>
                  <a:pt x="47" y="113"/>
                  <a:pt x="47" y="159"/>
                </a:cubicBezTo>
                <a:cubicBezTo>
                  <a:pt x="47" y="210"/>
                  <a:pt x="48" y="244"/>
                  <a:pt x="51" y="260"/>
                </a:cubicBezTo>
                <a:cubicBezTo>
                  <a:pt x="53" y="276"/>
                  <a:pt x="59" y="288"/>
                  <a:pt x="68" y="298"/>
                </a:cubicBezTo>
                <a:cubicBezTo>
                  <a:pt x="77" y="307"/>
                  <a:pt x="88" y="312"/>
                  <a:pt x="102" y="312"/>
                </a:cubicBezTo>
                <a:cubicBezTo>
                  <a:pt x="115" y="312"/>
                  <a:pt x="126" y="307"/>
                  <a:pt x="135" y="298"/>
                </a:cubicBezTo>
                <a:cubicBezTo>
                  <a:pt x="144" y="288"/>
                  <a:pt x="150" y="275"/>
                  <a:pt x="152" y="258"/>
                </a:cubicBezTo>
                <a:cubicBezTo>
                  <a:pt x="154" y="240"/>
                  <a:pt x="155" y="207"/>
                  <a:pt x="156" y="159"/>
                </a:cubicBezTo>
                <a:cubicBezTo>
                  <a:pt x="156"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0" name=""/>
          <p:cNvSpPr/>
          <p:nvPr/>
        </p:nvSpPr>
        <p:spPr>
          <a:xfrm>
            <a:off x="4944240" y="3456360"/>
            <a:ext cx="21240" cy="74520"/>
          </a:xfrm>
          <a:custGeom>
            <a:avLst/>
            <a:gdLst/>
            <a:ahLst/>
            <a:rect l="0" t="0" r="r" b="b"/>
            <a:pathLst>
              <a:path w="59" h="207">
                <a:moveTo>
                  <a:pt x="0" y="29"/>
                </a:moveTo>
                <a:cubicBezTo>
                  <a:pt x="0" y="21"/>
                  <a:pt x="3" y="14"/>
                  <a:pt x="8" y="9"/>
                </a:cubicBezTo>
                <a:cubicBezTo>
                  <a:pt x="14" y="3"/>
                  <a:pt x="20" y="0"/>
                  <a:pt x="29" y="0"/>
                </a:cubicBezTo>
                <a:cubicBezTo>
                  <a:pt x="37" y="0"/>
                  <a:pt x="44" y="3"/>
                  <a:pt x="50" y="8"/>
                </a:cubicBezTo>
                <a:cubicBezTo>
                  <a:pt x="56" y="13"/>
                  <a:pt x="59" y="20"/>
                  <a:pt x="59" y="28"/>
                </a:cubicBezTo>
                <a:cubicBezTo>
                  <a:pt x="59" y="36"/>
                  <a:pt x="56" y="43"/>
                  <a:pt x="51" y="49"/>
                </a:cubicBezTo>
                <a:cubicBezTo>
                  <a:pt x="45" y="55"/>
                  <a:pt x="38" y="57"/>
                  <a:pt x="29" y="57"/>
                </a:cubicBezTo>
                <a:cubicBezTo>
                  <a:pt x="21" y="57"/>
                  <a:pt x="14" y="55"/>
                  <a:pt x="9" y="49"/>
                </a:cubicBezTo>
                <a:cubicBezTo>
                  <a:pt x="3" y="44"/>
                  <a:pt x="0" y="37"/>
                  <a:pt x="0" y="29"/>
                </a:cubicBezTo>
                <a:moveTo>
                  <a:pt x="0" y="178"/>
                </a:moveTo>
                <a:cubicBezTo>
                  <a:pt x="0" y="170"/>
                  <a:pt x="3" y="164"/>
                  <a:pt x="8" y="158"/>
                </a:cubicBezTo>
                <a:cubicBezTo>
                  <a:pt x="14" y="152"/>
                  <a:pt x="20" y="149"/>
                  <a:pt x="29" y="149"/>
                </a:cubicBezTo>
                <a:cubicBezTo>
                  <a:pt x="37" y="149"/>
                  <a:pt x="44" y="152"/>
                  <a:pt x="50" y="157"/>
                </a:cubicBezTo>
                <a:cubicBezTo>
                  <a:pt x="56" y="162"/>
                  <a:pt x="59" y="169"/>
                  <a:pt x="59" y="178"/>
                </a:cubicBezTo>
                <a:cubicBezTo>
                  <a:pt x="59" y="185"/>
                  <a:pt x="56" y="192"/>
                  <a:pt x="51" y="198"/>
                </a:cubicBezTo>
                <a:cubicBezTo>
                  <a:pt x="45" y="204"/>
                  <a:pt x="38" y="207"/>
                  <a:pt x="29" y="207"/>
                </a:cubicBezTo>
                <a:cubicBezTo>
                  <a:pt x="21" y="207"/>
                  <a:pt x="14" y="204"/>
                  <a:pt x="9" y="199"/>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1" name=""/>
          <p:cNvSpPr/>
          <p:nvPr/>
        </p:nvSpPr>
        <p:spPr>
          <a:xfrm>
            <a:off x="4982400" y="3413880"/>
            <a:ext cx="117720" cy="117000"/>
          </a:xfrm>
          <a:custGeom>
            <a:avLst/>
            <a:gdLst/>
            <a:ahLst/>
            <a:rect l="0" t="0" r="r" b="b"/>
            <a:pathLst>
              <a:path w="327" h="325">
                <a:moveTo>
                  <a:pt x="9" y="116"/>
                </a:moveTo>
                <a:cubicBezTo>
                  <a:pt x="3" y="116"/>
                  <a:pt x="0" y="114"/>
                  <a:pt x="0" y="112"/>
                </a:cubicBezTo>
                <a:cubicBezTo>
                  <a:pt x="0" y="110"/>
                  <a:pt x="2" y="101"/>
                  <a:pt x="7" y="85"/>
                </a:cubicBezTo>
                <a:cubicBezTo>
                  <a:pt x="12" y="69"/>
                  <a:pt x="19" y="53"/>
                  <a:pt x="25" y="36"/>
                </a:cubicBezTo>
                <a:lnTo>
                  <a:pt x="33" y="12"/>
                </a:lnTo>
                <a:cubicBezTo>
                  <a:pt x="34" y="7"/>
                  <a:pt x="36" y="2"/>
                  <a:pt x="39" y="0"/>
                </a:cubicBezTo>
                <a:lnTo>
                  <a:pt x="263" y="0"/>
                </a:lnTo>
                <a:lnTo>
                  <a:pt x="306" y="0"/>
                </a:lnTo>
                <a:cubicBezTo>
                  <a:pt x="316" y="0"/>
                  <a:pt x="322" y="0"/>
                  <a:pt x="324" y="0"/>
                </a:cubicBezTo>
                <a:cubicBezTo>
                  <a:pt x="326" y="1"/>
                  <a:pt x="327" y="2"/>
                  <a:pt x="327" y="5"/>
                </a:cubicBezTo>
                <a:cubicBezTo>
                  <a:pt x="327" y="7"/>
                  <a:pt x="325" y="25"/>
                  <a:pt x="319" y="60"/>
                </a:cubicBezTo>
                <a:cubicBezTo>
                  <a:pt x="314" y="95"/>
                  <a:pt x="311" y="112"/>
                  <a:pt x="310" y="112"/>
                </a:cubicBezTo>
                <a:cubicBezTo>
                  <a:pt x="310" y="115"/>
                  <a:pt x="307" y="116"/>
                  <a:pt x="301" y="116"/>
                </a:cubicBezTo>
                <a:cubicBezTo>
                  <a:pt x="298" y="116"/>
                  <a:pt x="296" y="116"/>
                  <a:pt x="295" y="116"/>
                </a:cubicBezTo>
                <a:cubicBezTo>
                  <a:pt x="294" y="116"/>
                  <a:pt x="293" y="115"/>
                  <a:pt x="293" y="113"/>
                </a:cubicBezTo>
                <a:lnTo>
                  <a:pt x="292" y="112"/>
                </a:lnTo>
                <a:cubicBezTo>
                  <a:pt x="292" y="110"/>
                  <a:pt x="293" y="103"/>
                  <a:pt x="294" y="90"/>
                </a:cubicBezTo>
                <a:cubicBezTo>
                  <a:pt x="296" y="78"/>
                  <a:pt x="297" y="68"/>
                  <a:pt x="297" y="61"/>
                </a:cubicBezTo>
                <a:cubicBezTo>
                  <a:pt x="297" y="50"/>
                  <a:pt x="295" y="41"/>
                  <a:pt x="291" y="35"/>
                </a:cubicBezTo>
                <a:cubicBezTo>
                  <a:pt x="287" y="29"/>
                  <a:pt x="278" y="25"/>
                  <a:pt x="265" y="23"/>
                </a:cubicBezTo>
                <a:cubicBezTo>
                  <a:pt x="263" y="23"/>
                  <a:pt x="254" y="22"/>
                  <a:pt x="237" y="22"/>
                </a:cubicBezTo>
                <a:cubicBezTo>
                  <a:pt x="222" y="22"/>
                  <a:pt x="213" y="22"/>
                  <a:pt x="209" y="22"/>
                </a:cubicBezTo>
                <a:cubicBezTo>
                  <a:pt x="205" y="23"/>
                  <a:pt x="203" y="24"/>
                  <a:pt x="201" y="26"/>
                </a:cubicBezTo>
                <a:cubicBezTo>
                  <a:pt x="200" y="26"/>
                  <a:pt x="189" y="72"/>
                  <a:pt x="167" y="161"/>
                </a:cubicBezTo>
                <a:cubicBezTo>
                  <a:pt x="144" y="249"/>
                  <a:pt x="133" y="294"/>
                  <a:pt x="133" y="296"/>
                </a:cubicBezTo>
                <a:cubicBezTo>
                  <a:pt x="133" y="300"/>
                  <a:pt x="147" y="302"/>
                  <a:pt x="175" y="303"/>
                </a:cubicBezTo>
                <a:cubicBezTo>
                  <a:pt x="186" y="303"/>
                  <a:pt x="192" y="303"/>
                  <a:pt x="195" y="303"/>
                </a:cubicBezTo>
                <a:cubicBezTo>
                  <a:pt x="198" y="303"/>
                  <a:pt x="199" y="305"/>
                  <a:pt x="199" y="307"/>
                </a:cubicBezTo>
                <a:cubicBezTo>
                  <a:pt x="199" y="309"/>
                  <a:pt x="199" y="311"/>
                  <a:pt x="198" y="314"/>
                </a:cubicBezTo>
                <a:cubicBezTo>
                  <a:pt x="197" y="320"/>
                  <a:pt x="195" y="323"/>
                  <a:pt x="193" y="324"/>
                </a:cubicBezTo>
                <a:lnTo>
                  <a:pt x="193" y="325"/>
                </a:lnTo>
                <a:cubicBezTo>
                  <a:pt x="192" y="325"/>
                  <a:pt x="190" y="325"/>
                  <a:pt x="189" y="325"/>
                </a:cubicBezTo>
                <a:cubicBezTo>
                  <a:pt x="188" y="325"/>
                  <a:pt x="179" y="325"/>
                  <a:pt x="164" y="324"/>
                </a:cubicBezTo>
                <a:cubicBezTo>
                  <a:pt x="149" y="324"/>
                  <a:pt x="128" y="324"/>
                  <a:pt x="100" y="324"/>
                </a:cubicBezTo>
                <a:cubicBezTo>
                  <a:pt x="59" y="324"/>
                  <a:pt x="32" y="324"/>
                  <a:pt x="21" y="325"/>
                </a:cubicBezTo>
                <a:lnTo>
                  <a:pt x="13" y="325"/>
                </a:lnTo>
                <a:cubicBezTo>
                  <a:pt x="11" y="323"/>
                  <a:pt x="10" y="321"/>
                  <a:pt x="10" y="320"/>
                </a:cubicBezTo>
                <a:cubicBezTo>
                  <a:pt x="10" y="319"/>
                  <a:pt x="11" y="317"/>
                  <a:pt x="11" y="312"/>
                </a:cubicBezTo>
                <a:cubicBezTo>
                  <a:pt x="12" y="308"/>
                  <a:pt x="14" y="305"/>
                  <a:pt x="17" y="303"/>
                </a:cubicBezTo>
                <a:lnTo>
                  <a:pt x="30" y="303"/>
                </a:lnTo>
                <a:lnTo>
                  <a:pt x="36" y="303"/>
                </a:lnTo>
                <a:cubicBezTo>
                  <a:pt x="61" y="303"/>
                  <a:pt x="76" y="301"/>
                  <a:pt x="81" y="298"/>
                </a:cubicBezTo>
                <a:lnTo>
                  <a:pt x="82" y="298"/>
                </a:lnTo>
                <a:cubicBezTo>
                  <a:pt x="84" y="297"/>
                  <a:pt x="85" y="294"/>
                  <a:pt x="87" y="288"/>
                </a:cubicBezTo>
                <a:cubicBezTo>
                  <a:pt x="88" y="283"/>
                  <a:pt x="95" y="258"/>
                  <a:pt x="106" y="213"/>
                </a:cubicBezTo>
                <a:cubicBezTo>
                  <a:pt x="111" y="192"/>
                  <a:pt x="116" y="174"/>
                  <a:pt x="119" y="160"/>
                </a:cubicBezTo>
                <a:cubicBezTo>
                  <a:pt x="142" y="72"/>
                  <a:pt x="153" y="27"/>
                  <a:pt x="153" y="25"/>
                </a:cubicBezTo>
                <a:cubicBezTo>
                  <a:pt x="153" y="23"/>
                  <a:pt x="148" y="22"/>
                  <a:pt x="139" y="22"/>
                </a:cubicBezTo>
                <a:lnTo>
                  <a:pt x="124" y="22"/>
                </a:lnTo>
                <a:cubicBezTo>
                  <a:pt x="103" y="22"/>
                  <a:pt x="89" y="23"/>
                  <a:pt x="82" y="25"/>
                </a:cubicBezTo>
                <a:cubicBezTo>
                  <a:pt x="68" y="28"/>
                  <a:pt x="57" y="35"/>
                  <a:pt x="49" y="45"/>
                </a:cubicBezTo>
                <a:cubicBezTo>
                  <a:pt x="41" y="56"/>
                  <a:pt x="32" y="74"/>
                  <a:pt x="23" y="101"/>
                </a:cubicBezTo>
                <a:cubicBezTo>
                  <a:pt x="21" y="108"/>
                  <a:pt x="19" y="112"/>
                  <a:pt x="18" y="114"/>
                </a:cubicBezTo>
                <a:cubicBezTo>
                  <a:pt x="17"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2" name=""/>
          <p:cNvSpPr/>
          <p:nvPr/>
        </p:nvSpPr>
        <p:spPr>
          <a:xfrm>
            <a:off x="5125680" y="3311280"/>
            <a:ext cx="58320" cy="243720"/>
          </a:xfrm>
          <a:custGeom>
            <a:avLst/>
            <a:gdLst/>
            <a:ahLst/>
            <a:rect l="0" t="0" r="r" b="b"/>
            <a:pathLst>
              <a:path w="162" h="677">
                <a:moveTo>
                  <a:pt x="3" y="0"/>
                </a:moveTo>
                <a:lnTo>
                  <a:pt x="6" y="0"/>
                </a:lnTo>
                <a:cubicBezTo>
                  <a:pt x="8" y="0"/>
                  <a:pt x="10" y="0"/>
                  <a:pt x="13" y="0"/>
                </a:cubicBezTo>
                <a:lnTo>
                  <a:pt x="22" y="0"/>
                </a:lnTo>
                <a:lnTo>
                  <a:pt x="41" y="16"/>
                </a:lnTo>
                <a:cubicBezTo>
                  <a:pt x="83" y="54"/>
                  <a:pt x="114" y="102"/>
                  <a:pt x="133" y="159"/>
                </a:cubicBezTo>
                <a:cubicBezTo>
                  <a:pt x="153" y="217"/>
                  <a:pt x="162" y="276"/>
                  <a:pt x="162" y="338"/>
                </a:cubicBezTo>
                <a:cubicBezTo>
                  <a:pt x="162" y="369"/>
                  <a:pt x="160" y="398"/>
                  <a:pt x="156" y="427"/>
                </a:cubicBezTo>
                <a:cubicBezTo>
                  <a:pt x="151" y="455"/>
                  <a:pt x="146" y="479"/>
                  <a:pt x="140" y="499"/>
                </a:cubicBezTo>
                <a:cubicBezTo>
                  <a:pt x="134" y="519"/>
                  <a:pt x="126" y="539"/>
                  <a:pt x="115" y="559"/>
                </a:cubicBezTo>
                <a:cubicBezTo>
                  <a:pt x="104" y="578"/>
                  <a:pt x="96" y="594"/>
                  <a:pt x="89" y="605"/>
                </a:cubicBezTo>
                <a:cubicBezTo>
                  <a:pt x="83" y="615"/>
                  <a:pt x="74" y="627"/>
                  <a:pt x="62" y="639"/>
                </a:cubicBezTo>
                <a:cubicBezTo>
                  <a:pt x="49" y="652"/>
                  <a:pt x="42" y="660"/>
                  <a:pt x="40" y="662"/>
                </a:cubicBezTo>
                <a:cubicBezTo>
                  <a:pt x="38" y="664"/>
                  <a:pt x="32" y="668"/>
                  <a:pt x="24" y="675"/>
                </a:cubicBezTo>
                <a:cubicBezTo>
                  <a:pt x="23" y="676"/>
                  <a:pt x="22" y="677"/>
                  <a:pt x="22" y="677"/>
                </a:cubicBezTo>
                <a:lnTo>
                  <a:pt x="13" y="677"/>
                </a:lnTo>
                <a:cubicBezTo>
                  <a:pt x="9" y="677"/>
                  <a:pt x="6"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3" name=""/>
          <p:cNvSpPr/>
          <p:nvPr/>
        </p:nvSpPr>
        <p:spPr>
          <a:xfrm>
            <a:off x="4241160" y="3252600"/>
            <a:ext cx="1095480" cy="15120"/>
          </a:xfrm>
          <a:custGeom>
            <a:avLst/>
            <a:gdLst/>
            <a:ahLst/>
            <a:rect l="0" t="0" r="r" b="b"/>
            <a:pathLst>
              <a:path w="3043" h="42">
                <a:moveTo>
                  <a:pt x="0" y="0"/>
                </a:moveTo>
                <a:lnTo>
                  <a:pt x="3043" y="0"/>
                </a:lnTo>
                <a:lnTo>
                  <a:pt x="3043"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4" name=""/>
          <p:cNvSpPr/>
          <p:nvPr/>
        </p:nvSpPr>
        <p:spPr>
          <a:xfrm>
            <a:off x="5368320" y="2967840"/>
            <a:ext cx="65880" cy="584640"/>
          </a:xfrm>
          <a:custGeom>
            <a:avLst/>
            <a:gdLst/>
            <a:ahLst/>
            <a:rect l="0" t="0" r="r" b="b"/>
            <a:pathLst>
              <a:path w="183" h="1624">
                <a:moveTo>
                  <a:pt x="0" y="42"/>
                </a:moveTo>
                <a:lnTo>
                  <a:pt x="0" y="0"/>
                </a:lnTo>
                <a:lnTo>
                  <a:pt x="183" y="0"/>
                </a:lnTo>
                <a:lnTo>
                  <a:pt x="183" y="1624"/>
                </a:lnTo>
                <a:lnTo>
                  <a:pt x="0" y="1624"/>
                </a:lnTo>
                <a:lnTo>
                  <a:pt x="0" y="1582"/>
                </a:lnTo>
                <a:lnTo>
                  <a:pt x="141" y="1582"/>
                </a:lnTo>
                <a:lnTo>
                  <a:pt x="141"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5" name=""/>
          <p:cNvSpPr/>
          <p:nvPr/>
        </p:nvSpPr>
        <p:spPr>
          <a:xfrm>
            <a:off x="2127600" y="3817080"/>
            <a:ext cx="136080" cy="166680"/>
          </a:xfrm>
          <a:custGeom>
            <a:avLst/>
            <a:gdLst/>
            <a:ahLst/>
            <a:rect l="0" t="0" r="r" b="b"/>
            <a:pathLst>
              <a:path w="378" h="463">
                <a:moveTo>
                  <a:pt x="70" y="41"/>
                </a:moveTo>
                <a:cubicBezTo>
                  <a:pt x="67" y="38"/>
                  <a:pt x="64" y="36"/>
                  <a:pt x="62" y="35"/>
                </a:cubicBezTo>
                <a:cubicBezTo>
                  <a:pt x="61" y="34"/>
                  <a:pt x="57" y="34"/>
                  <a:pt x="52" y="33"/>
                </a:cubicBezTo>
                <a:cubicBezTo>
                  <a:pt x="46" y="33"/>
                  <a:pt x="36" y="32"/>
                  <a:pt x="23" y="31"/>
                </a:cubicBezTo>
                <a:lnTo>
                  <a:pt x="0" y="31"/>
                </a:lnTo>
                <a:lnTo>
                  <a:pt x="0" y="0"/>
                </a:lnTo>
                <a:lnTo>
                  <a:pt x="8" y="0"/>
                </a:lnTo>
                <a:cubicBezTo>
                  <a:pt x="13" y="1"/>
                  <a:pt x="46" y="2"/>
                  <a:pt x="106" y="2"/>
                </a:cubicBezTo>
                <a:cubicBezTo>
                  <a:pt x="170" y="2"/>
                  <a:pt x="208" y="1"/>
                  <a:pt x="219" y="0"/>
                </a:cubicBezTo>
                <a:lnTo>
                  <a:pt x="227" y="0"/>
                </a:lnTo>
                <a:lnTo>
                  <a:pt x="227" y="31"/>
                </a:lnTo>
                <a:lnTo>
                  <a:pt x="209" y="31"/>
                </a:lnTo>
                <a:cubicBezTo>
                  <a:pt x="181" y="31"/>
                  <a:pt x="165" y="32"/>
                  <a:pt x="158" y="32"/>
                </a:cubicBezTo>
                <a:cubicBezTo>
                  <a:pt x="151" y="33"/>
                  <a:pt x="145" y="36"/>
                  <a:pt x="141" y="41"/>
                </a:cubicBezTo>
                <a:lnTo>
                  <a:pt x="140" y="231"/>
                </a:lnTo>
                <a:lnTo>
                  <a:pt x="140" y="376"/>
                </a:lnTo>
                <a:cubicBezTo>
                  <a:pt x="140" y="408"/>
                  <a:pt x="141" y="426"/>
                  <a:pt x="144" y="428"/>
                </a:cubicBezTo>
                <a:cubicBezTo>
                  <a:pt x="146" y="430"/>
                  <a:pt x="163" y="431"/>
                  <a:pt x="195" y="431"/>
                </a:cubicBezTo>
                <a:cubicBezTo>
                  <a:pt x="227" y="431"/>
                  <a:pt x="249" y="430"/>
                  <a:pt x="261" y="427"/>
                </a:cubicBezTo>
                <a:cubicBezTo>
                  <a:pt x="288" y="420"/>
                  <a:pt x="309" y="407"/>
                  <a:pt x="321" y="389"/>
                </a:cubicBezTo>
                <a:cubicBezTo>
                  <a:pt x="334" y="371"/>
                  <a:pt x="342" y="346"/>
                  <a:pt x="347" y="314"/>
                </a:cubicBezTo>
                <a:cubicBezTo>
                  <a:pt x="347" y="311"/>
                  <a:pt x="347" y="307"/>
                  <a:pt x="348" y="302"/>
                </a:cubicBezTo>
                <a:cubicBezTo>
                  <a:pt x="348" y="297"/>
                  <a:pt x="349" y="291"/>
                  <a:pt x="350" y="286"/>
                </a:cubicBezTo>
                <a:cubicBezTo>
                  <a:pt x="350" y="282"/>
                  <a:pt x="351" y="279"/>
                  <a:pt x="351" y="279"/>
                </a:cubicBezTo>
                <a:cubicBezTo>
                  <a:pt x="351" y="279"/>
                  <a:pt x="355" y="279"/>
                  <a:pt x="364" y="278"/>
                </a:cubicBezTo>
                <a:lnTo>
                  <a:pt x="378" y="278"/>
                </a:lnTo>
                <a:lnTo>
                  <a:pt x="378" y="282"/>
                </a:lnTo>
                <a:cubicBezTo>
                  <a:pt x="377" y="283"/>
                  <a:pt x="374" y="313"/>
                  <a:pt x="369" y="370"/>
                </a:cubicBezTo>
                <a:cubicBezTo>
                  <a:pt x="363" y="428"/>
                  <a:pt x="360" y="458"/>
                  <a:pt x="359" y="460"/>
                </a:cubicBezTo>
                <a:lnTo>
                  <a:pt x="359" y="463"/>
                </a:lnTo>
                <a:lnTo>
                  <a:pt x="0" y="463"/>
                </a:lnTo>
                <a:lnTo>
                  <a:pt x="0" y="432"/>
                </a:lnTo>
                <a:lnTo>
                  <a:pt x="23" y="432"/>
                </a:lnTo>
                <a:cubicBezTo>
                  <a:pt x="41" y="431"/>
                  <a:pt x="53" y="431"/>
                  <a:pt x="57" y="430"/>
                </a:cubicBezTo>
                <a:cubicBezTo>
                  <a:pt x="61" y="429"/>
                  <a:pt x="65" y="426"/>
                  <a:pt x="70" y="422"/>
                </a:cubicBezTo>
                <a:lnTo>
                  <a:pt x="70" y="4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6" name=""/>
          <p:cNvSpPr/>
          <p:nvPr/>
        </p:nvSpPr>
        <p:spPr>
          <a:xfrm>
            <a:off x="2280600" y="3874320"/>
            <a:ext cx="94680" cy="112320"/>
          </a:xfrm>
          <a:custGeom>
            <a:avLst/>
            <a:gdLst/>
            <a:ahLst/>
            <a:rect l="0" t="0" r="r" b="b"/>
            <a:pathLst>
              <a:path w="263" h="312">
                <a:moveTo>
                  <a:pt x="0" y="156"/>
                </a:moveTo>
                <a:cubicBezTo>
                  <a:pt x="0" y="131"/>
                  <a:pt x="5" y="108"/>
                  <a:pt x="14" y="88"/>
                </a:cubicBezTo>
                <a:cubicBezTo>
                  <a:pt x="23" y="68"/>
                  <a:pt x="34" y="51"/>
                  <a:pt x="47" y="39"/>
                </a:cubicBezTo>
                <a:cubicBezTo>
                  <a:pt x="62" y="26"/>
                  <a:pt x="77" y="16"/>
                  <a:pt x="92" y="10"/>
                </a:cubicBezTo>
                <a:cubicBezTo>
                  <a:pt x="108" y="4"/>
                  <a:pt x="123" y="0"/>
                  <a:pt x="137" y="0"/>
                </a:cubicBezTo>
                <a:cubicBezTo>
                  <a:pt x="161" y="0"/>
                  <a:pt x="181" y="4"/>
                  <a:pt x="199" y="12"/>
                </a:cubicBezTo>
                <a:cubicBezTo>
                  <a:pt x="216" y="20"/>
                  <a:pt x="229" y="32"/>
                  <a:pt x="238" y="46"/>
                </a:cubicBezTo>
                <a:cubicBezTo>
                  <a:pt x="247" y="60"/>
                  <a:pt x="253" y="75"/>
                  <a:pt x="257" y="89"/>
                </a:cubicBezTo>
                <a:cubicBezTo>
                  <a:pt x="260" y="104"/>
                  <a:pt x="262" y="120"/>
                  <a:pt x="263" y="137"/>
                </a:cubicBezTo>
                <a:cubicBezTo>
                  <a:pt x="263" y="140"/>
                  <a:pt x="261" y="144"/>
                  <a:pt x="258" y="147"/>
                </a:cubicBezTo>
                <a:lnTo>
                  <a:pt x="67" y="147"/>
                </a:lnTo>
                <a:lnTo>
                  <a:pt x="67" y="157"/>
                </a:lnTo>
                <a:cubicBezTo>
                  <a:pt x="67" y="224"/>
                  <a:pt x="90" y="265"/>
                  <a:pt x="135" y="280"/>
                </a:cubicBezTo>
                <a:cubicBezTo>
                  <a:pt x="144" y="282"/>
                  <a:pt x="154" y="284"/>
                  <a:pt x="165" y="284"/>
                </a:cubicBezTo>
                <a:cubicBezTo>
                  <a:pt x="184" y="284"/>
                  <a:pt x="200" y="277"/>
                  <a:pt x="213" y="262"/>
                </a:cubicBezTo>
                <a:cubicBezTo>
                  <a:pt x="221" y="254"/>
                  <a:pt x="227" y="245"/>
                  <a:pt x="232" y="233"/>
                </a:cubicBezTo>
                <a:lnTo>
                  <a:pt x="239" y="216"/>
                </a:lnTo>
                <a:cubicBezTo>
                  <a:pt x="240" y="215"/>
                  <a:pt x="243" y="214"/>
                  <a:pt x="249" y="214"/>
                </a:cubicBezTo>
                <a:lnTo>
                  <a:pt x="251" y="214"/>
                </a:lnTo>
                <a:cubicBezTo>
                  <a:pt x="259" y="214"/>
                  <a:pt x="263" y="217"/>
                  <a:pt x="263" y="221"/>
                </a:cubicBezTo>
                <a:cubicBezTo>
                  <a:pt x="263" y="223"/>
                  <a:pt x="262" y="226"/>
                  <a:pt x="261" y="230"/>
                </a:cubicBezTo>
                <a:cubicBezTo>
                  <a:pt x="252" y="256"/>
                  <a:pt x="238" y="275"/>
                  <a:pt x="218" y="290"/>
                </a:cubicBezTo>
                <a:cubicBezTo>
                  <a:pt x="198" y="304"/>
                  <a:pt x="176" y="312"/>
                  <a:pt x="151" y="312"/>
                </a:cubicBezTo>
                <a:cubicBezTo>
                  <a:pt x="108" y="312"/>
                  <a:pt x="73" y="296"/>
                  <a:pt x="43" y="265"/>
                </a:cubicBezTo>
                <a:cubicBezTo>
                  <a:pt x="15" y="233"/>
                  <a:pt x="0" y="197"/>
                  <a:pt x="0" y="156"/>
                </a:cubicBezTo>
                <a:moveTo>
                  <a:pt x="207" y="117"/>
                </a:moveTo>
                <a:cubicBezTo>
                  <a:pt x="202" y="59"/>
                  <a:pt x="181" y="29"/>
                  <a:pt x="143" y="25"/>
                </a:cubicBezTo>
                <a:lnTo>
                  <a:pt x="142" y="25"/>
                </a:lnTo>
                <a:cubicBezTo>
                  <a:pt x="138" y="25"/>
                  <a:pt x="135" y="25"/>
                  <a:pt x="131" y="26"/>
                </a:cubicBezTo>
                <a:cubicBezTo>
                  <a:pt x="127" y="26"/>
                  <a:pt x="122" y="28"/>
                  <a:pt x="114" y="31"/>
                </a:cubicBezTo>
                <a:cubicBezTo>
                  <a:pt x="106" y="34"/>
                  <a:pt x="100" y="39"/>
                  <a:pt x="94" y="45"/>
                </a:cubicBezTo>
                <a:cubicBezTo>
                  <a:pt x="89" y="52"/>
                  <a:pt x="84" y="61"/>
                  <a:pt x="79" y="73"/>
                </a:cubicBezTo>
                <a:cubicBezTo>
                  <a:pt x="74" y="85"/>
                  <a:pt x="70" y="100"/>
                  <a:pt x="68" y="118"/>
                </a:cubicBezTo>
                <a:lnTo>
                  <a:pt x="68" y="122"/>
                </a:lnTo>
                <a:lnTo>
                  <a:pt x="207" y="122"/>
                </a:lnTo>
                <a:lnTo>
                  <a:pt x="207" y="11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7" name=""/>
          <p:cNvSpPr/>
          <p:nvPr/>
        </p:nvSpPr>
        <p:spPr>
          <a:xfrm>
            <a:off x="2386440" y="3833640"/>
            <a:ext cx="77040" cy="152640"/>
          </a:xfrm>
          <a:custGeom>
            <a:avLst/>
            <a:gdLst/>
            <a:ahLst/>
            <a:rect l="0" t="0" r="r" b="b"/>
            <a:pathLst>
              <a:path w="214" h="424">
                <a:moveTo>
                  <a:pt x="6" y="132"/>
                </a:moveTo>
                <a:cubicBezTo>
                  <a:pt x="30" y="130"/>
                  <a:pt x="48" y="117"/>
                  <a:pt x="61" y="93"/>
                </a:cubicBezTo>
                <a:cubicBezTo>
                  <a:pt x="74" y="69"/>
                  <a:pt x="83" y="42"/>
                  <a:pt x="84" y="10"/>
                </a:cubicBezTo>
                <a:lnTo>
                  <a:pt x="84" y="0"/>
                </a:lnTo>
                <a:lnTo>
                  <a:pt x="111" y="0"/>
                </a:lnTo>
                <a:lnTo>
                  <a:pt x="111" y="125"/>
                </a:lnTo>
                <a:lnTo>
                  <a:pt x="202" y="125"/>
                </a:lnTo>
                <a:lnTo>
                  <a:pt x="202" y="157"/>
                </a:lnTo>
                <a:lnTo>
                  <a:pt x="111" y="157"/>
                </a:lnTo>
                <a:lnTo>
                  <a:pt x="111" y="254"/>
                </a:lnTo>
                <a:cubicBezTo>
                  <a:pt x="111" y="310"/>
                  <a:pt x="112" y="342"/>
                  <a:pt x="112" y="349"/>
                </a:cubicBezTo>
                <a:cubicBezTo>
                  <a:pt x="112" y="357"/>
                  <a:pt x="113" y="364"/>
                  <a:pt x="116" y="371"/>
                </a:cubicBezTo>
                <a:cubicBezTo>
                  <a:pt x="123" y="389"/>
                  <a:pt x="134" y="397"/>
                  <a:pt x="150" y="397"/>
                </a:cubicBezTo>
                <a:cubicBezTo>
                  <a:pt x="169" y="397"/>
                  <a:pt x="182" y="381"/>
                  <a:pt x="186" y="349"/>
                </a:cubicBezTo>
                <a:cubicBezTo>
                  <a:pt x="186" y="346"/>
                  <a:pt x="187" y="335"/>
                  <a:pt x="187" y="318"/>
                </a:cubicBezTo>
                <a:lnTo>
                  <a:pt x="187" y="295"/>
                </a:lnTo>
                <a:lnTo>
                  <a:pt x="214" y="295"/>
                </a:lnTo>
                <a:lnTo>
                  <a:pt x="214" y="318"/>
                </a:lnTo>
                <a:lnTo>
                  <a:pt x="214" y="326"/>
                </a:lnTo>
                <a:cubicBezTo>
                  <a:pt x="214" y="361"/>
                  <a:pt x="204" y="388"/>
                  <a:pt x="185" y="406"/>
                </a:cubicBezTo>
                <a:cubicBezTo>
                  <a:pt x="173" y="418"/>
                  <a:pt x="157" y="424"/>
                  <a:pt x="138" y="424"/>
                </a:cubicBezTo>
                <a:cubicBezTo>
                  <a:pt x="123" y="424"/>
                  <a:pt x="109" y="421"/>
                  <a:pt x="98" y="416"/>
                </a:cubicBezTo>
                <a:cubicBezTo>
                  <a:pt x="87" y="410"/>
                  <a:pt x="77" y="403"/>
                  <a:pt x="71" y="395"/>
                </a:cubicBezTo>
                <a:cubicBezTo>
                  <a:pt x="66" y="386"/>
                  <a:pt x="61" y="378"/>
                  <a:pt x="59" y="371"/>
                </a:cubicBezTo>
                <a:cubicBezTo>
                  <a:pt x="56" y="364"/>
                  <a:pt x="54" y="357"/>
                  <a:pt x="54" y="349"/>
                </a:cubicBezTo>
                <a:cubicBezTo>
                  <a:pt x="53" y="346"/>
                  <a:pt x="53" y="313"/>
                  <a:pt x="53" y="249"/>
                </a:cubicBezTo>
                <a:lnTo>
                  <a:pt x="53" y="157"/>
                </a:lnTo>
                <a:lnTo>
                  <a:pt x="0" y="157"/>
                </a:lnTo>
                <a:lnTo>
                  <a:pt x="0" y="132"/>
                </a:lnTo>
                <a:lnTo>
                  <a:pt x="6" y="13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8" name=""/>
          <p:cNvSpPr/>
          <p:nvPr/>
        </p:nvSpPr>
        <p:spPr>
          <a:xfrm>
            <a:off x="2545200" y="3817080"/>
            <a:ext cx="150480" cy="167040"/>
          </a:xfrm>
          <a:custGeom>
            <a:avLst/>
            <a:gdLst/>
            <a:ahLst/>
            <a:rect l="0" t="0" r="r" b="b"/>
            <a:pathLst>
              <a:path w="418" h="464">
                <a:moveTo>
                  <a:pt x="133" y="31"/>
                </a:moveTo>
                <a:cubicBezTo>
                  <a:pt x="118" y="31"/>
                  <a:pt x="110" y="30"/>
                  <a:pt x="109" y="28"/>
                </a:cubicBezTo>
                <a:cubicBezTo>
                  <a:pt x="108" y="27"/>
                  <a:pt x="108" y="26"/>
                  <a:pt x="108" y="23"/>
                </a:cubicBezTo>
                <a:cubicBezTo>
                  <a:pt x="108" y="12"/>
                  <a:pt x="111" y="5"/>
                  <a:pt x="115" y="1"/>
                </a:cubicBezTo>
                <a:cubicBezTo>
                  <a:pt x="116" y="0"/>
                  <a:pt x="120" y="0"/>
                  <a:pt x="126" y="0"/>
                </a:cubicBezTo>
                <a:cubicBezTo>
                  <a:pt x="150" y="1"/>
                  <a:pt x="179" y="2"/>
                  <a:pt x="213" y="2"/>
                </a:cubicBezTo>
                <a:cubicBezTo>
                  <a:pt x="276" y="2"/>
                  <a:pt x="313" y="1"/>
                  <a:pt x="322" y="0"/>
                </a:cubicBezTo>
                <a:lnTo>
                  <a:pt x="330" y="0"/>
                </a:lnTo>
                <a:cubicBezTo>
                  <a:pt x="333" y="3"/>
                  <a:pt x="334" y="5"/>
                  <a:pt x="334" y="6"/>
                </a:cubicBezTo>
                <a:cubicBezTo>
                  <a:pt x="334" y="7"/>
                  <a:pt x="334" y="11"/>
                  <a:pt x="333" y="18"/>
                </a:cubicBezTo>
                <a:cubicBezTo>
                  <a:pt x="331" y="25"/>
                  <a:pt x="329" y="29"/>
                  <a:pt x="327" y="31"/>
                </a:cubicBezTo>
                <a:lnTo>
                  <a:pt x="301" y="31"/>
                </a:lnTo>
                <a:cubicBezTo>
                  <a:pt x="270" y="32"/>
                  <a:pt x="252" y="34"/>
                  <a:pt x="246" y="37"/>
                </a:cubicBezTo>
                <a:cubicBezTo>
                  <a:pt x="243" y="39"/>
                  <a:pt x="240" y="45"/>
                  <a:pt x="237" y="56"/>
                </a:cubicBezTo>
                <a:cubicBezTo>
                  <a:pt x="234" y="67"/>
                  <a:pt x="219" y="126"/>
                  <a:pt x="191" y="235"/>
                </a:cubicBezTo>
                <a:cubicBezTo>
                  <a:pt x="183" y="265"/>
                  <a:pt x="176" y="296"/>
                  <a:pt x="168" y="329"/>
                </a:cubicBezTo>
                <a:cubicBezTo>
                  <a:pt x="159" y="362"/>
                  <a:pt x="153" y="387"/>
                  <a:pt x="149" y="404"/>
                </a:cubicBezTo>
                <a:lnTo>
                  <a:pt x="143" y="428"/>
                </a:lnTo>
                <a:cubicBezTo>
                  <a:pt x="143" y="430"/>
                  <a:pt x="145" y="431"/>
                  <a:pt x="149" y="431"/>
                </a:cubicBezTo>
                <a:cubicBezTo>
                  <a:pt x="153" y="431"/>
                  <a:pt x="167" y="431"/>
                  <a:pt x="189" y="432"/>
                </a:cubicBezTo>
                <a:lnTo>
                  <a:pt x="201" y="432"/>
                </a:lnTo>
                <a:cubicBezTo>
                  <a:pt x="216" y="432"/>
                  <a:pt x="228" y="432"/>
                  <a:pt x="236" y="431"/>
                </a:cubicBezTo>
                <a:cubicBezTo>
                  <a:pt x="245" y="431"/>
                  <a:pt x="256" y="429"/>
                  <a:pt x="269" y="427"/>
                </a:cubicBezTo>
                <a:cubicBezTo>
                  <a:pt x="283" y="424"/>
                  <a:pt x="294" y="420"/>
                  <a:pt x="303" y="414"/>
                </a:cubicBezTo>
                <a:cubicBezTo>
                  <a:pt x="312" y="409"/>
                  <a:pt x="322" y="401"/>
                  <a:pt x="333" y="391"/>
                </a:cubicBezTo>
                <a:cubicBezTo>
                  <a:pt x="344" y="381"/>
                  <a:pt x="353" y="369"/>
                  <a:pt x="361" y="354"/>
                </a:cubicBezTo>
                <a:cubicBezTo>
                  <a:pt x="369" y="341"/>
                  <a:pt x="375" y="325"/>
                  <a:pt x="382" y="309"/>
                </a:cubicBezTo>
                <a:cubicBezTo>
                  <a:pt x="388" y="292"/>
                  <a:pt x="392" y="283"/>
                  <a:pt x="393" y="280"/>
                </a:cubicBezTo>
                <a:cubicBezTo>
                  <a:pt x="395" y="279"/>
                  <a:pt x="399" y="278"/>
                  <a:pt x="405" y="278"/>
                </a:cubicBezTo>
                <a:lnTo>
                  <a:pt x="413" y="278"/>
                </a:lnTo>
                <a:cubicBezTo>
                  <a:pt x="416" y="282"/>
                  <a:pt x="418" y="285"/>
                  <a:pt x="418" y="286"/>
                </a:cubicBezTo>
                <a:cubicBezTo>
                  <a:pt x="418" y="287"/>
                  <a:pt x="413" y="300"/>
                  <a:pt x="404" y="326"/>
                </a:cubicBezTo>
                <a:cubicBezTo>
                  <a:pt x="395" y="351"/>
                  <a:pt x="385" y="378"/>
                  <a:pt x="374" y="407"/>
                </a:cubicBezTo>
                <a:cubicBezTo>
                  <a:pt x="363" y="435"/>
                  <a:pt x="358" y="452"/>
                  <a:pt x="357" y="457"/>
                </a:cubicBezTo>
                <a:cubicBezTo>
                  <a:pt x="356" y="459"/>
                  <a:pt x="355" y="461"/>
                  <a:pt x="354" y="461"/>
                </a:cubicBezTo>
                <a:cubicBezTo>
                  <a:pt x="353" y="461"/>
                  <a:pt x="349" y="462"/>
                  <a:pt x="343" y="463"/>
                </a:cubicBezTo>
                <a:cubicBezTo>
                  <a:pt x="337" y="464"/>
                  <a:pt x="327" y="464"/>
                  <a:pt x="314" y="464"/>
                </a:cubicBezTo>
                <a:cubicBezTo>
                  <a:pt x="309" y="464"/>
                  <a:pt x="292" y="464"/>
                  <a:pt x="263" y="464"/>
                </a:cubicBezTo>
                <a:cubicBezTo>
                  <a:pt x="233" y="464"/>
                  <a:pt x="204" y="464"/>
                  <a:pt x="178" y="463"/>
                </a:cubicBezTo>
                <a:lnTo>
                  <a:pt x="57" y="463"/>
                </a:lnTo>
                <a:cubicBezTo>
                  <a:pt x="19" y="463"/>
                  <a:pt x="0" y="461"/>
                  <a:pt x="0" y="456"/>
                </a:cubicBezTo>
                <a:cubicBezTo>
                  <a:pt x="0" y="453"/>
                  <a:pt x="1" y="450"/>
                  <a:pt x="2" y="447"/>
                </a:cubicBezTo>
                <a:cubicBezTo>
                  <a:pt x="4" y="438"/>
                  <a:pt x="6" y="434"/>
                  <a:pt x="9" y="433"/>
                </a:cubicBezTo>
                <a:cubicBezTo>
                  <a:pt x="10" y="432"/>
                  <a:pt x="14" y="432"/>
                  <a:pt x="19" y="432"/>
                </a:cubicBezTo>
                <a:lnTo>
                  <a:pt x="23" y="432"/>
                </a:lnTo>
                <a:cubicBezTo>
                  <a:pt x="35" y="432"/>
                  <a:pt x="48" y="431"/>
                  <a:pt x="63" y="430"/>
                </a:cubicBezTo>
                <a:cubicBezTo>
                  <a:pt x="70" y="429"/>
                  <a:pt x="74" y="426"/>
                  <a:pt x="76" y="422"/>
                </a:cubicBezTo>
                <a:cubicBezTo>
                  <a:pt x="78" y="420"/>
                  <a:pt x="94" y="357"/>
                  <a:pt x="125" y="233"/>
                </a:cubicBezTo>
                <a:cubicBezTo>
                  <a:pt x="156" y="109"/>
                  <a:pt x="172" y="44"/>
                  <a:pt x="172" y="37"/>
                </a:cubicBezTo>
                <a:cubicBezTo>
                  <a:pt x="172" y="34"/>
                  <a:pt x="159" y="32"/>
                  <a:pt x="133" y="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9" name=""/>
          <p:cNvSpPr/>
          <p:nvPr/>
        </p:nvSpPr>
        <p:spPr>
          <a:xfrm>
            <a:off x="2720520" y="3902400"/>
            <a:ext cx="123840" cy="121680"/>
          </a:xfrm>
          <a:custGeom>
            <a:avLst/>
            <a:gdLst/>
            <a:ahLst/>
            <a:rect l="0" t="0" r="r" b="b"/>
            <a:pathLst>
              <a:path w="344" h="338">
                <a:moveTo>
                  <a:pt x="0" y="17"/>
                </a:moveTo>
                <a:cubicBezTo>
                  <a:pt x="0" y="10"/>
                  <a:pt x="2" y="4"/>
                  <a:pt x="6" y="0"/>
                </a:cubicBezTo>
                <a:lnTo>
                  <a:pt x="11" y="0"/>
                </a:lnTo>
                <a:cubicBezTo>
                  <a:pt x="25" y="1"/>
                  <a:pt x="41" y="1"/>
                  <a:pt x="61" y="1"/>
                </a:cubicBezTo>
                <a:cubicBezTo>
                  <a:pt x="99" y="1"/>
                  <a:pt x="121" y="1"/>
                  <a:pt x="128" y="0"/>
                </a:cubicBezTo>
                <a:lnTo>
                  <a:pt x="133" y="0"/>
                </a:lnTo>
                <a:cubicBezTo>
                  <a:pt x="135" y="2"/>
                  <a:pt x="136" y="3"/>
                  <a:pt x="136" y="4"/>
                </a:cubicBezTo>
                <a:cubicBezTo>
                  <a:pt x="136" y="5"/>
                  <a:pt x="135" y="8"/>
                  <a:pt x="135" y="13"/>
                </a:cubicBezTo>
                <a:cubicBezTo>
                  <a:pt x="133" y="18"/>
                  <a:pt x="132" y="21"/>
                  <a:pt x="130" y="22"/>
                </a:cubicBezTo>
                <a:lnTo>
                  <a:pt x="120" y="22"/>
                </a:lnTo>
                <a:cubicBezTo>
                  <a:pt x="113" y="22"/>
                  <a:pt x="108" y="23"/>
                  <a:pt x="106" y="23"/>
                </a:cubicBezTo>
                <a:cubicBezTo>
                  <a:pt x="97" y="24"/>
                  <a:pt x="92" y="27"/>
                  <a:pt x="91" y="30"/>
                </a:cubicBezTo>
                <a:cubicBezTo>
                  <a:pt x="91" y="31"/>
                  <a:pt x="95" y="71"/>
                  <a:pt x="104" y="151"/>
                </a:cubicBezTo>
                <a:cubicBezTo>
                  <a:pt x="114" y="230"/>
                  <a:pt x="119" y="270"/>
                  <a:pt x="119" y="271"/>
                </a:cubicBezTo>
                <a:lnTo>
                  <a:pt x="155" y="215"/>
                </a:lnTo>
                <a:cubicBezTo>
                  <a:pt x="178" y="178"/>
                  <a:pt x="201" y="140"/>
                  <a:pt x="225" y="101"/>
                </a:cubicBezTo>
                <a:cubicBezTo>
                  <a:pt x="248" y="63"/>
                  <a:pt x="260" y="44"/>
                  <a:pt x="260" y="42"/>
                </a:cubicBezTo>
                <a:cubicBezTo>
                  <a:pt x="262" y="40"/>
                  <a:pt x="262" y="38"/>
                  <a:pt x="262" y="35"/>
                </a:cubicBezTo>
                <a:cubicBezTo>
                  <a:pt x="262" y="28"/>
                  <a:pt x="255" y="23"/>
                  <a:pt x="241" y="22"/>
                </a:cubicBezTo>
                <a:cubicBezTo>
                  <a:pt x="236" y="22"/>
                  <a:pt x="233" y="20"/>
                  <a:pt x="233" y="17"/>
                </a:cubicBezTo>
                <a:cubicBezTo>
                  <a:pt x="233" y="16"/>
                  <a:pt x="233" y="14"/>
                  <a:pt x="234" y="10"/>
                </a:cubicBezTo>
                <a:cubicBezTo>
                  <a:pt x="235" y="6"/>
                  <a:pt x="236" y="3"/>
                  <a:pt x="237" y="2"/>
                </a:cubicBezTo>
                <a:cubicBezTo>
                  <a:pt x="237" y="0"/>
                  <a:pt x="240" y="0"/>
                  <a:pt x="243" y="0"/>
                </a:cubicBezTo>
                <a:cubicBezTo>
                  <a:pt x="243" y="0"/>
                  <a:pt x="245" y="0"/>
                  <a:pt x="248" y="0"/>
                </a:cubicBezTo>
                <a:cubicBezTo>
                  <a:pt x="252" y="0"/>
                  <a:pt x="257" y="0"/>
                  <a:pt x="265" y="0"/>
                </a:cubicBezTo>
                <a:cubicBezTo>
                  <a:pt x="272" y="1"/>
                  <a:pt x="283" y="1"/>
                  <a:pt x="295" y="1"/>
                </a:cubicBezTo>
                <a:cubicBezTo>
                  <a:pt x="317" y="1"/>
                  <a:pt x="331" y="0"/>
                  <a:pt x="337" y="0"/>
                </a:cubicBezTo>
                <a:lnTo>
                  <a:pt x="340" y="0"/>
                </a:lnTo>
                <a:cubicBezTo>
                  <a:pt x="343" y="2"/>
                  <a:pt x="344" y="4"/>
                  <a:pt x="344" y="5"/>
                </a:cubicBezTo>
                <a:cubicBezTo>
                  <a:pt x="344" y="11"/>
                  <a:pt x="342" y="16"/>
                  <a:pt x="339" y="20"/>
                </a:cubicBezTo>
                <a:cubicBezTo>
                  <a:pt x="338" y="21"/>
                  <a:pt x="336" y="22"/>
                  <a:pt x="331" y="22"/>
                </a:cubicBezTo>
                <a:cubicBezTo>
                  <a:pt x="327" y="22"/>
                  <a:pt x="323" y="22"/>
                  <a:pt x="320" y="23"/>
                </a:cubicBezTo>
                <a:cubicBezTo>
                  <a:pt x="316" y="23"/>
                  <a:pt x="313" y="24"/>
                  <a:pt x="310" y="25"/>
                </a:cubicBezTo>
                <a:cubicBezTo>
                  <a:pt x="307" y="26"/>
                  <a:pt x="304" y="28"/>
                  <a:pt x="302" y="29"/>
                </a:cubicBezTo>
                <a:cubicBezTo>
                  <a:pt x="300" y="30"/>
                  <a:pt x="298" y="31"/>
                  <a:pt x="296" y="32"/>
                </a:cubicBezTo>
                <a:cubicBezTo>
                  <a:pt x="294" y="34"/>
                  <a:pt x="293" y="35"/>
                  <a:pt x="292" y="36"/>
                </a:cubicBezTo>
                <a:cubicBezTo>
                  <a:pt x="290" y="36"/>
                  <a:pt x="289" y="38"/>
                  <a:pt x="288" y="40"/>
                </a:cubicBezTo>
                <a:cubicBezTo>
                  <a:pt x="286" y="42"/>
                  <a:pt x="285" y="43"/>
                  <a:pt x="284" y="43"/>
                </a:cubicBezTo>
                <a:lnTo>
                  <a:pt x="192" y="193"/>
                </a:lnTo>
                <a:cubicBezTo>
                  <a:pt x="134" y="285"/>
                  <a:pt x="104" y="333"/>
                  <a:pt x="102" y="335"/>
                </a:cubicBezTo>
                <a:cubicBezTo>
                  <a:pt x="101" y="336"/>
                  <a:pt x="100" y="337"/>
                  <a:pt x="99" y="338"/>
                </a:cubicBezTo>
                <a:lnTo>
                  <a:pt x="90" y="338"/>
                </a:lnTo>
                <a:lnTo>
                  <a:pt x="87" y="338"/>
                </a:lnTo>
                <a:cubicBezTo>
                  <a:pt x="81" y="338"/>
                  <a:pt x="78" y="337"/>
                  <a:pt x="78" y="335"/>
                </a:cubicBezTo>
                <a:cubicBezTo>
                  <a:pt x="77" y="333"/>
                  <a:pt x="71" y="282"/>
                  <a:pt x="60" y="182"/>
                </a:cubicBezTo>
                <a:cubicBezTo>
                  <a:pt x="47" y="79"/>
                  <a:pt x="41" y="28"/>
                  <a:pt x="41" y="27"/>
                </a:cubicBezTo>
                <a:cubicBezTo>
                  <a:pt x="39" y="24"/>
                  <a:pt x="29" y="22"/>
                  <a:pt x="11" y="22"/>
                </a:cubicBezTo>
                <a:lnTo>
                  <a:pt x="3" y="22"/>
                </a:lnTo>
                <a:cubicBezTo>
                  <a:pt x="1" y="20"/>
                  <a:pt x="0" y="19"/>
                  <a:pt x="0" y="1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0" name=""/>
          <p:cNvSpPr/>
          <p:nvPr/>
        </p:nvSpPr>
        <p:spPr>
          <a:xfrm>
            <a:off x="2849400" y="3902400"/>
            <a:ext cx="106200" cy="118080"/>
          </a:xfrm>
          <a:custGeom>
            <a:avLst/>
            <a:gdLst/>
            <a:ahLst/>
            <a:rect l="0" t="0" r="r" b="b"/>
            <a:pathLst>
              <a:path w="295" h="328">
                <a:moveTo>
                  <a:pt x="94" y="22"/>
                </a:moveTo>
                <a:cubicBezTo>
                  <a:pt x="83" y="22"/>
                  <a:pt x="77" y="21"/>
                  <a:pt x="77" y="20"/>
                </a:cubicBezTo>
                <a:cubicBezTo>
                  <a:pt x="76" y="19"/>
                  <a:pt x="76" y="18"/>
                  <a:pt x="76" y="16"/>
                </a:cubicBezTo>
                <a:cubicBezTo>
                  <a:pt x="76" y="8"/>
                  <a:pt x="78" y="3"/>
                  <a:pt x="81" y="0"/>
                </a:cubicBezTo>
                <a:cubicBezTo>
                  <a:pt x="82" y="0"/>
                  <a:pt x="84" y="0"/>
                  <a:pt x="88" y="0"/>
                </a:cubicBezTo>
                <a:cubicBezTo>
                  <a:pt x="106" y="1"/>
                  <a:pt x="126" y="1"/>
                  <a:pt x="149" y="1"/>
                </a:cubicBezTo>
                <a:cubicBezTo>
                  <a:pt x="195" y="1"/>
                  <a:pt x="221" y="1"/>
                  <a:pt x="228" y="0"/>
                </a:cubicBezTo>
                <a:lnTo>
                  <a:pt x="233" y="0"/>
                </a:lnTo>
                <a:cubicBezTo>
                  <a:pt x="235" y="2"/>
                  <a:pt x="236" y="3"/>
                  <a:pt x="236" y="4"/>
                </a:cubicBezTo>
                <a:cubicBezTo>
                  <a:pt x="236" y="5"/>
                  <a:pt x="236" y="8"/>
                  <a:pt x="235" y="13"/>
                </a:cubicBezTo>
                <a:cubicBezTo>
                  <a:pt x="234" y="18"/>
                  <a:pt x="232" y="21"/>
                  <a:pt x="231" y="22"/>
                </a:cubicBezTo>
                <a:lnTo>
                  <a:pt x="213" y="22"/>
                </a:lnTo>
                <a:cubicBezTo>
                  <a:pt x="191" y="22"/>
                  <a:pt x="178" y="24"/>
                  <a:pt x="174" y="26"/>
                </a:cubicBezTo>
                <a:cubicBezTo>
                  <a:pt x="172" y="27"/>
                  <a:pt x="169" y="32"/>
                  <a:pt x="166" y="40"/>
                </a:cubicBezTo>
                <a:cubicBezTo>
                  <a:pt x="164" y="47"/>
                  <a:pt x="154" y="89"/>
                  <a:pt x="134" y="167"/>
                </a:cubicBezTo>
                <a:cubicBezTo>
                  <a:pt x="129" y="188"/>
                  <a:pt x="124" y="210"/>
                  <a:pt x="118" y="233"/>
                </a:cubicBezTo>
                <a:cubicBezTo>
                  <a:pt x="112" y="256"/>
                  <a:pt x="108" y="274"/>
                  <a:pt x="105" y="285"/>
                </a:cubicBezTo>
                <a:lnTo>
                  <a:pt x="101" y="303"/>
                </a:lnTo>
                <a:cubicBezTo>
                  <a:pt x="101" y="304"/>
                  <a:pt x="102" y="305"/>
                  <a:pt x="105" y="305"/>
                </a:cubicBezTo>
                <a:cubicBezTo>
                  <a:pt x="108" y="305"/>
                  <a:pt x="117" y="305"/>
                  <a:pt x="133" y="306"/>
                </a:cubicBezTo>
                <a:lnTo>
                  <a:pt x="142" y="306"/>
                </a:lnTo>
                <a:cubicBezTo>
                  <a:pt x="152" y="306"/>
                  <a:pt x="160" y="305"/>
                  <a:pt x="166" y="305"/>
                </a:cubicBezTo>
                <a:cubicBezTo>
                  <a:pt x="173" y="305"/>
                  <a:pt x="181" y="304"/>
                  <a:pt x="190" y="302"/>
                </a:cubicBezTo>
                <a:cubicBezTo>
                  <a:pt x="200" y="300"/>
                  <a:pt x="208" y="297"/>
                  <a:pt x="214" y="293"/>
                </a:cubicBezTo>
                <a:cubicBezTo>
                  <a:pt x="221" y="289"/>
                  <a:pt x="228" y="284"/>
                  <a:pt x="235" y="277"/>
                </a:cubicBezTo>
                <a:cubicBezTo>
                  <a:pt x="243" y="270"/>
                  <a:pt x="250" y="261"/>
                  <a:pt x="255" y="251"/>
                </a:cubicBezTo>
                <a:cubicBezTo>
                  <a:pt x="261" y="241"/>
                  <a:pt x="265" y="230"/>
                  <a:pt x="270" y="218"/>
                </a:cubicBezTo>
                <a:cubicBezTo>
                  <a:pt x="274" y="207"/>
                  <a:pt x="277" y="200"/>
                  <a:pt x="278" y="198"/>
                </a:cubicBezTo>
                <a:cubicBezTo>
                  <a:pt x="280" y="197"/>
                  <a:pt x="282" y="197"/>
                  <a:pt x="286" y="197"/>
                </a:cubicBezTo>
                <a:lnTo>
                  <a:pt x="292" y="197"/>
                </a:lnTo>
                <a:cubicBezTo>
                  <a:pt x="294" y="200"/>
                  <a:pt x="295" y="202"/>
                  <a:pt x="295" y="202"/>
                </a:cubicBezTo>
                <a:cubicBezTo>
                  <a:pt x="295" y="203"/>
                  <a:pt x="292" y="212"/>
                  <a:pt x="286" y="230"/>
                </a:cubicBezTo>
                <a:cubicBezTo>
                  <a:pt x="279" y="249"/>
                  <a:pt x="272" y="268"/>
                  <a:pt x="265" y="288"/>
                </a:cubicBezTo>
                <a:cubicBezTo>
                  <a:pt x="257" y="308"/>
                  <a:pt x="253" y="320"/>
                  <a:pt x="252" y="323"/>
                </a:cubicBezTo>
                <a:cubicBezTo>
                  <a:pt x="251" y="325"/>
                  <a:pt x="251" y="326"/>
                  <a:pt x="250" y="326"/>
                </a:cubicBezTo>
                <a:cubicBezTo>
                  <a:pt x="250" y="326"/>
                  <a:pt x="247" y="327"/>
                  <a:pt x="243" y="328"/>
                </a:cubicBezTo>
                <a:cubicBezTo>
                  <a:pt x="238" y="328"/>
                  <a:pt x="231" y="328"/>
                  <a:pt x="222" y="328"/>
                </a:cubicBezTo>
                <a:cubicBezTo>
                  <a:pt x="218" y="328"/>
                  <a:pt x="206" y="328"/>
                  <a:pt x="186" y="328"/>
                </a:cubicBezTo>
                <a:cubicBezTo>
                  <a:pt x="164" y="328"/>
                  <a:pt x="144" y="328"/>
                  <a:pt x="125" y="328"/>
                </a:cubicBezTo>
                <a:lnTo>
                  <a:pt x="40" y="328"/>
                </a:lnTo>
                <a:cubicBezTo>
                  <a:pt x="13" y="328"/>
                  <a:pt x="0" y="326"/>
                  <a:pt x="0" y="323"/>
                </a:cubicBezTo>
                <a:cubicBezTo>
                  <a:pt x="0" y="321"/>
                  <a:pt x="0" y="318"/>
                  <a:pt x="1" y="316"/>
                </a:cubicBezTo>
                <a:cubicBezTo>
                  <a:pt x="3" y="310"/>
                  <a:pt x="4" y="307"/>
                  <a:pt x="6" y="306"/>
                </a:cubicBezTo>
                <a:cubicBezTo>
                  <a:pt x="7" y="306"/>
                  <a:pt x="9" y="306"/>
                  <a:pt x="13" y="306"/>
                </a:cubicBezTo>
                <a:lnTo>
                  <a:pt x="16" y="306"/>
                </a:lnTo>
                <a:cubicBezTo>
                  <a:pt x="24" y="306"/>
                  <a:pt x="34" y="305"/>
                  <a:pt x="44" y="304"/>
                </a:cubicBezTo>
                <a:cubicBezTo>
                  <a:pt x="49" y="303"/>
                  <a:pt x="52" y="301"/>
                  <a:pt x="54" y="298"/>
                </a:cubicBezTo>
                <a:cubicBezTo>
                  <a:pt x="55" y="297"/>
                  <a:pt x="66" y="253"/>
                  <a:pt x="88" y="165"/>
                </a:cubicBezTo>
                <a:cubicBezTo>
                  <a:pt x="110" y="77"/>
                  <a:pt x="121" y="31"/>
                  <a:pt x="121" y="26"/>
                </a:cubicBezTo>
                <a:cubicBezTo>
                  <a:pt x="121" y="24"/>
                  <a:pt x="112" y="22"/>
                  <a:pt x="94" y="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1" name=""/>
          <p:cNvSpPr/>
          <p:nvPr/>
        </p:nvSpPr>
        <p:spPr>
          <a:xfrm>
            <a:off x="2967120" y="3902400"/>
            <a:ext cx="124560" cy="118080"/>
          </a:xfrm>
          <a:custGeom>
            <a:avLst/>
            <a:gdLst/>
            <a:ahLst/>
            <a:rect l="0" t="0" r="r" b="b"/>
            <a:pathLst>
              <a:path w="346" h="328">
                <a:moveTo>
                  <a:pt x="94" y="22"/>
                </a:moveTo>
                <a:cubicBezTo>
                  <a:pt x="85" y="22"/>
                  <a:pt x="80" y="22"/>
                  <a:pt x="79" y="21"/>
                </a:cubicBezTo>
                <a:cubicBezTo>
                  <a:pt x="77" y="21"/>
                  <a:pt x="76" y="19"/>
                  <a:pt x="76" y="16"/>
                </a:cubicBezTo>
                <a:cubicBezTo>
                  <a:pt x="76" y="8"/>
                  <a:pt x="78" y="2"/>
                  <a:pt x="81" y="0"/>
                </a:cubicBezTo>
                <a:cubicBezTo>
                  <a:pt x="82" y="0"/>
                  <a:pt x="103" y="0"/>
                  <a:pt x="144" y="0"/>
                </a:cubicBezTo>
                <a:cubicBezTo>
                  <a:pt x="227" y="0"/>
                  <a:pt x="271" y="0"/>
                  <a:pt x="275" y="1"/>
                </a:cubicBezTo>
                <a:cubicBezTo>
                  <a:pt x="295" y="4"/>
                  <a:pt x="312" y="11"/>
                  <a:pt x="325" y="22"/>
                </a:cubicBezTo>
                <a:cubicBezTo>
                  <a:pt x="339" y="33"/>
                  <a:pt x="346" y="48"/>
                  <a:pt x="346" y="66"/>
                </a:cubicBezTo>
                <a:cubicBezTo>
                  <a:pt x="346" y="88"/>
                  <a:pt x="337" y="106"/>
                  <a:pt x="318" y="122"/>
                </a:cubicBezTo>
                <a:cubicBezTo>
                  <a:pt x="300" y="139"/>
                  <a:pt x="279" y="150"/>
                  <a:pt x="255" y="155"/>
                </a:cubicBezTo>
                <a:lnTo>
                  <a:pt x="250" y="157"/>
                </a:lnTo>
                <a:cubicBezTo>
                  <a:pt x="270" y="160"/>
                  <a:pt x="287" y="167"/>
                  <a:pt x="300" y="179"/>
                </a:cubicBezTo>
                <a:cubicBezTo>
                  <a:pt x="313" y="191"/>
                  <a:pt x="320" y="205"/>
                  <a:pt x="320" y="223"/>
                </a:cubicBezTo>
                <a:cubicBezTo>
                  <a:pt x="320" y="246"/>
                  <a:pt x="309" y="269"/>
                  <a:pt x="286" y="290"/>
                </a:cubicBezTo>
                <a:cubicBezTo>
                  <a:pt x="263" y="312"/>
                  <a:pt x="235" y="324"/>
                  <a:pt x="201" y="327"/>
                </a:cubicBezTo>
                <a:cubicBezTo>
                  <a:pt x="199" y="327"/>
                  <a:pt x="164" y="328"/>
                  <a:pt x="99" y="328"/>
                </a:cubicBezTo>
                <a:cubicBezTo>
                  <a:pt x="35" y="328"/>
                  <a:pt x="3" y="327"/>
                  <a:pt x="2" y="327"/>
                </a:cubicBezTo>
                <a:cubicBezTo>
                  <a:pt x="1" y="326"/>
                  <a:pt x="0" y="324"/>
                  <a:pt x="0" y="323"/>
                </a:cubicBezTo>
                <a:cubicBezTo>
                  <a:pt x="0" y="321"/>
                  <a:pt x="0" y="318"/>
                  <a:pt x="1" y="316"/>
                </a:cubicBezTo>
                <a:cubicBezTo>
                  <a:pt x="3" y="310"/>
                  <a:pt x="4" y="307"/>
                  <a:pt x="6" y="306"/>
                </a:cubicBezTo>
                <a:cubicBezTo>
                  <a:pt x="7" y="306"/>
                  <a:pt x="10" y="306"/>
                  <a:pt x="13" y="306"/>
                </a:cubicBezTo>
                <a:lnTo>
                  <a:pt x="16" y="306"/>
                </a:lnTo>
                <a:cubicBezTo>
                  <a:pt x="25" y="306"/>
                  <a:pt x="34" y="305"/>
                  <a:pt x="45" y="304"/>
                </a:cubicBezTo>
                <a:cubicBezTo>
                  <a:pt x="49" y="303"/>
                  <a:pt x="52" y="301"/>
                  <a:pt x="54" y="298"/>
                </a:cubicBezTo>
                <a:cubicBezTo>
                  <a:pt x="55" y="297"/>
                  <a:pt x="66" y="253"/>
                  <a:pt x="88" y="165"/>
                </a:cubicBezTo>
                <a:cubicBezTo>
                  <a:pt x="110" y="77"/>
                  <a:pt x="121" y="31"/>
                  <a:pt x="121" y="26"/>
                </a:cubicBezTo>
                <a:cubicBezTo>
                  <a:pt x="121" y="24"/>
                  <a:pt x="112" y="22"/>
                  <a:pt x="94" y="22"/>
                </a:cubicBezTo>
                <a:moveTo>
                  <a:pt x="295" y="66"/>
                </a:moveTo>
                <a:cubicBezTo>
                  <a:pt x="295" y="57"/>
                  <a:pt x="292" y="48"/>
                  <a:pt x="288" y="40"/>
                </a:cubicBezTo>
                <a:cubicBezTo>
                  <a:pt x="283" y="31"/>
                  <a:pt x="275" y="26"/>
                  <a:pt x="264" y="23"/>
                </a:cubicBezTo>
                <a:cubicBezTo>
                  <a:pt x="262" y="23"/>
                  <a:pt x="247" y="22"/>
                  <a:pt x="220" y="22"/>
                </a:cubicBezTo>
                <a:cubicBezTo>
                  <a:pt x="214" y="22"/>
                  <a:pt x="207" y="22"/>
                  <a:pt x="200" y="22"/>
                </a:cubicBezTo>
                <a:cubicBezTo>
                  <a:pt x="193" y="22"/>
                  <a:pt x="188" y="22"/>
                  <a:pt x="182" y="22"/>
                </a:cubicBezTo>
                <a:lnTo>
                  <a:pt x="176" y="22"/>
                </a:lnTo>
                <a:cubicBezTo>
                  <a:pt x="171" y="23"/>
                  <a:pt x="168" y="24"/>
                  <a:pt x="167" y="27"/>
                </a:cubicBezTo>
                <a:cubicBezTo>
                  <a:pt x="166" y="28"/>
                  <a:pt x="161" y="48"/>
                  <a:pt x="152" y="86"/>
                </a:cubicBezTo>
                <a:cubicBezTo>
                  <a:pt x="152" y="86"/>
                  <a:pt x="152" y="87"/>
                  <a:pt x="151" y="88"/>
                </a:cubicBezTo>
                <a:lnTo>
                  <a:pt x="136" y="149"/>
                </a:lnTo>
                <a:lnTo>
                  <a:pt x="175" y="149"/>
                </a:lnTo>
                <a:cubicBezTo>
                  <a:pt x="202" y="149"/>
                  <a:pt x="217" y="148"/>
                  <a:pt x="221" y="148"/>
                </a:cubicBezTo>
                <a:cubicBezTo>
                  <a:pt x="240" y="145"/>
                  <a:pt x="257" y="135"/>
                  <a:pt x="272" y="120"/>
                </a:cubicBezTo>
                <a:cubicBezTo>
                  <a:pt x="287" y="105"/>
                  <a:pt x="295" y="87"/>
                  <a:pt x="295" y="66"/>
                </a:cubicBezTo>
                <a:moveTo>
                  <a:pt x="269" y="218"/>
                </a:moveTo>
                <a:cubicBezTo>
                  <a:pt x="269" y="204"/>
                  <a:pt x="265" y="192"/>
                  <a:pt x="258" y="183"/>
                </a:cubicBezTo>
                <a:cubicBezTo>
                  <a:pt x="251" y="174"/>
                  <a:pt x="241" y="168"/>
                  <a:pt x="229" y="167"/>
                </a:cubicBezTo>
                <a:cubicBezTo>
                  <a:pt x="227" y="167"/>
                  <a:pt x="214" y="166"/>
                  <a:pt x="190" y="166"/>
                </a:cubicBezTo>
                <a:cubicBezTo>
                  <a:pt x="151" y="166"/>
                  <a:pt x="132" y="167"/>
                  <a:pt x="132" y="167"/>
                </a:cubicBezTo>
                <a:cubicBezTo>
                  <a:pt x="132" y="167"/>
                  <a:pt x="129" y="179"/>
                  <a:pt x="124" y="202"/>
                </a:cubicBezTo>
                <a:cubicBezTo>
                  <a:pt x="118" y="224"/>
                  <a:pt x="113" y="247"/>
                  <a:pt x="107" y="269"/>
                </a:cubicBezTo>
                <a:lnTo>
                  <a:pt x="98" y="303"/>
                </a:lnTo>
                <a:cubicBezTo>
                  <a:pt x="98" y="304"/>
                  <a:pt x="100" y="305"/>
                  <a:pt x="104" y="305"/>
                </a:cubicBezTo>
                <a:cubicBezTo>
                  <a:pt x="108" y="305"/>
                  <a:pt x="121" y="305"/>
                  <a:pt x="143" y="306"/>
                </a:cubicBezTo>
                <a:cubicBezTo>
                  <a:pt x="171" y="306"/>
                  <a:pt x="187" y="305"/>
                  <a:pt x="190" y="305"/>
                </a:cubicBezTo>
                <a:cubicBezTo>
                  <a:pt x="209" y="303"/>
                  <a:pt x="228" y="294"/>
                  <a:pt x="244" y="277"/>
                </a:cubicBezTo>
                <a:cubicBezTo>
                  <a:pt x="261" y="261"/>
                  <a:pt x="269" y="241"/>
                  <a:pt x="269" y="21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2" name=""/>
          <p:cNvSpPr/>
          <p:nvPr/>
        </p:nvSpPr>
        <p:spPr>
          <a:xfrm>
            <a:off x="3185280" y="3894120"/>
            <a:ext cx="162720" cy="57240"/>
          </a:xfrm>
          <a:custGeom>
            <a:avLst/>
            <a:gdLst/>
            <a:ahLst/>
            <a:rect l="0" t="0" r="r" b="b"/>
            <a:pathLst>
              <a:path w="452" h="159">
                <a:moveTo>
                  <a:pt x="0" y="14"/>
                </a:moveTo>
                <a:cubicBezTo>
                  <a:pt x="0" y="8"/>
                  <a:pt x="3" y="3"/>
                  <a:pt x="10" y="0"/>
                </a:cubicBezTo>
                <a:lnTo>
                  <a:pt x="442" y="0"/>
                </a:lnTo>
                <a:cubicBezTo>
                  <a:pt x="448" y="3"/>
                  <a:pt x="452" y="9"/>
                  <a:pt x="452" y="14"/>
                </a:cubicBezTo>
                <a:cubicBezTo>
                  <a:pt x="452" y="19"/>
                  <a:pt x="449" y="24"/>
                  <a:pt x="442" y="27"/>
                </a:cubicBezTo>
                <a:lnTo>
                  <a:pt x="226" y="28"/>
                </a:lnTo>
                <a:lnTo>
                  <a:pt x="11" y="28"/>
                </a:lnTo>
                <a:cubicBezTo>
                  <a:pt x="4" y="26"/>
                  <a:pt x="0" y="21"/>
                  <a:pt x="0" y="14"/>
                </a:cubicBezTo>
                <a:moveTo>
                  <a:pt x="0" y="146"/>
                </a:moveTo>
                <a:cubicBezTo>
                  <a:pt x="0" y="139"/>
                  <a:pt x="4" y="134"/>
                  <a:pt x="11" y="132"/>
                </a:cubicBezTo>
                <a:lnTo>
                  <a:pt x="442" y="132"/>
                </a:lnTo>
                <a:cubicBezTo>
                  <a:pt x="449" y="137"/>
                  <a:pt x="452" y="141"/>
                  <a:pt x="452" y="146"/>
                </a:cubicBezTo>
                <a:cubicBezTo>
                  <a:pt x="452" y="151"/>
                  <a:pt x="448"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3" name=""/>
          <p:cNvSpPr/>
          <p:nvPr/>
        </p:nvSpPr>
        <p:spPr>
          <a:xfrm>
            <a:off x="3431880" y="3817080"/>
            <a:ext cx="153360" cy="167040"/>
          </a:xfrm>
          <a:custGeom>
            <a:avLst/>
            <a:gdLst/>
            <a:ahLst/>
            <a:rect l="0" t="0" r="r" b="b"/>
            <a:pathLst>
              <a:path w="426" h="464">
                <a:moveTo>
                  <a:pt x="0" y="11"/>
                </a:moveTo>
                <a:cubicBezTo>
                  <a:pt x="0" y="7"/>
                  <a:pt x="3" y="4"/>
                  <a:pt x="9" y="0"/>
                </a:cubicBezTo>
                <a:lnTo>
                  <a:pt x="386" y="0"/>
                </a:lnTo>
                <a:cubicBezTo>
                  <a:pt x="390" y="1"/>
                  <a:pt x="393" y="4"/>
                  <a:pt x="394" y="7"/>
                </a:cubicBezTo>
                <a:lnTo>
                  <a:pt x="394" y="64"/>
                </a:lnTo>
                <a:cubicBezTo>
                  <a:pt x="394" y="98"/>
                  <a:pt x="393" y="117"/>
                  <a:pt x="393" y="122"/>
                </a:cubicBezTo>
                <a:cubicBezTo>
                  <a:pt x="392" y="128"/>
                  <a:pt x="388" y="131"/>
                  <a:pt x="382" y="131"/>
                </a:cubicBezTo>
                <a:cubicBezTo>
                  <a:pt x="378" y="131"/>
                  <a:pt x="375" y="129"/>
                  <a:pt x="374" y="127"/>
                </a:cubicBezTo>
                <a:cubicBezTo>
                  <a:pt x="372" y="125"/>
                  <a:pt x="370" y="120"/>
                  <a:pt x="368" y="112"/>
                </a:cubicBezTo>
                <a:cubicBezTo>
                  <a:pt x="367" y="95"/>
                  <a:pt x="358" y="78"/>
                  <a:pt x="342" y="63"/>
                </a:cubicBezTo>
                <a:cubicBezTo>
                  <a:pt x="328" y="48"/>
                  <a:pt x="312" y="38"/>
                  <a:pt x="294" y="33"/>
                </a:cubicBezTo>
                <a:cubicBezTo>
                  <a:pt x="275" y="28"/>
                  <a:pt x="252" y="25"/>
                  <a:pt x="223" y="24"/>
                </a:cubicBezTo>
                <a:lnTo>
                  <a:pt x="183" y="24"/>
                </a:lnTo>
                <a:cubicBezTo>
                  <a:pt x="176" y="29"/>
                  <a:pt x="172" y="35"/>
                  <a:pt x="171" y="43"/>
                </a:cubicBezTo>
                <a:cubicBezTo>
                  <a:pt x="170" y="50"/>
                  <a:pt x="169" y="79"/>
                  <a:pt x="169" y="129"/>
                </a:cubicBezTo>
                <a:lnTo>
                  <a:pt x="169" y="212"/>
                </a:lnTo>
                <a:lnTo>
                  <a:pt x="180" y="212"/>
                </a:lnTo>
                <a:cubicBezTo>
                  <a:pt x="204" y="209"/>
                  <a:pt x="222" y="205"/>
                  <a:pt x="235" y="198"/>
                </a:cubicBezTo>
                <a:cubicBezTo>
                  <a:pt x="248" y="190"/>
                  <a:pt x="258" y="179"/>
                  <a:pt x="266" y="165"/>
                </a:cubicBezTo>
                <a:cubicBezTo>
                  <a:pt x="273" y="147"/>
                  <a:pt x="277" y="131"/>
                  <a:pt x="277" y="120"/>
                </a:cubicBezTo>
                <a:cubicBezTo>
                  <a:pt x="277" y="109"/>
                  <a:pt x="280" y="104"/>
                  <a:pt x="288" y="104"/>
                </a:cubicBezTo>
                <a:cubicBezTo>
                  <a:pt x="292" y="104"/>
                  <a:pt x="295" y="106"/>
                  <a:pt x="298" y="110"/>
                </a:cubicBezTo>
                <a:cubicBezTo>
                  <a:pt x="300" y="111"/>
                  <a:pt x="301" y="147"/>
                  <a:pt x="301" y="218"/>
                </a:cubicBezTo>
                <a:cubicBezTo>
                  <a:pt x="301" y="230"/>
                  <a:pt x="301" y="245"/>
                  <a:pt x="301" y="261"/>
                </a:cubicBezTo>
                <a:cubicBezTo>
                  <a:pt x="301" y="277"/>
                  <a:pt x="301" y="287"/>
                  <a:pt x="301" y="292"/>
                </a:cubicBezTo>
                <a:cubicBezTo>
                  <a:pt x="301" y="308"/>
                  <a:pt x="301" y="319"/>
                  <a:pt x="299" y="323"/>
                </a:cubicBezTo>
                <a:cubicBezTo>
                  <a:pt x="298" y="328"/>
                  <a:pt x="294" y="330"/>
                  <a:pt x="288" y="330"/>
                </a:cubicBezTo>
                <a:cubicBezTo>
                  <a:pt x="281" y="330"/>
                  <a:pt x="277" y="326"/>
                  <a:pt x="277" y="316"/>
                </a:cubicBezTo>
                <a:cubicBezTo>
                  <a:pt x="277" y="306"/>
                  <a:pt x="274" y="294"/>
                  <a:pt x="267" y="280"/>
                </a:cubicBezTo>
                <a:cubicBezTo>
                  <a:pt x="254" y="253"/>
                  <a:pt x="227" y="239"/>
                  <a:pt x="185" y="235"/>
                </a:cubicBezTo>
                <a:lnTo>
                  <a:pt x="169" y="235"/>
                </a:lnTo>
                <a:lnTo>
                  <a:pt x="169" y="327"/>
                </a:lnTo>
                <a:cubicBezTo>
                  <a:pt x="169" y="339"/>
                  <a:pt x="169" y="354"/>
                  <a:pt x="169" y="372"/>
                </a:cubicBezTo>
                <a:cubicBezTo>
                  <a:pt x="170" y="400"/>
                  <a:pt x="170" y="416"/>
                  <a:pt x="171" y="422"/>
                </a:cubicBezTo>
                <a:cubicBezTo>
                  <a:pt x="172" y="427"/>
                  <a:pt x="175" y="432"/>
                  <a:pt x="181" y="437"/>
                </a:cubicBezTo>
                <a:cubicBezTo>
                  <a:pt x="182" y="438"/>
                  <a:pt x="183" y="439"/>
                  <a:pt x="183" y="439"/>
                </a:cubicBezTo>
                <a:lnTo>
                  <a:pt x="217" y="439"/>
                </a:lnTo>
                <a:cubicBezTo>
                  <a:pt x="248" y="439"/>
                  <a:pt x="274" y="436"/>
                  <a:pt x="296" y="429"/>
                </a:cubicBezTo>
                <a:cubicBezTo>
                  <a:pt x="351" y="410"/>
                  <a:pt x="386" y="381"/>
                  <a:pt x="400" y="342"/>
                </a:cubicBezTo>
                <a:cubicBezTo>
                  <a:pt x="401" y="331"/>
                  <a:pt x="406" y="326"/>
                  <a:pt x="413" y="326"/>
                </a:cubicBezTo>
                <a:cubicBezTo>
                  <a:pt x="417" y="326"/>
                  <a:pt x="419" y="327"/>
                  <a:pt x="422" y="330"/>
                </a:cubicBezTo>
                <a:cubicBezTo>
                  <a:pt x="424" y="332"/>
                  <a:pt x="425" y="336"/>
                  <a:pt x="426" y="339"/>
                </a:cubicBezTo>
                <a:cubicBezTo>
                  <a:pt x="425" y="340"/>
                  <a:pt x="421" y="360"/>
                  <a:pt x="415" y="399"/>
                </a:cubicBezTo>
                <a:cubicBezTo>
                  <a:pt x="409" y="438"/>
                  <a:pt x="404" y="458"/>
                  <a:pt x="401" y="461"/>
                </a:cubicBezTo>
                <a:lnTo>
                  <a:pt x="399" y="464"/>
                </a:lnTo>
                <a:lnTo>
                  <a:pt x="9" y="464"/>
                </a:lnTo>
                <a:cubicBezTo>
                  <a:pt x="3" y="461"/>
                  <a:pt x="0" y="457"/>
                  <a:pt x="0" y="452"/>
                </a:cubicBezTo>
                <a:cubicBezTo>
                  <a:pt x="0" y="444"/>
                  <a:pt x="10" y="439"/>
                  <a:pt x="27" y="439"/>
                </a:cubicBezTo>
                <a:cubicBezTo>
                  <a:pt x="46" y="438"/>
                  <a:pt x="56" y="434"/>
                  <a:pt x="58" y="428"/>
                </a:cubicBezTo>
                <a:cubicBezTo>
                  <a:pt x="61" y="424"/>
                  <a:pt x="62" y="359"/>
                  <a:pt x="62" y="231"/>
                </a:cubicBezTo>
                <a:cubicBezTo>
                  <a:pt x="62" y="105"/>
                  <a:pt x="61" y="39"/>
                  <a:pt x="58" y="34"/>
                </a:cubicBezTo>
                <a:cubicBezTo>
                  <a:pt x="56" y="29"/>
                  <a:pt x="45" y="25"/>
                  <a:pt x="27" y="24"/>
                </a:cubicBezTo>
                <a:cubicBezTo>
                  <a:pt x="10" y="24"/>
                  <a:pt x="0" y="20"/>
                  <a:pt x="0" y="11"/>
                </a:cubicBezTo>
                <a:moveTo>
                  <a:pt x="85" y="231"/>
                </a:moveTo>
                <a:cubicBezTo>
                  <a:pt x="85" y="327"/>
                  <a:pt x="85" y="384"/>
                  <a:pt x="85" y="403"/>
                </a:cubicBezTo>
                <a:cubicBezTo>
                  <a:pt x="84" y="422"/>
                  <a:pt x="83" y="434"/>
                  <a:pt x="81" y="438"/>
                </a:cubicBezTo>
                <a:cubicBezTo>
                  <a:pt x="80" y="438"/>
                  <a:pt x="80" y="439"/>
                  <a:pt x="80" y="439"/>
                </a:cubicBezTo>
                <a:lnTo>
                  <a:pt x="152" y="439"/>
                </a:lnTo>
                <a:cubicBezTo>
                  <a:pt x="151" y="437"/>
                  <a:pt x="150" y="434"/>
                  <a:pt x="149" y="431"/>
                </a:cubicBezTo>
                <a:lnTo>
                  <a:pt x="146" y="422"/>
                </a:lnTo>
                <a:lnTo>
                  <a:pt x="146" y="41"/>
                </a:lnTo>
                <a:lnTo>
                  <a:pt x="149" y="32"/>
                </a:lnTo>
                <a:lnTo>
                  <a:pt x="152" y="24"/>
                </a:lnTo>
                <a:lnTo>
                  <a:pt x="80" y="24"/>
                </a:lnTo>
                <a:cubicBezTo>
                  <a:pt x="81" y="27"/>
                  <a:pt x="82" y="29"/>
                  <a:pt x="83" y="30"/>
                </a:cubicBezTo>
                <a:cubicBezTo>
                  <a:pt x="83" y="32"/>
                  <a:pt x="84" y="40"/>
                  <a:pt x="84" y="54"/>
                </a:cubicBezTo>
                <a:cubicBezTo>
                  <a:pt x="84" y="69"/>
                  <a:pt x="85" y="88"/>
                  <a:pt x="85" y="112"/>
                </a:cubicBezTo>
                <a:cubicBezTo>
                  <a:pt x="86" y="137"/>
                  <a:pt x="86" y="176"/>
                  <a:pt x="85" y="231"/>
                </a:cubicBezTo>
                <a:moveTo>
                  <a:pt x="370" y="54"/>
                </a:moveTo>
                <a:lnTo>
                  <a:pt x="370" y="24"/>
                </a:lnTo>
                <a:lnTo>
                  <a:pt x="334" y="24"/>
                </a:lnTo>
                <a:cubicBezTo>
                  <a:pt x="334" y="25"/>
                  <a:pt x="336" y="27"/>
                  <a:pt x="341" y="30"/>
                </a:cubicBezTo>
                <a:cubicBezTo>
                  <a:pt x="347" y="32"/>
                  <a:pt x="353" y="37"/>
                  <a:pt x="359" y="43"/>
                </a:cubicBezTo>
                <a:lnTo>
                  <a:pt x="370" y="54"/>
                </a:lnTo>
                <a:moveTo>
                  <a:pt x="277" y="248"/>
                </a:moveTo>
                <a:lnTo>
                  <a:pt x="277" y="193"/>
                </a:lnTo>
                <a:lnTo>
                  <a:pt x="267" y="203"/>
                </a:lnTo>
                <a:cubicBezTo>
                  <a:pt x="262" y="209"/>
                  <a:pt x="256" y="213"/>
                  <a:pt x="250" y="216"/>
                </a:cubicBezTo>
                <a:lnTo>
                  <a:pt x="240" y="222"/>
                </a:lnTo>
                <a:cubicBezTo>
                  <a:pt x="243" y="224"/>
                  <a:pt x="247" y="226"/>
                  <a:pt x="251" y="228"/>
                </a:cubicBezTo>
                <a:cubicBezTo>
                  <a:pt x="259" y="234"/>
                  <a:pt x="265" y="238"/>
                  <a:pt x="269" y="240"/>
                </a:cubicBezTo>
                <a:lnTo>
                  <a:pt x="277" y="248"/>
                </a:lnTo>
                <a:moveTo>
                  <a:pt x="386" y="422"/>
                </a:moveTo>
                <a:lnTo>
                  <a:pt x="389" y="404"/>
                </a:lnTo>
                <a:cubicBezTo>
                  <a:pt x="389" y="404"/>
                  <a:pt x="388" y="405"/>
                  <a:pt x="386" y="407"/>
                </a:cubicBezTo>
                <a:cubicBezTo>
                  <a:pt x="375" y="417"/>
                  <a:pt x="363" y="425"/>
                  <a:pt x="349" y="432"/>
                </a:cubicBezTo>
                <a:lnTo>
                  <a:pt x="338" y="438"/>
                </a:lnTo>
                <a:lnTo>
                  <a:pt x="359" y="439"/>
                </a:lnTo>
                <a:lnTo>
                  <a:pt x="383" y="439"/>
                </a:lnTo>
                <a:cubicBezTo>
                  <a:pt x="383" y="439"/>
                  <a:pt x="383" y="438"/>
                  <a:pt x="384" y="437"/>
                </a:cubicBezTo>
                <a:cubicBezTo>
                  <a:pt x="384" y="435"/>
                  <a:pt x="385" y="433"/>
                  <a:pt x="385" y="430"/>
                </a:cubicBezTo>
                <a:cubicBezTo>
                  <a:pt x="386" y="427"/>
                  <a:pt x="386" y="424"/>
                  <a:pt x="386"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4" name=""/>
          <p:cNvSpPr/>
          <p:nvPr/>
        </p:nvSpPr>
        <p:spPr>
          <a:xfrm>
            <a:off x="3605040" y="3950280"/>
            <a:ext cx="73800" cy="109800"/>
          </a:xfrm>
          <a:custGeom>
            <a:avLst/>
            <a:gdLst/>
            <a:ahLst/>
            <a:rect l="0" t="0" r="r" b="b"/>
            <a:pathLst>
              <a:path w="205" h="305">
                <a:moveTo>
                  <a:pt x="0" y="138"/>
                </a:moveTo>
                <a:cubicBezTo>
                  <a:pt x="0" y="104"/>
                  <a:pt x="12" y="74"/>
                  <a:pt x="36" y="45"/>
                </a:cubicBezTo>
                <a:cubicBezTo>
                  <a:pt x="61" y="16"/>
                  <a:pt x="89" y="1"/>
                  <a:pt x="119" y="1"/>
                </a:cubicBezTo>
                <a:cubicBezTo>
                  <a:pt x="138" y="1"/>
                  <a:pt x="153" y="9"/>
                  <a:pt x="163" y="26"/>
                </a:cubicBezTo>
                <a:cubicBezTo>
                  <a:pt x="164" y="25"/>
                  <a:pt x="164" y="24"/>
                  <a:pt x="166" y="23"/>
                </a:cubicBezTo>
                <a:cubicBezTo>
                  <a:pt x="167" y="21"/>
                  <a:pt x="169" y="19"/>
                  <a:pt x="171" y="17"/>
                </a:cubicBezTo>
                <a:cubicBezTo>
                  <a:pt x="173" y="15"/>
                  <a:pt x="176" y="14"/>
                  <a:pt x="178" y="12"/>
                </a:cubicBezTo>
                <a:cubicBezTo>
                  <a:pt x="189" y="4"/>
                  <a:pt x="197" y="0"/>
                  <a:pt x="200" y="0"/>
                </a:cubicBezTo>
                <a:cubicBezTo>
                  <a:pt x="202" y="0"/>
                  <a:pt x="203" y="1"/>
                  <a:pt x="204" y="2"/>
                </a:cubicBezTo>
                <a:cubicBezTo>
                  <a:pt x="205" y="3"/>
                  <a:pt x="205" y="3"/>
                  <a:pt x="205" y="4"/>
                </a:cubicBezTo>
                <a:cubicBezTo>
                  <a:pt x="205" y="7"/>
                  <a:pt x="194" y="52"/>
                  <a:pt x="172" y="141"/>
                </a:cubicBezTo>
                <a:cubicBezTo>
                  <a:pt x="150" y="232"/>
                  <a:pt x="138" y="278"/>
                  <a:pt x="138" y="279"/>
                </a:cubicBezTo>
                <a:cubicBezTo>
                  <a:pt x="138" y="282"/>
                  <a:pt x="145" y="283"/>
                  <a:pt x="160" y="283"/>
                </a:cubicBezTo>
                <a:lnTo>
                  <a:pt x="172" y="283"/>
                </a:lnTo>
                <a:cubicBezTo>
                  <a:pt x="174" y="286"/>
                  <a:pt x="175" y="287"/>
                  <a:pt x="175" y="288"/>
                </a:cubicBezTo>
                <a:cubicBezTo>
                  <a:pt x="175" y="288"/>
                  <a:pt x="174" y="291"/>
                  <a:pt x="173" y="296"/>
                </a:cubicBezTo>
                <a:cubicBezTo>
                  <a:pt x="172" y="300"/>
                  <a:pt x="170" y="303"/>
                  <a:pt x="168" y="305"/>
                </a:cubicBezTo>
                <a:lnTo>
                  <a:pt x="162" y="305"/>
                </a:lnTo>
                <a:cubicBezTo>
                  <a:pt x="152" y="305"/>
                  <a:pt x="135" y="304"/>
                  <a:pt x="111" y="304"/>
                </a:cubicBezTo>
                <a:cubicBezTo>
                  <a:pt x="102" y="304"/>
                  <a:pt x="94" y="304"/>
                  <a:pt x="86" y="304"/>
                </a:cubicBezTo>
                <a:cubicBezTo>
                  <a:pt x="78" y="304"/>
                  <a:pt x="72" y="304"/>
                  <a:pt x="67" y="304"/>
                </a:cubicBezTo>
                <a:cubicBezTo>
                  <a:pt x="63" y="304"/>
                  <a:pt x="60" y="305"/>
                  <a:pt x="59" y="305"/>
                </a:cubicBezTo>
                <a:cubicBezTo>
                  <a:pt x="55" y="305"/>
                  <a:pt x="53" y="304"/>
                  <a:pt x="53" y="301"/>
                </a:cubicBezTo>
                <a:cubicBezTo>
                  <a:pt x="53" y="300"/>
                  <a:pt x="53" y="298"/>
                  <a:pt x="54" y="294"/>
                </a:cubicBezTo>
                <a:cubicBezTo>
                  <a:pt x="55" y="289"/>
                  <a:pt x="56" y="286"/>
                  <a:pt x="57" y="285"/>
                </a:cubicBezTo>
                <a:cubicBezTo>
                  <a:pt x="58" y="284"/>
                  <a:pt x="61" y="283"/>
                  <a:pt x="67" y="283"/>
                </a:cubicBezTo>
                <a:cubicBezTo>
                  <a:pt x="82" y="283"/>
                  <a:pt x="92" y="282"/>
                  <a:pt x="95" y="280"/>
                </a:cubicBezTo>
                <a:cubicBezTo>
                  <a:pt x="98" y="278"/>
                  <a:pt x="102" y="264"/>
                  <a:pt x="109" y="238"/>
                </a:cubicBezTo>
                <a:cubicBezTo>
                  <a:pt x="115" y="211"/>
                  <a:pt x="118" y="198"/>
                  <a:pt x="119" y="197"/>
                </a:cubicBezTo>
                <a:cubicBezTo>
                  <a:pt x="119" y="197"/>
                  <a:pt x="118" y="197"/>
                  <a:pt x="115" y="199"/>
                </a:cubicBezTo>
                <a:cubicBezTo>
                  <a:pt x="100" y="211"/>
                  <a:pt x="83" y="217"/>
                  <a:pt x="67" y="217"/>
                </a:cubicBezTo>
                <a:cubicBezTo>
                  <a:pt x="49" y="217"/>
                  <a:pt x="34" y="211"/>
                  <a:pt x="20" y="198"/>
                </a:cubicBezTo>
                <a:cubicBezTo>
                  <a:pt x="7" y="186"/>
                  <a:pt x="0" y="165"/>
                  <a:pt x="0" y="138"/>
                </a:cubicBezTo>
                <a:moveTo>
                  <a:pt x="154" y="56"/>
                </a:moveTo>
                <a:cubicBezTo>
                  <a:pt x="146" y="30"/>
                  <a:pt x="134" y="18"/>
                  <a:pt x="118" y="18"/>
                </a:cubicBezTo>
                <a:cubicBezTo>
                  <a:pt x="107" y="18"/>
                  <a:pt x="96" y="23"/>
                  <a:pt x="86" y="33"/>
                </a:cubicBezTo>
                <a:cubicBezTo>
                  <a:pt x="74" y="43"/>
                  <a:pt x="67" y="56"/>
                  <a:pt x="61" y="71"/>
                </a:cubicBezTo>
                <a:cubicBezTo>
                  <a:pt x="52" y="97"/>
                  <a:pt x="45" y="124"/>
                  <a:pt x="41" y="151"/>
                </a:cubicBezTo>
                <a:cubicBezTo>
                  <a:pt x="41" y="152"/>
                  <a:pt x="41" y="154"/>
                  <a:pt x="41" y="156"/>
                </a:cubicBezTo>
                <a:cubicBezTo>
                  <a:pt x="41" y="159"/>
                  <a:pt x="41" y="161"/>
                  <a:pt x="41" y="162"/>
                </a:cubicBezTo>
                <a:cubicBezTo>
                  <a:pt x="41" y="176"/>
                  <a:pt x="44" y="186"/>
                  <a:pt x="49" y="192"/>
                </a:cubicBezTo>
                <a:cubicBezTo>
                  <a:pt x="55" y="197"/>
                  <a:pt x="62" y="200"/>
                  <a:pt x="70" y="200"/>
                </a:cubicBezTo>
                <a:cubicBezTo>
                  <a:pt x="88" y="200"/>
                  <a:pt x="106" y="189"/>
                  <a:pt x="124" y="166"/>
                </a:cubicBezTo>
                <a:lnTo>
                  <a:pt x="128" y="160"/>
                </a:lnTo>
                <a:lnTo>
                  <a:pt x="15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5" name=""/>
          <p:cNvSpPr/>
          <p:nvPr/>
        </p:nvSpPr>
        <p:spPr>
          <a:xfrm>
            <a:off x="3694680" y="3897360"/>
            <a:ext cx="41760" cy="172440"/>
          </a:xfrm>
          <a:custGeom>
            <a:avLst/>
            <a:gdLst/>
            <a:ahLst/>
            <a:rect l="0" t="0" r="r" b="b"/>
            <a:pathLst>
              <a:path w="116" h="479">
                <a:moveTo>
                  <a:pt x="0" y="239"/>
                </a:moveTo>
                <a:cubicBezTo>
                  <a:pt x="0" y="217"/>
                  <a:pt x="2" y="196"/>
                  <a:pt x="5" y="176"/>
                </a:cubicBezTo>
                <a:cubicBezTo>
                  <a:pt x="8" y="157"/>
                  <a:pt x="12" y="140"/>
                  <a:pt x="16" y="125"/>
                </a:cubicBezTo>
                <a:cubicBezTo>
                  <a:pt x="20" y="111"/>
                  <a:pt x="26" y="97"/>
                  <a:pt x="34" y="83"/>
                </a:cubicBezTo>
                <a:cubicBezTo>
                  <a:pt x="41" y="69"/>
                  <a:pt x="47" y="59"/>
                  <a:pt x="52" y="51"/>
                </a:cubicBezTo>
                <a:cubicBezTo>
                  <a:pt x="57" y="43"/>
                  <a:pt x="64" y="35"/>
                  <a:pt x="73" y="26"/>
                </a:cubicBezTo>
                <a:cubicBezTo>
                  <a:pt x="82" y="17"/>
                  <a:pt x="87" y="12"/>
                  <a:pt x="89" y="10"/>
                </a:cubicBezTo>
                <a:cubicBezTo>
                  <a:pt x="90" y="8"/>
                  <a:pt x="94" y="5"/>
                  <a:pt x="101" y="0"/>
                </a:cubicBezTo>
                <a:lnTo>
                  <a:pt x="107" y="0"/>
                </a:lnTo>
                <a:lnTo>
                  <a:pt x="109" y="0"/>
                </a:lnTo>
                <a:cubicBezTo>
                  <a:pt x="113" y="0"/>
                  <a:pt x="116" y="1"/>
                  <a:pt x="116" y="4"/>
                </a:cubicBezTo>
                <a:cubicBezTo>
                  <a:pt x="116" y="5"/>
                  <a:pt x="113" y="8"/>
                  <a:pt x="107" y="14"/>
                </a:cubicBezTo>
                <a:cubicBezTo>
                  <a:pt x="102" y="20"/>
                  <a:pt x="95" y="28"/>
                  <a:pt x="88" y="40"/>
                </a:cubicBezTo>
                <a:cubicBezTo>
                  <a:pt x="80" y="51"/>
                  <a:pt x="72" y="64"/>
                  <a:pt x="64" y="81"/>
                </a:cubicBezTo>
                <a:cubicBezTo>
                  <a:pt x="56" y="97"/>
                  <a:pt x="49" y="119"/>
                  <a:pt x="43" y="147"/>
                </a:cubicBezTo>
                <a:cubicBezTo>
                  <a:pt x="38" y="174"/>
                  <a:pt x="35" y="205"/>
                  <a:pt x="35" y="239"/>
                </a:cubicBezTo>
                <a:cubicBezTo>
                  <a:pt x="35" y="273"/>
                  <a:pt x="38" y="303"/>
                  <a:pt x="43" y="331"/>
                </a:cubicBezTo>
                <a:cubicBezTo>
                  <a:pt x="49" y="358"/>
                  <a:pt x="56" y="380"/>
                  <a:pt x="64" y="397"/>
                </a:cubicBezTo>
                <a:cubicBezTo>
                  <a:pt x="72" y="415"/>
                  <a:pt x="79" y="429"/>
                  <a:pt x="87" y="439"/>
                </a:cubicBezTo>
                <a:cubicBezTo>
                  <a:pt x="95" y="450"/>
                  <a:pt x="102" y="458"/>
                  <a:pt x="107" y="465"/>
                </a:cubicBezTo>
                <a:cubicBezTo>
                  <a:pt x="113" y="471"/>
                  <a:pt x="116" y="475"/>
                  <a:pt x="116" y="475"/>
                </a:cubicBezTo>
                <a:cubicBezTo>
                  <a:pt x="116" y="478"/>
                  <a:pt x="113" y="479"/>
                  <a:pt x="108" y="479"/>
                </a:cubicBezTo>
                <a:lnTo>
                  <a:pt x="107" y="479"/>
                </a:lnTo>
                <a:lnTo>
                  <a:pt x="101" y="479"/>
                </a:lnTo>
                <a:lnTo>
                  <a:pt x="87" y="468"/>
                </a:lnTo>
                <a:cubicBezTo>
                  <a:pt x="57" y="441"/>
                  <a:pt x="35" y="406"/>
                  <a:pt x="21" y="365"/>
                </a:cubicBezTo>
                <a:cubicBezTo>
                  <a:pt x="7" y="325"/>
                  <a:pt x="0" y="283"/>
                  <a:pt x="0" y="2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6" name=""/>
          <p:cNvSpPr/>
          <p:nvPr/>
        </p:nvSpPr>
        <p:spPr>
          <a:xfrm>
            <a:off x="3749040" y="3949920"/>
            <a:ext cx="97920" cy="77040"/>
          </a:xfrm>
          <a:custGeom>
            <a:avLst/>
            <a:gdLst/>
            <a:ahLst/>
            <a:rect l="0" t="0" r="r" b="b"/>
            <a:pathLst>
              <a:path w="272" h="214">
                <a:moveTo>
                  <a:pt x="99" y="214"/>
                </a:moveTo>
                <a:cubicBezTo>
                  <a:pt x="94" y="213"/>
                  <a:pt x="77" y="212"/>
                  <a:pt x="48" y="212"/>
                </a:cubicBezTo>
                <a:cubicBezTo>
                  <a:pt x="22" y="212"/>
                  <a:pt x="8" y="213"/>
                  <a:pt x="4" y="214"/>
                </a:cubicBezTo>
                <a:lnTo>
                  <a:pt x="0" y="214"/>
                </a:lnTo>
                <a:lnTo>
                  <a:pt x="0" y="184"/>
                </a:lnTo>
                <a:lnTo>
                  <a:pt x="46" y="184"/>
                </a:lnTo>
                <a:lnTo>
                  <a:pt x="108" y="111"/>
                </a:lnTo>
                <a:lnTo>
                  <a:pt x="42" y="30"/>
                </a:lnTo>
                <a:lnTo>
                  <a:pt x="3" y="30"/>
                </a:lnTo>
                <a:lnTo>
                  <a:pt x="3" y="0"/>
                </a:lnTo>
                <a:lnTo>
                  <a:pt x="7" y="0"/>
                </a:lnTo>
                <a:cubicBezTo>
                  <a:pt x="11" y="1"/>
                  <a:pt x="29" y="2"/>
                  <a:pt x="59" y="2"/>
                </a:cubicBezTo>
                <a:cubicBezTo>
                  <a:pt x="92" y="2"/>
                  <a:pt x="111" y="1"/>
                  <a:pt x="117" y="0"/>
                </a:cubicBezTo>
                <a:lnTo>
                  <a:pt x="121" y="0"/>
                </a:lnTo>
                <a:lnTo>
                  <a:pt x="121" y="30"/>
                </a:lnTo>
                <a:lnTo>
                  <a:pt x="108" y="30"/>
                </a:lnTo>
                <a:lnTo>
                  <a:pt x="125" y="50"/>
                </a:lnTo>
                <a:cubicBezTo>
                  <a:pt x="136" y="64"/>
                  <a:pt x="141" y="71"/>
                  <a:pt x="141" y="71"/>
                </a:cubicBezTo>
                <a:cubicBezTo>
                  <a:pt x="143" y="71"/>
                  <a:pt x="149" y="64"/>
                  <a:pt x="160" y="49"/>
                </a:cubicBezTo>
                <a:lnTo>
                  <a:pt x="176" y="30"/>
                </a:lnTo>
                <a:lnTo>
                  <a:pt x="159" y="30"/>
                </a:lnTo>
                <a:lnTo>
                  <a:pt x="159" y="0"/>
                </a:lnTo>
                <a:lnTo>
                  <a:pt x="163" y="0"/>
                </a:lnTo>
                <a:cubicBezTo>
                  <a:pt x="167" y="1"/>
                  <a:pt x="184" y="2"/>
                  <a:pt x="213" y="2"/>
                </a:cubicBezTo>
                <a:cubicBezTo>
                  <a:pt x="239" y="2"/>
                  <a:pt x="255" y="1"/>
                  <a:pt x="259" y="0"/>
                </a:cubicBezTo>
                <a:lnTo>
                  <a:pt x="262" y="0"/>
                </a:lnTo>
                <a:lnTo>
                  <a:pt x="262" y="30"/>
                </a:lnTo>
                <a:lnTo>
                  <a:pt x="216" y="30"/>
                </a:lnTo>
                <a:lnTo>
                  <a:pt x="160" y="95"/>
                </a:lnTo>
                <a:lnTo>
                  <a:pt x="231" y="183"/>
                </a:lnTo>
                <a:lnTo>
                  <a:pt x="252" y="184"/>
                </a:lnTo>
                <a:lnTo>
                  <a:pt x="272" y="184"/>
                </a:lnTo>
                <a:lnTo>
                  <a:pt x="272" y="214"/>
                </a:lnTo>
                <a:lnTo>
                  <a:pt x="268" y="214"/>
                </a:lnTo>
                <a:cubicBezTo>
                  <a:pt x="263" y="213"/>
                  <a:pt x="245" y="212"/>
                  <a:pt x="215" y="212"/>
                </a:cubicBezTo>
                <a:cubicBezTo>
                  <a:pt x="182" y="212"/>
                  <a:pt x="162" y="213"/>
                  <a:pt x="156" y="214"/>
                </a:cubicBezTo>
                <a:lnTo>
                  <a:pt x="152" y="214"/>
                </a:lnTo>
                <a:lnTo>
                  <a:pt x="152" y="184"/>
                </a:lnTo>
                <a:lnTo>
                  <a:pt x="165" y="184"/>
                </a:lnTo>
                <a:cubicBezTo>
                  <a:pt x="165" y="184"/>
                  <a:pt x="159" y="176"/>
                  <a:pt x="146" y="160"/>
                </a:cubicBezTo>
                <a:cubicBezTo>
                  <a:pt x="134" y="143"/>
                  <a:pt x="127" y="135"/>
                  <a:pt x="127" y="135"/>
                </a:cubicBezTo>
                <a:lnTo>
                  <a:pt x="85" y="183"/>
                </a:lnTo>
                <a:lnTo>
                  <a:pt x="94" y="184"/>
                </a:lnTo>
                <a:lnTo>
                  <a:pt x="103" y="184"/>
                </a:lnTo>
                <a:lnTo>
                  <a:pt x="103" y="214"/>
                </a:lnTo>
                <a:lnTo>
                  <a:pt x="99"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7" name=""/>
          <p:cNvSpPr/>
          <p:nvPr/>
        </p:nvSpPr>
        <p:spPr>
          <a:xfrm>
            <a:off x="3860640" y="3971160"/>
            <a:ext cx="51480" cy="84240"/>
          </a:xfrm>
          <a:custGeom>
            <a:avLst/>
            <a:gdLst/>
            <a:ahLst/>
            <a:rect l="0" t="0" r="r" b="b"/>
            <a:pathLst>
              <a:path w="143" h="234">
                <a:moveTo>
                  <a:pt x="19" y="28"/>
                </a:moveTo>
                <a:cubicBezTo>
                  <a:pt x="32" y="9"/>
                  <a:pt x="49" y="0"/>
                  <a:pt x="71" y="0"/>
                </a:cubicBezTo>
                <a:cubicBezTo>
                  <a:pt x="81" y="0"/>
                  <a:pt x="92" y="3"/>
                  <a:pt x="103" y="9"/>
                </a:cubicBezTo>
                <a:cubicBezTo>
                  <a:pt x="114" y="15"/>
                  <a:pt x="123" y="25"/>
                  <a:pt x="130" y="40"/>
                </a:cubicBezTo>
                <a:cubicBezTo>
                  <a:pt x="138" y="59"/>
                  <a:pt x="143" y="84"/>
                  <a:pt x="143" y="117"/>
                </a:cubicBezTo>
                <a:cubicBezTo>
                  <a:pt x="143" y="152"/>
                  <a:pt x="137" y="179"/>
                  <a:pt x="127" y="197"/>
                </a:cubicBezTo>
                <a:cubicBezTo>
                  <a:pt x="123" y="207"/>
                  <a:pt x="117" y="214"/>
                  <a:pt x="109" y="220"/>
                </a:cubicBezTo>
                <a:cubicBezTo>
                  <a:pt x="101" y="227"/>
                  <a:pt x="94" y="230"/>
                  <a:pt x="88" y="231"/>
                </a:cubicBezTo>
                <a:cubicBezTo>
                  <a:pt x="82" y="233"/>
                  <a:pt x="77" y="234"/>
                  <a:pt x="71" y="234"/>
                </a:cubicBezTo>
                <a:cubicBezTo>
                  <a:pt x="65" y="234"/>
                  <a:pt x="59" y="233"/>
                  <a:pt x="53" y="232"/>
                </a:cubicBezTo>
                <a:cubicBezTo>
                  <a:pt x="48" y="230"/>
                  <a:pt x="41" y="227"/>
                  <a:pt x="33" y="220"/>
                </a:cubicBezTo>
                <a:cubicBezTo>
                  <a:pt x="25" y="214"/>
                  <a:pt x="19" y="207"/>
                  <a:pt x="14" y="197"/>
                </a:cubicBezTo>
                <a:cubicBezTo>
                  <a:pt x="5" y="179"/>
                  <a:pt x="0" y="152"/>
                  <a:pt x="0" y="117"/>
                </a:cubicBezTo>
                <a:cubicBezTo>
                  <a:pt x="0" y="78"/>
                  <a:pt x="6" y="48"/>
                  <a:pt x="19" y="28"/>
                </a:cubicBezTo>
                <a:moveTo>
                  <a:pt x="95" y="23"/>
                </a:moveTo>
                <a:cubicBezTo>
                  <a:pt x="88" y="16"/>
                  <a:pt x="80" y="13"/>
                  <a:pt x="71" y="13"/>
                </a:cubicBezTo>
                <a:cubicBezTo>
                  <a:pt x="62" y="13"/>
                  <a:pt x="53" y="16"/>
                  <a:pt x="47" y="23"/>
                </a:cubicBezTo>
                <a:cubicBezTo>
                  <a:pt x="41" y="29"/>
                  <a:pt x="37" y="37"/>
                  <a:pt x="36" y="48"/>
                </a:cubicBezTo>
                <a:cubicBezTo>
                  <a:pt x="34" y="58"/>
                  <a:pt x="33" y="80"/>
                  <a:pt x="33" y="113"/>
                </a:cubicBezTo>
                <a:cubicBezTo>
                  <a:pt x="33" y="148"/>
                  <a:pt x="34" y="172"/>
                  <a:pt x="36" y="183"/>
                </a:cubicBezTo>
                <a:cubicBezTo>
                  <a:pt x="37" y="194"/>
                  <a:pt x="41" y="203"/>
                  <a:pt x="48" y="210"/>
                </a:cubicBezTo>
                <a:cubicBezTo>
                  <a:pt x="54" y="217"/>
                  <a:pt x="62" y="220"/>
                  <a:pt x="71" y="220"/>
                </a:cubicBezTo>
                <a:cubicBezTo>
                  <a:pt x="80" y="220"/>
                  <a:pt x="88" y="217"/>
                  <a:pt x="94" y="210"/>
                </a:cubicBezTo>
                <a:cubicBezTo>
                  <a:pt x="101" y="203"/>
                  <a:pt x="105" y="194"/>
                  <a:pt x="106" y="181"/>
                </a:cubicBezTo>
                <a:cubicBezTo>
                  <a:pt x="108" y="169"/>
                  <a:pt x="109" y="146"/>
                  <a:pt x="109" y="113"/>
                </a:cubicBezTo>
                <a:cubicBezTo>
                  <a:pt x="109" y="80"/>
                  <a:pt x="108" y="59"/>
                  <a:pt x="106" y="48"/>
                </a:cubicBezTo>
                <a:cubicBezTo>
                  <a:pt x="104" y="38"/>
                  <a:pt x="101" y="30"/>
                  <a:pt x="95" y="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8" name=""/>
          <p:cNvSpPr/>
          <p:nvPr/>
        </p:nvSpPr>
        <p:spPr>
          <a:xfrm>
            <a:off x="3926160" y="3999960"/>
            <a:ext cx="15120" cy="52560"/>
          </a:xfrm>
          <a:custGeom>
            <a:avLst/>
            <a:gdLst/>
            <a:ahLst/>
            <a:rect l="0" t="0" r="r" b="b"/>
            <a:pathLst>
              <a:path w="42" h="146">
                <a:moveTo>
                  <a:pt x="0" y="20"/>
                </a:moveTo>
                <a:cubicBezTo>
                  <a:pt x="0" y="15"/>
                  <a:pt x="2" y="10"/>
                  <a:pt x="6" y="6"/>
                </a:cubicBezTo>
                <a:cubicBezTo>
                  <a:pt x="10" y="2"/>
                  <a:pt x="14" y="0"/>
                  <a:pt x="20" y="0"/>
                </a:cubicBezTo>
                <a:cubicBezTo>
                  <a:pt x="26" y="0"/>
                  <a:pt x="30" y="2"/>
                  <a:pt x="34" y="5"/>
                </a:cubicBezTo>
                <a:cubicBezTo>
                  <a:pt x="39" y="9"/>
                  <a:pt x="42" y="14"/>
                  <a:pt x="42" y="20"/>
                </a:cubicBezTo>
                <a:cubicBezTo>
                  <a:pt x="42" y="26"/>
                  <a:pt x="40" y="30"/>
                  <a:pt x="36" y="34"/>
                </a:cubicBezTo>
                <a:cubicBezTo>
                  <a:pt x="31" y="38"/>
                  <a:pt x="26" y="41"/>
                  <a:pt x="21" y="41"/>
                </a:cubicBezTo>
                <a:cubicBezTo>
                  <a:pt x="15" y="41"/>
                  <a:pt x="10" y="39"/>
                  <a:pt x="6" y="35"/>
                </a:cubicBezTo>
                <a:cubicBezTo>
                  <a:pt x="2" y="31"/>
                  <a:pt x="0" y="26"/>
                  <a:pt x="0" y="20"/>
                </a:cubicBezTo>
                <a:moveTo>
                  <a:pt x="0" y="125"/>
                </a:moveTo>
                <a:cubicBezTo>
                  <a:pt x="0" y="120"/>
                  <a:pt x="2" y="115"/>
                  <a:pt x="6" y="111"/>
                </a:cubicBezTo>
                <a:cubicBezTo>
                  <a:pt x="10" y="107"/>
                  <a:pt x="14" y="105"/>
                  <a:pt x="20" y="105"/>
                </a:cubicBezTo>
                <a:cubicBezTo>
                  <a:pt x="26" y="105"/>
                  <a:pt x="30" y="107"/>
                  <a:pt x="34" y="110"/>
                </a:cubicBezTo>
                <a:cubicBezTo>
                  <a:pt x="39" y="114"/>
                  <a:pt x="42" y="119"/>
                  <a:pt x="42" y="125"/>
                </a:cubicBezTo>
                <a:cubicBezTo>
                  <a:pt x="42" y="131"/>
                  <a:pt x="40" y="136"/>
                  <a:pt x="36" y="140"/>
                </a:cubicBezTo>
                <a:cubicBezTo>
                  <a:pt x="31" y="144"/>
                  <a:pt x="26" y="146"/>
                  <a:pt x="21" y="146"/>
                </a:cubicBezTo>
                <a:cubicBezTo>
                  <a:pt x="15" y="146"/>
                  <a:pt x="10" y="144"/>
                  <a:pt x="6" y="141"/>
                </a:cubicBezTo>
                <a:cubicBezTo>
                  <a:pt x="2" y="137"/>
                  <a:pt x="0" y="132"/>
                  <a:pt x="0" y="12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9" name=""/>
          <p:cNvSpPr/>
          <p:nvPr/>
        </p:nvSpPr>
        <p:spPr>
          <a:xfrm>
            <a:off x="3953160" y="3969720"/>
            <a:ext cx="83520" cy="82800"/>
          </a:xfrm>
          <a:custGeom>
            <a:avLst/>
            <a:gdLst/>
            <a:ahLst/>
            <a:rect l="0" t="0" r="r" b="b"/>
            <a:pathLst>
              <a:path w="232" h="230">
                <a:moveTo>
                  <a:pt x="6" y="83"/>
                </a:moveTo>
                <a:cubicBezTo>
                  <a:pt x="2" y="83"/>
                  <a:pt x="0" y="82"/>
                  <a:pt x="0" y="80"/>
                </a:cubicBezTo>
                <a:cubicBezTo>
                  <a:pt x="0" y="79"/>
                  <a:pt x="1" y="72"/>
                  <a:pt x="5" y="61"/>
                </a:cubicBezTo>
                <a:cubicBezTo>
                  <a:pt x="9" y="49"/>
                  <a:pt x="13" y="38"/>
                  <a:pt x="17" y="26"/>
                </a:cubicBezTo>
                <a:lnTo>
                  <a:pt x="22" y="9"/>
                </a:lnTo>
                <a:cubicBezTo>
                  <a:pt x="23" y="5"/>
                  <a:pt x="25" y="2"/>
                  <a:pt x="27" y="0"/>
                </a:cubicBezTo>
                <a:lnTo>
                  <a:pt x="186" y="0"/>
                </a:lnTo>
                <a:lnTo>
                  <a:pt x="216" y="0"/>
                </a:lnTo>
                <a:cubicBezTo>
                  <a:pt x="224" y="0"/>
                  <a:pt x="228" y="1"/>
                  <a:pt x="229" y="1"/>
                </a:cubicBezTo>
                <a:cubicBezTo>
                  <a:pt x="231" y="1"/>
                  <a:pt x="231" y="2"/>
                  <a:pt x="232" y="4"/>
                </a:cubicBezTo>
                <a:cubicBezTo>
                  <a:pt x="232" y="5"/>
                  <a:pt x="230" y="18"/>
                  <a:pt x="226" y="43"/>
                </a:cubicBezTo>
                <a:cubicBezTo>
                  <a:pt x="222" y="68"/>
                  <a:pt x="220" y="80"/>
                  <a:pt x="219" y="80"/>
                </a:cubicBezTo>
                <a:cubicBezTo>
                  <a:pt x="219" y="82"/>
                  <a:pt x="217" y="83"/>
                  <a:pt x="213" y="83"/>
                </a:cubicBezTo>
                <a:cubicBezTo>
                  <a:pt x="211" y="83"/>
                  <a:pt x="210" y="83"/>
                  <a:pt x="209" y="83"/>
                </a:cubicBezTo>
                <a:cubicBezTo>
                  <a:pt x="208" y="83"/>
                  <a:pt x="208" y="82"/>
                  <a:pt x="207" y="81"/>
                </a:cubicBezTo>
                <a:lnTo>
                  <a:pt x="206" y="80"/>
                </a:lnTo>
                <a:cubicBezTo>
                  <a:pt x="206" y="79"/>
                  <a:pt x="207" y="73"/>
                  <a:pt x="208" y="65"/>
                </a:cubicBezTo>
                <a:cubicBezTo>
                  <a:pt x="210" y="56"/>
                  <a:pt x="210" y="49"/>
                  <a:pt x="210" y="44"/>
                </a:cubicBezTo>
                <a:cubicBezTo>
                  <a:pt x="210" y="36"/>
                  <a:pt x="209" y="29"/>
                  <a:pt x="206" y="25"/>
                </a:cubicBezTo>
                <a:cubicBezTo>
                  <a:pt x="203" y="21"/>
                  <a:pt x="197" y="18"/>
                  <a:pt x="187" y="17"/>
                </a:cubicBezTo>
                <a:cubicBezTo>
                  <a:pt x="186" y="16"/>
                  <a:pt x="180" y="16"/>
                  <a:pt x="167" y="16"/>
                </a:cubicBezTo>
                <a:cubicBezTo>
                  <a:pt x="156" y="16"/>
                  <a:pt x="150" y="16"/>
                  <a:pt x="147" y="16"/>
                </a:cubicBezTo>
                <a:cubicBezTo>
                  <a:pt x="144" y="17"/>
                  <a:pt x="142" y="17"/>
                  <a:pt x="141" y="19"/>
                </a:cubicBezTo>
                <a:cubicBezTo>
                  <a:pt x="141" y="19"/>
                  <a:pt x="133" y="52"/>
                  <a:pt x="117" y="114"/>
                </a:cubicBezTo>
                <a:cubicBezTo>
                  <a:pt x="101" y="177"/>
                  <a:pt x="93" y="209"/>
                  <a:pt x="93" y="210"/>
                </a:cubicBezTo>
                <a:cubicBezTo>
                  <a:pt x="93" y="213"/>
                  <a:pt x="103" y="214"/>
                  <a:pt x="123" y="215"/>
                </a:cubicBezTo>
                <a:cubicBezTo>
                  <a:pt x="130" y="215"/>
                  <a:pt x="135" y="215"/>
                  <a:pt x="137" y="215"/>
                </a:cubicBezTo>
                <a:cubicBezTo>
                  <a:pt x="139" y="215"/>
                  <a:pt x="140" y="216"/>
                  <a:pt x="140" y="218"/>
                </a:cubicBezTo>
                <a:cubicBezTo>
                  <a:pt x="140" y="219"/>
                  <a:pt x="140" y="221"/>
                  <a:pt x="139" y="223"/>
                </a:cubicBezTo>
                <a:cubicBezTo>
                  <a:pt x="138" y="227"/>
                  <a:pt x="137" y="229"/>
                  <a:pt x="136" y="230"/>
                </a:cubicBezTo>
                <a:lnTo>
                  <a:pt x="135" y="230"/>
                </a:lnTo>
                <a:cubicBezTo>
                  <a:pt x="135" y="230"/>
                  <a:pt x="134" y="230"/>
                  <a:pt x="133" y="230"/>
                </a:cubicBezTo>
                <a:cubicBezTo>
                  <a:pt x="132" y="230"/>
                  <a:pt x="126" y="230"/>
                  <a:pt x="115" y="230"/>
                </a:cubicBezTo>
                <a:cubicBezTo>
                  <a:pt x="105" y="230"/>
                  <a:pt x="90" y="230"/>
                  <a:pt x="70" y="230"/>
                </a:cubicBezTo>
                <a:cubicBezTo>
                  <a:pt x="41" y="230"/>
                  <a:pt x="22" y="230"/>
                  <a:pt x="14" y="230"/>
                </a:cubicBezTo>
                <a:lnTo>
                  <a:pt x="9" y="230"/>
                </a:lnTo>
                <a:cubicBezTo>
                  <a:pt x="8" y="229"/>
                  <a:pt x="7" y="228"/>
                  <a:pt x="7" y="227"/>
                </a:cubicBezTo>
                <a:cubicBezTo>
                  <a:pt x="7" y="227"/>
                  <a:pt x="7" y="225"/>
                  <a:pt x="8" y="221"/>
                </a:cubicBezTo>
                <a:cubicBezTo>
                  <a:pt x="9" y="218"/>
                  <a:pt x="10" y="216"/>
                  <a:pt x="11" y="215"/>
                </a:cubicBezTo>
                <a:lnTo>
                  <a:pt x="21" y="215"/>
                </a:lnTo>
                <a:lnTo>
                  <a:pt x="24" y="215"/>
                </a:lnTo>
                <a:cubicBezTo>
                  <a:pt x="42" y="215"/>
                  <a:pt x="53" y="214"/>
                  <a:pt x="56" y="212"/>
                </a:cubicBezTo>
                <a:cubicBezTo>
                  <a:pt x="57" y="212"/>
                  <a:pt x="57" y="211"/>
                  <a:pt x="57" y="211"/>
                </a:cubicBezTo>
                <a:cubicBezTo>
                  <a:pt x="58" y="211"/>
                  <a:pt x="59" y="208"/>
                  <a:pt x="61" y="205"/>
                </a:cubicBezTo>
                <a:cubicBezTo>
                  <a:pt x="62" y="201"/>
                  <a:pt x="66" y="183"/>
                  <a:pt x="74" y="152"/>
                </a:cubicBezTo>
                <a:cubicBezTo>
                  <a:pt x="78" y="136"/>
                  <a:pt x="81" y="124"/>
                  <a:pt x="84" y="114"/>
                </a:cubicBezTo>
                <a:cubicBezTo>
                  <a:pt x="99" y="52"/>
                  <a:pt x="107" y="19"/>
                  <a:pt x="107" y="18"/>
                </a:cubicBezTo>
                <a:cubicBezTo>
                  <a:pt x="107" y="17"/>
                  <a:pt x="104" y="16"/>
                  <a:pt x="97" y="16"/>
                </a:cubicBezTo>
                <a:lnTo>
                  <a:pt x="87" y="16"/>
                </a:lnTo>
                <a:cubicBezTo>
                  <a:pt x="72" y="16"/>
                  <a:pt x="62" y="17"/>
                  <a:pt x="57" y="18"/>
                </a:cubicBezTo>
                <a:cubicBezTo>
                  <a:pt x="47" y="21"/>
                  <a:pt x="39" y="25"/>
                  <a:pt x="33" y="33"/>
                </a:cubicBezTo>
                <a:cubicBezTo>
                  <a:pt x="28" y="40"/>
                  <a:pt x="22" y="53"/>
                  <a:pt x="15" y="72"/>
                </a:cubicBezTo>
                <a:cubicBezTo>
                  <a:pt x="14" y="77"/>
                  <a:pt x="13" y="80"/>
                  <a:pt x="12" y="81"/>
                </a:cubicBezTo>
                <a:cubicBezTo>
                  <a:pt x="11" y="82"/>
                  <a:pt x="10" y="83"/>
                  <a:pt x="7" y="83"/>
                </a:cubicBezTo>
                <a:lnTo>
                  <a:pt x="6" y="8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0" name=""/>
          <p:cNvSpPr/>
          <p:nvPr/>
        </p:nvSpPr>
        <p:spPr>
          <a:xfrm>
            <a:off x="4054320" y="3897360"/>
            <a:ext cx="41400" cy="172440"/>
          </a:xfrm>
          <a:custGeom>
            <a:avLst/>
            <a:gdLst/>
            <a:ahLst/>
            <a:rect l="0" t="0" r="r" b="b"/>
            <a:pathLst>
              <a:path w="115" h="479">
                <a:moveTo>
                  <a:pt x="2" y="0"/>
                </a:moveTo>
                <a:lnTo>
                  <a:pt x="4" y="0"/>
                </a:lnTo>
                <a:cubicBezTo>
                  <a:pt x="6" y="0"/>
                  <a:pt x="7" y="0"/>
                  <a:pt x="9" y="0"/>
                </a:cubicBezTo>
                <a:lnTo>
                  <a:pt x="15" y="0"/>
                </a:lnTo>
                <a:lnTo>
                  <a:pt x="28" y="11"/>
                </a:lnTo>
                <a:cubicBezTo>
                  <a:pt x="58" y="38"/>
                  <a:pt x="80" y="72"/>
                  <a:pt x="95" y="113"/>
                </a:cubicBezTo>
                <a:cubicBezTo>
                  <a:pt x="108" y="153"/>
                  <a:pt x="115" y="195"/>
                  <a:pt x="115" y="239"/>
                </a:cubicBezTo>
                <a:cubicBezTo>
                  <a:pt x="115" y="261"/>
                  <a:pt x="114" y="282"/>
                  <a:pt x="110" y="302"/>
                </a:cubicBezTo>
                <a:cubicBezTo>
                  <a:pt x="107" y="322"/>
                  <a:pt x="104" y="339"/>
                  <a:pt x="99" y="353"/>
                </a:cubicBezTo>
                <a:cubicBezTo>
                  <a:pt x="95" y="367"/>
                  <a:pt x="89" y="381"/>
                  <a:pt x="82" y="395"/>
                </a:cubicBezTo>
                <a:cubicBezTo>
                  <a:pt x="73" y="410"/>
                  <a:pt x="67" y="421"/>
                  <a:pt x="63" y="428"/>
                </a:cubicBezTo>
                <a:cubicBezTo>
                  <a:pt x="58" y="435"/>
                  <a:pt x="52" y="443"/>
                  <a:pt x="43" y="452"/>
                </a:cubicBezTo>
                <a:cubicBezTo>
                  <a:pt x="34" y="461"/>
                  <a:pt x="29" y="467"/>
                  <a:pt x="28" y="468"/>
                </a:cubicBezTo>
                <a:cubicBezTo>
                  <a:pt x="26" y="470"/>
                  <a:pt x="22" y="473"/>
                  <a:pt x="17" y="477"/>
                </a:cubicBezTo>
                <a:cubicBezTo>
                  <a:pt x="16" y="478"/>
                  <a:pt x="15" y="479"/>
                  <a:pt x="15" y="479"/>
                </a:cubicBezTo>
                <a:lnTo>
                  <a:pt x="9" y="479"/>
                </a:lnTo>
                <a:cubicBezTo>
                  <a:pt x="6" y="479"/>
                  <a:pt x="5" y="479"/>
                  <a:pt x="4" y="479"/>
                </a:cubicBezTo>
                <a:cubicBezTo>
                  <a:pt x="3" y="479"/>
                  <a:pt x="2" y="479"/>
                  <a:pt x="1" y="478"/>
                </a:cubicBezTo>
                <a:cubicBezTo>
                  <a:pt x="1" y="477"/>
                  <a:pt x="0" y="475"/>
                  <a:pt x="0" y="473"/>
                </a:cubicBezTo>
                <a:cubicBezTo>
                  <a:pt x="0" y="473"/>
                  <a:pt x="2" y="471"/>
                  <a:pt x="5" y="467"/>
                </a:cubicBezTo>
                <a:cubicBezTo>
                  <a:pt x="55" y="416"/>
                  <a:pt x="79" y="339"/>
                  <a:pt x="79" y="239"/>
                </a:cubicBezTo>
                <a:cubicBezTo>
                  <a:pt x="79" y="139"/>
                  <a:pt x="55" y="63"/>
                  <a:pt x="5" y="12"/>
                </a:cubicBezTo>
                <a:cubicBezTo>
                  <a:pt x="2" y="8"/>
                  <a:pt x="0" y="6"/>
                  <a:pt x="0" y="6"/>
                </a:cubicBezTo>
                <a:cubicBezTo>
                  <a:pt x="0" y="3"/>
                  <a:pt x="1" y="1"/>
                  <a:pt x="2"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1" name=""/>
          <p:cNvSpPr/>
          <p:nvPr/>
        </p:nvSpPr>
        <p:spPr>
          <a:xfrm>
            <a:off x="4224960" y="3630240"/>
            <a:ext cx="65880" cy="584640"/>
          </a:xfrm>
          <a:custGeom>
            <a:avLst/>
            <a:gdLst/>
            <a:ahLst/>
            <a:rect l="0" t="0" r="r" b="b"/>
            <a:pathLst>
              <a:path w="183" h="1624">
                <a:moveTo>
                  <a:pt x="0" y="1624"/>
                </a:moveTo>
                <a:lnTo>
                  <a:pt x="0" y="0"/>
                </a:lnTo>
                <a:lnTo>
                  <a:pt x="183" y="0"/>
                </a:lnTo>
                <a:lnTo>
                  <a:pt x="183" y="42"/>
                </a:lnTo>
                <a:lnTo>
                  <a:pt x="41" y="42"/>
                </a:lnTo>
                <a:lnTo>
                  <a:pt x="41" y="1582"/>
                </a:lnTo>
                <a:lnTo>
                  <a:pt x="183" y="1582"/>
                </a:lnTo>
                <a:lnTo>
                  <a:pt x="183" y="1624"/>
                </a:lnTo>
                <a:lnTo>
                  <a:pt x="0" y="162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2" name=""/>
          <p:cNvSpPr/>
          <p:nvPr/>
        </p:nvSpPr>
        <p:spPr>
          <a:xfrm>
            <a:off x="4299480" y="3814200"/>
            <a:ext cx="58320" cy="169560"/>
          </a:xfrm>
          <a:custGeom>
            <a:avLst/>
            <a:gdLst/>
            <a:ahLst/>
            <a:rect l="0" t="0" r="r" b="b"/>
            <a:pathLst>
              <a:path w="162" h="471">
                <a:moveTo>
                  <a:pt x="11" y="440"/>
                </a:moveTo>
                <a:lnTo>
                  <a:pt x="21" y="440"/>
                </a:lnTo>
                <a:cubicBezTo>
                  <a:pt x="38" y="440"/>
                  <a:pt x="49" y="437"/>
                  <a:pt x="52" y="430"/>
                </a:cubicBezTo>
                <a:lnTo>
                  <a:pt x="52" y="424"/>
                </a:lnTo>
                <a:cubicBezTo>
                  <a:pt x="52" y="420"/>
                  <a:pt x="52" y="415"/>
                  <a:pt x="52" y="408"/>
                </a:cubicBezTo>
                <a:cubicBezTo>
                  <a:pt x="52" y="402"/>
                  <a:pt x="52" y="395"/>
                  <a:pt x="52" y="386"/>
                </a:cubicBezTo>
                <a:cubicBezTo>
                  <a:pt x="52" y="378"/>
                  <a:pt x="53" y="368"/>
                  <a:pt x="53" y="357"/>
                </a:cubicBezTo>
                <a:cubicBezTo>
                  <a:pt x="53" y="346"/>
                  <a:pt x="53" y="335"/>
                  <a:pt x="53" y="323"/>
                </a:cubicBezTo>
                <a:cubicBezTo>
                  <a:pt x="53" y="312"/>
                  <a:pt x="53" y="299"/>
                  <a:pt x="53" y="286"/>
                </a:cubicBezTo>
                <a:cubicBezTo>
                  <a:pt x="53" y="273"/>
                  <a:pt x="53" y="260"/>
                  <a:pt x="53" y="247"/>
                </a:cubicBezTo>
                <a:cubicBezTo>
                  <a:pt x="53" y="231"/>
                  <a:pt x="53" y="213"/>
                  <a:pt x="53" y="195"/>
                </a:cubicBezTo>
                <a:cubicBezTo>
                  <a:pt x="53" y="176"/>
                  <a:pt x="53" y="159"/>
                  <a:pt x="53" y="144"/>
                </a:cubicBezTo>
                <a:cubicBezTo>
                  <a:pt x="53" y="129"/>
                  <a:pt x="53" y="115"/>
                  <a:pt x="53" y="103"/>
                </a:cubicBezTo>
                <a:cubicBezTo>
                  <a:pt x="53" y="92"/>
                  <a:pt x="53" y="82"/>
                  <a:pt x="52" y="74"/>
                </a:cubicBezTo>
                <a:cubicBezTo>
                  <a:pt x="52" y="65"/>
                  <a:pt x="52" y="62"/>
                  <a:pt x="52" y="62"/>
                </a:cubicBezTo>
                <a:cubicBezTo>
                  <a:pt x="51" y="54"/>
                  <a:pt x="48" y="48"/>
                  <a:pt x="43" y="45"/>
                </a:cubicBezTo>
                <a:cubicBezTo>
                  <a:pt x="38" y="42"/>
                  <a:pt x="28" y="40"/>
                  <a:pt x="12" y="39"/>
                </a:cubicBezTo>
                <a:lnTo>
                  <a:pt x="0" y="39"/>
                </a:lnTo>
                <a:lnTo>
                  <a:pt x="0" y="24"/>
                </a:lnTo>
                <a:cubicBezTo>
                  <a:pt x="0" y="13"/>
                  <a:pt x="1" y="8"/>
                  <a:pt x="2" y="8"/>
                </a:cubicBezTo>
                <a:lnTo>
                  <a:pt x="8" y="7"/>
                </a:lnTo>
                <a:cubicBezTo>
                  <a:pt x="13" y="7"/>
                  <a:pt x="19" y="6"/>
                  <a:pt x="28" y="6"/>
                </a:cubicBezTo>
                <a:cubicBezTo>
                  <a:pt x="37" y="6"/>
                  <a:pt x="45" y="5"/>
                  <a:pt x="53" y="5"/>
                </a:cubicBezTo>
                <a:cubicBezTo>
                  <a:pt x="61" y="4"/>
                  <a:pt x="69" y="4"/>
                  <a:pt x="78" y="3"/>
                </a:cubicBezTo>
                <a:cubicBezTo>
                  <a:pt x="87" y="3"/>
                  <a:pt x="94" y="2"/>
                  <a:pt x="98" y="1"/>
                </a:cubicBezTo>
                <a:cubicBezTo>
                  <a:pt x="103" y="0"/>
                  <a:pt x="105" y="0"/>
                  <a:pt x="106" y="1"/>
                </a:cubicBezTo>
                <a:lnTo>
                  <a:pt x="108" y="1"/>
                </a:lnTo>
                <a:lnTo>
                  <a:pt x="108" y="214"/>
                </a:lnTo>
                <a:cubicBezTo>
                  <a:pt x="108" y="357"/>
                  <a:pt x="108" y="430"/>
                  <a:pt x="108" y="430"/>
                </a:cubicBezTo>
                <a:cubicBezTo>
                  <a:pt x="110" y="434"/>
                  <a:pt x="113" y="437"/>
                  <a:pt x="117" y="438"/>
                </a:cubicBezTo>
                <a:cubicBezTo>
                  <a:pt x="126" y="439"/>
                  <a:pt x="138" y="440"/>
                  <a:pt x="151" y="440"/>
                </a:cubicBezTo>
                <a:lnTo>
                  <a:pt x="162" y="440"/>
                </a:lnTo>
                <a:lnTo>
                  <a:pt x="162" y="471"/>
                </a:lnTo>
                <a:lnTo>
                  <a:pt x="156" y="471"/>
                </a:lnTo>
                <a:lnTo>
                  <a:pt x="141" y="470"/>
                </a:lnTo>
                <a:cubicBezTo>
                  <a:pt x="129" y="470"/>
                  <a:pt x="118" y="470"/>
                  <a:pt x="106" y="470"/>
                </a:cubicBezTo>
                <a:cubicBezTo>
                  <a:pt x="95" y="470"/>
                  <a:pt x="86" y="469"/>
                  <a:pt x="81" y="469"/>
                </a:cubicBezTo>
                <a:cubicBezTo>
                  <a:pt x="75" y="469"/>
                  <a:pt x="67" y="469"/>
                  <a:pt x="55" y="469"/>
                </a:cubicBezTo>
                <a:cubicBezTo>
                  <a:pt x="43" y="469"/>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3" name=""/>
          <p:cNvSpPr/>
          <p:nvPr/>
        </p:nvSpPr>
        <p:spPr>
          <a:xfrm>
            <a:off x="4367880" y="3874320"/>
            <a:ext cx="108000" cy="111960"/>
          </a:xfrm>
          <a:custGeom>
            <a:avLst/>
            <a:gdLst/>
            <a:ahLst/>
            <a:rect l="0" t="0" r="r" b="b"/>
            <a:pathLst>
              <a:path w="300" h="311">
                <a:moveTo>
                  <a:pt x="0" y="158"/>
                </a:moveTo>
                <a:cubicBezTo>
                  <a:pt x="0" y="115"/>
                  <a:pt x="14" y="78"/>
                  <a:pt x="44" y="47"/>
                </a:cubicBezTo>
                <a:cubicBezTo>
                  <a:pt x="73" y="16"/>
                  <a:pt x="108" y="0"/>
                  <a:pt x="150" y="0"/>
                </a:cubicBezTo>
                <a:cubicBezTo>
                  <a:pt x="190" y="0"/>
                  <a:pt x="225" y="15"/>
                  <a:pt x="255" y="46"/>
                </a:cubicBezTo>
                <a:cubicBezTo>
                  <a:pt x="285" y="77"/>
                  <a:pt x="300" y="114"/>
                  <a:pt x="300" y="158"/>
                </a:cubicBezTo>
                <a:cubicBezTo>
                  <a:pt x="300" y="200"/>
                  <a:pt x="286" y="238"/>
                  <a:pt x="256" y="267"/>
                </a:cubicBezTo>
                <a:cubicBezTo>
                  <a:pt x="227" y="296"/>
                  <a:pt x="192" y="311"/>
                  <a:pt x="150" y="311"/>
                </a:cubicBezTo>
                <a:cubicBezTo>
                  <a:pt x="106" y="311"/>
                  <a:pt x="70" y="296"/>
                  <a:pt x="42" y="265"/>
                </a:cubicBezTo>
                <a:cubicBezTo>
                  <a:pt x="14" y="235"/>
                  <a:pt x="0" y="199"/>
                  <a:pt x="0" y="158"/>
                </a:cubicBezTo>
                <a:moveTo>
                  <a:pt x="150" y="284"/>
                </a:moveTo>
                <a:cubicBezTo>
                  <a:pt x="205" y="284"/>
                  <a:pt x="232" y="247"/>
                  <a:pt x="232" y="172"/>
                </a:cubicBezTo>
                <a:lnTo>
                  <a:pt x="232" y="151"/>
                </a:lnTo>
                <a:lnTo>
                  <a:pt x="232" y="134"/>
                </a:lnTo>
                <a:cubicBezTo>
                  <a:pt x="232" y="124"/>
                  <a:pt x="232" y="115"/>
                  <a:pt x="232" y="108"/>
                </a:cubicBezTo>
                <a:cubicBezTo>
                  <a:pt x="231" y="101"/>
                  <a:pt x="230" y="92"/>
                  <a:pt x="227" y="83"/>
                </a:cubicBezTo>
                <a:cubicBezTo>
                  <a:pt x="224" y="73"/>
                  <a:pt x="221" y="64"/>
                  <a:pt x="216" y="58"/>
                </a:cubicBezTo>
                <a:cubicBezTo>
                  <a:pt x="212" y="52"/>
                  <a:pt x="205" y="46"/>
                  <a:pt x="195" y="39"/>
                </a:cubicBezTo>
                <a:cubicBezTo>
                  <a:pt x="186" y="33"/>
                  <a:pt x="175" y="28"/>
                  <a:pt x="162" y="26"/>
                </a:cubicBezTo>
                <a:cubicBezTo>
                  <a:pt x="160" y="25"/>
                  <a:pt x="156" y="25"/>
                  <a:pt x="151" y="25"/>
                </a:cubicBezTo>
                <a:cubicBezTo>
                  <a:pt x="138" y="25"/>
                  <a:pt x="125" y="28"/>
                  <a:pt x="113" y="33"/>
                </a:cubicBezTo>
                <a:cubicBezTo>
                  <a:pt x="93" y="43"/>
                  <a:pt x="81" y="57"/>
                  <a:pt x="75" y="74"/>
                </a:cubicBezTo>
                <a:cubicBezTo>
                  <a:pt x="69" y="92"/>
                  <a:pt x="66" y="113"/>
                  <a:pt x="66" y="137"/>
                </a:cubicBezTo>
                <a:lnTo>
                  <a:pt x="66" y="150"/>
                </a:lnTo>
                <a:cubicBezTo>
                  <a:pt x="66" y="193"/>
                  <a:pt x="70" y="225"/>
                  <a:pt x="79" y="242"/>
                </a:cubicBezTo>
                <a:cubicBezTo>
                  <a:pt x="93" y="270"/>
                  <a:pt x="117" y="284"/>
                  <a:pt x="150"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4" name=""/>
          <p:cNvSpPr/>
          <p:nvPr/>
        </p:nvSpPr>
        <p:spPr>
          <a:xfrm>
            <a:off x="4489920" y="3873240"/>
            <a:ext cx="111240" cy="160560"/>
          </a:xfrm>
          <a:custGeom>
            <a:avLst/>
            <a:gdLst/>
            <a:ahLst/>
            <a:rect l="0" t="0" r="r" b="b"/>
            <a:pathLst>
              <a:path w="309" h="446">
                <a:moveTo>
                  <a:pt x="204" y="29"/>
                </a:moveTo>
                <a:cubicBezTo>
                  <a:pt x="223" y="10"/>
                  <a:pt x="246" y="0"/>
                  <a:pt x="271" y="0"/>
                </a:cubicBezTo>
                <a:cubicBezTo>
                  <a:pt x="285" y="0"/>
                  <a:pt x="294" y="4"/>
                  <a:pt x="300" y="12"/>
                </a:cubicBezTo>
                <a:cubicBezTo>
                  <a:pt x="306" y="21"/>
                  <a:pt x="309" y="30"/>
                  <a:pt x="309" y="38"/>
                </a:cubicBezTo>
                <a:cubicBezTo>
                  <a:pt x="309" y="44"/>
                  <a:pt x="307" y="50"/>
                  <a:pt x="303" y="55"/>
                </a:cubicBezTo>
                <a:cubicBezTo>
                  <a:pt x="299" y="60"/>
                  <a:pt x="293" y="63"/>
                  <a:pt x="285" y="63"/>
                </a:cubicBezTo>
                <a:cubicBezTo>
                  <a:pt x="270" y="63"/>
                  <a:pt x="262" y="56"/>
                  <a:pt x="260" y="42"/>
                </a:cubicBezTo>
                <a:cubicBezTo>
                  <a:pt x="259" y="36"/>
                  <a:pt x="260" y="31"/>
                  <a:pt x="262" y="28"/>
                </a:cubicBezTo>
                <a:cubicBezTo>
                  <a:pt x="262" y="28"/>
                  <a:pt x="262" y="27"/>
                  <a:pt x="262" y="26"/>
                </a:cubicBezTo>
                <a:lnTo>
                  <a:pt x="262" y="25"/>
                </a:lnTo>
                <a:cubicBezTo>
                  <a:pt x="250" y="27"/>
                  <a:pt x="238" y="32"/>
                  <a:pt x="227" y="40"/>
                </a:cubicBezTo>
                <a:cubicBezTo>
                  <a:pt x="223" y="42"/>
                  <a:pt x="221" y="44"/>
                  <a:pt x="221" y="45"/>
                </a:cubicBezTo>
                <a:cubicBezTo>
                  <a:pt x="221" y="45"/>
                  <a:pt x="222" y="46"/>
                  <a:pt x="224" y="48"/>
                </a:cubicBezTo>
                <a:cubicBezTo>
                  <a:pt x="226" y="50"/>
                  <a:pt x="228" y="53"/>
                  <a:pt x="230" y="56"/>
                </a:cubicBezTo>
                <a:cubicBezTo>
                  <a:pt x="232" y="60"/>
                  <a:pt x="235" y="64"/>
                  <a:pt x="237" y="69"/>
                </a:cubicBezTo>
                <a:cubicBezTo>
                  <a:pt x="240" y="73"/>
                  <a:pt x="242" y="79"/>
                  <a:pt x="244" y="86"/>
                </a:cubicBezTo>
                <a:cubicBezTo>
                  <a:pt x="245" y="93"/>
                  <a:pt x="246" y="101"/>
                  <a:pt x="246" y="109"/>
                </a:cubicBezTo>
                <a:cubicBezTo>
                  <a:pt x="246" y="136"/>
                  <a:pt x="235" y="161"/>
                  <a:pt x="213" y="181"/>
                </a:cubicBezTo>
                <a:cubicBezTo>
                  <a:pt x="191" y="200"/>
                  <a:pt x="164" y="210"/>
                  <a:pt x="131" y="210"/>
                </a:cubicBezTo>
                <a:cubicBezTo>
                  <a:pt x="109" y="210"/>
                  <a:pt x="86" y="204"/>
                  <a:pt x="64" y="191"/>
                </a:cubicBezTo>
                <a:cubicBezTo>
                  <a:pt x="59" y="199"/>
                  <a:pt x="57" y="208"/>
                  <a:pt x="57" y="217"/>
                </a:cubicBezTo>
                <a:cubicBezTo>
                  <a:pt x="57" y="233"/>
                  <a:pt x="63" y="245"/>
                  <a:pt x="74" y="252"/>
                </a:cubicBezTo>
                <a:cubicBezTo>
                  <a:pt x="78" y="255"/>
                  <a:pt x="82" y="256"/>
                  <a:pt x="86" y="256"/>
                </a:cubicBezTo>
                <a:cubicBezTo>
                  <a:pt x="89" y="256"/>
                  <a:pt x="106" y="257"/>
                  <a:pt x="135" y="258"/>
                </a:cubicBezTo>
                <a:cubicBezTo>
                  <a:pt x="172" y="258"/>
                  <a:pt x="197" y="259"/>
                  <a:pt x="208" y="262"/>
                </a:cubicBezTo>
                <a:cubicBezTo>
                  <a:pt x="235" y="266"/>
                  <a:pt x="257" y="275"/>
                  <a:pt x="273" y="289"/>
                </a:cubicBezTo>
                <a:cubicBezTo>
                  <a:pt x="290" y="307"/>
                  <a:pt x="299" y="329"/>
                  <a:pt x="299" y="356"/>
                </a:cubicBezTo>
                <a:cubicBezTo>
                  <a:pt x="299" y="386"/>
                  <a:pt x="281" y="409"/>
                  <a:pt x="246" y="425"/>
                </a:cubicBezTo>
                <a:cubicBezTo>
                  <a:pt x="219" y="439"/>
                  <a:pt x="187" y="446"/>
                  <a:pt x="150" y="446"/>
                </a:cubicBezTo>
                <a:cubicBezTo>
                  <a:pt x="113" y="446"/>
                  <a:pt x="80" y="439"/>
                  <a:pt x="53" y="425"/>
                </a:cubicBezTo>
                <a:cubicBezTo>
                  <a:pt x="18" y="410"/>
                  <a:pt x="0" y="387"/>
                  <a:pt x="0" y="358"/>
                </a:cubicBezTo>
                <a:cubicBezTo>
                  <a:pt x="0" y="342"/>
                  <a:pt x="5" y="328"/>
                  <a:pt x="15" y="317"/>
                </a:cubicBezTo>
                <a:cubicBezTo>
                  <a:pt x="24" y="306"/>
                  <a:pt x="34" y="299"/>
                  <a:pt x="43" y="295"/>
                </a:cubicBezTo>
                <a:lnTo>
                  <a:pt x="51" y="291"/>
                </a:lnTo>
                <a:cubicBezTo>
                  <a:pt x="34" y="277"/>
                  <a:pt x="26" y="258"/>
                  <a:pt x="26" y="234"/>
                </a:cubicBezTo>
                <a:cubicBezTo>
                  <a:pt x="26" y="213"/>
                  <a:pt x="33" y="194"/>
                  <a:pt x="46" y="176"/>
                </a:cubicBezTo>
                <a:cubicBezTo>
                  <a:pt x="26" y="157"/>
                  <a:pt x="16" y="133"/>
                  <a:pt x="16" y="109"/>
                </a:cubicBezTo>
                <a:cubicBezTo>
                  <a:pt x="16" y="80"/>
                  <a:pt x="27" y="56"/>
                  <a:pt x="50" y="37"/>
                </a:cubicBezTo>
                <a:cubicBezTo>
                  <a:pt x="73" y="17"/>
                  <a:pt x="100" y="7"/>
                  <a:pt x="132" y="7"/>
                </a:cubicBezTo>
                <a:cubicBezTo>
                  <a:pt x="155" y="7"/>
                  <a:pt x="176" y="13"/>
                  <a:pt x="196" y="25"/>
                </a:cubicBezTo>
                <a:lnTo>
                  <a:pt x="204" y="29"/>
                </a:lnTo>
                <a:moveTo>
                  <a:pt x="183" y="74"/>
                </a:moveTo>
                <a:cubicBezTo>
                  <a:pt x="181" y="61"/>
                  <a:pt x="175" y="51"/>
                  <a:pt x="166" y="44"/>
                </a:cubicBezTo>
                <a:cubicBezTo>
                  <a:pt x="156" y="37"/>
                  <a:pt x="145" y="33"/>
                  <a:pt x="131" y="33"/>
                </a:cubicBezTo>
                <a:cubicBezTo>
                  <a:pt x="117" y="33"/>
                  <a:pt x="106" y="36"/>
                  <a:pt x="97" y="44"/>
                </a:cubicBezTo>
                <a:cubicBezTo>
                  <a:pt x="87" y="51"/>
                  <a:pt x="81" y="61"/>
                  <a:pt x="79" y="74"/>
                </a:cubicBezTo>
                <a:cubicBezTo>
                  <a:pt x="78" y="82"/>
                  <a:pt x="77" y="93"/>
                  <a:pt x="77" y="109"/>
                </a:cubicBezTo>
                <a:cubicBezTo>
                  <a:pt x="77" y="128"/>
                  <a:pt x="79" y="143"/>
                  <a:pt x="82" y="153"/>
                </a:cubicBezTo>
                <a:cubicBezTo>
                  <a:pt x="85" y="163"/>
                  <a:pt x="92" y="171"/>
                  <a:pt x="102" y="177"/>
                </a:cubicBezTo>
                <a:cubicBezTo>
                  <a:pt x="110" y="182"/>
                  <a:pt x="119" y="184"/>
                  <a:pt x="131" y="184"/>
                </a:cubicBezTo>
                <a:cubicBezTo>
                  <a:pt x="141" y="184"/>
                  <a:pt x="150" y="182"/>
                  <a:pt x="157" y="179"/>
                </a:cubicBezTo>
                <a:cubicBezTo>
                  <a:pt x="164" y="176"/>
                  <a:pt x="169" y="172"/>
                  <a:pt x="172" y="167"/>
                </a:cubicBezTo>
                <a:cubicBezTo>
                  <a:pt x="176" y="162"/>
                  <a:pt x="178" y="158"/>
                  <a:pt x="180" y="153"/>
                </a:cubicBezTo>
                <a:cubicBezTo>
                  <a:pt x="182" y="149"/>
                  <a:pt x="183" y="146"/>
                  <a:pt x="183" y="142"/>
                </a:cubicBezTo>
                <a:cubicBezTo>
                  <a:pt x="185" y="135"/>
                  <a:pt x="185" y="124"/>
                  <a:pt x="185" y="109"/>
                </a:cubicBezTo>
                <a:cubicBezTo>
                  <a:pt x="185" y="93"/>
                  <a:pt x="185" y="82"/>
                  <a:pt x="183" y="74"/>
                </a:cubicBezTo>
                <a:moveTo>
                  <a:pt x="254" y="358"/>
                </a:moveTo>
                <a:cubicBezTo>
                  <a:pt x="254" y="347"/>
                  <a:pt x="251" y="337"/>
                  <a:pt x="244" y="330"/>
                </a:cubicBezTo>
                <a:cubicBezTo>
                  <a:pt x="238" y="323"/>
                  <a:pt x="229" y="318"/>
                  <a:pt x="216" y="315"/>
                </a:cubicBezTo>
                <a:cubicBezTo>
                  <a:pt x="204" y="311"/>
                  <a:pt x="193" y="309"/>
                  <a:pt x="183" y="308"/>
                </a:cubicBezTo>
                <a:cubicBezTo>
                  <a:pt x="173" y="308"/>
                  <a:pt x="161" y="307"/>
                  <a:pt x="147" y="307"/>
                </a:cubicBezTo>
                <a:lnTo>
                  <a:pt x="128" y="307"/>
                </a:lnTo>
                <a:cubicBezTo>
                  <a:pt x="98" y="307"/>
                  <a:pt x="80" y="308"/>
                  <a:pt x="74" y="311"/>
                </a:cubicBezTo>
                <a:cubicBezTo>
                  <a:pt x="65" y="315"/>
                  <a:pt x="58" y="321"/>
                  <a:pt x="53" y="330"/>
                </a:cubicBezTo>
                <a:cubicBezTo>
                  <a:pt x="48" y="339"/>
                  <a:pt x="46" y="348"/>
                  <a:pt x="45" y="357"/>
                </a:cubicBezTo>
                <a:cubicBezTo>
                  <a:pt x="45" y="362"/>
                  <a:pt x="47" y="367"/>
                  <a:pt x="49" y="373"/>
                </a:cubicBezTo>
                <a:cubicBezTo>
                  <a:pt x="52" y="379"/>
                  <a:pt x="57" y="385"/>
                  <a:pt x="64" y="393"/>
                </a:cubicBezTo>
                <a:cubicBezTo>
                  <a:pt x="70" y="401"/>
                  <a:pt x="81" y="407"/>
                  <a:pt x="96" y="412"/>
                </a:cubicBezTo>
                <a:cubicBezTo>
                  <a:pt x="111" y="417"/>
                  <a:pt x="129" y="420"/>
                  <a:pt x="150" y="420"/>
                </a:cubicBezTo>
                <a:cubicBezTo>
                  <a:pt x="181" y="420"/>
                  <a:pt x="206" y="414"/>
                  <a:pt x="225" y="401"/>
                </a:cubicBezTo>
                <a:cubicBezTo>
                  <a:pt x="244" y="388"/>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5" name=""/>
          <p:cNvSpPr/>
          <p:nvPr/>
        </p:nvSpPr>
        <p:spPr>
          <a:xfrm>
            <a:off x="4706640" y="3702960"/>
            <a:ext cx="104400" cy="155160"/>
          </a:xfrm>
          <a:custGeom>
            <a:avLst/>
            <a:gdLst/>
            <a:ahLst/>
            <a:rect l="0" t="0" r="r" b="b"/>
            <a:pathLst>
              <a:path w="290" h="431">
                <a:moveTo>
                  <a:pt x="0" y="192"/>
                </a:moveTo>
                <a:cubicBezTo>
                  <a:pt x="0" y="147"/>
                  <a:pt x="17" y="104"/>
                  <a:pt x="53" y="63"/>
                </a:cubicBezTo>
                <a:cubicBezTo>
                  <a:pt x="87" y="22"/>
                  <a:pt x="125" y="1"/>
                  <a:pt x="168" y="0"/>
                </a:cubicBezTo>
                <a:cubicBezTo>
                  <a:pt x="195" y="0"/>
                  <a:pt x="216" y="12"/>
                  <a:pt x="231" y="36"/>
                </a:cubicBezTo>
                <a:cubicBezTo>
                  <a:pt x="231" y="35"/>
                  <a:pt x="232" y="34"/>
                  <a:pt x="234" y="31"/>
                </a:cubicBezTo>
                <a:cubicBezTo>
                  <a:pt x="236" y="29"/>
                  <a:pt x="238" y="27"/>
                  <a:pt x="241" y="24"/>
                </a:cubicBezTo>
                <a:cubicBezTo>
                  <a:pt x="245" y="21"/>
                  <a:pt x="248" y="19"/>
                  <a:pt x="252" y="16"/>
                </a:cubicBezTo>
                <a:cubicBezTo>
                  <a:pt x="268" y="5"/>
                  <a:pt x="278" y="0"/>
                  <a:pt x="283" y="0"/>
                </a:cubicBezTo>
                <a:cubicBezTo>
                  <a:pt x="285" y="0"/>
                  <a:pt x="287" y="0"/>
                  <a:pt x="288" y="2"/>
                </a:cubicBezTo>
                <a:cubicBezTo>
                  <a:pt x="289" y="3"/>
                  <a:pt x="290" y="4"/>
                  <a:pt x="290" y="5"/>
                </a:cubicBezTo>
                <a:cubicBezTo>
                  <a:pt x="290" y="9"/>
                  <a:pt x="275" y="73"/>
                  <a:pt x="243" y="198"/>
                </a:cubicBezTo>
                <a:cubicBezTo>
                  <a:pt x="211" y="327"/>
                  <a:pt x="195" y="392"/>
                  <a:pt x="195" y="394"/>
                </a:cubicBezTo>
                <a:cubicBezTo>
                  <a:pt x="195" y="397"/>
                  <a:pt x="206" y="399"/>
                  <a:pt x="226" y="400"/>
                </a:cubicBezTo>
                <a:lnTo>
                  <a:pt x="243" y="400"/>
                </a:lnTo>
                <a:cubicBezTo>
                  <a:pt x="245" y="403"/>
                  <a:pt x="247" y="405"/>
                  <a:pt x="247" y="406"/>
                </a:cubicBezTo>
                <a:cubicBezTo>
                  <a:pt x="247" y="406"/>
                  <a:pt x="246" y="410"/>
                  <a:pt x="245" y="418"/>
                </a:cubicBezTo>
                <a:cubicBezTo>
                  <a:pt x="243" y="424"/>
                  <a:pt x="241" y="428"/>
                  <a:pt x="238" y="431"/>
                </a:cubicBezTo>
                <a:lnTo>
                  <a:pt x="229" y="431"/>
                </a:lnTo>
                <a:cubicBezTo>
                  <a:pt x="215" y="430"/>
                  <a:pt x="191" y="430"/>
                  <a:pt x="156" y="430"/>
                </a:cubicBezTo>
                <a:cubicBezTo>
                  <a:pt x="144" y="430"/>
                  <a:pt x="132" y="430"/>
                  <a:pt x="122" y="430"/>
                </a:cubicBezTo>
                <a:cubicBezTo>
                  <a:pt x="111" y="430"/>
                  <a:pt x="103" y="430"/>
                  <a:pt x="97" y="430"/>
                </a:cubicBezTo>
                <a:cubicBezTo>
                  <a:pt x="90" y="430"/>
                  <a:pt x="86" y="430"/>
                  <a:pt x="85" y="430"/>
                </a:cubicBezTo>
                <a:cubicBezTo>
                  <a:pt x="79" y="430"/>
                  <a:pt x="76" y="428"/>
                  <a:pt x="76" y="425"/>
                </a:cubicBezTo>
                <a:cubicBezTo>
                  <a:pt x="76" y="424"/>
                  <a:pt x="76" y="420"/>
                  <a:pt x="77" y="415"/>
                </a:cubicBezTo>
                <a:cubicBezTo>
                  <a:pt x="79" y="408"/>
                  <a:pt x="80" y="403"/>
                  <a:pt x="82" y="402"/>
                </a:cubicBezTo>
                <a:cubicBezTo>
                  <a:pt x="83" y="401"/>
                  <a:pt x="88" y="400"/>
                  <a:pt x="95" y="400"/>
                </a:cubicBezTo>
                <a:cubicBezTo>
                  <a:pt x="117" y="400"/>
                  <a:pt x="130" y="398"/>
                  <a:pt x="135" y="395"/>
                </a:cubicBezTo>
                <a:cubicBezTo>
                  <a:pt x="138" y="393"/>
                  <a:pt x="144" y="373"/>
                  <a:pt x="153" y="336"/>
                </a:cubicBezTo>
                <a:cubicBezTo>
                  <a:pt x="162" y="298"/>
                  <a:pt x="167" y="279"/>
                  <a:pt x="168" y="278"/>
                </a:cubicBezTo>
                <a:cubicBezTo>
                  <a:pt x="168" y="278"/>
                  <a:pt x="166" y="278"/>
                  <a:pt x="163" y="280"/>
                </a:cubicBezTo>
                <a:cubicBezTo>
                  <a:pt x="141" y="298"/>
                  <a:pt x="119" y="306"/>
                  <a:pt x="95" y="306"/>
                </a:cubicBezTo>
                <a:cubicBezTo>
                  <a:pt x="70" y="306"/>
                  <a:pt x="49" y="297"/>
                  <a:pt x="29" y="279"/>
                </a:cubicBezTo>
                <a:cubicBezTo>
                  <a:pt x="10" y="261"/>
                  <a:pt x="0" y="232"/>
                  <a:pt x="0" y="192"/>
                </a:cubicBezTo>
                <a:moveTo>
                  <a:pt x="217" y="78"/>
                </a:moveTo>
                <a:cubicBezTo>
                  <a:pt x="207" y="43"/>
                  <a:pt x="190" y="25"/>
                  <a:pt x="166" y="25"/>
                </a:cubicBezTo>
                <a:cubicBezTo>
                  <a:pt x="151" y="25"/>
                  <a:pt x="135" y="32"/>
                  <a:pt x="121" y="46"/>
                </a:cubicBezTo>
                <a:cubicBezTo>
                  <a:pt x="107" y="60"/>
                  <a:pt x="95" y="78"/>
                  <a:pt x="87" y="100"/>
                </a:cubicBezTo>
                <a:cubicBezTo>
                  <a:pt x="74" y="136"/>
                  <a:pt x="65" y="173"/>
                  <a:pt x="59" y="211"/>
                </a:cubicBezTo>
                <a:cubicBezTo>
                  <a:pt x="59" y="213"/>
                  <a:pt x="59" y="215"/>
                  <a:pt x="59" y="219"/>
                </a:cubicBezTo>
                <a:cubicBezTo>
                  <a:pt x="59" y="222"/>
                  <a:pt x="59" y="225"/>
                  <a:pt x="59" y="227"/>
                </a:cubicBezTo>
                <a:cubicBezTo>
                  <a:pt x="59" y="247"/>
                  <a:pt x="63" y="262"/>
                  <a:pt x="71" y="270"/>
                </a:cubicBezTo>
                <a:cubicBezTo>
                  <a:pt x="79" y="278"/>
                  <a:pt x="89" y="282"/>
                  <a:pt x="100" y="282"/>
                </a:cubicBezTo>
                <a:cubicBezTo>
                  <a:pt x="124" y="282"/>
                  <a:pt x="149" y="266"/>
                  <a:pt x="175" y="232"/>
                </a:cubicBezTo>
                <a:lnTo>
                  <a:pt x="181" y="225"/>
                </a:lnTo>
                <a:lnTo>
                  <a:pt x="217"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6" name=""/>
          <p:cNvSpPr/>
          <p:nvPr/>
        </p:nvSpPr>
        <p:spPr>
          <a:xfrm>
            <a:off x="4833720" y="3627720"/>
            <a:ext cx="58320" cy="244080"/>
          </a:xfrm>
          <a:custGeom>
            <a:avLst/>
            <a:gdLst/>
            <a:ahLst/>
            <a:rect l="0" t="0" r="r" b="b"/>
            <a:pathLst>
              <a:path w="162" h="678">
                <a:moveTo>
                  <a:pt x="0" y="339"/>
                </a:moveTo>
                <a:cubicBezTo>
                  <a:pt x="0" y="307"/>
                  <a:pt x="2" y="278"/>
                  <a:pt x="6" y="250"/>
                </a:cubicBezTo>
                <a:cubicBezTo>
                  <a:pt x="11" y="222"/>
                  <a:pt x="16" y="198"/>
                  <a:pt x="23" y="178"/>
                </a:cubicBezTo>
                <a:cubicBezTo>
                  <a:pt x="29" y="157"/>
                  <a:pt x="37" y="137"/>
                  <a:pt x="48" y="118"/>
                </a:cubicBezTo>
                <a:cubicBezTo>
                  <a:pt x="59" y="99"/>
                  <a:pt x="67" y="84"/>
                  <a:pt x="74" y="73"/>
                </a:cubicBezTo>
                <a:cubicBezTo>
                  <a:pt x="80" y="62"/>
                  <a:pt x="90" y="50"/>
                  <a:pt x="102" y="38"/>
                </a:cubicBezTo>
                <a:cubicBezTo>
                  <a:pt x="115" y="25"/>
                  <a:pt x="122" y="17"/>
                  <a:pt x="125" y="15"/>
                </a:cubicBezTo>
                <a:cubicBezTo>
                  <a:pt x="127" y="12"/>
                  <a:pt x="132" y="7"/>
                  <a:pt x="141" y="0"/>
                </a:cubicBezTo>
                <a:lnTo>
                  <a:pt x="150" y="0"/>
                </a:lnTo>
                <a:lnTo>
                  <a:pt x="153" y="0"/>
                </a:lnTo>
                <a:cubicBezTo>
                  <a:pt x="159" y="0"/>
                  <a:pt x="162" y="2"/>
                  <a:pt x="162" y="6"/>
                </a:cubicBezTo>
                <a:cubicBezTo>
                  <a:pt x="162" y="8"/>
                  <a:pt x="159" y="12"/>
                  <a:pt x="151" y="21"/>
                </a:cubicBezTo>
                <a:cubicBezTo>
                  <a:pt x="143" y="29"/>
                  <a:pt x="134" y="41"/>
                  <a:pt x="123" y="56"/>
                </a:cubicBezTo>
                <a:cubicBezTo>
                  <a:pt x="112" y="72"/>
                  <a:pt x="101" y="92"/>
                  <a:pt x="90" y="115"/>
                </a:cubicBezTo>
                <a:cubicBezTo>
                  <a:pt x="79" y="138"/>
                  <a:pt x="69" y="169"/>
                  <a:pt x="62" y="208"/>
                </a:cubicBezTo>
                <a:cubicBezTo>
                  <a:pt x="54" y="247"/>
                  <a:pt x="50" y="291"/>
                  <a:pt x="50" y="339"/>
                </a:cubicBezTo>
                <a:cubicBezTo>
                  <a:pt x="50" y="386"/>
                  <a:pt x="54" y="431"/>
                  <a:pt x="62" y="469"/>
                </a:cubicBezTo>
                <a:cubicBezTo>
                  <a:pt x="69" y="508"/>
                  <a:pt x="79" y="540"/>
                  <a:pt x="89" y="564"/>
                </a:cubicBezTo>
                <a:cubicBezTo>
                  <a:pt x="100" y="587"/>
                  <a:pt x="111" y="607"/>
                  <a:pt x="122" y="622"/>
                </a:cubicBezTo>
                <a:cubicBezTo>
                  <a:pt x="134" y="637"/>
                  <a:pt x="143" y="649"/>
                  <a:pt x="151" y="658"/>
                </a:cubicBezTo>
                <a:cubicBezTo>
                  <a:pt x="159" y="667"/>
                  <a:pt x="162" y="671"/>
                  <a:pt x="162" y="672"/>
                </a:cubicBezTo>
                <a:cubicBezTo>
                  <a:pt x="162" y="676"/>
                  <a:pt x="159" y="678"/>
                  <a:pt x="152" y="678"/>
                </a:cubicBezTo>
                <a:lnTo>
                  <a:pt x="150" y="678"/>
                </a:lnTo>
                <a:lnTo>
                  <a:pt x="141" y="678"/>
                </a:lnTo>
                <a:lnTo>
                  <a:pt x="122" y="662"/>
                </a:lnTo>
                <a:cubicBezTo>
                  <a:pt x="80" y="623"/>
                  <a:pt x="49" y="575"/>
                  <a:pt x="30" y="518"/>
                </a:cubicBezTo>
                <a:cubicBezTo>
                  <a:pt x="9" y="461"/>
                  <a:pt x="0" y="400"/>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7" name=""/>
          <p:cNvSpPr/>
          <p:nvPr/>
        </p:nvSpPr>
        <p:spPr>
          <a:xfrm>
            <a:off x="4910400" y="3702240"/>
            <a:ext cx="138240" cy="108720"/>
          </a:xfrm>
          <a:custGeom>
            <a:avLst/>
            <a:gdLst/>
            <a:ahLst/>
            <a:rect l="0" t="0" r="r" b="b"/>
            <a:pathLst>
              <a:path w="384" h="302">
                <a:moveTo>
                  <a:pt x="140" y="302"/>
                </a:moveTo>
                <a:cubicBezTo>
                  <a:pt x="133" y="300"/>
                  <a:pt x="109" y="300"/>
                  <a:pt x="68" y="300"/>
                </a:cubicBezTo>
                <a:cubicBezTo>
                  <a:pt x="32" y="300"/>
                  <a:pt x="11" y="300"/>
                  <a:pt x="5" y="302"/>
                </a:cubicBezTo>
                <a:lnTo>
                  <a:pt x="0" y="302"/>
                </a:lnTo>
                <a:lnTo>
                  <a:pt x="0" y="260"/>
                </a:lnTo>
                <a:lnTo>
                  <a:pt x="65" y="260"/>
                </a:lnTo>
                <a:lnTo>
                  <a:pt x="152" y="158"/>
                </a:lnTo>
                <a:lnTo>
                  <a:pt x="60" y="42"/>
                </a:lnTo>
                <a:lnTo>
                  <a:pt x="4" y="42"/>
                </a:lnTo>
                <a:lnTo>
                  <a:pt x="4" y="0"/>
                </a:lnTo>
                <a:lnTo>
                  <a:pt x="9" y="0"/>
                </a:lnTo>
                <a:cubicBezTo>
                  <a:pt x="16" y="2"/>
                  <a:pt x="41" y="2"/>
                  <a:pt x="83" y="2"/>
                </a:cubicBezTo>
                <a:cubicBezTo>
                  <a:pt x="130" y="2"/>
                  <a:pt x="157" y="2"/>
                  <a:pt x="166" y="0"/>
                </a:cubicBezTo>
                <a:lnTo>
                  <a:pt x="172" y="0"/>
                </a:lnTo>
                <a:lnTo>
                  <a:pt x="172" y="42"/>
                </a:lnTo>
                <a:lnTo>
                  <a:pt x="153" y="42"/>
                </a:lnTo>
                <a:lnTo>
                  <a:pt x="176" y="72"/>
                </a:lnTo>
                <a:cubicBezTo>
                  <a:pt x="192" y="91"/>
                  <a:pt x="200" y="101"/>
                  <a:pt x="200" y="101"/>
                </a:cubicBezTo>
                <a:cubicBezTo>
                  <a:pt x="202" y="101"/>
                  <a:pt x="210" y="91"/>
                  <a:pt x="226" y="71"/>
                </a:cubicBezTo>
                <a:lnTo>
                  <a:pt x="249" y="42"/>
                </a:lnTo>
                <a:lnTo>
                  <a:pt x="224" y="42"/>
                </a:lnTo>
                <a:lnTo>
                  <a:pt x="224" y="0"/>
                </a:lnTo>
                <a:lnTo>
                  <a:pt x="230" y="0"/>
                </a:lnTo>
                <a:cubicBezTo>
                  <a:pt x="237" y="2"/>
                  <a:pt x="261" y="2"/>
                  <a:pt x="302" y="2"/>
                </a:cubicBezTo>
                <a:cubicBezTo>
                  <a:pt x="339" y="2"/>
                  <a:pt x="360" y="2"/>
                  <a:pt x="365" y="0"/>
                </a:cubicBezTo>
                <a:lnTo>
                  <a:pt x="370" y="0"/>
                </a:lnTo>
                <a:lnTo>
                  <a:pt x="370" y="42"/>
                </a:lnTo>
                <a:lnTo>
                  <a:pt x="306" y="42"/>
                </a:lnTo>
                <a:lnTo>
                  <a:pt x="226" y="135"/>
                </a:lnTo>
                <a:lnTo>
                  <a:pt x="328" y="259"/>
                </a:lnTo>
                <a:lnTo>
                  <a:pt x="356" y="260"/>
                </a:lnTo>
                <a:lnTo>
                  <a:pt x="384" y="260"/>
                </a:lnTo>
                <a:lnTo>
                  <a:pt x="384" y="302"/>
                </a:lnTo>
                <a:lnTo>
                  <a:pt x="378" y="302"/>
                </a:lnTo>
                <a:cubicBezTo>
                  <a:pt x="372" y="300"/>
                  <a:pt x="347" y="300"/>
                  <a:pt x="305" y="300"/>
                </a:cubicBezTo>
                <a:cubicBezTo>
                  <a:pt x="257" y="300"/>
                  <a:pt x="229" y="300"/>
                  <a:pt x="221" y="302"/>
                </a:cubicBezTo>
                <a:lnTo>
                  <a:pt x="215" y="302"/>
                </a:lnTo>
                <a:lnTo>
                  <a:pt x="215" y="260"/>
                </a:lnTo>
                <a:lnTo>
                  <a:pt x="234" y="260"/>
                </a:lnTo>
                <a:cubicBezTo>
                  <a:pt x="234" y="259"/>
                  <a:pt x="225" y="248"/>
                  <a:pt x="207" y="226"/>
                </a:cubicBezTo>
                <a:cubicBezTo>
                  <a:pt x="189" y="204"/>
                  <a:pt x="180" y="192"/>
                  <a:pt x="179" y="191"/>
                </a:cubicBezTo>
                <a:lnTo>
                  <a:pt x="120" y="259"/>
                </a:lnTo>
                <a:lnTo>
                  <a:pt x="133" y="260"/>
                </a:lnTo>
                <a:lnTo>
                  <a:pt x="145" y="260"/>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8" name=""/>
          <p:cNvSpPr/>
          <p:nvPr/>
        </p:nvSpPr>
        <p:spPr>
          <a:xfrm>
            <a:off x="5075640" y="3732480"/>
            <a:ext cx="59760" cy="114840"/>
          </a:xfrm>
          <a:custGeom>
            <a:avLst/>
            <a:gdLst/>
            <a:ahLst/>
            <a:rect l="0" t="0" r="r" b="b"/>
            <a:pathLst>
              <a:path w="166" h="319">
                <a:moveTo>
                  <a:pt x="62" y="42"/>
                </a:moveTo>
                <a:lnTo>
                  <a:pt x="56" y="44"/>
                </a:lnTo>
                <a:cubicBezTo>
                  <a:pt x="51" y="46"/>
                  <a:pt x="45" y="47"/>
                  <a:pt x="37" y="49"/>
                </a:cubicBezTo>
                <a:cubicBezTo>
                  <a:pt x="29" y="50"/>
                  <a:pt x="19" y="52"/>
                  <a:pt x="9" y="52"/>
                </a:cubicBezTo>
                <a:lnTo>
                  <a:pt x="0" y="52"/>
                </a:lnTo>
                <a:lnTo>
                  <a:pt x="0" y="30"/>
                </a:lnTo>
                <a:lnTo>
                  <a:pt x="9" y="30"/>
                </a:lnTo>
                <a:cubicBezTo>
                  <a:pt x="24" y="30"/>
                  <a:pt x="38" y="27"/>
                  <a:pt x="51" y="23"/>
                </a:cubicBezTo>
                <a:cubicBezTo>
                  <a:pt x="63" y="19"/>
                  <a:pt x="72" y="15"/>
                  <a:pt x="77" y="12"/>
                </a:cubicBezTo>
                <a:cubicBezTo>
                  <a:pt x="83" y="8"/>
                  <a:pt x="88" y="5"/>
                  <a:pt x="92" y="1"/>
                </a:cubicBezTo>
                <a:cubicBezTo>
                  <a:pt x="92" y="0"/>
                  <a:pt x="94" y="0"/>
                  <a:pt x="98" y="0"/>
                </a:cubicBezTo>
                <a:cubicBezTo>
                  <a:pt x="100" y="0"/>
                  <a:pt x="103" y="1"/>
                  <a:pt x="106" y="3"/>
                </a:cubicBezTo>
                <a:lnTo>
                  <a:pt x="106" y="146"/>
                </a:lnTo>
                <a:lnTo>
                  <a:pt x="106" y="290"/>
                </a:lnTo>
                <a:cubicBezTo>
                  <a:pt x="108" y="292"/>
                  <a:pt x="110" y="294"/>
                  <a:pt x="112" y="294"/>
                </a:cubicBezTo>
                <a:cubicBezTo>
                  <a:pt x="114" y="295"/>
                  <a:pt x="117" y="296"/>
                  <a:pt x="123" y="296"/>
                </a:cubicBezTo>
                <a:cubicBezTo>
                  <a:pt x="129" y="297"/>
                  <a:pt x="139" y="297"/>
                  <a:pt x="153" y="297"/>
                </a:cubicBezTo>
                <a:lnTo>
                  <a:pt x="166" y="297"/>
                </a:lnTo>
                <a:lnTo>
                  <a:pt x="166" y="319"/>
                </a:lnTo>
                <a:lnTo>
                  <a:pt x="160" y="319"/>
                </a:lnTo>
                <a:cubicBezTo>
                  <a:pt x="154" y="318"/>
                  <a:pt x="128" y="318"/>
                  <a:pt x="83" y="318"/>
                </a:cubicBezTo>
                <a:cubicBezTo>
                  <a:pt x="40" y="318"/>
                  <a:pt x="15" y="318"/>
                  <a:pt x="8" y="319"/>
                </a:cubicBezTo>
                <a:lnTo>
                  <a:pt x="2" y="319"/>
                </a:lnTo>
                <a:lnTo>
                  <a:pt x="2" y="297"/>
                </a:lnTo>
                <a:lnTo>
                  <a:pt x="15" y="297"/>
                </a:lnTo>
                <a:cubicBezTo>
                  <a:pt x="22" y="297"/>
                  <a:pt x="28" y="297"/>
                  <a:pt x="33" y="297"/>
                </a:cubicBezTo>
                <a:cubicBezTo>
                  <a:pt x="38" y="297"/>
                  <a:pt x="42" y="297"/>
                  <a:pt x="45" y="297"/>
                </a:cubicBezTo>
                <a:cubicBezTo>
                  <a:pt x="48" y="296"/>
                  <a:pt x="50" y="296"/>
                  <a:pt x="53" y="295"/>
                </a:cubicBezTo>
                <a:cubicBezTo>
                  <a:pt x="55" y="295"/>
                  <a:pt x="56" y="294"/>
                  <a:pt x="56" y="294"/>
                </a:cubicBezTo>
                <a:cubicBezTo>
                  <a:pt x="57" y="294"/>
                  <a:pt x="58" y="294"/>
                  <a:pt x="59" y="292"/>
                </a:cubicBezTo>
                <a:cubicBezTo>
                  <a:pt x="61" y="290"/>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9" name=""/>
          <p:cNvSpPr/>
          <p:nvPr/>
        </p:nvSpPr>
        <p:spPr>
          <a:xfrm>
            <a:off x="5160960" y="3773160"/>
            <a:ext cx="21240" cy="74160"/>
          </a:xfrm>
          <a:custGeom>
            <a:avLst/>
            <a:gdLst/>
            <a:ahLst/>
            <a:rect l="0" t="0" r="r" b="b"/>
            <a:pathLst>
              <a:path w="59" h="206">
                <a:moveTo>
                  <a:pt x="0" y="28"/>
                </a:moveTo>
                <a:cubicBezTo>
                  <a:pt x="0" y="21"/>
                  <a:pt x="2" y="14"/>
                  <a:pt x="8" y="8"/>
                </a:cubicBezTo>
                <a:cubicBezTo>
                  <a:pt x="13" y="2"/>
                  <a:pt x="20" y="0"/>
                  <a:pt x="28" y="0"/>
                </a:cubicBezTo>
                <a:cubicBezTo>
                  <a:pt x="36" y="0"/>
                  <a:pt x="43" y="2"/>
                  <a:pt x="49" y="7"/>
                </a:cubicBezTo>
                <a:cubicBezTo>
                  <a:pt x="54" y="12"/>
                  <a:pt x="58" y="19"/>
                  <a:pt x="59" y="28"/>
                </a:cubicBezTo>
                <a:cubicBezTo>
                  <a:pt x="59" y="36"/>
                  <a:pt x="55" y="43"/>
                  <a:pt x="49" y="48"/>
                </a:cubicBezTo>
                <a:cubicBezTo>
                  <a:pt x="44" y="54"/>
                  <a:pt x="37" y="57"/>
                  <a:pt x="29" y="57"/>
                </a:cubicBezTo>
                <a:cubicBezTo>
                  <a:pt x="21" y="57"/>
                  <a:pt x="14" y="54"/>
                  <a:pt x="8" y="49"/>
                </a:cubicBezTo>
                <a:cubicBezTo>
                  <a:pt x="3" y="43"/>
                  <a:pt x="0" y="37"/>
                  <a:pt x="0" y="28"/>
                </a:cubicBezTo>
                <a:moveTo>
                  <a:pt x="0" y="177"/>
                </a:moveTo>
                <a:cubicBezTo>
                  <a:pt x="0" y="170"/>
                  <a:pt x="2" y="163"/>
                  <a:pt x="8" y="157"/>
                </a:cubicBezTo>
                <a:cubicBezTo>
                  <a:pt x="13" y="152"/>
                  <a:pt x="20" y="149"/>
                  <a:pt x="28" y="149"/>
                </a:cubicBezTo>
                <a:cubicBezTo>
                  <a:pt x="36" y="149"/>
                  <a:pt x="43" y="151"/>
                  <a:pt x="49" y="156"/>
                </a:cubicBezTo>
                <a:cubicBezTo>
                  <a:pt x="54" y="162"/>
                  <a:pt x="58" y="168"/>
                  <a:pt x="59" y="177"/>
                </a:cubicBezTo>
                <a:cubicBezTo>
                  <a:pt x="59" y="185"/>
                  <a:pt x="55" y="192"/>
                  <a:pt x="49" y="198"/>
                </a:cubicBezTo>
                <a:cubicBezTo>
                  <a:pt x="44" y="203"/>
                  <a:pt x="37" y="206"/>
                  <a:pt x="29" y="206"/>
                </a:cubicBezTo>
                <a:cubicBezTo>
                  <a:pt x="21" y="206"/>
                  <a:pt x="14" y="203"/>
                  <a:pt x="8" y="198"/>
                </a:cubicBezTo>
                <a:cubicBezTo>
                  <a:pt x="3" y="193"/>
                  <a:pt x="0" y="186"/>
                  <a:pt x="0" y="17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0" name=""/>
          <p:cNvSpPr/>
          <p:nvPr/>
        </p:nvSpPr>
        <p:spPr>
          <a:xfrm>
            <a:off x="5198760" y="3730320"/>
            <a:ext cx="118080" cy="117000"/>
          </a:xfrm>
          <a:custGeom>
            <a:avLst/>
            <a:gdLst/>
            <a:ahLst/>
            <a:rect l="0" t="0" r="r" b="b"/>
            <a:pathLst>
              <a:path w="328" h="325">
                <a:moveTo>
                  <a:pt x="10" y="115"/>
                </a:moveTo>
                <a:cubicBezTo>
                  <a:pt x="3" y="115"/>
                  <a:pt x="0" y="114"/>
                  <a:pt x="0" y="111"/>
                </a:cubicBezTo>
                <a:cubicBezTo>
                  <a:pt x="0" y="110"/>
                  <a:pt x="3" y="101"/>
                  <a:pt x="8" y="85"/>
                </a:cubicBezTo>
                <a:cubicBezTo>
                  <a:pt x="13" y="68"/>
                  <a:pt x="19" y="52"/>
                  <a:pt x="24" y="36"/>
                </a:cubicBezTo>
                <a:lnTo>
                  <a:pt x="32" y="13"/>
                </a:lnTo>
                <a:cubicBezTo>
                  <a:pt x="34" y="7"/>
                  <a:pt x="36" y="3"/>
                  <a:pt x="39" y="0"/>
                </a:cubicBezTo>
                <a:lnTo>
                  <a:pt x="264" y="0"/>
                </a:lnTo>
                <a:lnTo>
                  <a:pt x="307" y="0"/>
                </a:lnTo>
                <a:cubicBezTo>
                  <a:pt x="317" y="0"/>
                  <a:pt x="323" y="1"/>
                  <a:pt x="325" y="1"/>
                </a:cubicBezTo>
                <a:cubicBezTo>
                  <a:pt x="327" y="1"/>
                  <a:pt x="328" y="3"/>
                  <a:pt x="328" y="5"/>
                </a:cubicBezTo>
                <a:cubicBezTo>
                  <a:pt x="328" y="7"/>
                  <a:pt x="325" y="25"/>
                  <a:pt x="320" y="60"/>
                </a:cubicBezTo>
                <a:cubicBezTo>
                  <a:pt x="315" y="94"/>
                  <a:pt x="312" y="112"/>
                  <a:pt x="311" y="112"/>
                </a:cubicBezTo>
                <a:cubicBezTo>
                  <a:pt x="311" y="114"/>
                  <a:pt x="308" y="115"/>
                  <a:pt x="302" y="115"/>
                </a:cubicBezTo>
                <a:cubicBezTo>
                  <a:pt x="299" y="115"/>
                  <a:pt x="297" y="115"/>
                  <a:pt x="296" y="115"/>
                </a:cubicBezTo>
                <a:cubicBezTo>
                  <a:pt x="295" y="115"/>
                  <a:pt x="294" y="114"/>
                  <a:pt x="293" y="113"/>
                </a:cubicBezTo>
                <a:lnTo>
                  <a:pt x="292" y="111"/>
                </a:lnTo>
                <a:cubicBezTo>
                  <a:pt x="292" y="109"/>
                  <a:pt x="293" y="102"/>
                  <a:pt x="295" y="90"/>
                </a:cubicBezTo>
                <a:cubicBezTo>
                  <a:pt x="297" y="77"/>
                  <a:pt x="298" y="68"/>
                  <a:pt x="298" y="61"/>
                </a:cubicBezTo>
                <a:cubicBezTo>
                  <a:pt x="298" y="49"/>
                  <a:pt x="296" y="41"/>
                  <a:pt x="292" y="35"/>
                </a:cubicBezTo>
                <a:cubicBezTo>
                  <a:pt x="288" y="30"/>
                  <a:pt x="279" y="26"/>
                  <a:pt x="265" y="23"/>
                </a:cubicBezTo>
                <a:cubicBezTo>
                  <a:pt x="264" y="23"/>
                  <a:pt x="255" y="23"/>
                  <a:pt x="238" y="22"/>
                </a:cubicBezTo>
                <a:cubicBezTo>
                  <a:pt x="223" y="22"/>
                  <a:pt x="214" y="23"/>
                  <a:pt x="210" y="23"/>
                </a:cubicBezTo>
                <a:cubicBezTo>
                  <a:pt x="206" y="23"/>
                  <a:pt x="203" y="24"/>
                  <a:pt x="201" y="27"/>
                </a:cubicBezTo>
                <a:cubicBezTo>
                  <a:pt x="201" y="27"/>
                  <a:pt x="190" y="71"/>
                  <a:pt x="167" y="161"/>
                </a:cubicBezTo>
                <a:cubicBezTo>
                  <a:pt x="145" y="250"/>
                  <a:pt x="134" y="295"/>
                  <a:pt x="134" y="296"/>
                </a:cubicBezTo>
                <a:cubicBezTo>
                  <a:pt x="134" y="300"/>
                  <a:pt x="148" y="303"/>
                  <a:pt x="176" y="303"/>
                </a:cubicBezTo>
                <a:cubicBezTo>
                  <a:pt x="186" y="303"/>
                  <a:pt x="193" y="303"/>
                  <a:pt x="196" y="304"/>
                </a:cubicBezTo>
                <a:cubicBezTo>
                  <a:pt x="199" y="304"/>
                  <a:pt x="200" y="305"/>
                  <a:pt x="200" y="308"/>
                </a:cubicBezTo>
                <a:cubicBezTo>
                  <a:pt x="200" y="310"/>
                  <a:pt x="199" y="312"/>
                  <a:pt x="199" y="315"/>
                </a:cubicBezTo>
                <a:cubicBezTo>
                  <a:pt x="197" y="320"/>
                  <a:pt x="196" y="324"/>
                  <a:pt x="194" y="325"/>
                </a:cubicBezTo>
                <a:lnTo>
                  <a:pt x="193" y="325"/>
                </a:lnTo>
                <a:cubicBezTo>
                  <a:pt x="192" y="325"/>
                  <a:pt x="191" y="325"/>
                  <a:pt x="190" y="325"/>
                </a:cubicBezTo>
                <a:cubicBezTo>
                  <a:pt x="188" y="325"/>
                  <a:pt x="180" y="325"/>
                  <a:pt x="165" y="325"/>
                </a:cubicBezTo>
                <a:cubicBezTo>
                  <a:pt x="150" y="324"/>
                  <a:pt x="129" y="324"/>
                  <a:pt x="100" y="324"/>
                </a:cubicBezTo>
                <a:cubicBezTo>
                  <a:pt x="58" y="324"/>
                  <a:pt x="32" y="325"/>
                  <a:pt x="21" y="325"/>
                </a:cubicBezTo>
                <a:lnTo>
                  <a:pt x="14" y="325"/>
                </a:lnTo>
                <a:cubicBezTo>
                  <a:pt x="12" y="323"/>
                  <a:pt x="11" y="322"/>
                  <a:pt x="11" y="321"/>
                </a:cubicBezTo>
                <a:cubicBezTo>
                  <a:pt x="11" y="320"/>
                  <a:pt x="11" y="317"/>
                  <a:pt x="12" y="312"/>
                </a:cubicBezTo>
                <a:cubicBezTo>
                  <a:pt x="13" y="308"/>
                  <a:pt x="15" y="305"/>
                  <a:pt x="17" y="303"/>
                </a:cubicBezTo>
                <a:lnTo>
                  <a:pt x="30" y="303"/>
                </a:lnTo>
                <a:lnTo>
                  <a:pt x="35" y="303"/>
                </a:lnTo>
                <a:cubicBezTo>
                  <a:pt x="61" y="303"/>
                  <a:pt x="77" y="302"/>
                  <a:pt x="82" y="299"/>
                </a:cubicBezTo>
                <a:cubicBezTo>
                  <a:pt x="82" y="299"/>
                  <a:pt x="82" y="298"/>
                  <a:pt x="83" y="298"/>
                </a:cubicBezTo>
                <a:cubicBezTo>
                  <a:pt x="84" y="297"/>
                  <a:pt x="86" y="294"/>
                  <a:pt x="88" y="289"/>
                </a:cubicBezTo>
                <a:cubicBezTo>
                  <a:pt x="89" y="283"/>
                  <a:pt x="96" y="258"/>
                  <a:pt x="107" y="214"/>
                </a:cubicBezTo>
                <a:cubicBezTo>
                  <a:pt x="112" y="192"/>
                  <a:pt x="117" y="174"/>
                  <a:pt x="120" y="161"/>
                </a:cubicBezTo>
                <a:cubicBezTo>
                  <a:pt x="142" y="72"/>
                  <a:pt x="154" y="27"/>
                  <a:pt x="154" y="25"/>
                </a:cubicBezTo>
                <a:cubicBezTo>
                  <a:pt x="154" y="24"/>
                  <a:pt x="149" y="23"/>
                  <a:pt x="140" y="23"/>
                </a:cubicBezTo>
                <a:lnTo>
                  <a:pt x="125" y="23"/>
                </a:lnTo>
                <a:cubicBezTo>
                  <a:pt x="103" y="23"/>
                  <a:pt x="89" y="24"/>
                  <a:pt x="83" y="26"/>
                </a:cubicBezTo>
                <a:cubicBezTo>
                  <a:pt x="68" y="29"/>
                  <a:pt x="56" y="35"/>
                  <a:pt x="48" y="45"/>
                </a:cubicBezTo>
                <a:cubicBezTo>
                  <a:pt x="40" y="55"/>
                  <a:pt x="32" y="74"/>
                  <a:pt x="22" y="101"/>
                </a:cubicBezTo>
                <a:cubicBezTo>
                  <a:pt x="20" y="108"/>
                  <a:pt x="19" y="112"/>
                  <a:pt x="18" y="113"/>
                </a:cubicBezTo>
                <a:cubicBezTo>
                  <a:pt x="17" y="115"/>
                  <a:pt x="14" y="115"/>
                  <a:pt x="11" y="115"/>
                </a:cubicBezTo>
                <a:lnTo>
                  <a:pt x="10"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1" name=""/>
          <p:cNvSpPr/>
          <p:nvPr/>
        </p:nvSpPr>
        <p:spPr>
          <a:xfrm>
            <a:off x="5357880" y="3628080"/>
            <a:ext cx="10080" cy="243720"/>
          </a:xfrm>
          <a:custGeom>
            <a:avLst/>
            <a:gdLst/>
            <a:ahLst/>
            <a:rect l="0" t="0" r="r" b="b"/>
            <a:pathLst>
              <a:path w="28" h="677">
                <a:moveTo>
                  <a:pt x="14" y="677"/>
                </a:moveTo>
                <a:lnTo>
                  <a:pt x="13" y="677"/>
                </a:lnTo>
                <a:cubicBezTo>
                  <a:pt x="6" y="677"/>
                  <a:pt x="2" y="673"/>
                  <a:pt x="0" y="667"/>
                </a:cubicBezTo>
                <a:lnTo>
                  <a:pt x="0" y="337"/>
                </a:lnTo>
                <a:lnTo>
                  <a:pt x="0" y="8"/>
                </a:lnTo>
                <a:cubicBezTo>
                  <a:pt x="5" y="3"/>
                  <a:pt x="10" y="0"/>
                  <a:pt x="14" y="0"/>
                </a:cubicBezTo>
                <a:cubicBezTo>
                  <a:pt x="20" y="0"/>
                  <a:pt x="24" y="3"/>
                  <a:pt x="28" y="10"/>
                </a:cubicBezTo>
                <a:lnTo>
                  <a:pt x="28" y="667"/>
                </a:lnTo>
                <a:cubicBezTo>
                  <a:pt x="24" y="673"/>
                  <a:pt x="20"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2" name=""/>
          <p:cNvSpPr/>
          <p:nvPr/>
        </p:nvSpPr>
        <p:spPr>
          <a:xfrm>
            <a:off x="5401440" y="3702240"/>
            <a:ext cx="138240" cy="108720"/>
          </a:xfrm>
          <a:custGeom>
            <a:avLst/>
            <a:gdLst/>
            <a:ahLst/>
            <a:rect l="0" t="0" r="r" b="b"/>
            <a:pathLst>
              <a:path w="384" h="302">
                <a:moveTo>
                  <a:pt x="141" y="302"/>
                </a:moveTo>
                <a:cubicBezTo>
                  <a:pt x="134" y="300"/>
                  <a:pt x="110" y="300"/>
                  <a:pt x="68" y="300"/>
                </a:cubicBezTo>
                <a:cubicBezTo>
                  <a:pt x="31" y="300"/>
                  <a:pt x="10" y="300"/>
                  <a:pt x="5" y="302"/>
                </a:cubicBezTo>
                <a:lnTo>
                  <a:pt x="0" y="302"/>
                </a:lnTo>
                <a:lnTo>
                  <a:pt x="0" y="260"/>
                </a:lnTo>
                <a:lnTo>
                  <a:pt x="65" y="260"/>
                </a:lnTo>
                <a:lnTo>
                  <a:pt x="153" y="158"/>
                </a:lnTo>
                <a:lnTo>
                  <a:pt x="60" y="42"/>
                </a:lnTo>
                <a:lnTo>
                  <a:pt x="4" y="42"/>
                </a:lnTo>
                <a:lnTo>
                  <a:pt x="4" y="0"/>
                </a:lnTo>
                <a:lnTo>
                  <a:pt x="9" y="0"/>
                </a:lnTo>
                <a:cubicBezTo>
                  <a:pt x="16" y="2"/>
                  <a:pt x="40" y="2"/>
                  <a:pt x="83" y="2"/>
                </a:cubicBezTo>
                <a:cubicBezTo>
                  <a:pt x="131" y="2"/>
                  <a:pt x="158" y="2"/>
                  <a:pt x="166" y="0"/>
                </a:cubicBezTo>
                <a:lnTo>
                  <a:pt x="173" y="0"/>
                </a:lnTo>
                <a:lnTo>
                  <a:pt x="173" y="42"/>
                </a:lnTo>
                <a:lnTo>
                  <a:pt x="154" y="42"/>
                </a:lnTo>
                <a:lnTo>
                  <a:pt x="177" y="72"/>
                </a:lnTo>
                <a:cubicBezTo>
                  <a:pt x="193" y="91"/>
                  <a:pt x="200" y="101"/>
                  <a:pt x="201" y="101"/>
                </a:cubicBezTo>
                <a:cubicBezTo>
                  <a:pt x="203" y="101"/>
                  <a:pt x="211" y="91"/>
                  <a:pt x="227" y="71"/>
                </a:cubicBezTo>
                <a:lnTo>
                  <a:pt x="250" y="42"/>
                </a:lnTo>
                <a:lnTo>
                  <a:pt x="225" y="42"/>
                </a:lnTo>
                <a:lnTo>
                  <a:pt x="225" y="0"/>
                </a:lnTo>
                <a:lnTo>
                  <a:pt x="231" y="0"/>
                </a:lnTo>
                <a:cubicBezTo>
                  <a:pt x="237" y="2"/>
                  <a:pt x="261" y="2"/>
                  <a:pt x="302" y="2"/>
                </a:cubicBezTo>
                <a:cubicBezTo>
                  <a:pt x="339" y="2"/>
                  <a:pt x="360" y="2"/>
                  <a:pt x="365" y="0"/>
                </a:cubicBezTo>
                <a:lnTo>
                  <a:pt x="370" y="0"/>
                </a:lnTo>
                <a:lnTo>
                  <a:pt x="370" y="42"/>
                </a:lnTo>
                <a:lnTo>
                  <a:pt x="306" y="42"/>
                </a:lnTo>
                <a:lnTo>
                  <a:pt x="227" y="135"/>
                </a:lnTo>
                <a:lnTo>
                  <a:pt x="328" y="259"/>
                </a:lnTo>
                <a:lnTo>
                  <a:pt x="356" y="260"/>
                </a:lnTo>
                <a:lnTo>
                  <a:pt x="384" y="260"/>
                </a:lnTo>
                <a:lnTo>
                  <a:pt x="384" y="302"/>
                </a:lnTo>
                <a:lnTo>
                  <a:pt x="378" y="302"/>
                </a:lnTo>
                <a:cubicBezTo>
                  <a:pt x="371" y="300"/>
                  <a:pt x="347" y="300"/>
                  <a:pt x="304" y="300"/>
                </a:cubicBezTo>
                <a:cubicBezTo>
                  <a:pt x="258" y="300"/>
                  <a:pt x="230" y="300"/>
                  <a:pt x="222" y="302"/>
                </a:cubicBezTo>
                <a:lnTo>
                  <a:pt x="216" y="302"/>
                </a:lnTo>
                <a:lnTo>
                  <a:pt x="216" y="260"/>
                </a:lnTo>
                <a:lnTo>
                  <a:pt x="235" y="260"/>
                </a:lnTo>
                <a:cubicBezTo>
                  <a:pt x="235" y="259"/>
                  <a:pt x="226" y="248"/>
                  <a:pt x="208" y="226"/>
                </a:cubicBezTo>
                <a:cubicBezTo>
                  <a:pt x="190" y="204"/>
                  <a:pt x="180" y="192"/>
                  <a:pt x="180" y="191"/>
                </a:cubicBezTo>
                <a:lnTo>
                  <a:pt x="121" y="259"/>
                </a:lnTo>
                <a:lnTo>
                  <a:pt x="134" y="260"/>
                </a:lnTo>
                <a:lnTo>
                  <a:pt x="146" y="260"/>
                </a:lnTo>
                <a:lnTo>
                  <a:pt x="146" y="302"/>
                </a:lnTo>
                <a:lnTo>
                  <a:pt x="141"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3" name=""/>
          <p:cNvSpPr/>
          <p:nvPr/>
        </p:nvSpPr>
        <p:spPr>
          <a:xfrm>
            <a:off x="5559120" y="3732480"/>
            <a:ext cx="72720" cy="118800"/>
          </a:xfrm>
          <a:custGeom>
            <a:avLst/>
            <a:gdLst/>
            <a:ahLst/>
            <a:rect l="0" t="0" r="r" b="b"/>
            <a:pathLst>
              <a:path w="202" h="330">
                <a:moveTo>
                  <a:pt x="27" y="38"/>
                </a:moveTo>
                <a:cubicBezTo>
                  <a:pt x="45" y="13"/>
                  <a:pt x="69" y="0"/>
                  <a:pt x="100" y="0"/>
                </a:cubicBezTo>
                <a:cubicBezTo>
                  <a:pt x="116" y="0"/>
                  <a:pt x="131" y="4"/>
                  <a:pt x="147" y="12"/>
                </a:cubicBezTo>
                <a:cubicBezTo>
                  <a:pt x="162" y="20"/>
                  <a:pt x="175" y="35"/>
                  <a:pt x="184" y="56"/>
                </a:cubicBezTo>
                <a:cubicBezTo>
                  <a:pt x="196" y="83"/>
                  <a:pt x="202" y="119"/>
                  <a:pt x="202" y="165"/>
                </a:cubicBezTo>
                <a:cubicBezTo>
                  <a:pt x="202" y="215"/>
                  <a:pt x="195" y="252"/>
                  <a:pt x="182" y="278"/>
                </a:cubicBezTo>
                <a:cubicBezTo>
                  <a:pt x="175" y="292"/>
                  <a:pt x="166" y="303"/>
                  <a:pt x="155" y="311"/>
                </a:cubicBezTo>
                <a:cubicBezTo>
                  <a:pt x="144" y="319"/>
                  <a:pt x="133" y="323"/>
                  <a:pt x="125" y="326"/>
                </a:cubicBezTo>
                <a:cubicBezTo>
                  <a:pt x="117" y="328"/>
                  <a:pt x="109" y="329"/>
                  <a:pt x="101" y="330"/>
                </a:cubicBezTo>
                <a:cubicBezTo>
                  <a:pt x="92" y="330"/>
                  <a:pt x="84" y="329"/>
                  <a:pt x="76" y="327"/>
                </a:cubicBezTo>
                <a:cubicBezTo>
                  <a:pt x="68" y="324"/>
                  <a:pt x="58" y="319"/>
                  <a:pt x="47" y="311"/>
                </a:cubicBezTo>
                <a:cubicBezTo>
                  <a:pt x="35" y="302"/>
                  <a:pt x="27" y="292"/>
                  <a:pt x="20" y="278"/>
                </a:cubicBezTo>
                <a:cubicBezTo>
                  <a:pt x="7" y="252"/>
                  <a:pt x="0" y="215"/>
                  <a:pt x="0" y="165"/>
                </a:cubicBezTo>
                <a:cubicBezTo>
                  <a:pt x="0" y="110"/>
                  <a:pt x="9" y="67"/>
                  <a:pt x="27" y="38"/>
                </a:cubicBezTo>
                <a:moveTo>
                  <a:pt x="135" y="33"/>
                </a:moveTo>
                <a:cubicBezTo>
                  <a:pt x="125" y="22"/>
                  <a:pt x="114" y="17"/>
                  <a:pt x="101" y="17"/>
                </a:cubicBezTo>
                <a:cubicBezTo>
                  <a:pt x="87" y="17"/>
                  <a:pt x="76" y="22"/>
                  <a:pt x="66" y="33"/>
                </a:cubicBezTo>
                <a:cubicBezTo>
                  <a:pt x="58" y="41"/>
                  <a:pt x="53" y="52"/>
                  <a:pt x="50" y="67"/>
                </a:cubicBezTo>
                <a:cubicBezTo>
                  <a:pt x="48" y="82"/>
                  <a:pt x="47" y="112"/>
                  <a:pt x="47" y="159"/>
                </a:cubicBezTo>
                <a:cubicBezTo>
                  <a:pt x="47" y="209"/>
                  <a:pt x="48" y="242"/>
                  <a:pt x="50" y="258"/>
                </a:cubicBezTo>
                <a:cubicBezTo>
                  <a:pt x="53" y="274"/>
                  <a:pt x="59" y="287"/>
                  <a:pt x="68" y="296"/>
                </a:cubicBezTo>
                <a:cubicBezTo>
                  <a:pt x="77" y="306"/>
                  <a:pt x="88" y="311"/>
                  <a:pt x="101" y="311"/>
                </a:cubicBezTo>
                <a:cubicBezTo>
                  <a:pt x="113" y="311"/>
                  <a:pt x="124" y="306"/>
                  <a:pt x="133" y="296"/>
                </a:cubicBezTo>
                <a:cubicBezTo>
                  <a:pt x="143" y="287"/>
                  <a:pt x="149" y="273"/>
                  <a:pt x="151" y="256"/>
                </a:cubicBezTo>
                <a:cubicBezTo>
                  <a:pt x="154" y="239"/>
                  <a:pt x="155" y="206"/>
                  <a:pt x="155" y="159"/>
                </a:cubicBezTo>
                <a:cubicBezTo>
                  <a:pt x="155" y="113"/>
                  <a:pt x="154" y="82"/>
                  <a:pt x="151" y="68"/>
                </a:cubicBezTo>
                <a:cubicBezTo>
                  <a:pt x="149" y="53"/>
                  <a:pt x="144" y="41"/>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4" name=""/>
          <p:cNvSpPr/>
          <p:nvPr/>
        </p:nvSpPr>
        <p:spPr>
          <a:xfrm>
            <a:off x="5663880" y="3627720"/>
            <a:ext cx="58680" cy="244080"/>
          </a:xfrm>
          <a:custGeom>
            <a:avLst/>
            <a:gdLst/>
            <a:ahLst/>
            <a:rect l="0" t="0" r="r" b="b"/>
            <a:pathLst>
              <a:path w="163" h="678">
                <a:moveTo>
                  <a:pt x="4" y="1"/>
                </a:moveTo>
                <a:lnTo>
                  <a:pt x="6" y="0"/>
                </a:lnTo>
                <a:cubicBezTo>
                  <a:pt x="9" y="0"/>
                  <a:pt x="11" y="0"/>
                  <a:pt x="13" y="0"/>
                </a:cubicBezTo>
                <a:lnTo>
                  <a:pt x="21" y="0"/>
                </a:lnTo>
                <a:lnTo>
                  <a:pt x="40" y="17"/>
                </a:lnTo>
                <a:cubicBezTo>
                  <a:pt x="83" y="55"/>
                  <a:pt x="114" y="103"/>
                  <a:pt x="134" y="160"/>
                </a:cubicBezTo>
                <a:cubicBezTo>
                  <a:pt x="153" y="217"/>
                  <a:pt x="163" y="277"/>
                  <a:pt x="163" y="339"/>
                </a:cubicBezTo>
                <a:cubicBezTo>
                  <a:pt x="163" y="369"/>
                  <a:pt x="161" y="399"/>
                  <a:pt x="156" y="428"/>
                </a:cubicBezTo>
                <a:cubicBezTo>
                  <a:pt x="152" y="457"/>
                  <a:pt x="147" y="481"/>
                  <a:pt x="141" y="501"/>
                </a:cubicBezTo>
                <a:cubicBezTo>
                  <a:pt x="135" y="520"/>
                  <a:pt x="127" y="540"/>
                  <a:pt x="115" y="560"/>
                </a:cubicBezTo>
                <a:cubicBezTo>
                  <a:pt x="104" y="580"/>
                  <a:pt x="95" y="595"/>
                  <a:pt x="89" y="605"/>
                </a:cubicBezTo>
                <a:cubicBezTo>
                  <a:pt x="83" y="616"/>
                  <a:pt x="73" y="627"/>
                  <a:pt x="61" y="640"/>
                </a:cubicBezTo>
                <a:cubicBezTo>
                  <a:pt x="49" y="653"/>
                  <a:pt x="42" y="660"/>
                  <a:pt x="40" y="662"/>
                </a:cubicBezTo>
                <a:cubicBezTo>
                  <a:pt x="37" y="665"/>
                  <a:pt x="32" y="669"/>
                  <a:pt x="24" y="675"/>
                </a:cubicBezTo>
                <a:cubicBezTo>
                  <a:pt x="23" y="676"/>
                  <a:pt x="22" y="677"/>
                  <a:pt x="21" y="678"/>
                </a:cubicBezTo>
                <a:lnTo>
                  <a:pt x="13" y="678"/>
                </a:lnTo>
                <a:cubicBezTo>
                  <a:pt x="10" y="678"/>
                  <a:pt x="7" y="678"/>
                  <a:pt x="6" y="678"/>
                </a:cubicBezTo>
                <a:cubicBezTo>
                  <a:pt x="4" y="678"/>
                  <a:pt x="3" y="677"/>
                  <a:pt x="2" y="676"/>
                </a:cubicBezTo>
                <a:cubicBezTo>
                  <a:pt x="2" y="674"/>
                  <a:pt x="1" y="672"/>
                  <a:pt x="0" y="670"/>
                </a:cubicBezTo>
                <a:cubicBezTo>
                  <a:pt x="1" y="669"/>
                  <a:pt x="3" y="666"/>
                  <a:pt x="8" y="661"/>
                </a:cubicBezTo>
                <a:cubicBezTo>
                  <a:pt x="78" y="588"/>
                  <a:pt x="113" y="481"/>
                  <a:pt x="113" y="339"/>
                </a:cubicBezTo>
                <a:cubicBezTo>
                  <a:pt x="113" y="197"/>
                  <a:pt x="78"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5" name=""/>
          <p:cNvSpPr/>
          <p:nvPr/>
        </p:nvSpPr>
        <p:spPr>
          <a:xfrm>
            <a:off x="4794480" y="4048560"/>
            <a:ext cx="130680" cy="155520"/>
          </a:xfrm>
          <a:custGeom>
            <a:avLst/>
            <a:gdLst/>
            <a:ahLst/>
            <a:rect l="0" t="0" r="r" b="b"/>
            <a:pathLst>
              <a:path w="363" h="432">
                <a:moveTo>
                  <a:pt x="42" y="105"/>
                </a:moveTo>
                <a:cubicBezTo>
                  <a:pt x="42" y="104"/>
                  <a:pt x="43" y="102"/>
                  <a:pt x="43" y="100"/>
                </a:cubicBezTo>
                <a:cubicBezTo>
                  <a:pt x="44" y="98"/>
                  <a:pt x="45" y="93"/>
                  <a:pt x="46" y="85"/>
                </a:cubicBezTo>
                <a:cubicBezTo>
                  <a:pt x="48" y="77"/>
                  <a:pt x="51" y="70"/>
                  <a:pt x="53" y="64"/>
                </a:cubicBezTo>
                <a:cubicBezTo>
                  <a:pt x="56" y="58"/>
                  <a:pt x="59" y="50"/>
                  <a:pt x="63" y="42"/>
                </a:cubicBezTo>
                <a:cubicBezTo>
                  <a:pt x="67" y="33"/>
                  <a:pt x="72" y="26"/>
                  <a:pt x="77" y="21"/>
                </a:cubicBezTo>
                <a:cubicBezTo>
                  <a:pt x="82" y="16"/>
                  <a:pt x="88" y="11"/>
                  <a:pt x="94" y="6"/>
                </a:cubicBezTo>
                <a:cubicBezTo>
                  <a:pt x="101" y="2"/>
                  <a:pt x="109" y="-1"/>
                  <a:pt x="117" y="0"/>
                </a:cubicBezTo>
                <a:cubicBezTo>
                  <a:pt x="151" y="0"/>
                  <a:pt x="172" y="15"/>
                  <a:pt x="182" y="44"/>
                </a:cubicBezTo>
                <a:lnTo>
                  <a:pt x="189" y="38"/>
                </a:lnTo>
                <a:cubicBezTo>
                  <a:pt x="217" y="13"/>
                  <a:pt x="243" y="0"/>
                  <a:pt x="269" y="0"/>
                </a:cubicBezTo>
                <a:cubicBezTo>
                  <a:pt x="299" y="0"/>
                  <a:pt x="322" y="11"/>
                  <a:pt x="338" y="32"/>
                </a:cubicBezTo>
                <a:cubicBezTo>
                  <a:pt x="355" y="53"/>
                  <a:pt x="363" y="79"/>
                  <a:pt x="363" y="109"/>
                </a:cubicBezTo>
                <a:cubicBezTo>
                  <a:pt x="363" y="159"/>
                  <a:pt x="346" y="204"/>
                  <a:pt x="312" y="245"/>
                </a:cubicBezTo>
                <a:cubicBezTo>
                  <a:pt x="278" y="286"/>
                  <a:pt x="238" y="307"/>
                  <a:pt x="195" y="307"/>
                </a:cubicBezTo>
                <a:cubicBezTo>
                  <a:pt x="185" y="307"/>
                  <a:pt x="176" y="306"/>
                  <a:pt x="168" y="303"/>
                </a:cubicBezTo>
                <a:cubicBezTo>
                  <a:pt x="163" y="301"/>
                  <a:pt x="158" y="297"/>
                  <a:pt x="153" y="293"/>
                </a:cubicBezTo>
                <a:cubicBezTo>
                  <a:pt x="147" y="288"/>
                  <a:pt x="143" y="285"/>
                  <a:pt x="140" y="281"/>
                </a:cubicBezTo>
                <a:lnTo>
                  <a:pt x="135" y="276"/>
                </a:lnTo>
                <a:cubicBezTo>
                  <a:pt x="135" y="277"/>
                  <a:pt x="130" y="296"/>
                  <a:pt x="120" y="335"/>
                </a:cubicBezTo>
                <a:cubicBezTo>
                  <a:pt x="111" y="374"/>
                  <a:pt x="106" y="393"/>
                  <a:pt x="106" y="394"/>
                </a:cubicBezTo>
                <a:cubicBezTo>
                  <a:pt x="106" y="396"/>
                  <a:pt x="108" y="398"/>
                  <a:pt x="111" y="399"/>
                </a:cubicBezTo>
                <a:cubicBezTo>
                  <a:pt x="115" y="399"/>
                  <a:pt x="123" y="400"/>
                  <a:pt x="136" y="401"/>
                </a:cubicBezTo>
                <a:lnTo>
                  <a:pt x="153" y="401"/>
                </a:lnTo>
                <a:cubicBezTo>
                  <a:pt x="156" y="404"/>
                  <a:pt x="157" y="406"/>
                  <a:pt x="157" y="407"/>
                </a:cubicBezTo>
                <a:cubicBezTo>
                  <a:pt x="157" y="408"/>
                  <a:pt x="157" y="412"/>
                  <a:pt x="155" y="419"/>
                </a:cubicBezTo>
                <a:cubicBezTo>
                  <a:pt x="154" y="424"/>
                  <a:pt x="153" y="428"/>
                  <a:pt x="151" y="429"/>
                </a:cubicBezTo>
                <a:cubicBezTo>
                  <a:pt x="150" y="430"/>
                  <a:pt x="147" y="431"/>
                  <a:pt x="143" y="432"/>
                </a:cubicBezTo>
                <a:cubicBezTo>
                  <a:pt x="142" y="432"/>
                  <a:pt x="139" y="432"/>
                  <a:pt x="135" y="432"/>
                </a:cubicBezTo>
                <a:cubicBezTo>
                  <a:pt x="131" y="432"/>
                  <a:pt x="123" y="431"/>
                  <a:pt x="112" y="431"/>
                </a:cubicBezTo>
                <a:cubicBezTo>
                  <a:pt x="101" y="431"/>
                  <a:pt x="87" y="430"/>
                  <a:pt x="70" y="430"/>
                </a:cubicBezTo>
                <a:cubicBezTo>
                  <a:pt x="39" y="430"/>
                  <a:pt x="19" y="431"/>
                  <a:pt x="10" y="432"/>
                </a:cubicBezTo>
                <a:lnTo>
                  <a:pt x="5" y="432"/>
                </a:lnTo>
                <a:cubicBezTo>
                  <a:pt x="1" y="428"/>
                  <a:pt x="0" y="426"/>
                  <a:pt x="0" y="424"/>
                </a:cubicBezTo>
                <a:cubicBezTo>
                  <a:pt x="1" y="412"/>
                  <a:pt x="4" y="404"/>
                  <a:pt x="9" y="401"/>
                </a:cubicBezTo>
                <a:lnTo>
                  <a:pt x="22" y="401"/>
                </a:lnTo>
                <a:cubicBezTo>
                  <a:pt x="37" y="400"/>
                  <a:pt x="46" y="397"/>
                  <a:pt x="48" y="392"/>
                </a:cubicBezTo>
                <a:cubicBezTo>
                  <a:pt x="50" y="390"/>
                  <a:pt x="64" y="336"/>
                  <a:pt x="90" y="231"/>
                </a:cubicBezTo>
                <a:cubicBezTo>
                  <a:pt x="116" y="125"/>
                  <a:pt x="130" y="69"/>
                  <a:pt x="131" y="63"/>
                </a:cubicBezTo>
                <a:cubicBezTo>
                  <a:pt x="131" y="60"/>
                  <a:pt x="132" y="57"/>
                  <a:pt x="132" y="53"/>
                </a:cubicBezTo>
                <a:cubicBezTo>
                  <a:pt x="132" y="35"/>
                  <a:pt x="126" y="25"/>
                  <a:pt x="115" y="25"/>
                </a:cubicBezTo>
                <a:cubicBezTo>
                  <a:pt x="105" y="25"/>
                  <a:pt x="97" y="32"/>
                  <a:pt x="90" y="44"/>
                </a:cubicBezTo>
                <a:cubicBezTo>
                  <a:pt x="83" y="57"/>
                  <a:pt x="78" y="71"/>
                  <a:pt x="74" y="86"/>
                </a:cubicBezTo>
                <a:cubicBezTo>
                  <a:pt x="71" y="101"/>
                  <a:pt x="68" y="109"/>
                  <a:pt x="66" y="110"/>
                </a:cubicBezTo>
                <a:cubicBezTo>
                  <a:pt x="65" y="111"/>
                  <a:pt x="62" y="111"/>
                  <a:pt x="55" y="111"/>
                </a:cubicBezTo>
                <a:lnTo>
                  <a:pt x="46" y="111"/>
                </a:lnTo>
                <a:cubicBezTo>
                  <a:pt x="43" y="109"/>
                  <a:pt x="42" y="107"/>
                  <a:pt x="42" y="105"/>
                </a:cubicBezTo>
                <a:moveTo>
                  <a:pt x="147" y="231"/>
                </a:moveTo>
                <a:cubicBezTo>
                  <a:pt x="157" y="266"/>
                  <a:pt x="173" y="283"/>
                  <a:pt x="197" y="283"/>
                </a:cubicBezTo>
                <a:cubicBezTo>
                  <a:pt x="210" y="283"/>
                  <a:pt x="223" y="278"/>
                  <a:pt x="236" y="267"/>
                </a:cubicBezTo>
                <a:cubicBezTo>
                  <a:pt x="249" y="257"/>
                  <a:pt x="260" y="244"/>
                  <a:pt x="268" y="228"/>
                </a:cubicBezTo>
                <a:cubicBezTo>
                  <a:pt x="276" y="213"/>
                  <a:pt x="284" y="188"/>
                  <a:pt x="292" y="155"/>
                </a:cubicBezTo>
                <a:cubicBezTo>
                  <a:pt x="300" y="121"/>
                  <a:pt x="305" y="96"/>
                  <a:pt x="305" y="80"/>
                </a:cubicBezTo>
                <a:lnTo>
                  <a:pt x="305" y="75"/>
                </a:lnTo>
                <a:cubicBezTo>
                  <a:pt x="305" y="42"/>
                  <a:pt x="291" y="25"/>
                  <a:pt x="264" y="25"/>
                </a:cubicBezTo>
                <a:cubicBezTo>
                  <a:pt x="259" y="25"/>
                  <a:pt x="253" y="26"/>
                  <a:pt x="248" y="27"/>
                </a:cubicBezTo>
                <a:cubicBezTo>
                  <a:pt x="243" y="29"/>
                  <a:pt x="238" y="31"/>
                  <a:pt x="233" y="34"/>
                </a:cubicBezTo>
                <a:cubicBezTo>
                  <a:pt x="228" y="36"/>
                  <a:pt x="224" y="39"/>
                  <a:pt x="220" y="42"/>
                </a:cubicBezTo>
                <a:cubicBezTo>
                  <a:pt x="216" y="45"/>
                  <a:pt x="212" y="49"/>
                  <a:pt x="208" y="52"/>
                </a:cubicBezTo>
                <a:cubicBezTo>
                  <a:pt x="205" y="56"/>
                  <a:pt x="201" y="59"/>
                  <a:pt x="198" y="63"/>
                </a:cubicBezTo>
                <a:cubicBezTo>
                  <a:pt x="195" y="66"/>
                  <a:pt x="192" y="69"/>
                  <a:pt x="191" y="72"/>
                </a:cubicBezTo>
                <a:cubicBezTo>
                  <a:pt x="189" y="75"/>
                  <a:pt x="187" y="77"/>
                  <a:pt x="185" y="79"/>
                </a:cubicBezTo>
                <a:lnTo>
                  <a:pt x="183" y="82"/>
                </a:lnTo>
                <a:cubicBezTo>
                  <a:pt x="183" y="82"/>
                  <a:pt x="182" y="85"/>
                  <a:pt x="181" y="91"/>
                </a:cubicBezTo>
                <a:cubicBezTo>
                  <a:pt x="180" y="97"/>
                  <a:pt x="177" y="107"/>
                  <a:pt x="174" y="121"/>
                </a:cubicBezTo>
                <a:cubicBezTo>
                  <a:pt x="170" y="135"/>
                  <a:pt x="167" y="147"/>
                  <a:pt x="164" y="157"/>
                </a:cubicBezTo>
                <a:cubicBezTo>
                  <a:pt x="152" y="205"/>
                  <a:pt x="147" y="230"/>
                  <a:pt x="147"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6" name=""/>
          <p:cNvSpPr/>
          <p:nvPr/>
        </p:nvSpPr>
        <p:spPr>
          <a:xfrm>
            <a:off x="4940640" y="4071600"/>
            <a:ext cx="73800" cy="123480"/>
          </a:xfrm>
          <a:custGeom>
            <a:avLst/>
            <a:gdLst/>
            <a:ahLst/>
            <a:rect l="0" t="0" r="r" b="b"/>
            <a:pathLst>
              <a:path w="205" h="343">
                <a:moveTo>
                  <a:pt x="0" y="242"/>
                </a:moveTo>
                <a:cubicBezTo>
                  <a:pt x="0" y="210"/>
                  <a:pt x="6" y="175"/>
                  <a:pt x="18" y="139"/>
                </a:cubicBezTo>
                <a:cubicBezTo>
                  <a:pt x="31" y="102"/>
                  <a:pt x="49" y="71"/>
                  <a:pt x="70" y="45"/>
                </a:cubicBezTo>
                <a:cubicBezTo>
                  <a:pt x="91" y="19"/>
                  <a:pt x="113" y="4"/>
                  <a:pt x="136" y="0"/>
                </a:cubicBezTo>
                <a:cubicBezTo>
                  <a:pt x="137" y="0"/>
                  <a:pt x="138" y="0"/>
                  <a:pt x="140" y="0"/>
                </a:cubicBezTo>
                <a:cubicBezTo>
                  <a:pt x="142" y="0"/>
                  <a:pt x="144" y="0"/>
                  <a:pt x="146" y="0"/>
                </a:cubicBezTo>
                <a:cubicBezTo>
                  <a:pt x="163" y="1"/>
                  <a:pt x="177" y="9"/>
                  <a:pt x="186" y="23"/>
                </a:cubicBezTo>
                <a:cubicBezTo>
                  <a:pt x="199" y="42"/>
                  <a:pt x="205" y="68"/>
                  <a:pt x="205" y="100"/>
                </a:cubicBezTo>
                <a:cubicBezTo>
                  <a:pt x="205" y="138"/>
                  <a:pt x="198" y="175"/>
                  <a:pt x="183" y="213"/>
                </a:cubicBezTo>
                <a:cubicBezTo>
                  <a:pt x="169" y="251"/>
                  <a:pt x="151" y="282"/>
                  <a:pt x="128" y="306"/>
                </a:cubicBezTo>
                <a:cubicBezTo>
                  <a:pt x="106" y="331"/>
                  <a:pt x="85" y="343"/>
                  <a:pt x="64" y="343"/>
                </a:cubicBezTo>
                <a:lnTo>
                  <a:pt x="61" y="343"/>
                </a:lnTo>
                <a:cubicBezTo>
                  <a:pt x="49" y="343"/>
                  <a:pt x="38" y="339"/>
                  <a:pt x="30" y="333"/>
                </a:cubicBezTo>
                <a:cubicBezTo>
                  <a:pt x="22" y="327"/>
                  <a:pt x="16" y="318"/>
                  <a:pt x="11" y="308"/>
                </a:cubicBezTo>
                <a:cubicBezTo>
                  <a:pt x="7" y="297"/>
                  <a:pt x="4" y="287"/>
                  <a:pt x="2" y="276"/>
                </a:cubicBezTo>
                <a:cubicBezTo>
                  <a:pt x="0" y="265"/>
                  <a:pt x="0" y="254"/>
                  <a:pt x="0" y="242"/>
                </a:cubicBezTo>
                <a:moveTo>
                  <a:pt x="167" y="66"/>
                </a:moveTo>
                <a:cubicBezTo>
                  <a:pt x="167" y="34"/>
                  <a:pt x="159" y="17"/>
                  <a:pt x="142" y="17"/>
                </a:cubicBezTo>
                <a:cubicBezTo>
                  <a:pt x="130" y="17"/>
                  <a:pt x="119" y="25"/>
                  <a:pt x="108" y="39"/>
                </a:cubicBezTo>
                <a:cubicBezTo>
                  <a:pt x="97" y="53"/>
                  <a:pt x="88" y="70"/>
                  <a:pt x="81" y="88"/>
                </a:cubicBezTo>
                <a:cubicBezTo>
                  <a:pt x="74" y="106"/>
                  <a:pt x="69" y="123"/>
                  <a:pt x="65" y="137"/>
                </a:cubicBezTo>
                <a:cubicBezTo>
                  <a:pt x="61" y="150"/>
                  <a:pt x="59" y="158"/>
                  <a:pt x="59" y="160"/>
                </a:cubicBezTo>
                <a:cubicBezTo>
                  <a:pt x="75" y="161"/>
                  <a:pt x="90" y="161"/>
                  <a:pt x="105" y="161"/>
                </a:cubicBezTo>
                <a:lnTo>
                  <a:pt x="152" y="160"/>
                </a:lnTo>
                <a:cubicBezTo>
                  <a:pt x="152" y="160"/>
                  <a:pt x="153" y="155"/>
                  <a:pt x="156" y="145"/>
                </a:cubicBezTo>
                <a:cubicBezTo>
                  <a:pt x="158" y="134"/>
                  <a:pt x="160" y="122"/>
                  <a:pt x="163" y="105"/>
                </a:cubicBezTo>
                <a:cubicBezTo>
                  <a:pt x="166" y="90"/>
                  <a:pt x="167" y="77"/>
                  <a:pt x="167" y="66"/>
                </a:cubicBezTo>
                <a:moveTo>
                  <a:pt x="37" y="275"/>
                </a:moveTo>
                <a:cubicBezTo>
                  <a:pt x="37" y="309"/>
                  <a:pt x="45" y="325"/>
                  <a:pt x="63" y="325"/>
                </a:cubicBezTo>
                <a:cubicBezTo>
                  <a:pt x="68" y="325"/>
                  <a:pt x="73" y="324"/>
                  <a:pt x="79" y="321"/>
                </a:cubicBezTo>
                <a:cubicBezTo>
                  <a:pt x="84" y="317"/>
                  <a:pt x="90" y="311"/>
                  <a:pt x="98" y="302"/>
                </a:cubicBezTo>
                <a:cubicBezTo>
                  <a:pt x="106" y="294"/>
                  <a:pt x="113" y="280"/>
                  <a:pt x="121" y="261"/>
                </a:cubicBezTo>
                <a:cubicBezTo>
                  <a:pt x="129" y="242"/>
                  <a:pt x="136" y="219"/>
                  <a:pt x="144" y="191"/>
                </a:cubicBezTo>
                <a:lnTo>
                  <a:pt x="146" y="183"/>
                </a:lnTo>
                <a:lnTo>
                  <a:pt x="53" y="183"/>
                </a:lnTo>
                <a:cubicBezTo>
                  <a:pt x="53" y="184"/>
                  <a:pt x="52" y="190"/>
                  <a:pt x="49" y="201"/>
                </a:cubicBezTo>
                <a:cubicBezTo>
                  <a:pt x="45" y="212"/>
                  <a:pt x="42" y="225"/>
                  <a:pt x="40" y="238"/>
                </a:cubicBezTo>
                <a:cubicBezTo>
                  <a:pt x="38"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7" name=""/>
          <p:cNvSpPr/>
          <p:nvPr/>
        </p:nvSpPr>
        <p:spPr>
          <a:xfrm>
            <a:off x="5050440" y="3973680"/>
            <a:ext cx="58320" cy="244080"/>
          </a:xfrm>
          <a:custGeom>
            <a:avLst/>
            <a:gdLst/>
            <a:ahLst/>
            <a:rect l="0" t="0" r="r" b="b"/>
            <a:pathLst>
              <a:path w="162" h="678">
                <a:moveTo>
                  <a:pt x="0" y="339"/>
                </a:moveTo>
                <a:cubicBezTo>
                  <a:pt x="0" y="308"/>
                  <a:pt x="2" y="279"/>
                  <a:pt x="6" y="251"/>
                </a:cubicBezTo>
                <a:cubicBezTo>
                  <a:pt x="11" y="223"/>
                  <a:pt x="16" y="199"/>
                  <a:pt x="22" y="178"/>
                </a:cubicBezTo>
                <a:cubicBezTo>
                  <a:pt x="28" y="158"/>
                  <a:pt x="36" y="138"/>
                  <a:pt x="47" y="119"/>
                </a:cubicBezTo>
                <a:cubicBezTo>
                  <a:pt x="58" y="98"/>
                  <a:pt x="67" y="83"/>
                  <a:pt x="74" y="72"/>
                </a:cubicBezTo>
                <a:cubicBezTo>
                  <a:pt x="80" y="62"/>
                  <a:pt x="89" y="50"/>
                  <a:pt x="102" y="37"/>
                </a:cubicBezTo>
                <a:cubicBezTo>
                  <a:pt x="115" y="25"/>
                  <a:pt x="122" y="17"/>
                  <a:pt x="124" y="14"/>
                </a:cubicBezTo>
                <a:cubicBezTo>
                  <a:pt x="127" y="11"/>
                  <a:pt x="132" y="7"/>
                  <a:pt x="141" y="0"/>
                </a:cubicBezTo>
                <a:lnTo>
                  <a:pt x="150" y="0"/>
                </a:lnTo>
                <a:lnTo>
                  <a:pt x="153" y="0"/>
                </a:lnTo>
                <a:cubicBezTo>
                  <a:pt x="159" y="0"/>
                  <a:pt x="162" y="2"/>
                  <a:pt x="162" y="6"/>
                </a:cubicBezTo>
                <a:cubicBezTo>
                  <a:pt x="162" y="7"/>
                  <a:pt x="158" y="12"/>
                  <a:pt x="151" y="20"/>
                </a:cubicBezTo>
                <a:cubicBezTo>
                  <a:pt x="143" y="28"/>
                  <a:pt x="134" y="40"/>
                  <a:pt x="123" y="56"/>
                </a:cubicBezTo>
                <a:cubicBezTo>
                  <a:pt x="112" y="72"/>
                  <a:pt x="101" y="91"/>
                  <a:pt x="90" y="114"/>
                </a:cubicBezTo>
                <a:cubicBezTo>
                  <a:pt x="79" y="138"/>
                  <a:pt x="69" y="169"/>
                  <a:pt x="61" y="209"/>
                </a:cubicBezTo>
                <a:cubicBezTo>
                  <a:pt x="53" y="248"/>
                  <a:pt x="49" y="291"/>
                  <a:pt x="49" y="339"/>
                </a:cubicBezTo>
                <a:cubicBezTo>
                  <a:pt x="49" y="387"/>
                  <a:pt x="53" y="430"/>
                  <a:pt x="61" y="469"/>
                </a:cubicBezTo>
                <a:cubicBezTo>
                  <a:pt x="69" y="508"/>
                  <a:pt x="78" y="539"/>
                  <a:pt x="89" y="563"/>
                </a:cubicBezTo>
                <a:cubicBezTo>
                  <a:pt x="100" y="587"/>
                  <a:pt x="111" y="607"/>
                  <a:pt x="122" y="621"/>
                </a:cubicBezTo>
                <a:cubicBezTo>
                  <a:pt x="134" y="636"/>
                  <a:pt x="143" y="648"/>
                  <a:pt x="151" y="657"/>
                </a:cubicBezTo>
                <a:cubicBezTo>
                  <a:pt x="158" y="666"/>
                  <a:pt x="162" y="671"/>
                  <a:pt x="162" y="671"/>
                </a:cubicBezTo>
                <a:cubicBezTo>
                  <a:pt x="162" y="676"/>
                  <a:pt x="159" y="678"/>
                  <a:pt x="152" y="678"/>
                </a:cubicBezTo>
                <a:lnTo>
                  <a:pt x="150" y="678"/>
                </a:lnTo>
                <a:lnTo>
                  <a:pt x="141" y="678"/>
                </a:lnTo>
                <a:lnTo>
                  <a:pt x="122" y="661"/>
                </a:lnTo>
                <a:cubicBezTo>
                  <a:pt x="80" y="623"/>
                  <a:pt x="48" y="575"/>
                  <a:pt x="29" y="518"/>
                </a:cubicBezTo>
                <a:cubicBezTo>
                  <a:pt x="9" y="461"/>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8" name=""/>
          <p:cNvSpPr/>
          <p:nvPr/>
        </p:nvSpPr>
        <p:spPr>
          <a:xfrm>
            <a:off x="5127120" y="4048200"/>
            <a:ext cx="138240" cy="108360"/>
          </a:xfrm>
          <a:custGeom>
            <a:avLst/>
            <a:gdLst/>
            <a:ahLst/>
            <a:rect l="0" t="0" r="r" b="b"/>
            <a:pathLst>
              <a:path w="384" h="301">
                <a:moveTo>
                  <a:pt x="141" y="301"/>
                </a:moveTo>
                <a:cubicBezTo>
                  <a:pt x="134" y="300"/>
                  <a:pt x="110" y="299"/>
                  <a:pt x="68" y="299"/>
                </a:cubicBezTo>
                <a:cubicBezTo>
                  <a:pt x="31" y="299"/>
                  <a:pt x="10" y="300"/>
                  <a:pt x="5" y="301"/>
                </a:cubicBezTo>
                <a:lnTo>
                  <a:pt x="0" y="301"/>
                </a:lnTo>
                <a:lnTo>
                  <a:pt x="0" y="259"/>
                </a:lnTo>
                <a:lnTo>
                  <a:pt x="65" y="259"/>
                </a:lnTo>
                <a:lnTo>
                  <a:pt x="153" y="157"/>
                </a:lnTo>
                <a:lnTo>
                  <a:pt x="60" y="43"/>
                </a:lnTo>
                <a:lnTo>
                  <a:pt x="4" y="43"/>
                </a:lnTo>
                <a:lnTo>
                  <a:pt x="4" y="0"/>
                </a:lnTo>
                <a:lnTo>
                  <a:pt x="9" y="0"/>
                </a:lnTo>
                <a:cubicBezTo>
                  <a:pt x="16" y="1"/>
                  <a:pt x="40" y="2"/>
                  <a:pt x="84" y="2"/>
                </a:cubicBezTo>
                <a:cubicBezTo>
                  <a:pt x="131" y="2"/>
                  <a:pt x="158" y="1"/>
                  <a:pt x="166" y="0"/>
                </a:cubicBezTo>
                <a:lnTo>
                  <a:pt x="173" y="0"/>
                </a:lnTo>
                <a:lnTo>
                  <a:pt x="173" y="43"/>
                </a:lnTo>
                <a:lnTo>
                  <a:pt x="154" y="43"/>
                </a:lnTo>
                <a:lnTo>
                  <a:pt x="177" y="72"/>
                </a:lnTo>
                <a:cubicBezTo>
                  <a:pt x="193" y="91"/>
                  <a:pt x="200" y="100"/>
                  <a:pt x="201" y="100"/>
                </a:cubicBezTo>
                <a:cubicBezTo>
                  <a:pt x="203" y="100"/>
                  <a:pt x="211" y="91"/>
                  <a:pt x="227" y="71"/>
                </a:cubicBezTo>
                <a:lnTo>
                  <a:pt x="250" y="43"/>
                </a:lnTo>
                <a:lnTo>
                  <a:pt x="225" y="43"/>
                </a:lnTo>
                <a:lnTo>
                  <a:pt x="225" y="0"/>
                </a:lnTo>
                <a:lnTo>
                  <a:pt x="231" y="0"/>
                </a:lnTo>
                <a:cubicBezTo>
                  <a:pt x="237" y="1"/>
                  <a:pt x="261" y="2"/>
                  <a:pt x="302" y="2"/>
                </a:cubicBezTo>
                <a:cubicBezTo>
                  <a:pt x="339" y="2"/>
                  <a:pt x="360" y="1"/>
                  <a:pt x="365" y="0"/>
                </a:cubicBezTo>
                <a:lnTo>
                  <a:pt x="370" y="0"/>
                </a:lnTo>
                <a:lnTo>
                  <a:pt x="370" y="43"/>
                </a:lnTo>
                <a:lnTo>
                  <a:pt x="306" y="43"/>
                </a:lnTo>
                <a:lnTo>
                  <a:pt x="227" y="135"/>
                </a:lnTo>
                <a:lnTo>
                  <a:pt x="328" y="259"/>
                </a:lnTo>
                <a:lnTo>
                  <a:pt x="356" y="259"/>
                </a:lnTo>
                <a:lnTo>
                  <a:pt x="384" y="259"/>
                </a:lnTo>
                <a:lnTo>
                  <a:pt x="384" y="301"/>
                </a:lnTo>
                <a:lnTo>
                  <a:pt x="378" y="301"/>
                </a:lnTo>
                <a:cubicBezTo>
                  <a:pt x="371" y="300"/>
                  <a:pt x="347" y="299"/>
                  <a:pt x="304" y="299"/>
                </a:cubicBezTo>
                <a:cubicBezTo>
                  <a:pt x="258" y="299"/>
                  <a:pt x="230" y="300"/>
                  <a:pt x="222" y="301"/>
                </a:cubicBezTo>
                <a:lnTo>
                  <a:pt x="216" y="301"/>
                </a:lnTo>
                <a:lnTo>
                  <a:pt x="216" y="259"/>
                </a:lnTo>
                <a:lnTo>
                  <a:pt x="235" y="259"/>
                </a:lnTo>
                <a:cubicBezTo>
                  <a:pt x="235" y="259"/>
                  <a:pt x="226" y="248"/>
                  <a:pt x="208" y="226"/>
                </a:cubicBezTo>
                <a:cubicBezTo>
                  <a:pt x="190" y="204"/>
                  <a:pt x="180" y="192"/>
                  <a:pt x="180" y="191"/>
                </a:cubicBezTo>
                <a:lnTo>
                  <a:pt x="121" y="259"/>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9" name=""/>
          <p:cNvSpPr/>
          <p:nvPr/>
        </p:nvSpPr>
        <p:spPr>
          <a:xfrm>
            <a:off x="5284800" y="4078080"/>
            <a:ext cx="72720" cy="118800"/>
          </a:xfrm>
          <a:custGeom>
            <a:avLst/>
            <a:gdLst/>
            <a:ahLst/>
            <a:rect l="0" t="0" r="r" b="b"/>
            <a:pathLst>
              <a:path w="202" h="330">
                <a:moveTo>
                  <a:pt x="27" y="40"/>
                </a:moveTo>
                <a:cubicBezTo>
                  <a:pt x="45" y="13"/>
                  <a:pt x="69" y="0"/>
                  <a:pt x="101" y="0"/>
                </a:cubicBezTo>
                <a:cubicBezTo>
                  <a:pt x="117" y="0"/>
                  <a:pt x="132" y="4"/>
                  <a:pt x="147" y="13"/>
                </a:cubicBezTo>
                <a:cubicBezTo>
                  <a:pt x="162" y="21"/>
                  <a:pt x="175" y="37"/>
                  <a:pt x="184" y="58"/>
                </a:cubicBezTo>
                <a:cubicBezTo>
                  <a:pt x="196" y="84"/>
                  <a:pt x="202" y="121"/>
                  <a:pt x="202" y="167"/>
                </a:cubicBezTo>
                <a:cubicBezTo>
                  <a:pt x="202" y="216"/>
                  <a:pt x="195" y="254"/>
                  <a:pt x="182" y="280"/>
                </a:cubicBezTo>
                <a:cubicBezTo>
                  <a:pt x="175" y="294"/>
                  <a:pt x="166" y="304"/>
                  <a:pt x="155" y="312"/>
                </a:cubicBezTo>
                <a:cubicBezTo>
                  <a:pt x="144" y="320"/>
                  <a:pt x="134" y="325"/>
                  <a:pt x="126" y="327"/>
                </a:cubicBezTo>
                <a:cubicBezTo>
                  <a:pt x="118" y="329"/>
                  <a:pt x="110" y="330"/>
                  <a:pt x="102" y="330"/>
                </a:cubicBezTo>
                <a:cubicBezTo>
                  <a:pt x="92" y="330"/>
                  <a:pt x="84" y="329"/>
                  <a:pt x="76" y="328"/>
                </a:cubicBezTo>
                <a:cubicBezTo>
                  <a:pt x="68" y="326"/>
                  <a:pt x="58" y="321"/>
                  <a:pt x="47" y="312"/>
                </a:cubicBezTo>
                <a:cubicBezTo>
                  <a:pt x="35" y="304"/>
                  <a:pt x="27" y="293"/>
                  <a:pt x="20" y="280"/>
                </a:cubicBezTo>
                <a:cubicBezTo>
                  <a:pt x="7" y="254"/>
                  <a:pt x="0" y="216"/>
                  <a:pt x="0" y="167"/>
                </a:cubicBezTo>
                <a:cubicBezTo>
                  <a:pt x="0" y="111"/>
                  <a:pt x="9" y="69"/>
                  <a:pt x="27" y="40"/>
                </a:cubicBezTo>
                <a:moveTo>
                  <a:pt x="136" y="34"/>
                </a:moveTo>
                <a:cubicBezTo>
                  <a:pt x="126" y="24"/>
                  <a:pt x="115" y="18"/>
                  <a:pt x="102" y="18"/>
                </a:cubicBezTo>
                <a:cubicBezTo>
                  <a:pt x="87" y="18"/>
                  <a:pt x="76" y="24"/>
                  <a:pt x="66" y="34"/>
                </a:cubicBezTo>
                <a:cubicBezTo>
                  <a:pt x="58" y="43"/>
                  <a:pt x="53" y="54"/>
                  <a:pt x="50" y="69"/>
                </a:cubicBezTo>
                <a:cubicBezTo>
                  <a:pt x="48" y="83"/>
                  <a:pt x="47" y="114"/>
                  <a:pt x="47" y="161"/>
                </a:cubicBezTo>
                <a:cubicBezTo>
                  <a:pt x="47" y="211"/>
                  <a:pt x="48" y="244"/>
                  <a:pt x="50" y="260"/>
                </a:cubicBezTo>
                <a:cubicBezTo>
                  <a:pt x="53" y="276"/>
                  <a:pt x="59" y="289"/>
                  <a:pt x="68" y="298"/>
                </a:cubicBezTo>
                <a:cubicBezTo>
                  <a:pt x="77" y="307"/>
                  <a:pt x="88" y="312"/>
                  <a:pt x="102" y="312"/>
                </a:cubicBezTo>
                <a:cubicBezTo>
                  <a:pt x="114" y="312"/>
                  <a:pt x="125" y="307"/>
                  <a:pt x="134" y="298"/>
                </a:cubicBezTo>
                <a:cubicBezTo>
                  <a:pt x="143" y="288"/>
                  <a:pt x="149" y="275"/>
                  <a:pt x="151" y="258"/>
                </a:cubicBezTo>
                <a:cubicBezTo>
                  <a:pt x="154" y="240"/>
                  <a:pt x="155" y="208"/>
                  <a:pt x="155" y="161"/>
                </a:cubicBezTo>
                <a:cubicBezTo>
                  <a:pt x="155" y="114"/>
                  <a:pt x="154" y="84"/>
                  <a:pt x="151" y="69"/>
                </a:cubicBezTo>
                <a:cubicBezTo>
                  <a:pt x="149" y="55"/>
                  <a:pt x="144" y="43"/>
                  <a:pt x="136" y="3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0" name=""/>
          <p:cNvSpPr/>
          <p:nvPr/>
        </p:nvSpPr>
        <p:spPr>
          <a:xfrm>
            <a:off x="5377680" y="4118760"/>
            <a:ext cx="20880" cy="74520"/>
          </a:xfrm>
          <a:custGeom>
            <a:avLst/>
            <a:gdLst/>
            <a:ahLst/>
            <a:rect l="0" t="0" r="r" b="b"/>
            <a:pathLst>
              <a:path w="58" h="207">
                <a:moveTo>
                  <a:pt x="0" y="29"/>
                </a:moveTo>
                <a:cubicBezTo>
                  <a:pt x="0" y="21"/>
                  <a:pt x="2" y="15"/>
                  <a:pt x="8" y="9"/>
                </a:cubicBezTo>
                <a:cubicBezTo>
                  <a:pt x="13" y="3"/>
                  <a:pt x="20" y="0"/>
                  <a:pt x="29" y="0"/>
                </a:cubicBezTo>
                <a:cubicBezTo>
                  <a:pt x="37" y="0"/>
                  <a:pt x="44" y="3"/>
                  <a:pt x="49" y="8"/>
                </a:cubicBezTo>
                <a:cubicBezTo>
                  <a:pt x="55" y="13"/>
                  <a:pt x="58" y="20"/>
                  <a:pt x="58" y="28"/>
                </a:cubicBezTo>
                <a:cubicBezTo>
                  <a:pt x="58" y="36"/>
                  <a:pt x="56" y="43"/>
                  <a:pt x="50" y="49"/>
                </a:cubicBezTo>
                <a:cubicBezTo>
                  <a:pt x="45" y="55"/>
                  <a:pt x="38" y="58"/>
                  <a:pt x="30" y="58"/>
                </a:cubicBezTo>
                <a:cubicBezTo>
                  <a:pt x="20" y="58"/>
                  <a:pt x="14" y="55"/>
                  <a:pt x="8" y="49"/>
                </a:cubicBezTo>
                <a:cubicBezTo>
                  <a:pt x="3" y="44"/>
                  <a:pt x="0" y="37"/>
                  <a:pt x="0" y="29"/>
                </a:cubicBezTo>
                <a:moveTo>
                  <a:pt x="0" y="178"/>
                </a:moveTo>
                <a:cubicBezTo>
                  <a:pt x="0" y="171"/>
                  <a:pt x="2" y="164"/>
                  <a:pt x="8" y="158"/>
                </a:cubicBezTo>
                <a:cubicBezTo>
                  <a:pt x="13" y="152"/>
                  <a:pt x="20" y="149"/>
                  <a:pt x="29" y="149"/>
                </a:cubicBezTo>
                <a:cubicBezTo>
                  <a:pt x="37" y="149"/>
                  <a:pt x="44" y="152"/>
                  <a:pt x="49" y="157"/>
                </a:cubicBezTo>
                <a:cubicBezTo>
                  <a:pt x="55" y="162"/>
                  <a:pt x="58" y="169"/>
                  <a:pt x="58" y="178"/>
                </a:cubicBezTo>
                <a:cubicBezTo>
                  <a:pt x="58" y="186"/>
                  <a:pt x="56" y="193"/>
                  <a:pt x="50" y="198"/>
                </a:cubicBezTo>
                <a:cubicBezTo>
                  <a:pt x="45" y="204"/>
                  <a:pt x="38" y="207"/>
                  <a:pt x="30" y="207"/>
                </a:cubicBezTo>
                <a:cubicBezTo>
                  <a:pt x="20" y="207"/>
                  <a:pt x="14" y="204"/>
                  <a:pt x="8" y="199"/>
                </a:cubicBezTo>
                <a:cubicBezTo>
                  <a:pt x="3" y="193"/>
                  <a:pt x="0" y="186"/>
                  <a:pt x="0" y="17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1" name=""/>
          <p:cNvSpPr/>
          <p:nvPr/>
        </p:nvSpPr>
        <p:spPr>
          <a:xfrm>
            <a:off x="5415480" y="4076280"/>
            <a:ext cx="118080" cy="117000"/>
          </a:xfrm>
          <a:custGeom>
            <a:avLst/>
            <a:gdLst/>
            <a:ahLst/>
            <a:rect l="0" t="0" r="r" b="b"/>
            <a:pathLst>
              <a:path w="328" h="325">
                <a:moveTo>
                  <a:pt x="9" y="115"/>
                </a:moveTo>
                <a:cubicBezTo>
                  <a:pt x="3" y="115"/>
                  <a:pt x="0" y="114"/>
                  <a:pt x="0" y="111"/>
                </a:cubicBezTo>
                <a:cubicBezTo>
                  <a:pt x="0" y="109"/>
                  <a:pt x="3" y="101"/>
                  <a:pt x="8" y="84"/>
                </a:cubicBezTo>
                <a:cubicBezTo>
                  <a:pt x="13" y="68"/>
                  <a:pt x="18" y="52"/>
                  <a:pt x="24" y="36"/>
                </a:cubicBezTo>
                <a:lnTo>
                  <a:pt x="32" y="13"/>
                </a:lnTo>
                <a:cubicBezTo>
                  <a:pt x="34" y="7"/>
                  <a:pt x="36" y="3"/>
                  <a:pt x="39" y="0"/>
                </a:cubicBezTo>
                <a:lnTo>
                  <a:pt x="263" y="0"/>
                </a:lnTo>
                <a:lnTo>
                  <a:pt x="306" y="0"/>
                </a:lnTo>
                <a:cubicBezTo>
                  <a:pt x="317" y="0"/>
                  <a:pt x="323" y="0"/>
                  <a:pt x="325" y="1"/>
                </a:cubicBezTo>
                <a:cubicBezTo>
                  <a:pt x="327" y="1"/>
                  <a:pt x="328" y="2"/>
                  <a:pt x="328" y="5"/>
                </a:cubicBezTo>
                <a:cubicBezTo>
                  <a:pt x="328" y="7"/>
                  <a:pt x="325" y="25"/>
                  <a:pt x="320" y="59"/>
                </a:cubicBezTo>
                <a:cubicBezTo>
                  <a:pt x="314" y="94"/>
                  <a:pt x="311" y="111"/>
                  <a:pt x="311" y="112"/>
                </a:cubicBezTo>
                <a:cubicBezTo>
                  <a:pt x="311" y="114"/>
                  <a:pt x="308" y="115"/>
                  <a:pt x="302" y="115"/>
                </a:cubicBezTo>
                <a:cubicBezTo>
                  <a:pt x="299" y="115"/>
                  <a:pt x="297" y="115"/>
                  <a:pt x="296" y="115"/>
                </a:cubicBezTo>
                <a:cubicBezTo>
                  <a:pt x="295" y="115"/>
                  <a:pt x="294" y="114"/>
                  <a:pt x="293" y="112"/>
                </a:cubicBezTo>
                <a:lnTo>
                  <a:pt x="292" y="111"/>
                </a:lnTo>
                <a:cubicBezTo>
                  <a:pt x="292" y="109"/>
                  <a:pt x="293" y="102"/>
                  <a:pt x="295" y="90"/>
                </a:cubicBezTo>
                <a:cubicBezTo>
                  <a:pt x="297" y="77"/>
                  <a:pt x="298" y="67"/>
                  <a:pt x="298" y="60"/>
                </a:cubicBezTo>
                <a:cubicBezTo>
                  <a:pt x="298" y="49"/>
                  <a:pt x="296" y="41"/>
                  <a:pt x="292" y="35"/>
                </a:cubicBezTo>
                <a:cubicBezTo>
                  <a:pt x="287" y="29"/>
                  <a:pt x="279" y="25"/>
                  <a:pt x="265" y="23"/>
                </a:cubicBezTo>
                <a:cubicBezTo>
                  <a:pt x="264" y="23"/>
                  <a:pt x="254" y="22"/>
                  <a:pt x="238" y="22"/>
                </a:cubicBezTo>
                <a:cubicBezTo>
                  <a:pt x="223" y="22"/>
                  <a:pt x="214" y="22"/>
                  <a:pt x="210" y="23"/>
                </a:cubicBezTo>
                <a:cubicBezTo>
                  <a:pt x="206" y="23"/>
                  <a:pt x="203" y="24"/>
                  <a:pt x="201" y="26"/>
                </a:cubicBezTo>
                <a:cubicBezTo>
                  <a:pt x="201" y="27"/>
                  <a:pt x="190" y="71"/>
                  <a:pt x="167" y="161"/>
                </a:cubicBezTo>
                <a:cubicBezTo>
                  <a:pt x="145" y="249"/>
                  <a:pt x="134" y="295"/>
                  <a:pt x="134" y="296"/>
                </a:cubicBezTo>
                <a:cubicBezTo>
                  <a:pt x="134" y="300"/>
                  <a:pt x="148" y="302"/>
                  <a:pt x="176" y="303"/>
                </a:cubicBezTo>
                <a:cubicBezTo>
                  <a:pt x="186" y="303"/>
                  <a:pt x="193" y="303"/>
                  <a:pt x="195" y="303"/>
                </a:cubicBezTo>
                <a:cubicBezTo>
                  <a:pt x="198" y="304"/>
                  <a:pt x="200" y="305"/>
                  <a:pt x="200" y="308"/>
                </a:cubicBezTo>
                <a:cubicBezTo>
                  <a:pt x="200" y="309"/>
                  <a:pt x="199" y="311"/>
                  <a:pt x="198" y="314"/>
                </a:cubicBezTo>
                <a:cubicBezTo>
                  <a:pt x="197" y="320"/>
                  <a:pt x="196" y="323"/>
                  <a:pt x="194" y="324"/>
                </a:cubicBezTo>
                <a:lnTo>
                  <a:pt x="193" y="325"/>
                </a:lnTo>
                <a:cubicBezTo>
                  <a:pt x="192" y="325"/>
                  <a:pt x="191" y="325"/>
                  <a:pt x="190" y="325"/>
                </a:cubicBezTo>
                <a:cubicBezTo>
                  <a:pt x="188" y="325"/>
                  <a:pt x="180" y="325"/>
                  <a:pt x="165" y="324"/>
                </a:cubicBezTo>
                <a:cubicBezTo>
                  <a:pt x="150" y="324"/>
                  <a:pt x="128" y="324"/>
                  <a:pt x="99" y="324"/>
                </a:cubicBezTo>
                <a:cubicBezTo>
                  <a:pt x="58" y="324"/>
                  <a:pt x="32" y="324"/>
                  <a:pt x="21" y="325"/>
                </a:cubicBezTo>
                <a:lnTo>
                  <a:pt x="14" y="325"/>
                </a:lnTo>
                <a:cubicBezTo>
                  <a:pt x="12" y="323"/>
                  <a:pt x="11" y="322"/>
                  <a:pt x="11" y="321"/>
                </a:cubicBezTo>
                <a:cubicBezTo>
                  <a:pt x="11" y="320"/>
                  <a:pt x="11" y="317"/>
                  <a:pt x="12" y="312"/>
                </a:cubicBezTo>
                <a:cubicBezTo>
                  <a:pt x="13" y="308"/>
                  <a:pt x="15" y="305"/>
                  <a:pt x="17" y="303"/>
                </a:cubicBezTo>
                <a:lnTo>
                  <a:pt x="30" y="303"/>
                </a:lnTo>
                <a:lnTo>
                  <a:pt x="35" y="303"/>
                </a:lnTo>
                <a:cubicBezTo>
                  <a:pt x="61" y="303"/>
                  <a:pt x="76" y="301"/>
                  <a:pt x="81" y="299"/>
                </a:cubicBezTo>
                <a:cubicBezTo>
                  <a:pt x="81" y="298"/>
                  <a:pt x="81" y="298"/>
                  <a:pt x="82" y="298"/>
                </a:cubicBezTo>
                <a:cubicBezTo>
                  <a:pt x="83" y="297"/>
                  <a:pt x="85" y="294"/>
                  <a:pt x="86" y="289"/>
                </a:cubicBezTo>
                <a:cubicBezTo>
                  <a:pt x="88" y="283"/>
                  <a:pt x="94" y="258"/>
                  <a:pt x="106" y="213"/>
                </a:cubicBezTo>
                <a:cubicBezTo>
                  <a:pt x="111" y="192"/>
                  <a:pt x="115" y="174"/>
                  <a:pt x="120" y="160"/>
                </a:cubicBezTo>
                <a:cubicBezTo>
                  <a:pt x="142" y="72"/>
                  <a:pt x="153" y="27"/>
                  <a:pt x="153" y="25"/>
                </a:cubicBezTo>
                <a:cubicBezTo>
                  <a:pt x="153" y="23"/>
                  <a:pt x="149" y="23"/>
                  <a:pt x="140" y="23"/>
                </a:cubicBezTo>
                <a:lnTo>
                  <a:pt x="125" y="23"/>
                </a:lnTo>
                <a:cubicBezTo>
                  <a:pt x="102" y="23"/>
                  <a:pt x="88" y="24"/>
                  <a:pt x="82" y="25"/>
                </a:cubicBezTo>
                <a:cubicBezTo>
                  <a:pt x="67" y="29"/>
                  <a:pt x="56" y="35"/>
                  <a:pt x="48" y="45"/>
                </a:cubicBezTo>
                <a:cubicBezTo>
                  <a:pt x="40" y="55"/>
                  <a:pt x="32" y="73"/>
                  <a:pt x="22" y="101"/>
                </a:cubicBezTo>
                <a:cubicBezTo>
                  <a:pt x="20" y="108"/>
                  <a:pt x="18" y="112"/>
                  <a:pt x="18" y="113"/>
                </a:cubicBezTo>
                <a:cubicBezTo>
                  <a:pt x="17" y="114"/>
                  <a:pt x="14" y="115"/>
                  <a:pt x="11" y="115"/>
                </a:cubicBezTo>
                <a:lnTo>
                  <a:pt x="9"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2" name=""/>
          <p:cNvSpPr/>
          <p:nvPr/>
        </p:nvSpPr>
        <p:spPr>
          <a:xfrm>
            <a:off x="5558760" y="3973680"/>
            <a:ext cx="58680" cy="244080"/>
          </a:xfrm>
          <a:custGeom>
            <a:avLst/>
            <a:gdLst/>
            <a:ahLst/>
            <a:rect l="0" t="0" r="r" b="b"/>
            <a:pathLst>
              <a:path w="163" h="678">
                <a:moveTo>
                  <a:pt x="4" y="1"/>
                </a:moveTo>
                <a:lnTo>
                  <a:pt x="6" y="0"/>
                </a:lnTo>
                <a:cubicBezTo>
                  <a:pt x="9" y="0"/>
                  <a:pt x="11" y="0"/>
                  <a:pt x="13" y="0"/>
                </a:cubicBezTo>
                <a:lnTo>
                  <a:pt x="21" y="0"/>
                </a:lnTo>
                <a:lnTo>
                  <a:pt x="40" y="16"/>
                </a:lnTo>
                <a:cubicBezTo>
                  <a:pt x="82" y="55"/>
                  <a:pt x="114" y="102"/>
                  <a:pt x="134" y="161"/>
                </a:cubicBezTo>
                <a:cubicBezTo>
                  <a:pt x="153" y="218"/>
                  <a:pt x="163" y="277"/>
                  <a:pt x="163" y="339"/>
                </a:cubicBezTo>
                <a:cubicBezTo>
                  <a:pt x="163" y="370"/>
                  <a:pt x="161" y="399"/>
                  <a:pt x="156" y="428"/>
                </a:cubicBezTo>
                <a:cubicBezTo>
                  <a:pt x="152" y="456"/>
                  <a:pt x="146" y="480"/>
                  <a:pt x="141" y="500"/>
                </a:cubicBezTo>
                <a:cubicBezTo>
                  <a:pt x="135" y="520"/>
                  <a:pt x="126" y="540"/>
                  <a:pt x="116" y="560"/>
                </a:cubicBezTo>
                <a:cubicBezTo>
                  <a:pt x="105" y="580"/>
                  <a:pt x="95" y="595"/>
                  <a:pt x="89" y="605"/>
                </a:cubicBezTo>
                <a:cubicBezTo>
                  <a:pt x="82" y="616"/>
                  <a:pt x="73" y="627"/>
                  <a:pt x="61" y="640"/>
                </a:cubicBezTo>
                <a:cubicBezTo>
                  <a:pt x="49" y="652"/>
                  <a:pt x="42" y="660"/>
                  <a:pt x="39" y="662"/>
                </a:cubicBezTo>
                <a:cubicBezTo>
                  <a:pt x="37" y="664"/>
                  <a:pt x="32" y="669"/>
                  <a:pt x="24" y="675"/>
                </a:cubicBezTo>
                <a:cubicBezTo>
                  <a:pt x="23" y="676"/>
                  <a:pt x="22" y="677"/>
                  <a:pt x="21" y="678"/>
                </a:cubicBezTo>
                <a:lnTo>
                  <a:pt x="13" y="678"/>
                </a:lnTo>
                <a:cubicBezTo>
                  <a:pt x="9" y="678"/>
                  <a:pt x="7" y="678"/>
                  <a:pt x="6" y="678"/>
                </a:cubicBezTo>
                <a:cubicBezTo>
                  <a:pt x="4" y="678"/>
                  <a:pt x="3" y="677"/>
                  <a:pt x="2" y="676"/>
                </a:cubicBezTo>
                <a:cubicBezTo>
                  <a:pt x="1" y="674"/>
                  <a:pt x="1" y="672"/>
                  <a:pt x="0" y="669"/>
                </a:cubicBezTo>
                <a:cubicBezTo>
                  <a:pt x="1" y="669"/>
                  <a:pt x="3" y="666"/>
                  <a:pt x="8" y="661"/>
                </a:cubicBezTo>
                <a:cubicBezTo>
                  <a:pt x="78" y="588"/>
                  <a:pt x="113" y="481"/>
                  <a:pt x="113" y="339"/>
                </a:cubicBezTo>
                <a:cubicBezTo>
                  <a:pt x="113" y="198"/>
                  <a:pt x="78" y="90"/>
                  <a:pt x="8" y="17"/>
                </a:cubicBezTo>
                <a:cubicBezTo>
                  <a:pt x="3" y="11"/>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3" name=""/>
          <p:cNvSpPr/>
          <p:nvPr/>
        </p:nvSpPr>
        <p:spPr>
          <a:xfrm>
            <a:off x="4674240" y="3915360"/>
            <a:ext cx="1095840" cy="14760"/>
          </a:xfrm>
          <a:custGeom>
            <a:avLst/>
            <a:gdLst/>
            <a:ahLst/>
            <a:rect l="0" t="0" r="r" b="b"/>
            <a:pathLst>
              <a:path w="3044" h="41">
                <a:moveTo>
                  <a:pt x="0" y="0"/>
                </a:moveTo>
                <a:lnTo>
                  <a:pt x="3044" y="0"/>
                </a:lnTo>
                <a:lnTo>
                  <a:pt x="3044"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4" name=""/>
          <p:cNvSpPr/>
          <p:nvPr/>
        </p:nvSpPr>
        <p:spPr>
          <a:xfrm>
            <a:off x="5801760" y="3630240"/>
            <a:ext cx="65880" cy="584640"/>
          </a:xfrm>
          <a:custGeom>
            <a:avLst/>
            <a:gdLst/>
            <a:ahLst/>
            <a:rect l="0" t="0" r="r" b="b"/>
            <a:pathLst>
              <a:path w="183" h="1624">
                <a:moveTo>
                  <a:pt x="0" y="42"/>
                </a:moveTo>
                <a:lnTo>
                  <a:pt x="0" y="0"/>
                </a:lnTo>
                <a:lnTo>
                  <a:pt x="183" y="0"/>
                </a:lnTo>
                <a:lnTo>
                  <a:pt x="183" y="1624"/>
                </a:lnTo>
                <a:lnTo>
                  <a:pt x="0" y="1624"/>
                </a:lnTo>
                <a:lnTo>
                  <a:pt x="0" y="1582"/>
                </a:lnTo>
                <a:lnTo>
                  <a:pt x="141" y="1582"/>
                </a:lnTo>
                <a:lnTo>
                  <a:pt x="141" y="42"/>
                </a:lnTo>
                <a:lnTo>
                  <a:pt x="0"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5" name=""/>
          <p:cNvSpPr/>
          <p:nvPr/>
        </p:nvSpPr>
        <p:spPr>
          <a:xfrm>
            <a:off x="6015240" y="3828600"/>
            <a:ext cx="149400" cy="188640"/>
          </a:xfrm>
          <a:custGeom>
            <a:avLst/>
            <a:gdLst/>
            <a:ahLst/>
            <a:rect l="0" t="0" r="r" b="b"/>
            <a:pathLst>
              <a:path w="415" h="524">
                <a:moveTo>
                  <a:pt x="0" y="13"/>
                </a:moveTo>
                <a:cubicBezTo>
                  <a:pt x="0" y="10"/>
                  <a:pt x="2" y="7"/>
                  <a:pt x="5" y="4"/>
                </a:cubicBezTo>
                <a:cubicBezTo>
                  <a:pt x="7" y="1"/>
                  <a:pt x="10" y="0"/>
                  <a:pt x="11" y="0"/>
                </a:cubicBezTo>
                <a:cubicBezTo>
                  <a:pt x="15" y="0"/>
                  <a:pt x="51" y="15"/>
                  <a:pt x="117" y="46"/>
                </a:cubicBezTo>
                <a:cubicBezTo>
                  <a:pt x="182" y="76"/>
                  <a:pt x="248" y="108"/>
                  <a:pt x="313" y="139"/>
                </a:cubicBezTo>
                <a:cubicBezTo>
                  <a:pt x="378" y="171"/>
                  <a:pt x="410" y="186"/>
                  <a:pt x="410" y="187"/>
                </a:cubicBezTo>
                <a:cubicBezTo>
                  <a:pt x="413" y="189"/>
                  <a:pt x="415" y="192"/>
                  <a:pt x="415" y="197"/>
                </a:cubicBezTo>
                <a:cubicBezTo>
                  <a:pt x="415" y="201"/>
                  <a:pt x="413" y="205"/>
                  <a:pt x="410" y="207"/>
                </a:cubicBezTo>
                <a:cubicBezTo>
                  <a:pt x="409" y="208"/>
                  <a:pt x="343" y="239"/>
                  <a:pt x="213" y="301"/>
                </a:cubicBezTo>
                <a:lnTo>
                  <a:pt x="17" y="393"/>
                </a:lnTo>
                <a:lnTo>
                  <a:pt x="13" y="393"/>
                </a:lnTo>
                <a:cubicBezTo>
                  <a:pt x="5" y="392"/>
                  <a:pt x="0" y="388"/>
                  <a:pt x="0" y="380"/>
                </a:cubicBezTo>
                <a:cubicBezTo>
                  <a:pt x="0" y="379"/>
                  <a:pt x="0" y="379"/>
                  <a:pt x="0" y="378"/>
                </a:cubicBezTo>
                <a:cubicBezTo>
                  <a:pt x="0" y="374"/>
                  <a:pt x="3" y="371"/>
                  <a:pt x="11" y="367"/>
                </a:cubicBezTo>
                <a:cubicBezTo>
                  <a:pt x="20" y="362"/>
                  <a:pt x="54" y="346"/>
                  <a:pt x="113" y="318"/>
                </a:cubicBezTo>
                <a:cubicBezTo>
                  <a:pt x="148" y="301"/>
                  <a:pt x="178" y="288"/>
                  <a:pt x="201" y="277"/>
                </a:cubicBezTo>
                <a:lnTo>
                  <a:pt x="369" y="197"/>
                </a:lnTo>
                <a:lnTo>
                  <a:pt x="189" y="112"/>
                </a:lnTo>
                <a:cubicBezTo>
                  <a:pt x="158" y="97"/>
                  <a:pt x="122" y="79"/>
                  <a:pt x="81" y="59"/>
                </a:cubicBezTo>
                <a:cubicBezTo>
                  <a:pt x="41" y="41"/>
                  <a:pt x="17" y="30"/>
                  <a:pt x="11" y="26"/>
                </a:cubicBezTo>
                <a:cubicBezTo>
                  <a:pt x="4" y="23"/>
                  <a:pt x="1" y="18"/>
                  <a:pt x="0" y="13"/>
                </a:cubicBezTo>
                <a:moveTo>
                  <a:pt x="1" y="511"/>
                </a:moveTo>
                <a:cubicBezTo>
                  <a:pt x="1" y="506"/>
                  <a:pt x="5" y="502"/>
                  <a:pt x="11" y="497"/>
                </a:cubicBezTo>
                <a:lnTo>
                  <a:pt x="404" y="497"/>
                </a:lnTo>
                <a:cubicBezTo>
                  <a:pt x="411" y="500"/>
                  <a:pt x="415" y="505"/>
                  <a:pt x="415" y="511"/>
                </a:cubicBezTo>
                <a:cubicBezTo>
                  <a:pt x="415" y="516"/>
                  <a:pt x="411" y="521"/>
                  <a:pt x="405" y="524"/>
                </a:cubicBezTo>
                <a:lnTo>
                  <a:pt x="11" y="524"/>
                </a:lnTo>
                <a:cubicBezTo>
                  <a:pt x="4" y="521"/>
                  <a:pt x="1" y="517"/>
                  <a:pt x="1" y="51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6" name=""/>
          <p:cNvSpPr/>
          <p:nvPr/>
        </p:nvSpPr>
        <p:spPr>
          <a:xfrm>
            <a:off x="6272640" y="3917520"/>
            <a:ext cx="149040" cy="10080"/>
          </a:xfrm>
          <a:custGeom>
            <a:avLst/>
            <a:gdLst/>
            <a:ahLst/>
            <a:rect l="0" t="0" r="r" b="b"/>
            <a:pathLst>
              <a:path w="414" h="28">
                <a:moveTo>
                  <a:pt x="10" y="0"/>
                </a:moveTo>
                <a:lnTo>
                  <a:pt x="404" y="0"/>
                </a:lnTo>
                <a:cubicBezTo>
                  <a:pt x="411" y="4"/>
                  <a:pt x="414" y="9"/>
                  <a:pt x="414" y="15"/>
                </a:cubicBezTo>
                <a:cubicBezTo>
                  <a:pt x="414" y="20"/>
                  <a:pt x="411" y="25"/>
                  <a:pt x="404" y="28"/>
                </a:cubicBezTo>
                <a:lnTo>
                  <a:pt x="10" y="28"/>
                </a:lnTo>
                <a:cubicBezTo>
                  <a:pt x="4" y="25"/>
                  <a:pt x="0" y="21"/>
                  <a:pt x="0" y="15"/>
                </a:cubicBezTo>
                <a:cubicBezTo>
                  <a:pt x="0" y="8"/>
                  <a:pt x="4"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7" name=""/>
          <p:cNvSpPr/>
          <p:nvPr/>
        </p:nvSpPr>
        <p:spPr>
          <a:xfrm>
            <a:off x="6444720" y="3817080"/>
            <a:ext cx="153360" cy="167040"/>
          </a:xfrm>
          <a:custGeom>
            <a:avLst/>
            <a:gdLst/>
            <a:ahLst/>
            <a:rect l="0" t="0" r="r" b="b"/>
            <a:pathLst>
              <a:path w="426" h="464">
                <a:moveTo>
                  <a:pt x="0" y="11"/>
                </a:moveTo>
                <a:cubicBezTo>
                  <a:pt x="0" y="7"/>
                  <a:pt x="3" y="4"/>
                  <a:pt x="8" y="0"/>
                </a:cubicBezTo>
                <a:lnTo>
                  <a:pt x="387" y="0"/>
                </a:lnTo>
                <a:cubicBezTo>
                  <a:pt x="390" y="1"/>
                  <a:pt x="393" y="4"/>
                  <a:pt x="394" y="7"/>
                </a:cubicBezTo>
                <a:lnTo>
                  <a:pt x="394" y="64"/>
                </a:lnTo>
                <a:cubicBezTo>
                  <a:pt x="394" y="98"/>
                  <a:pt x="394" y="117"/>
                  <a:pt x="393" y="122"/>
                </a:cubicBezTo>
                <a:cubicBezTo>
                  <a:pt x="392" y="128"/>
                  <a:pt x="388" y="131"/>
                  <a:pt x="382" y="131"/>
                </a:cubicBezTo>
                <a:cubicBezTo>
                  <a:pt x="378" y="131"/>
                  <a:pt x="376" y="129"/>
                  <a:pt x="374" y="127"/>
                </a:cubicBezTo>
                <a:cubicBezTo>
                  <a:pt x="372" y="125"/>
                  <a:pt x="370" y="120"/>
                  <a:pt x="368" y="112"/>
                </a:cubicBezTo>
                <a:cubicBezTo>
                  <a:pt x="367" y="95"/>
                  <a:pt x="358" y="78"/>
                  <a:pt x="343" y="63"/>
                </a:cubicBezTo>
                <a:cubicBezTo>
                  <a:pt x="329" y="48"/>
                  <a:pt x="312" y="38"/>
                  <a:pt x="294" y="33"/>
                </a:cubicBezTo>
                <a:cubicBezTo>
                  <a:pt x="275" y="28"/>
                  <a:pt x="252" y="25"/>
                  <a:pt x="223" y="24"/>
                </a:cubicBezTo>
                <a:lnTo>
                  <a:pt x="184" y="24"/>
                </a:lnTo>
                <a:cubicBezTo>
                  <a:pt x="176" y="29"/>
                  <a:pt x="172" y="35"/>
                  <a:pt x="172" y="43"/>
                </a:cubicBezTo>
                <a:cubicBezTo>
                  <a:pt x="171" y="50"/>
                  <a:pt x="170" y="79"/>
                  <a:pt x="169" y="129"/>
                </a:cubicBezTo>
                <a:lnTo>
                  <a:pt x="169" y="212"/>
                </a:lnTo>
                <a:lnTo>
                  <a:pt x="180" y="212"/>
                </a:lnTo>
                <a:cubicBezTo>
                  <a:pt x="204" y="209"/>
                  <a:pt x="222" y="205"/>
                  <a:pt x="235" y="198"/>
                </a:cubicBezTo>
                <a:cubicBezTo>
                  <a:pt x="248" y="190"/>
                  <a:pt x="259" y="179"/>
                  <a:pt x="266" y="165"/>
                </a:cubicBezTo>
                <a:cubicBezTo>
                  <a:pt x="273" y="147"/>
                  <a:pt x="277" y="131"/>
                  <a:pt x="277" y="120"/>
                </a:cubicBezTo>
                <a:cubicBezTo>
                  <a:pt x="277" y="109"/>
                  <a:pt x="281" y="104"/>
                  <a:pt x="288" y="104"/>
                </a:cubicBezTo>
                <a:cubicBezTo>
                  <a:pt x="292" y="104"/>
                  <a:pt x="295" y="106"/>
                  <a:pt x="298" y="110"/>
                </a:cubicBezTo>
                <a:cubicBezTo>
                  <a:pt x="300" y="111"/>
                  <a:pt x="301" y="147"/>
                  <a:pt x="301" y="218"/>
                </a:cubicBezTo>
                <a:cubicBezTo>
                  <a:pt x="301" y="230"/>
                  <a:pt x="301" y="245"/>
                  <a:pt x="301" y="261"/>
                </a:cubicBezTo>
                <a:cubicBezTo>
                  <a:pt x="301" y="277"/>
                  <a:pt x="301" y="287"/>
                  <a:pt x="301" y="292"/>
                </a:cubicBezTo>
                <a:cubicBezTo>
                  <a:pt x="301" y="308"/>
                  <a:pt x="301" y="319"/>
                  <a:pt x="299" y="323"/>
                </a:cubicBezTo>
                <a:cubicBezTo>
                  <a:pt x="298" y="328"/>
                  <a:pt x="294" y="330"/>
                  <a:pt x="289" y="330"/>
                </a:cubicBezTo>
                <a:cubicBezTo>
                  <a:pt x="281" y="330"/>
                  <a:pt x="277" y="326"/>
                  <a:pt x="277" y="316"/>
                </a:cubicBezTo>
                <a:cubicBezTo>
                  <a:pt x="277" y="306"/>
                  <a:pt x="274" y="294"/>
                  <a:pt x="268" y="280"/>
                </a:cubicBezTo>
                <a:cubicBezTo>
                  <a:pt x="255" y="253"/>
                  <a:pt x="227" y="239"/>
                  <a:pt x="185" y="235"/>
                </a:cubicBezTo>
                <a:lnTo>
                  <a:pt x="169" y="235"/>
                </a:lnTo>
                <a:lnTo>
                  <a:pt x="169" y="327"/>
                </a:lnTo>
                <a:cubicBezTo>
                  <a:pt x="169" y="339"/>
                  <a:pt x="169" y="354"/>
                  <a:pt x="169" y="372"/>
                </a:cubicBezTo>
                <a:cubicBezTo>
                  <a:pt x="170" y="400"/>
                  <a:pt x="171" y="416"/>
                  <a:pt x="172" y="422"/>
                </a:cubicBezTo>
                <a:cubicBezTo>
                  <a:pt x="172" y="427"/>
                  <a:pt x="176" y="432"/>
                  <a:pt x="181" y="437"/>
                </a:cubicBezTo>
                <a:cubicBezTo>
                  <a:pt x="182" y="438"/>
                  <a:pt x="183" y="439"/>
                  <a:pt x="184" y="439"/>
                </a:cubicBezTo>
                <a:lnTo>
                  <a:pt x="217" y="439"/>
                </a:lnTo>
                <a:cubicBezTo>
                  <a:pt x="248" y="439"/>
                  <a:pt x="275" y="436"/>
                  <a:pt x="297" y="429"/>
                </a:cubicBezTo>
                <a:cubicBezTo>
                  <a:pt x="352" y="410"/>
                  <a:pt x="386" y="381"/>
                  <a:pt x="400" y="342"/>
                </a:cubicBezTo>
                <a:cubicBezTo>
                  <a:pt x="402" y="331"/>
                  <a:pt x="406" y="326"/>
                  <a:pt x="414" y="326"/>
                </a:cubicBezTo>
                <a:cubicBezTo>
                  <a:pt x="417" y="326"/>
                  <a:pt x="420" y="327"/>
                  <a:pt x="422" y="330"/>
                </a:cubicBezTo>
                <a:cubicBezTo>
                  <a:pt x="424" y="332"/>
                  <a:pt x="425" y="336"/>
                  <a:pt x="426" y="339"/>
                </a:cubicBezTo>
                <a:cubicBezTo>
                  <a:pt x="425" y="340"/>
                  <a:pt x="421" y="360"/>
                  <a:pt x="415" y="399"/>
                </a:cubicBezTo>
                <a:cubicBezTo>
                  <a:pt x="409" y="438"/>
                  <a:pt x="404" y="458"/>
                  <a:pt x="402" y="461"/>
                </a:cubicBezTo>
                <a:lnTo>
                  <a:pt x="399" y="464"/>
                </a:lnTo>
                <a:lnTo>
                  <a:pt x="8" y="464"/>
                </a:lnTo>
                <a:cubicBezTo>
                  <a:pt x="3" y="461"/>
                  <a:pt x="0" y="457"/>
                  <a:pt x="0" y="452"/>
                </a:cubicBezTo>
                <a:cubicBezTo>
                  <a:pt x="0" y="444"/>
                  <a:pt x="9" y="439"/>
                  <a:pt x="26" y="439"/>
                </a:cubicBezTo>
                <a:cubicBezTo>
                  <a:pt x="45" y="438"/>
                  <a:pt x="55" y="434"/>
                  <a:pt x="58" y="428"/>
                </a:cubicBezTo>
                <a:cubicBezTo>
                  <a:pt x="60" y="424"/>
                  <a:pt x="61" y="359"/>
                  <a:pt x="61" y="231"/>
                </a:cubicBezTo>
                <a:cubicBezTo>
                  <a:pt x="61" y="105"/>
                  <a:pt x="60" y="39"/>
                  <a:pt x="58" y="34"/>
                </a:cubicBezTo>
                <a:cubicBezTo>
                  <a:pt x="55" y="29"/>
                  <a:pt x="44" y="25"/>
                  <a:pt x="26" y="24"/>
                </a:cubicBezTo>
                <a:cubicBezTo>
                  <a:pt x="9" y="24"/>
                  <a:pt x="0" y="20"/>
                  <a:pt x="0" y="11"/>
                </a:cubicBezTo>
                <a:moveTo>
                  <a:pt x="85" y="231"/>
                </a:moveTo>
                <a:cubicBezTo>
                  <a:pt x="85" y="327"/>
                  <a:pt x="84" y="384"/>
                  <a:pt x="84" y="403"/>
                </a:cubicBezTo>
                <a:cubicBezTo>
                  <a:pt x="83" y="422"/>
                  <a:pt x="82" y="434"/>
                  <a:pt x="80" y="438"/>
                </a:cubicBezTo>
                <a:cubicBezTo>
                  <a:pt x="79" y="438"/>
                  <a:pt x="79" y="439"/>
                  <a:pt x="79" y="439"/>
                </a:cubicBezTo>
                <a:lnTo>
                  <a:pt x="152" y="439"/>
                </a:lnTo>
                <a:cubicBezTo>
                  <a:pt x="151" y="437"/>
                  <a:pt x="150" y="434"/>
                  <a:pt x="149" y="431"/>
                </a:cubicBezTo>
                <a:lnTo>
                  <a:pt x="146" y="422"/>
                </a:lnTo>
                <a:lnTo>
                  <a:pt x="146" y="41"/>
                </a:lnTo>
                <a:lnTo>
                  <a:pt x="149" y="32"/>
                </a:lnTo>
                <a:lnTo>
                  <a:pt x="152" y="24"/>
                </a:lnTo>
                <a:lnTo>
                  <a:pt x="79" y="24"/>
                </a:lnTo>
                <a:cubicBezTo>
                  <a:pt x="81" y="27"/>
                  <a:pt x="81" y="29"/>
                  <a:pt x="82" y="30"/>
                </a:cubicBezTo>
                <a:cubicBezTo>
                  <a:pt x="82" y="32"/>
                  <a:pt x="83" y="40"/>
                  <a:pt x="83" y="54"/>
                </a:cubicBezTo>
                <a:cubicBezTo>
                  <a:pt x="84" y="69"/>
                  <a:pt x="84" y="88"/>
                  <a:pt x="85" y="112"/>
                </a:cubicBezTo>
                <a:cubicBezTo>
                  <a:pt x="85" y="137"/>
                  <a:pt x="85" y="176"/>
                  <a:pt x="85" y="231"/>
                </a:cubicBezTo>
                <a:moveTo>
                  <a:pt x="370" y="54"/>
                </a:moveTo>
                <a:lnTo>
                  <a:pt x="370" y="24"/>
                </a:lnTo>
                <a:lnTo>
                  <a:pt x="334" y="24"/>
                </a:lnTo>
                <a:cubicBezTo>
                  <a:pt x="334" y="25"/>
                  <a:pt x="336" y="27"/>
                  <a:pt x="341" y="30"/>
                </a:cubicBezTo>
                <a:cubicBezTo>
                  <a:pt x="347" y="32"/>
                  <a:pt x="353" y="37"/>
                  <a:pt x="360" y="43"/>
                </a:cubicBezTo>
                <a:lnTo>
                  <a:pt x="370" y="54"/>
                </a:lnTo>
                <a:moveTo>
                  <a:pt x="277" y="248"/>
                </a:moveTo>
                <a:lnTo>
                  <a:pt x="277" y="193"/>
                </a:lnTo>
                <a:lnTo>
                  <a:pt x="268" y="203"/>
                </a:lnTo>
                <a:cubicBezTo>
                  <a:pt x="262" y="209"/>
                  <a:pt x="256" y="213"/>
                  <a:pt x="250" y="216"/>
                </a:cubicBezTo>
                <a:lnTo>
                  <a:pt x="241" y="222"/>
                </a:lnTo>
                <a:cubicBezTo>
                  <a:pt x="244" y="224"/>
                  <a:pt x="247" y="226"/>
                  <a:pt x="251" y="228"/>
                </a:cubicBezTo>
                <a:cubicBezTo>
                  <a:pt x="259" y="234"/>
                  <a:pt x="266" y="238"/>
                  <a:pt x="270" y="240"/>
                </a:cubicBezTo>
                <a:lnTo>
                  <a:pt x="277" y="248"/>
                </a:lnTo>
                <a:moveTo>
                  <a:pt x="387" y="422"/>
                </a:moveTo>
                <a:lnTo>
                  <a:pt x="389" y="404"/>
                </a:lnTo>
                <a:cubicBezTo>
                  <a:pt x="389" y="404"/>
                  <a:pt x="388" y="405"/>
                  <a:pt x="387" y="407"/>
                </a:cubicBezTo>
                <a:cubicBezTo>
                  <a:pt x="375" y="417"/>
                  <a:pt x="363" y="425"/>
                  <a:pt x="349" y="432"/>
                </a:cubicBezTo>
                <a:lnTo>
                  <a:pt x="339" y="438"/>
                </a:lnTo>
                <a:lnTo>
                  <a:pt x="360" y="439"/>
                </a:lnTo>
                <a:lnTo>
                  <a:pt x="383" y="439"/>
                </a:lnTo>
                <a:cubicBezTo>
                  <a:pt x="383" y="439"/>
                  <a:pt x="384" y="438"/>
                  <a:pt x="384" y="437"/>
                </a:cubicBezTo>
                <a:cubicBezTo>
                  <a:pt x="384" y="435"/>
                  <a:pt x="385" y="433"/>
                  <a:pt x="385" y="430"/>
                </a:cubicBezTo>
                <a:cubicBezTo>
                  <a:pt x="386" y="427"/>
                  <a:pt x="386" y="424"/>
                  <a:pt x="387" y="42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8" name=""/>
          <p:cNvSpPr/>
          <p:nvPr/>
        </p:nvSpPr>
        <p:spPr>
          <a:xfrm>
            <a:off x="6617880" y="3950280"/>
            <a:ext cx="74160" cy="109800"/>
          </a:xfrm>
          <a:custGeom>
            <a:avLst/>
            <a:gdLst/>
            <a:ahLst/>
            <a:rect l="0" t="0" r="r" b="b"/>
            <a:pathLst>
              <a:path w="206" h="305">
                <a:moveTo>
                  <a:pt x="0" y="138"/>
                </a:moveTo>
                <a:cubicBezTo>
                  <a:pt x="0" y="104"/>
                  <a:pt x="12" y="74"/>
                  <a:pt x="37" y="45"/>
                </a:cubicBezTo>
                <a:cubicBezTo>
                  <a:pt x="61" y="16"/>
                  <a:pt x="89" y="1"/>
                  <a:pt x="119" y="1"/>
                </a:cubicBezTo>
                <a:cubicBezTo>
                  <a:pt x="139" y="1"/>
                  <a:pt x="153" y="9"/>
                  <a:pt x="163" y="26"/>
                </a:cubicBezTo>
                <a:cubicBezTo>
                  <a:pt x="164" y="25"/>
                  <a:pt x="165" y="24"/>
                  <a:pt x="166" y="23"/>
                </a:cubicBezTo>
                <a:cubicBezTo>
                  <a:pt x="167" y="21"/>
                  <a:pt x="169" y="19"/>
                  <a:pt x="171" y="17"/>
                </a:cubicBezTo>
                <a:cubicBezTo>
                  <a:pt x="173" y="15"/>
                  <a:pt x="176" y="14"/>
                  <a:pt x="179" y="12"/>
                </a:cubicBezTo>
                <a:cubicBezTo>
                  <a:pt x="190" y="4"/>
                  <a:pt x="197" y="0"/>
                  <a:pt x="201" y="0"/>
                </a:cubicBezTo>
                <a:cubicBezTo>
                  <a:pt x="202" y="0"/>
                  <a:pt x="203" y="1"/>
                  <a:pt x="204" y="2"/>
                </a:cubicBezTo>
                <a:cubicBezTo>
                  <a:pt x="205" y="3"/>
                  <a:pt x="206" y="3"/>
                  <a:pt x="206" y="4"/>
                </a:cubicBezTo>
                <a:cubicBezTo>
                  <a:pt x="206" y="7"/>
                  <a:pt x="195" y="52"/>
                  <a:pt x="173" y="141"/>
                </a:cubicBezTo>
                <a:cubicBezTo>
                  <a:pt x="150" y="232"/>
                  <a:pt x="139" y="278"/>
                  <a:pt x="139" y="279"/>
                </a:cubicBezTo>
                <a:cubicBezTo>
                  <a:pt x="139" y="282"/>
                  <a:pt x="146" y="283"/>
                  <a:pt x="160" y="283"/>
                </a:cubicBezTo>
                <a:lnTo>
                  <a:pt x="172" y="283"/>
                </a:lnTo>
                <a:cubicBezTo>
                  <a:pt x="174" y="286"/>
                  <a:pt x="175" y="287"/>
                  <a:pt x="175" y="288"/>
                </a:cubicBezTo>
                <a:cubicBezTo>
                  <a:pt x="175" y="288"/>
                  <a:pt x="174" y="291"/>
                  <a:pt x="173" y="296"/>
                </a:cubicBezTo>
                <a:cubicBezTo>
                  <a:pt x="172" y="300"/>
                  <a:pt x="171" y="303"/>
                  <a:pt x="169" y="305"/>
                </a:cubicBezTo>
                <a:lnTo>
                  <a:pt x="162" y="305"/>
                </a:lnTo>
                <a:cubicBezTo>
                  <a:pt x="153" y="305"/>
                  <a:pt x="135" y="304"/>
                  <a:pt x="111" y="304"/>
                </a:cubicBezTo>
                <a:cubicBezTo>
                  <a:pt x="102" y="304"/>
                  <a:pt x="94" y="304"/>
                  <a:pt x="86" y="304"/>
                </a:cubicBezTo>
                <a:cubicBezTo>
                  <a:pt x="78" y="304"/>
                  <a:pt x="72" y="304"/>
                  <a:pt x="68" y="304"/>
                </a:cubicBezTo>
                <a:cubicBezTo>
                  <a:pt x="63" y="304"/>
                  <a:pt x="61" y="305"/>
                  <a:pt x="60" y="305"/>
                </a:cubicBezTo>
                <a:cubicBezTo>
                  <a:pt x="55" y="305"/>
                  <a:pt x="53" y="304"/>
                  <a:pt x="53" y="301"/>
                </a:cubicBezTo>
                <a:cubicBezTo>
                  <a:pt x="53" y="300"/>
                  <a:pt x="53" y="298"/>
                  <a:pt x="54" y="294"/>
                </a:cubicBezTo>
                <a:cubicBezTo>
                  <a:pt x="55" y="289"/>
                  <a:pt x="56" y="286"/>
                  <a:pt x="57" y="285"/>
                </a:cubicBezTo>
                <a:cubicBezTo>
                  <a:pt x="58" y="284"/>
                  <a:pt x="61" y="283"/>
                  <a:pt x="67" y="283"/>
                </a:cubicBezTo>
                <a:cubicBezTo>
                  <a:pt x="83" y="283"/>
                  <a:pt x="92" y="282"/>
                  <a:pt x="96" y="280"/>
                </a:cubicBezTo>
                <a:cubicBezTo>
                  <a:pt x="98" y="278"/>
                  <a:pt x="103" y="264"/>
                  <a:pt x="109" y="238"/>
                </a:cubicBezTo>
                <a:cubicBezTo>
                  <a:pt x="115" y="211"/>
                  <a:pt x="119" y="198"/>
                  <a:pt x="119" y="197"/>
                </a:cubicBezTo>
                <a:cubicBezTo>
                  <a:pt x="119" y="197"/>
                  <a:pt x="118" y="197"/>
                  <a:pt x="116" y="199"/>
                </a:cubicBezTo>
                <a:cubicBezTo>
                  <a:pt x="100" y="211"/>
                  <a:pt x="84" y="217"/>
                  <a:pt x="67" y="217"/>
                </a:cubicBezTo>
                <a:cubicBezTo>
                  <a:pt x="49" y="217"/>
                  <a:pt x="34" y="211"/>
                  <a:pt x="20" y="198"/>
                </a:cubicBezTo>
                <a:cubicBezTo>
                  <a:pt x="7" y="186"/>
                  <a:pt x="0" y="165"/>
                  <a:pt x="0" y="138"/>
                </a:cubicBezTo>
                <a:moveTo>
                  <a:pt x="154" y="56"/>
                </a:moveTo>
                <a:cubicBezTo>
                  <a:pt x="147" y="30"/>
                  <a:pt x="135" y="18"/>
                  <a:pt x="118" y="18"/>
                </a:cubicBezTo>
                <a:cubicBezTo>
                  <a:pt x="107" y="18"/>
                  <a:pt x="96" y="23"/>
                  <a:pt x="86" y="33"/>
                </a:cubicBezTo>
                <a:cubicBezTo>
                  <a:pt x="75" y="43"/>
                  <a:pt x="67" y="56"/>
                  <a:pt x="61" y="71"/>
                </a:cubicBezTo>
                <a:cubicBezTo>
                  <a:pt x="52" y="97"/>
                  <a:pt x="45" y="124"/>
                  <a:pt x="41" y="151"/>
                </a:cubicBezTo>
                <a:cubicBezTo>
                  <a:pt x="41" y="152"/>
                  <a:pt x="41" y="154"/>
                  <a:pt x="41" y="156"/>
                </a:cubicBezTo>
                <a:cubicBezTo>
                  <a:pt x="41" y="159"/>
                  <a:pt x="41" y="161"/>
                  <a:pt x="41" y="162"/>
                </a:cubicBezTo>
                <a:cubicBezTo>
                  <a:pt x="41" y="176"/>
                  <a:pt x="44" y="186"/>
                  <a:pt x="50" y="192"/>
                </a:cubicBezTo>
                <a:cubicBezTo>
                  <a:pt x="55" y="197"/>
                  <a:pt x="62" y="200"/>
                  <a:pt x="70" y="200"/>
                </a:cubicBezTo>
                <a:cubicBezTo>
                  <a:pt x="88" y="200"/>
                  <a:pt x="106" y="189"/>
                  <a:pt x="124" y="166"/>
                </a:cubicBezTo>
                <a:lnTo>
                  <a:pt x="128" y="160"/>
                </a:lnTo>
                <a:lnTo>
                  <a:pt x="154" y="5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9" name=""/>
          <p:cNvSpPr/>
          <p:nvPr/>
        </p:nvSpPr>
        <p:spPr>
          <a:xfrm>
            <a:off x="6707520" y="3897360"/>
            <a:ext cx="41760" cy="172440"/>
          </a:xfrm>
          <a:custGeom>
            <a:avLst/>
            <a:gdLst/>
            <a:ahLst/>
            <a:rect l="0" t="0" r="r" b="b"/>
            <a:pathLst>
              <a:path w="116" h="479">
                <a:moveTo>
                  <a:pt x="0" y="239"/>
                </a:moveTo>
                <a:cubicBezTo>
                  <a:pt x="0" y="217"/>
                  <a:pt x="2" y="196"/>
                  <a:pt x="5" y="176"/>
                </a:cubicBezTo>
                <a:cubicBezTo>
                  <a:pt x="9" y="157"/>
                  <a:pt x="13" y="140"/>
                  <a:pt x="17" y="125"/>
                </a:cubicBezTo>
                <a:cubicBezTo>
                  <a:pt x="21" y="111"/>
                  <a:pt x="27" y="97"/>
                  <a:pt x="35" y="83"/>
                </a:cubicBezTo>
                <a:cubicBezTo>
                  <a:pt x="43" y="69"/>
                  <a:pt x="49" y="59"/>
                  <a:pt x="53" y="51"/>
                </a:cubicBezTo>
                <a:cubicBezTo>
                  <a:pt x="58" y="43"/>
                  <a:pt x="64" y="35"/>
                  <a:pt x="73" y="26"/>
                </a:cubicBezTo>
                <a:cubicBezTo>
                  <a:pt x="82" y="17"/>
                  <a:pt x="87" y="12"/>
                  <a:pt x="89" y="10"/>
                </a:cubicBezTo>
                <a:cubicBezTo>
                  <a:pt x="91" y="8"/>
                  <a:pt x="95" y="5"/>
                  <a:pt x="101" y="0"/>
                </a:cubicBezTo>
                <a:lnTo>
                  <a:pt x="107" y="0"/>
                </a:lnTo>
                <a:lnTo>
                  <a:pt x="109" y="0"/>
                </a:lnTo>
                <a:cubicBezTo>
                  <a:pt x="114" y="0"/>
                  <a:pt x="116" y="1"/>
                  <a:pt x="116" y="4"/>
                </a:cubicBezTo>
                <a:cubicBezTo>
                  <a:pt x="116" y="5"/>
                  <a:pt x="113" y="8"/>
                  <a:pt x="108" y="14"/>
                </a:cubicBezTo>
                <a:cubicBezTo>
                  <a:pt x="102" y="20"/>
                  <a:pt x="96" y="28"/>
                  <a:pt x="88" y="40"/>
                </a:cubicBezTo>
                <a:cubicBezTo>
                  <a:pt x="80" y="51"/>
                  <a:pt x="73" y="64"/>
                  <a:pt x="65" y="81"/>
                </a:cubicBezTo>
                <a:cubicBezTo>
                  <a:pt x="57" y="97"/>
                  <a:pt x="50" y="119"/>
                  <a:pt x="45" y="147"/>
                </a:cubicBezTo>
                <a:cubicBezTo>
                  <a:pt x="39" y="174"/>
                  <a:pt x="36" y="205"/>
                  <a:pt x="36" y="239"/>
                </a:cubicBezTo>
                <a:cubicBezTo>
                  <a:pt x="36" y="273"/>
                  <a:pt x="39" y="303"/>
                  <a:pt x="45" y="331"/>
                </a:cubicBezTo>
                <a:cubicBezTo>
                  <a:pt x="50" y="358"/>
                  <a:pt x="56" y="380"/>
                  <a:pt x="64" y="397"/>
                </a:cubicBezTo>
                <a:cubicBezTo>
                  <a:pt x="72" y="415"/>
                  <a:pt x="80" y="429"/>
                  <a:pt x="88" y="439"/>
                </a:cubicBezTo>
                <a:cubicBezTo>
                  <a:pt x="96" y="450"/>
                  <a:pt x="102" y="458"/>
                  <a:pt x="108" y="465"/>
                </a:cubicBezTo>
                <a:cubicBezTo>
                  <a:pt x="113" y="471"/>
                  <a:pt x="116" y="475"/>
                  <a:pt x="116" y="475"/>
                </a:cubicBezTo>
                <a:cubicBezTo>
                  <a:pt x="116" y="478"/>
                  <a:pt x="113" y="479"/>
                  <a:pt x="109" y="479"/>
                </a:cubicBezTo>
                <a:lnTo>
                  <a:pt x="107" y="479"/>
                </a:lnTo>
                <a:lnTo>
                  <a:pt x="101" y="479"/>
                </a:lnTo>
                <a:lnTo>
                  <a:pt x="88" y="468"/>
                </a:lnTo>
                <a:cubicBezTo>
                  <a:pt x="58" y="441"/>
                  <a:pt x="36" y="406"/>
                  <a:pt x="22" y="365"/>
                </a:cubicBezTo>
                <a:cubicBezTo>
                  <a:pt x="8" y="325"/>
                  <a:pt x="0" y="283"/>
                  <a:pt x="0" y="2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0" name=""/>
          <p:cNvSpPr/>
          <p:nvPr/>
        </p:nvSpPr>
        <p:spPr>
          <a:xfrm>
            <a:off x="6762240" y="3949920"/>
            <a:ext cx="97560" cy="77040"/>
          </a:xfrm>
          <a:custGeom>
            <a:avLst/>
            <a:gdLst/>
            <a:ahLst/>
            <a:rect l="0" t="0" r="r" b="b"/>
            <a:pathLst>
              <a:path w="271" h="214">
                <a:moveTo>
                  <a:pt x="98" y="214"/>
                </a:moveTo>
                <a:cubicBezTo>
                  <a:pt x="93" y="213"/>
                  <a:pt x="76" y="212"/>
                  <a:pt x="47" y="212"/>
                </a:cubicBezTo>
                <a:cubicBezTo>
                  <a:pt x="22" y="212"/>
                  <a:pt x="7" y="213"/>
                  <a:pt x="3" y="214"/>
                </a:cubicBezTo>
                <a:lnTo>
                  <a:pt x="0" y="214"/>
                </a:lnTo>
                <a:lnTo>
                  <a:pt x="0" y="184"/>
                </a:lnTo>
                <a:lnTo>
                  <a:pt x="46" y="184"/>
                </a:lnTo>
                <a:lnTo>
                  <a:pt x="107" y="111"/>
                </a:lnTo>
                <a:lnTo>
                  <a:pt x="42" y="30"/>
                </a:lnTo>
                <a:lnTo>
                  <a:pt x="2" y="30"/>
                </a:lnTo>
                <a:lnTo>
                  <a:pt x="2" y="0"/>
                </a:lnTo>
                <a:lnTo>
                  <a:pt x="6" y="0"/>
                </a:lnTo>
                <a:cubicBezTo>
                  <a:pt x="11" y="1"/>
                  <a:pt x="28" y="2"/>
                  <a:pt x="58" y="2"/>
                </a:cubicBezTo>
                <a:cubicBezTo>
                  <a:pt x="91" y="2"/>
                  <a:pt x="111" y="1"/>
                  <a:pt x="116" y="0"/>
                </a:cubicBezTo>
                <a:lnTo>
                  <a:pt x="121" y="0"/>
                </a:lnTo>
                <a:lnTo>
                  <a:pt x="121" y="30"/>
                </a:lnTo>
                <a:lnTo>
                  <a:pt x="107" y="30"/>
                </a:lnTo>
                <a:lnTo>
                  <a:pt x="124" y="50"/>
                </a:lnTo>
                <a:cubicBezTo>
                  <a:pt x="135" y="64"/>
                  <a:pt x="140" y="71"/>
                  <a:pt x="141" y="71"/>
                </a:cubicBezTo>
                <a:cubicBezTo>
                  <a:pt x="142" y="71"/>
                  <a:pt x="148" y="64"/>
                  <a:pt x="159" y="49"/>
                </a:cubicBezTo>
                <a:lnTo>
                  <a:pt x="176" y="30"/>
                </a:lnTo>
                <a:lnTo>
                  <a:pt x="158" y="30"/>
                </a:lnTo>
                <a:lnTo>
                  <a:pt x="158" y="0"/>
                </a:lnTo>
                <a:lnTo>
                  <a:pt x="162" y="0"/>
                </a:lnTo>
                <a:cubicBezTo>
                  <a:pt x="167" y="1"/>
                  <a:pt x="183" y="2"/>
                  <a:pt x="212" y="2"/>
                </a:cubicBezTo>
                <a:cubicBezTo>
                  <a:pt x="238" y="2"/>
                  <a:pt x="254" y="1"/>
                  <a:pt x="258" y="0"/>
                </a:cubicBezTo>
                <a:lnTo>
                  <a:pt x="261" y="0"/>
                </a:lnTo>
                <a:lnTo>
                  <a:pt x="261" y="30"/>
                </a:lnTo>
                <a:lnTo>
                  <a:pt x="215" y="30"/>
                </a:lnTo>
                <a:lnTo>
                  <a:pt x="159" y="95"/>
                </a:lnTo>
                <a:lnTo>
                  <a:pt x="231" y="183"/>
                </a:lnTo>
                <a:lnTo>
                  <a:pt x="250" y="184"/>
                </a:lnTo>
                <a:lnTo>
                  <a:pt x="271" y="184"/>
                </a:lnTo>
                <a:lnTo>
                  <a:pt x="271" y="214"/>
                </a:lnTo>
                <a:lnTo>
                  <a:pt x="267" y="214"/>
                </a:lnTo>
                <a:cubicBezTo>
                  <a:pt x="262" y="213"/>
                  <a:pt x="244" y="212"/>
                  <a:pt x="214" y="212"/>
                </a:cubicBezTo>
                <a:cubicBezTo>
                  <a:pt x="181" y="212"/>
                  <a:pt x="161" y="213"/>
                  <a:pt x="156" y="214"/>
                </a:cubicBezTo>
                <a:lnTo>
                  <a:pt x="151" y="214"/>
                </a:lnTo>
                <a:lnTo>
                  <a:pt x="151" y="184"/>
                </a:lnTo>
                <a:lnTo>
                  <a:pt x="165" y="184"/>
                </a:lnTo>
                <a:cubicBezTo>
                  <a:pt x="165" y="184"/>
                  <a:pt x="158" y="176"/>
                  <a:pt x="146" y="160"/>
                </a:cubicBezTo>
                <a:cubicBezTo>
                  <a:pt x="133" y="143"/>
                  <a:pt x="126" y="135"/>
                  <a:pt x="126" y="135"/>
                </a:cubicBezTo>
                <a:lnTo>
                  <a:pt x="84" y="183"/>
                </a:lnTo>
                <a:lnTo>
                  <a:pt x="93" y="184"/>
                </a:lnTo>
                <a:lnTo>
                  <a:pt x="102" y="184"/>
                </a:lnTo>
                <a:lnTo>
                  <a:pt x="102" y="214"/>
                </a:lnTo>
                <a:lnTo>
                  <a:pt x="98" y="21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1" name=""/>
          <p:cNvSpPr/>
          <p:nvPr/>
        </p:nvSpPr>
        <p:spPr>
          <a:xfrm>
            <a:off x="6873480" y="3971160"/>
            <a:ext cx="51480" cy="84240"/>
          </a:xfrm>
          <a:custGeom>
            <a:avLst/>
            <a:gdLst/>
            <a:ahLst/>
            <a:rect l="0" t="0" r="r" b="b"/>
            <a:pathLst>
              <a:path w="143" h="234">
                <a:moveTo>
                  <a:pt x="20" y="28"/>
                </a:moveTo>
                <a:cubicBezTo>
                  <a:pt x="33" y="9"/>
                  <a:pt x="50" y="0"/>
                  <a:pt x="72" y="0"/>
                </a:cubicBezTo>
                <a:cubicBezTo>
                  <a:pt x="83" y="0"/>
                  <a:pt x="94" y="3"/>
                  <a:pt x="104" y="9"/>
                </a:cubicBezTo>
                <a:cubicBezTo>
                  <a:pt x="115" y="15"/>
                  <a:pt x="124" y="25"/>
                  <a:pt x="131" y="40"/>
                </a:cubicBezTo>
                <a:cubicBezTo>
                  <a:pt x="139" y="59"/>
                  <a:pt x="143" y="84"/>
                  <a:pt x="143" y="117"/>
                </a:cubicBezTo>
                <a:cubicBezTo>
                  <a:pt x="143" y="152"/>
                  <a:pt x="138" y="179"/>
                  <a:pt x="129" y="197"/>
                </a:cubicBezTo>
                <a:cubicBezTo>
                  <a:pt x="124" y="207"/>
                  <a:pt x="118" y="214"/>
                  <a:pt x="110" y="220"/>
                </a:cubicBezTo>
                <a:cubicBezTo>
                  <a:pt x="102" y="227"/>
                  <a:pt x="95" y="230"/>
                  <a:pt x="90" y="231"/>
                </a:cubicBezTo>
                <a:cubicBezTo>
                  <a:pt x="84" y="233"/>
                  <a:pt x="78" y="234"/>
                  <a:pt x="72" y="234"/>
                </a:cubicBezTo>
                <a:cubicBezTo>
                  <a:pt x="66" y="234"/>
                  <a:pt x="61" y="233"/>
                  <a:pt x="55" y="232"/>
                </a:cubicBezTo>
                <a:cubicBezTo>
                  <a:pt x="49" y="230"/>
                  <a:pt x="42" y="227"/>
                  <a:pt x="34" y="220"/>
                </a:cubicBezTo>
                <a:cubicBezTo>
                  <a:pt x="26" y="214"/>
                  <a:pt x="20" y="207"/>
                  <a:pt x="15" y="197"/>
                </a:cubicBezTo>
                <a:cubicBezTo>
                  <a:pt x="5" y="179"/>
                  <a:pt x="0" y="152"/>
                  <a:pt x="0" y="117"/>
                </a:cubicBezTo>
                <a:cubicBezTo>
                  <a:pt x="0" y="78"/>
                  <a:pt x="7" y="48"/>
                  <a:pt x="20" y="28"/>
                </a:cubicBezTo>
                <a:moveTo>
                  <a:pt x="96" y="23"/>
                </a:moveTo>
                <a:cubicBezTo>
                  <a:pt x="90" y="16"/>
                  <a:pt x="82" y="13"/>
                  <a:pt x="72" y="13"/>
                </a:cubicBezTo>
                <a:cubicBezTo>
                  <a:pt x="63" y="13"/>
                  <a:pt x="55" y="16"/>
                  <a:pt x="48" y="23"/>
                </a:cubicBezTo>
                <a:cubicBezTo>
                  <a:pt x="42" y="29"/>
                  <a:pt x="39" y="37"/>
                  <a:pt x="37" y="48"/>
                </a:cubicBezTo>
                <a:cubicBezTo>
                  <a:pt x="35" y="58"/>
                  <a:pt x="34" y="80"/>
                  <a:pt x="34" y="113"/>
                </a:cubicBezTo>
                <a:cubicBezTo>
                  <a:pt x="34" y="148"/>
                  <a:pt x="35" y="172"/>
                  <a:pt x="37" y="183"/>
                </a:cubicBezTo>
                <a:cubicBezTo>
                  <a:pt x="39" y="194"/>
                  <a:pt x="43" y="203"/>
                  <a:pt x="49" y="210"/>
                </a:cubicBezTo>
                <a:cubicBezTo>
                  <a:pt x="55" y="217"/>
                  <a:pt x="63" y="220"/>
                  <a:pt x="72" y="220"/>
                </a:cubicBezTo>
                <a:cubicBezTo>
                  <a:pt x="81" y="220"/>
                  <a:pt x="89" y="217"/>
                  <a:pt x="95" y="210"/>
                </a:cubicBezTo>
                <a:cubicBezTo>
                  <a:pt x="102" y="203"/>
                  <a:pt x="106" y="194"/>
                  <a:pt x="107" y="181"/>
                </a:cubicBezTo>
                <a:cubicBezTo>
                  <a:pt x="109" y="169"/>
                  <a:pt x="110" y="146"/>
                  <a:pt x="110" y="113"/>
                </a:cubicBezTo>
                <a:cubicBezTo>
                  <a:pt x="110" y="80"/>
                  <a:pt x="109" y="59"/>
                  <a:pt x="107" y="48"/>
                </a:cubicBezTo>
                <a:cubicBezTo>
                  <a:pt x="106" y="38"/>
                  <a:pt x="102" y="30"/>
                  <a:pt x="96" y="2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2" name=""/>
          <p:cNvSpPr/>
          <p:nvPr/>
        </p:nvSpPr>
        <p:spPr>
          <a:xfrm>
            <a:off x="6947640" y="3897360"/>
            <a:ext cx="41400" cy="172440"/>
          </a:xfrm>
          <a:custGeom>
            <a:avLst/>
            <a:gdLst/>
            <a:ahLst/>
            <a:rect l="0" t="0" r="r" b="b"/>
            <a:pathLst>
              <a:path w="115" h="479">
                <a:moveTo>
                  <a:pt x="2" y="0"/>
                </a:moveTo>
                <a:lnTo>
                  <a:pt x="4" y="0"/>
                </a:lnTo>
                <a:cubicBezTo>
                  <a:pt x="6" y="0"/>
                  <a:pt x="8" y="0"/>
                  <a:pt x="9" y="0"/>
                </a:cubicBezTo>
                <a:lnTo>
                  <a:pt x="15" y="0"/>
                </a:lnTo>
                <a:lnTo>
                  <a:pt x="29" y="11"/>
                </a:lnTo>
                <a:cubicBezTo>
                  <a:pt x="59" y="38"/>
                  <a:pt x="81" y="72"/>
                  <a:pt x="95" y="113"/>
                </a:cubicBezTo>
                <a:cubicBezTo>
                  <a:pt x="109" y="153"/>
                  <a:pt x="115" y="195"/>
                  <a:pt x="115" y="239"/>
                </a:cubicBezTo>
                <a:cubicBezTo>
                  <a:pt x="115" y="261"/>
                  <a:pt x="114" y="282"/>
                  <a:pt x="111" y="302"/>
                </a:cubicBezTo>
                <a:cubicBezTo>
                  <a:pt x="107" y="322"/>
                  <a:pt x="104" y="339"/>
                  <a:pt x="100" y="353"/>
                </a:cubicBezTo>
                <a:cubicBezTo>
                  <a:pt x="95" y="367"/>
                  <a:pt x="90" y="381"/>
                  <a:pt x="82" y="395"/>
                </a:cubicBezTo>
                <a:cubicBezTo>
                  <a:pt x="74" y="410"/>
                  <a:pt x="68" y="421"/>
                  <a:pt x="64" y="428"/>
                </a:cubicBezTo>
                <a:cubicBezTo>
                  <a:pt x="59" y="435"/>
                  <a:pt x="53" y="443"/>
                  <a:pt x="44" y="452"/>
                </a:cubicBezTo>
                <a:cubicBezTo>
                  <a:pt x="36" y="461"/>
                  <a:pt x="30" y="467"/>
                  <a:pt x="29" y="468"/>
                </a:cubicBezTo>
                <a:cubicBezTo>
                  <a:pt x="27" y="470"/>
                  <a:pt x="23" y="473"/>
                  <a:pt x="17" y="477"/>
                </a:cubicBezTo>
                <a:cubicBezTo>
                  <a:pt x="16" y="478"/>
                  <a:pt x="15" y="479"/>
                  <a:pt x="15" y="479"/>
                </a:cubicBezTo>
                <a:lnTo>
                  <a:pt x="9" y="479"/>
                </a:lnTo>
                <a:cubicBezTo>
                  <a:pt x="7" y="479"/>
                  <a:pt x="5" y="479"/>
                  <a:pt x="4" y="479"/>
                </a:cubicBezTo>
                <a:cubicBezTo>
                  <a:pt x="3" y="479"/>
                  <a:pt x="2" y="479"/>
                  <a:pt x="2" y="478"/>
                </a:cubicBezTo>
                <a:cubicBezTo>
                  <a:pt x="1" y="477"/>
                  <a:pt x="0" y="475"/>
                  <a:pt x="0" y="473"/>
                </a:cubicBezTo>
                <a:cubicBezTo>
                  <a:pt x="0" y="473"/>
                  <a:pt x="2" y="471"/>
                  <a:pt x="5" y="467"/>
                </a:cubicBezTo>
                <a:cubicBezTo>
                  <a:pt x="56" y="416"/>
                  <a:pt x="80" y="339"/>
                  <a:pt x="80" y="239"/>
                </a:cubicBezTo>
                <a:cubicBezTo>
                  <a:pt x="80" y="139"/>
                  <a:pt x="56" y="63"/>
                  <a:pt x="5" y="12"/>
                </a:cubicBezTo>
                <a:cubicBezTo>
                  <a:pt x="2" y="8"/>
                  <a:pt x="0" y="6"/>
                  <a:pt x="0" y="6"/>
                </a:cubicBezTo>
                <a:cubicBezTo>
                  <a:pt x="0" y="3"/>
                  <a:pt x="1" y="1"/>
                  <a:pt x="2"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3" name=""/>
          <p:cNvSpPr/>
          <p:nvPr/>
        </p:nvSpPr>
        <p:spPr>
          <a:xfrm>
            <a:off x="7064280" y="3814200"/>
            <a:ext cx="58320" cy="169560"/>
          </a:xfrm>
          <a:custGeom>
            <a:avLst/>
            <a:gdLst/>
            <a:ahLst/>
            <a:rect l="0" t="0" r="r" b="b"/>
            <a:pathLst>
              <a:path w="162" h="471">
                <a:moveTo>
                  <a:pt x="11" y="440"/>
                </a:moveTo>
                <a:lnTo>
                  <a:pt x="20" y="440"/>
                </a:lnTo>
                <a:cubicBezTo>
                  <a:pt x="38" y="440"/>
                  <a:pt x="49" y="437"/>
                  <a:pt x="52" y="430"/>
                </a:cubicBezTo>
                <a:lnTo>
                  <a:pt x="52" y="424"/>
                </a:lnTo>
                <a:cubicBezTo>
                  <a:pt x="52" y="420"/>
                  <a:pt x="52" y="415"/>
                  <a:pt x="52" y="408"/>
                </a:cubicBezTo>
                <a:cubicBezTo>
                  <a:pt x="52" y="402"/>
                  <a:pt x="52" y="395"/>
                  <a:pt x="52" y="386"/>
                </a:cubicBezTo>
                <a:cubicBezTo>
                  <a:pt x="52" y="378"/>
                  <a:pt x="52" y="368"/>
                  <a:pt x="53" y="357"/>
                </a:cubicBezTo>
                <a:cubicBezTo>
                  <a:pt x="53" y="346"/>
                  <a:pt x="53" y="335"/>
                  <a:pt x="53" y="323"/>
                </a:cubicBezTo>
                <a:cubicBezTo>
                  <a:pt x="52" y="312"/>
                  <a:pt x="52" y="299"/>
                  <a:pt x="53" y="286"/>
                </a:cubicBezTo>
                <a:cubicBezTo>
                  <a:pt x="53" y="273"/>
                  <a:pt x="53" y="260"/>
                  <a:pt x="53" y="247"/>
                </a:cubicBezTo>
                <a:cubicBezTo>
                  <a:pt x="53" y="231"/>
                  <a:pt x="53" y="213"/>
                  <a:pt x="53" y="195"/>
                </a:cubicBezTo>
                <a:cubicBezTo>
                  <a:pt x="53" y="176"/>
                  <a:pt x="53" y="159"/>
                  <a:pt x="53" y="144"/>
                </a:cubicBezTo>
                <a:cubicBezTo>
                  <a:pt x="53" y="129"/>
                  <a:pt x="53" y="115"/>
                  <a:pt x="53" y="103"/>
                </a:cubicBezTo>
                <a:cubicBezTo>
                  <a:pt x="53" y="92"/>
                  <a:pt x="53" y="82"/>
                  <a:pt x="52" y="74"/>
                </a:cubicBezTo>
                <a:cubicBezTo>
                  <a:pt x="52" y="65"/>
                  <a:pt x="52" y="62"/>
                  <a:pt x="52" y="62"/>
                </a:cubicBezTo>
                <a:cubicBezTo>
                  <a:pt x="51" y="54"/>
                  <a:pt x="48" y="48"/>
                  <a:pt x="43" y="45"/>
                </a:cubicBezTo>
                <a:cubicBezTo>
                  <a:pt x="38" y="42"/>
                  <a:pt x="28" y="40"/>
                  <a:pt x="12" y="39"/>
                </a:cubicBezTo>
                <a:lnTo>
                  <a:pt x="0" y="39"/>
                </a:lnTo>
                <a:lnTo>
                  <a:pt x="0" y="24"/>
                </a:lnTo>
                <a:cubicBezTo>
                  <a:pt x="0" y="13"/>
                  <a:pt x="1" y="8"/>
                  <a:pt x="2" y="8"/>
                </a:cubicBezTo>
                <a:lnTo>
                  <a:pt x="8" y="7"/>
                </a:lnTo>
                <a:cubicBezTo>
                  <a:pt x="13" y="7"/>
                  <a:pt x="19" y="6"/>
                  <a:pt x="28" y="6"/>
                </a:cubicBezTo>
                <a:cubicBezTo>
                  <a:pt x="36" y="6"/>
                  <a:pt x="45" y="5"/>
                  <a:pt x="53" y="5"/>
                </a:cubicBezTo>
                <a:cubicBezTo>
                  <a:pt x="61" y="4"/>
                  <a:pt x="69" y="4"/>
                  <a:pt x="78" y="3"/>
                </a:cubicBezTo>
                <a:cubicBezTo>
                  <a:pt x="87" y="3"/>
                  <a:pt x="94" y="2"/>
                  <a:pt x="98" y="1"/>
                </a:cubicBezTo>
                <a:cubicBezTo>
                  <a:pt x="103" y="0"/>
                  <a:pt x="105" y="0"/>
                  <a:pt x="106" y="1"/>
                </a:cubicBezTo>
                <a:lnTo>
                  <a:pt x="108" y="1"/>
                </a:lnTo>
                <a:lnTo>
                  <a:pt x="108" y="214"/>
                </a:lnTo>
                <a:cubicBezTo>
                  <a:pt x="108" y="357"/>
                  <a:pt x="108" y="430"/>
                  <a:pt x="108" y="430"/>
                </a:cubicBezTo>
                <a:cubicBezTo>
                  <a:pt x="110" y="434"/>
                  <a:pt x="113" y="437"/>
                  <a:pt x="117" y="438"/>
                </a:cubicBezTo>
                <a:cubicBezTo>
                  <a:pt x="126" y="439"/>
                  <a:pt x="138" y="440"/>
                  <a:pt x="151" y="440"/>
                </a:cubicBezTo>
                <a:lnTo>
                  <a:pt x="162" y="440"/>
                </a:lnTo>
                <a:lnTo>
                  <a:pt x="162" y="471"/>
                </a:lnTo>
                <a:lnTo>
                  <a:pt x="156" y="471"/>
                </a:lnTo>
                <a:lnTo>
                  <a:pt x="141" y="470"/>
                </a:lnTo>
                <a:cubicBezTo>
                  <a:pt x="129" y="470"/>
                  <a:pt x="118" y="470"/>
                  <a:pt x="106" y="470"/>
                </a:cubicBezTo>
                <a:cubicBezTo>
                  <a:pt x="95" y="470"/>
                  <a:pt x="86" y="469"/>
                  <a:pt x="81" y="469"/>
                </a:cubicBezTo>
                <a:cubicBezTo>
                  <a:pt x="75" y="469"/>
                  <a:pt x="67" y="469"/>
                  <a:pt x="55" y="469"/>
                </a:cubicBezTo>
                <a:cubicBezTo>
                  <a:pt x="43" y="469"/>
                  <a:pt x="32" y="470"/>
                  <a:pt x="21" y="470"/>
                </a:cubicBezTo>
                <a:lnTo>
                  <a:pt x="6" y="471"/>
                </a:lnTo>
                <a:lnTo>
                  <a:pt x="0" y="471"/>
                </a:lnTo>
                <a:lnTo>
                  <a:pt x="0" y="440"/>
                </a:lnTo>
                <a:lnTo>
                  <a:pt x="11" y="44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4" name=""/>
          <p:cNvSpPr/>
          <p:nvPr/>
        </p:nvSpPr>
        <p:spPr>
          <a:xfrm>
            <a:off x="7132680" y="3874320"/>
            <a:ext cx="108000" cy="111960"/>
          </a:xfrm>
          <a:custGeom>
            <a:avLst/>
            <a:gdLst/>
            <a:ahLst/>
            <a:rect l="0" t="0" r="r" b="b"/>
            <a:pathLst>
              <a:path w="300" h="311">
                <a:moveTo>
                  <a:pt x="0" y="158"/>
                </a:moveTo>
                <a:cubicBezTo>
                  <a:pt x="0" y="115"/>
                  <a:pt x="14" y="78"/>
                  <a:pt x="44" y="47"/>
                </a:cubicBezTo>
                <a:cubicBezTo>
                  <a:pt x="74" y="16"/>
                  <a:pt x="109" y="0"/>
                  <a:pt x="151" y="0"/>
                </a:cubicBezTo>
                <a:cubicBezTo>
                  <a:pt x="191" y="0"/>
                  <a:pt x="226" y="15"/>
                  <a:pt x="256" y="46"/>
                </a:cubicBezTo>
                <a:cubicBezTo>
                  <a:pt x="285" y="77"/>
                  <a:pt x="300" y="114"/>
                  <a:pt x="300" y="158"/>
                </a:cubicBezTo>
                <a:cubicBezTo>
                  <a:pt x="300" y="200"/>
                  <a:pt x="286" y="238"/>
                  <a:pt x="257" y="267"/>
                </a:cubicBezTo>
                <a:cubicBezTo>
                  <a:pt x="228" y="296"/>
                  <a:pt x="193" y="311"/>
                  <a:pt x="151" y="311"/>
                </a:cubicBezTo>
                <a:cubicBezTo>
                  <a:pt x="107" y="311"/>
                  <a:pt x="70" y="296"/>
                  <a:pt x="42" y="265"/>
                </a:cubicBezTo>
                <a:cubicBezTo>
                  <a:pt x="14" y="235"/>
                  <a:pt x="0" y="199"/>
                  <a:pt x="0" y="158"/>
                </a:cubicBezTo>
                <a:moveTo>
                  <a:pt x="151" y="284"/>
                </a:moveTo>
                <a:cubicBezTo>
                  <a:pt x="206" y="284"/>
                  <a:pt x="233" y="247"/>
                  <a:pt x="233" y="172"/>
                </a:cubicBezTo>
                <a:lnTo>
                  <a:pt x="233" y="151"/>
                </a:lnTo>
                <a:lnTo>
                  <a:pt x="233" y="134"/>
                </a:lnTo>
                <a:cubicBezTo>
                  <a:pt x="233" y="124"/>
                  <a:pt x="233" y="115"/>
                  <a:pt x="233" y="108"/>
                </a:cubicBezTo>
                <a:cubicBezTo>
                  <a:pt x="232" y="101"/>
                  <a:pt x="231" y="92"/>
                  <a:pt x="228" y="83"/>
                </a:cubicBezTo>
                <a:cubicBezTo>
                  <a:pt x="225" y="73"/>
                  <a:pt x="222" y="64"/>
                  <a:pt x="217" y="58"/>
                </a:cubicBezTo>
                <a:cubicBezTo>
                  <a:pt x="213" y="52"/>
                  <a:pt x="206" y="46"/>
                  <a:pt x="196" y="39"/>
                </a:cubicBezTo>
                <a:cubicBezTo>
                  <a:pt x="187" y="33"/>
                  <a:pt x="176" y="28"/>
                  <a:pt x="163" y="26"/>
                </a:cubicBezTo>
                <a:cubicBezTo>
                  <a:pt x="161" y="25"/>
                  <a:pt x="157" y="25"/>
                  <a:pt x="152" y="25"/>
                </a:cubicBezTo>
                <a:cubicBezTo>
                  <a:pt x="139" y="25"/>
                  <a:pt x="126" y="28"/>
                  <a:pt x="114" y="33"/>
                </a:cubicBezTo>
                <a:cubicBezTo>
                  <a:pt x="94" y="43"/>
                  <a:pt x="82" y="57"/>
                  <a:pt x="76" y="74"/>
                </a:cubicBezTo>
                <a:cubicBezTo>
                  <a:pt x="69" y="92"/>
                  <a:pt x="66" y="113"/>
                  <a:pt x="66" y="137"/>
                </a:cubicBezTo>
                <a:lnTo>
                  <a:pt x="66" y="150"/>
                </a:lnTo>
                <a:cubicBezTo>
                  <a:pt x="66" y="193"/>
                  <a:pt x="70" y="225"/>
                  <a:pt x="80" y="242"/>
                </a:cubicBezTo>
                <a:cubicBezTo>
                  <a:pt x="94" y="270"/>
                  <a:pt x="118" y="284"/>
                  <a:pt x="151" y="28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5" name=""/>
          <p:cNvSpPr/>
          <p:nvPr/>
        </p:nvSpPr>
        <p:spPr>
          <a:xfrm>
            <a:off x="7254720" y="3873240"/>
            <a:ext cx="111240" cy="160560"/>
          </a:xfrm>
          <a:custGeom>
            <a:avLst/>
            <a:gdLst/>
            <a:ahLst/>
            <a:rect l="0" t="0" r="r" b="b"/>
            <a:pathLst>
              <a:path w="309" h="446">
                <a:moveTo>
                  <a:pt x="204" y="29"/>
                </a:moveTo>
                <a:cubicBezTo>
                  <a:pt x="223" y="10"/>
                  <a:pt x="246" y="0"/>
                  <a:pt x="271" y="0"/>
                </a:cubicBezTo>
                <a:cubicBezTo>
                  <a:pt x="285" y="0"/>
                  <a:pt x="294" y="4"/>
                  <a:pt x="300" y="12"/>
                </a:cubicBezTo>
                <a:cubicBezTo>
                  <a:pt x="306" y="21"/>
                  <a:pt x="309" y="30"/>
                  <a:pt x="309" y="38"/>
                </a:cubicBezTo>
                <a:cubicBezTo>
                  <a:pt x="309" y="44"/>
                  <a:pt x="307" y="50"/>
                  <a:pt x="303" y="55"/>
                </a:cubicBezTo>
                <a:cubicBezTo>
                  <a:pt x="299" y="60"/>
                  <a:pt x="293" y="63"/>
                  <a:pt x="285" y="63"/>
                </a:cubicBezTo>
                <a:cubicBezTo>
                  <a:pt x="270" y="63"/>
                  <a:pt x="261" y="56"/>
                  <a:pt x="260" y="42"/>
                </a:cubicBezTo>
                <a:cubicBezTo>
                  <a:pt x="259" y="36"/>
                  <a:pt x="259" y="31"/>
                  <a:pt x="262" y="28"/>
                </a:cubicBezTo>
                <a:cubicBezTo>
                  <a:pt x="262" y="28"/>
                  <a:pt x="262" y="27"/>
                  <a:pt x="262" y="26"/>
                </a:cubicBezTo>
                <a:lnTo>
                  <a:pt x="262" y="25"/>
                </a:lnTo>
                <a:cubicBezTo>
                  <a:pt x="250" y="27"/>
                  <a:pt x="238" y="32"/>
                  <a:pt x="227" y="40"/>
                </a:cubicBezTo>
                <a:cubicBezTo>
                  <a:pt x="223" y="42"/>
                  <a:pt x="221" y="44"/>
                  <a:pt x="221" y="45"/>
                </a:cubicBezTo>
                <a:cubicBezTo>
                  <a:pt x="221" y="45"/>
                  <a:pt x="222" y="46"/>
                  <a:pt x="224" y="48"/>
                </a:cubicBezTo>
                <a:cubicBezTo>
                  <a:pt x="226" y="50"/>
                  <a:pt x="228" y="53"/>
                  <a:pt x="230" y="56"/>
                </a:cubicBezTo>
                <a:cubicBezTo>
                  <a:pt x="232" y="60"/>
                  <a:pt x="235" y="64"/>
                  <a:pt x="237" y="69"/>
                </a:cubicBezTo>
                <a:cubicBezTo>
                  <a:pt x="240" y="73"/>
                  <a:pt x="242" y="79"/>
                  <a:pt x="243" y="86"/>
                </a:cubicBezTo>
                <a:cubicBezTo>
                  <a:pt x="245" y="93"/>
                  <a:pt x="246" y="101"/>
                  <a:pt x="246" y="109"/>
                </a:cubicBezTo>
                <a:cubicBezTo>
                  <a:pt x="246" y="136"/>
                  <a:pt x="235" y="161"/>
                  <a:pt x="213" y="181"/>
                </a:cubicBezTo>
                <a:cubicBezTo>
                  <a:pt x="191" y="200"/>
                  <a:pt x="164" y="210"/>
                  <a:pt x="131" y="210"/>
                </a:cubicBezTo>
                <a:cubicBezTo>
                  <a:pt x="109" y="210"/>
                  <a:pt x="86" y="204"/>
                  <a:pt x="64" y="191"/>
                </a:cubicBezTo>
                <a:cubicBezTo>
                  <a:pt x="59" y="199"/>
                  <a:pt x="57" y="208"/>
                  <a:pt x="57" y="217"/>
                </a:cubicBezTo>
                <a:cubicBezTo>
                  <a:pt x="57" y="233"/>
                  <a:pt x="63" y="245"/>
                  <a:pt x="74" y="252"/>
                </a:cubicBezTo>
                <a:cubicBezTo>
                  <a:pt x="78" y="255"/>
                  <a:pt x="82" y="256"/>
                  <a:pt x="86" y="256"/>
                </a:cubicBezTo>
                <a:cubicBezTo>
                  <a:pt x="89" y="256"/>
                  <a:pt x="106" y="257"/>
                  <a:pt x="135" y="258"/>
                </a:cubicBezTo>
                <a:cubicBezTo>
                  <a:pt x="172" y="258"/>
                  <a:pt x="197" y="259"/>
                  <a:pt x="208" y="262"/>
                </a:cubicBezTo>
                <a:cubicBezTo>
                  <a:pt x="235" y="266"/>
                  <a:pt x="257" y="275"/>
                  <a:pt x="273" y="289"/>
                </a:cubicBezTo>
                <a:cubicBezTo>
                  <a:pt x="290" y="307"/>
                  <a:pt x="299" y="329"/>
                  <a:pt x="299" y="356"/>
                </a:cubicBezTo>
                <a:cubicBezTo>
                  <a:pt x="299" y="386"/>
                  <a:pt x="281" y="409"/>
                  <a:pt x="246" y="425"/>
                </a:cubicBezTo>
                <a:cubicBezTo>
                  <a:pt x="219" y="439"/>
                  <a:pt x="187" y="446"/>
                  <a:pt x="150" y="446"/>
                </a:cubicBezTo>
                <a:cubicBezTo>
                  <a:pt x="113" y="446"/>
                  <a:pt x="80" y="439"/>
                  <a:pt x="53" y="425"/>
                </a:cubicBezTo>
                <a:cubicBezTo>
                  <a:pt x="17" y="410"/>
                  <a:pt x="0" y="387"/>
                  <a:pt x="0" y="358"/>
                </a:cubicBezTo>
                <a:cubicBezTo>
                  <a:pt x="0" y="342"/>
                  <a:pt x="4" y="328"/>
                  <a:pt x="14" y="317"/>
                </a:cubicBezTo>
                <a:cubicBezTo>
                  <a:pt x="24" y="306"/>
                  <a:pt x="34" y="299"/>
                  <a:pt x="43" y="295"/>
                </a:cubicBezTo>
                <a:lnTo>
                  <a:pt x="51" y="291"/>
                </a:lnTo>
                <a:cubicBezTo>
                  <a:pt x="34" y="277"/>
                  <a:pt x="26" y="258"/>
                  <a:pt x="26" y="234"/>
                </a:cubicBezTo>
                <a:cubicBezTo>
                  <a:pt x="26" y="213"/>
                  <a:pt x="33" y="194"/>
                  <a:pt x="46" y="176"/>
                </a:cubicBezTo>
                <a:cubicBezTo>
                  <a:pt x="26" y="157"/>
                  <a:pt x="15" y="133"/>
                  <a:pt x="15" y="109"/>
                </a:cubicBezTo>
                <a:cubicBezTo>
                  <a:pt x="15" y="80"/>
                  <a:pt x="27" y="56"/>
                  <a:pt x="50" y="37"/>
                </a:cubicBezTo>
                <a:cubicBezTo>
                  <a:pt x="72" y="17"/>
                  <a:pt x="100" y="7"/>
                  <a:pt x="132" y="7"/>
                </a:cubicBezTo>
                <a:cubicBezTo>
                  <a:pt x="155" y="7"/>
                  <a:pt x="176" y="13"/>
                  <a:pt x="196" y="25"/>
                </a:cubicBezTo>
                <a:lnTo>
                  <a:pt x="204" y="29"/>
                </a:lnTo>
                <a:moveTo>
                  <a:pt x="183" y="74"/>
                </a:moveTo>
                <a:cubicBezTo>
                  <a:pt x="181" y="61"/>
                  <a:pt x="175" y="51"/>
                  <a:pt x="166" y="44"/>
                </a:cubicBezTo>
                <a:cubicBezTo>
                  <a:pt x="156" y="37"/>
                  <a:pt x="144" y="33"/>
                  <a:pt x="130" y="33"/>
                </a:cubicBezTo>
                <a:cubicBezTo>
                  <a:pt x="117" y="33"/>
                  <a:pt x="106" y="36"/>
                  <a:pt x="97" y="44"/>
                </a:cubicBezTo>
                <a:cubicBezTo>
                  <a:pt x="87" y="51"/>
                  <a:pt x="81" y="61"/>
                  <a:pt x="79" y="74"/>
                </a:cubicBezTo>
                <a:cubicBezTo>
                  <a:pt x="78" y="82"/>
                  <a:pt x="77" y="93"/>
                  <a:pt x="77" y="109"/>
                </a:cubicBezTo>
                <a:cubicBezTo>
                  <a:pt x="77" y="128"/>
                  <a:pt x="79" y="143"/>
                  <a:pt x="82" y="153"/>
                </a:cubicBezTo>
                <a:cubicBezTo>
                  <a:pt x="85" y="163"/>
                  <a:pt x="92" y="171"/>
                  <a:pt x="102" y="177"/>
                </a:cubicBezTo>
                <a:cubicBezTo>
                  <a:pt x="110" y="182"/>
                  <a:pt x="119" y="184"/>
                  <a:pt x="131" y="184"/>
                </a:cubicBezTo>
                <a:cubicBezTo>
                  <a:pt x="141" y="184"/>
                  <a:pt x="150" y="182"/>
                  <a:pt x="157" y="179"/>
                </a:cubicBezTo>
                <a:cubicBezTo>
                  <a:pt x="164" y="176"/>
                  <a:pt x="169" y="172"/>
                  <a:pt x="172" y="167"/>
                </a:cubicBezTo>
                <a:cubicBezTo>
                  <a:pt x="176" y="162"/>
                  <a:pt x="178" y="158"/>
                  <a:pt x="180" y="153"/>
                </a:cubicBezTo>
                <a:cubicBezTo>
                  <a:pt x="182" y="149"/>
                  <a:pt x="183" y="146"/>
                  <a:pt x="183" y="142"/>
                </a:cubicBezTo>
                <a:cubicBezTo>
                  <a:pt x="185" y="135"/>
                  <a:pt x="185" y="124"/>
                  <a:pt x="185" y="109"/>
                </a:cubicBezTo>
                <a:cubicBezTo>
                  <a:pt x="185" y="93"/>
                  <a:pt x="185" y="82"/>
                  <a:pt x="183" y="74"/>
                </a:cubicBezTo>
                <a:moveTo>
                  <a:pt x="254" y="358"/>
                </a:moveTo>
                <a:cubicBezTo>
                  <a:pt x="254" y="347"/>
                  <a:pt x="250" y="337"/>
                  <a:pt x="244" y="330"/>
                </a:cubicBezTo>
                <a:cubicBezTo>
                  <a:pt x="238" y="323"/>
                  <a:pt x="229" y="318"/>
                  <a:pt x="216" y="315"/>
                </a:cubicBezTo>
                <a:cubicBezTo>
                  <a:pt x="204" y="311"/>
                  <a:pt x="193" y="309"/>
                  <a:pt x="183" y="308"/>
                </a:cubicBezTo>
                <a:cubicBezTo>
                  <a:pt x="173" y="308"/>
                  <a:pt x="161" y="307"/>
                  <a:pt x="147" y="307"/>
                </a:cubicBezTo>
                <a:lnTo>
                  <a:pt x="128" y="307"/>
                </a:lnTo>
                <a:cubicBezTo>
                  <a:pt x="98" y="307"/>
                  <a:pt x="80" y="308"/>
                  <a:pt x="74" y="311"/>
                </a:cubicBezTo>
                <a:cubicBezTo>
                  <a:pt x="65" y="315"/>
                  <a:pt x="58" y="321"/>
                  <a:pt x="53" y="330"/>
                </a:cubicBezTo>
                <a:cubicBezTo>
                  <a:pt x="48" y="339"/>
                  <a:pt x="46" y="348"/>
                  <a:pt x="45" y="357"/>
                </a:cubicBezTo>
                <a:cubicBezTo>
                  <a:pt x="45" y="362"/>
                  <a:pt x="47" y="367"/>
                  <a:pt x="49" y="373"/>
                </a:cubicBezTo>
                <a:cubicBezTo>
                  <a:pt x="52" y="379"/>
                  <a:pt x="57" y="385"/>
                  <a:pt x="63" y="393"/>
                </a:cubicBezTo>
                <a:cubicBezTo>
                  <a:pt x="70" y="401"/>
                  <a:pt x="81" y="407"/>
                  <a:pt x="96" y="412"/>
                </a:cubicBezTo>
                <a:cubicBezTo>
                  <a:pt x="111" y="417"/>
                  <a:pt x="129" y="420"/>
                  <a:pt x="150" y="420"/>
                </a:cubicBezTo>
                <a:cubicBezTo>
                  <a:pt x="181" y="420"/>
                  <a:pt x="206" y="414"/>
                  <a:pt x="225" y="401"/>
                </a:cubicBezTo>
                <a:cubicBezTo>
                  <a:pt x="244" y="388"/>
                  <a:pt x="254" y="374"/>
                  <a:pt x="254" y="35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6" name=""/>
          <p:cNvSpPr/>
          <p:nvPr/>
        </p:nvSpPr>
        <p:spPr>
          <a:xfrm>
            <a:off x="7400520" y="3875760"/>
            <a:ext cx="130680" cy="155160"/>
          </a:xfrm>
          <a:custGeom>
            <a:avLst/>
            <a:gdLst/>
            <a:ahLst/>
            <a:rect l="0" t="0" r="r" b="b"/>
            <a:pathLst>
              <a:path w="363" h="431">
                <a:moveTo>
                  <a:pt x="42" y="105"/>
                </a:moveTo>
                <a:cubicBezTo>
                  <a:pt x="42" y="104"/>
                  <a:pt x="42" y="102"/>
                  <a:pt x="43" y="99"/>
                </a:cubicBezTo>
                <a:cubicBezTo>
                  <a:pt x="43" y="97"/>
                  <a:pt x="44" y="92"/>
                  <a:pt x="46" y="85"/>
                </a:cubicBezTo>
                <a:cubicBezTo>
                  <a:pt x="48" y="77"/>
                  <a:pt x="50" y="70"/>
                  <a:pt x="53" y="64"/>
                </a:cubicBezTo>
                <a:cubicBezTo>
                  <a:pt x="56" y="57"/>
                  <a:pt x="59" y="50"/>
                  <a:pt x="63" y="41"/>
                </a:cubicBezTo>
                <a:cubicBezTo>
                  <a:pt x="67" y="33"/>
                  <a:pt x="72" y="26"/>
                  <a:pt x="77" y="21"/>
                </a:cubicBezTo>
                <a:cubicBezTo>
                  <a:pt x="82" y="16"/>
                  <a:pt x="88" y="11"/>
                  <a:pt x="94" y="6"/>
                </a:cubicBezTo>
                <a:cubicBezTo>
                  <a:pt x="101" y="1"/>
                  <a:pt x="109" y="-1"/>
                  <a:pt x="117" y="0"/>
                </a:cubicBezTo>
                <a:cubicBezTo>
                  <a:pt x="150" y="0"/>
                  <a:pt x="172" y="14"/>
                  <a:pt x="182" y="43"/>
                </a:cubicBezTo>
                <a:lnTo>
                  <a:pt x="188" y="37"/>
                </a:lnTo>
                <a:cubicBezTo>
                  <a:pt x="216" y="12"/>
                  <a:pt x="243" y="0"/>
                  <a:pt x="269" y="0"/>
                </a:cubicBezTo>
                <a:cubicBezTo>
                  <a:pt x="298" y="0"/>
                  <a:pt x="322" y="11"/>
                  <a:pt x="338" y="32"/>
                </a:cubicBezTo>
                <a:cubicBezTo>
                  <a:pt x="355" y="53"/>
                  <a:pt x="363" y="79"/>
                  <a:pt x="363" y="109"/>
                </a:cubicBezTo>
                <a:cubicBezTo>
                  <a:pt x="363" y="158"/>
                  <a:pt x="346" y="204"/>
                  <a:pt x="312" y="245"/>
                </a:cubicBezTo>
                <a:cubicBezTo>
                  <a:pt x="278" y="286"/>
                  <a:pt x="238" y="306"/>
                  <a:pt x="194" y="307"/>
                </a:cubicBezTo>
                <a:cubicBezTo>
                  <a:pt x="185" y="307"/>
                  <a:pt x="176" y="305"/>
                  <a:pt x="168" y="303"/>
                </a:cubicBezTo>
                <a:cubicBezTo>
                  <a:pt x="163" y="301"/>
                  <a:pt x="158" y="297"/>
                  <a:pt x="152" y="293"/>
                </a:cubicBezTo>
                <a:cubicBezTo>
                  <a:pt x="147" y="288"/>
                  <a:pt x="143" y="284"/>
                  <a:pt x="140" y="281"/>
                </a:cubicBezTo>
                <a:lnTo>
                  <a:pt x="135" y="276"/>
                </a:lnTo>
                <a:cubicBezTo>
                  <a:pt x="134" y="276"/>
                  <a:pt x="129" y="296"/>
                  <a:pt x="120" y="335"/>
                </a:cubicBezTo>
                <a:cubicBezTo>
                  <a:pt x="111" y="373"/>
                  <a:pt x="106" y="393"/>
                  <a:pt x="106" y="393"/>
                </a:cubicBezTo>
                <a:cubicBezTo>
                  <a:pt x="106" y="396"/>
                  <a:pt x="108" y="398"/>
                  <a:pt x="111" y="398"/>
                </a:cubicBezTo>
                <a:cubicBezTo>
                  <a:pt x="115" y="399"/>
                  <a:pt x="123" y="399"/>
                  <a:pt x="136" y="400"/>
                </a:cubicBezTo>
                <a:lnTo>
                  <a:pt x="153" y="400"/>
                </a:lnTo>
                <a:cubicBezTo>
                  <a:pt x="156" y="403"/>
                  <a:pt x="157" y="405"/>
                  <a:pt x="157" y="406"/>
                </a:cubicBezTo>
                <a:cubicBezTo>
                  <a:pt x="157" y="407"/>
                  <a:pt x="157" y="411"/>
                  <a:pt x="155" y="418"/>
                </a:cubicBezTo>
                <a:cubicBezTo>
                  <a:pt x="154" y="424"/>
                  <a:pt x="152" y="427"/>
                  <a:pt x="151" y="429"/>
                </a:cubicBezTo>
                <a:cubicBezTo>
                  <a:pt x="150" y="430"/>
                  <a:pt x="147" y="431"/>
                  <a:pt x="142" y="431"/>
                </a:cubicBezTo>
                <a:cubicBezTo>
                  <a:pt x="141"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0" y="412"/>
                  <a:pt x="3" y="404"/>
                  <a:pt x="8" y="400"/>
                </a:cubicBezTo>
                <a:lnTo>
                  <a:pt x="22" y="400"/>
                </a:lnTo>
                <a:cubicBezTo>
                  <a:pt x="37" y="400"/>
                  <a:pt x="46" y="397"/>
                  <a:pt x="48" y="392"/>
                </a:cubicBezTo>
                <a:cubicBezTo>
                  <a:pt x="50" y="389"/>
                  <a:pt x="63" y="335"/>
                  <a:pt x="90" y="230"/>
                </a:cubicBezTo>
                <a:cubicBezTo>
                  <a:pt x="116" y="124"/>
                  <a:pt x="129" y="69"/>
                  <a:pt x="131" y="62"/>
                </a:cubicBezTo>
                <a:cubicBezTo>
                  <a:pt x="131" y="60"/>
                  <a:pt x="132" y="57"/>
                  <a:pt x="132" y="53"/>
                </a:cubicBezTo>
                <a:cubicBezTo>
                  <a:pt x="132" y="34"/>
                  <a:pt x="126" y="25"/>
                  <a:pt x="115" y="25"/>
                </a:cubicBezTo>
                <a:cubicBezTo>
                  <a:pt x="105" y="25"/>
                  <a:pt x="96" y="31"/>
                  <a:pt x="90" y="44"/>
                </a:cubicBezTo>
                <a:cubicBezTo>
                  <a:pt x="83" y="57"/>
                  <a:pt x="78" y="70"/>
                  <a:pt x="74" y="85"/>
                </a:cubicBezTo>
                <a:cubicBezTo>
                  <a:pt x="70" y="100"/>
                  <a:pt x="68" y="108"/>
                  <a:pt x="66" y="110"/>
                </a:cubicBezTo>
                <a:cubicBezTo>
                  <a:pt x="65" y="111"/>
                  <a:pt x="61" y="111"/>
                  <a:pt x="55" y="111"/>
                </a:cubicBezTo>
                <a:lnTo>
                  <a:pt x="46" y="111"/>
                </a:lnTo>
                <a:cubicBezTo>
                  <a:pt x="43" y="108"/>
                  <a:pt x="42" y="106"/>
                  <a:pt x="42" y="105"/>
                </a:cubicBezTo>
                <a:moveTo>
                  <a:pt x="146" y="231"/>
                </a:moveTo>
                <a:cubicBezTo>
                  <a:pt x="156" y="265"/>
                  <a:pt x="173" y="282"/>
                  <a:pt x="196" y="282"/>
                </a:cubicBezTo>
                <a:cubicBezTo>
                  <a:pt x="210" y="282"/>
                  <a:pt x="223" y="277"/>
                  <a:pt x="236" y="267"/>
                </a:cubicBezTo>
                <a:cubicBezTo>
                  <a:pt x="248" y="257"/>
                  <a:pt x="260" y="243"/>
                  <a:pt x="268" y="228"/>
                </a:cubicBezTo>
                <a:cubicBezTo>
                  <a:pt x="276" y="212"/>
                  <a:pt x="284" y="187"/>
                  <a:pt x="292" y="154"/>
                </a:cubicBezTo>
                <a:cubicBezTo>
                  <a:pt x="300" y="120"/>
                  <a:pt x="305" y="95"/>
                  <a:pt x="305" y="79"/>
                </a:cubicBezTo>
                <a:lnTo>
                  <a:pt x="305" y="75"/>
                </a:lnTo>
                <a:cubicBezTo>
                  <a:pt x="305" y="42"/>
                  <a:pt x="291" y="25"/>
                  <a:pt x="264" y="25"/>
                </a:cubicBezTo>
                <a:cubicBezTo>
                  <a:pt x="259" y="25"/>
                  <a:pt x="253" y="26"/>
                  <a:pt x="248" y="27"/>
                </a:cubicBezTo>
                <a:cubicBezTo>
                  <a:pt x="243" y="28"/>
                  <a:pt x="238" y="30"/>
                  <a:pt x="233" y="33"/>
                </a:cubicBezTo>
                <a:cubicBezTo>
                  <a:pt x="228" y="36"/>
                  <a:pt x="224" y="39"/>
                  <a:pt x="219" y="42"/>
                </a:cubicBezTo>
                <a:cubicBezTo>
                  <a:pt x="215" y="45"/>
                  <a:pt x="212" y="49"/>
                  <a:pt x="208" y="52"/>
                </a:cubicBezTo>
                <a:cubicBezTo>
                  <a:pt x="204" y="56"/>
                  <a:pt x="201" y="59"/>
                  <a:pt x="198" y="62"/>
                </a:cubicBezTo>
                <a:cubicBezTo>
                  <a:pt x="195" y="65"/>
                  <a:pt x="192" y="69"/>
                  <a:pt x="190" y="72"/>
                </a:cubicBezTo>
                <a:cubicBezTo>
                  <a:pt x="189" y="75"/>
                  <a:pt x="187" y="77"/>
                  <a:pt x="185" y="79"/>
                </a:cubicBezTo>
                <a:lnTo>
                  <a:pt x="183" y="81"/>
                </a:lnTo>
                <a:cubicBezTo>
                  <a:pt x="183" y="82"/>
                  <a:pt x="182" y="85"/>
                  <a:pt x="181" y="91"/>
                </a:cubicBezTo>
                <a:cubicBezTo>
                  <a:pt x="180" y="97"/>
                  <a:pt x="177" y="106"/>
                  <a:pt x="173" y="120"/>
                </a:cubicBezTo>
                <a:cubicBezTo>
                  <a:pt x="170" y="134"/>
                  <a:pt x="167" y="146"/>
                  <a:pt x="164" y="156"/>
                </a:cubicBezTo>
                <a:cubicBezTo>
                  <a:pt x="152" y="204"/>
                  <a:pt x="146" y="229"/>
                  <a:pt x="146"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7" name=""/>
          <p:cNvSpPr/>
          <p:nvPr/>
        </p:nvSpPr>
        <p:spPr>
          <a:xfrm>
            <a:off x="7546320" y="3898440"/>
            <a:ext cx="74160" cy="123480"/>
          </a:xfrm>
          <a:custGeom>
            <a:avLst/>
            <a:gdLst/>
            <a:ahLst/>
            <a:rect l="0" t="0" r="r" b="b"/>
            <a:pathLst>
              <a:path w="206" h="343">
                <a:moveTo>
                  <a:pt x="0" y="242"/>
                </a:moveTo>
                <a:cubicBezTo>
                  <a:pt x="0" y="209"/>
                  <a:pt x="7" y="175"/>
                  <a:pt x="19" y="139"/>
                </a:cubicBezTo>
                <a:cubicBezTo>
                  <a:pt x="31" y="103"/>
                  <a:pt x="48" y="72"/>
                  <a:pt x="70" y="46"/>
                </a:cubicBezTo>
                <a:cubicBezTo>
                  <a:pt x="91" y="20"/>
                  <a:pt x="113" y="5"/>
                  <a:pt x="136" y="1"/>
                </a:cubicBezTo>
                <a:cubicBezTo>
                  <a:pt x="137" y="1"/>
                  <a:pt x="138" y="1"/>
                  <a:pt x="140" y="1"/>
                </a:cubicBezTo>
                <a:cubicBezTo>
                  <a:pt x="142" y="1"/>
                  <a:pt x="144" y="1"/>
                  <a:pt x="146" y="0"/>
                </a:cubicBezTo>
                <a:cubicBezTo>
                  <a:pt x="164" y="2"/>
                  <a:pt x="177" y="9"/>
                  <a:pt x="187" y="24"/>
                </a:cubicBezTo>
                <a:cubicBezTo>
                  <a:pt x="199" y="43"/>
                  <a:pt x="206" y="69"/>
                  <a:pt x="206" y="101"/>
                </a:cubicBezTo>
                <a:cubicBezTo>
                  <a:pt x="206" y="137"/>
                  <a:pt x="198" y="175"/>
                  <a:pt x="184" y="213"/>
                </a:cubicBezTo>
                <a:cubicBezTo>
                  <a:pt x="170" y="251"/>
                  <a:pt x="150" y="283"/>
                  <a:pt x="128" y="307"/>
                </a:cubicBezTo>
                <a:cubicBezTo>
                  <a:pt x="106" y="331"/>
                  <a:pt x="84" y="343"/>
                  <a:pt x="64" y="343"/>
                </a:cubicBezTo>
                <a:lnTo>
                  <a:pt x="61" y="343"/>
                </a:lnTo>
                <a:cubicBezTo>
                  <a:pt x="49" y="343"/>
                  <a:pt x="39" y="340"/>
                  <a:pt x="31" y="334"/>
                </a:cubicBezTo>
                <a:cubicBezTo>
                  <a:pt x="23" y="327"/>
                  <a:pt x="16" y="319"/>
                  <a:pt x="12" y="308"/>
                </a:cubicBezTo>
                <a:cubicBezTo>
                  <a:pt x="8" y="298"/>
                  <a:pt x="5" y="287"/>
                  <a:pt x="3" y="276"/>
                </a:cubicBezTo>
                <a:cubicBezTo>
                  <a:pt x="1" y="266"/>
                  <a:pt x="0" y="253"/>
                  <a:pt x="0" y="242"/>
                </a:cubicBezTo>
                <a:moveTo>
                  <a:pt x="168" y="67"/>
                </a:moveTo>
                <a:cubicBezTo>
                  <a:pt x="168" y="34"/>
                  <a:pt x="159" y="18"/>
                  <a:pt x="141" y="18"/>
                </a:cubicBezTo>
                <a:cubicBezTo>
                  <a:pt x="130" y="18"/>
                  <a:pt x="119" y="25"/>
                  <a:pt x="108" y="40"/>
                </a:cubicBezTo>
                <a:cubicBezTo>
                  <a:pt x="97" y="54"/>
                  <a:pt x="88" y="70"/>
                  <a:pt x="81" y="88"/>
                </a:cubicBezTo>
                <a:cubicBezTo>
                  <a:pt x="74" y="107"/>
                  <a:pt x="69" y="122"/>
                  <a:pt x="65" y="136"/>
                </a:cubicBezTo>
                <a:cubicBezTo>
                  <a:pt x="61" y="150"/>
                  <a:pt x="59" y="158"/>
                  <a:pt x="59" y="160"/>
                </a:cubicBezTo>
                <a:cubicBezTo>
                  <a:pt x="74" y="160"/>
                  <a:pt x="90" y="161"/>
                  <a:pt x="105" y="161"/>
                </a:cubicBezTo>
                <a:lnTo>
                  <a:pt x="151" y="160"/>
                </a:lnTo>
                <a:cubicBezTo>
                  <a:pt x="153" y="160"/>
                  <a:pt x="154" y="155"/>
                  <a:pt x="156" y="144"/>
                </a:cubicBezTo>
                <a:cubicBezTo>
                  <a:pt x="159" y="134"/>
                  <a:pt x="161" y="121"/>
                  <a:pt x="164" y="106"/>
                </a:cubicBezTo>
                <a:cubicBezTo>
                  <a:pt x="167" y="91"/>
                  <a:pt x="168" y="78"/>
                  <a:pt x="168" y="67"/>
                </a:cubicBezTo>
                <a:moveTo>
                  <a:pt x="38" y="275"/>
                </a:moveTo>
                <a:cubicBezTo>
                  <a:pt x="38" y="309"/>
                  <a:pt x="46" y="326"/>
                  <a:pt x="63" y="326"/>
                </a:cubicBezTo>
                <a:cubicBezTo>
                  <a:pt x="68" y="326"/>
                  <a:pt x="73" y="325"/>
                  <a:pt x="78" y="321"/>
                </a:cubicBezTo>
                <a:cubicBezTo>
                  <a:pt x="84" y="318"/>
                  <a:pt x="90" y="312"/>
                  <a:pt x="98" y="303"/>
                </a:cubicBezTo>
                <a:cubicBezTo>
                  <a:pt x="106" y="294"/>
                  <a:pt x="113" y="280"/>
                  <a:pt x="121" y="262"/>
                </a:cubicBezTo>
                <a:cubicBezTo>
                  <a:pt x="129" y="242"/>
                  <a:pt x="136" y="218"/>
                  <a:pt x="144" y="191"/>
                </a:cubicBezTo>
                <a:lnTo>
                  <a:pt x="146" y="183"/>
                </a:lnTo>
                <a:lnTo>
                  <a:pt x="53" y="183"/>
                </a:lnTo>
                <a:cubicBezTo>
                  <a:pt x="53" y="184"/>
                  <a:pt x="52" y="190"/>
                  <a:pt x="49" y="201"/>
                </a:cubicBezTo>
                <a:cubicBezTo>
                  <a:pt x="46" y="212"/>
                  <a:pt x="43" y="224"/>
                  <a:pt x="41" y="238"/>
                </a:cubicBezTo>
                <a:cubicBezTo>
                  <a:pt x="39" y="252"/>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8" name=""/>
          <p:cNvSpPr/>
          <p:nvPr/>
        </p:nvSpPr>
        <p:spPr>
          <a:xfrm>
            <a:off x="7656120" y="3800880"/>
            <a:ext cx="58680" cy="243720"/>
          </a:xfrm>
          <a:custGeom>
            <a:avLst/>
            <a:gdLst/>
            <a:ahLst/>
            <a:rect l="0" t="0" r="r" b="b"/>
            <a:pathLst>
              <a:path w="163" h="677">
                <a:moveTo>
                  <a:pt x="0" y="338"/>
                </a:moveTo>
                <a:cubicBezTo>
                  <a:pt x="0" y="307"/>
                  <a:pt x="3" y="277"/>
                  <a:pt x="7" y="249"/>
                </a:cubicBezTo>
                <a:cubicBezTo>
                  <a:pt x="12" y="221"/>
                  <a:pt x="17" y="197"/>
                  <a:pt x="23" y="177"/>
                </a:cubicBezTo>
                <a:cubicBezTo>
                  <a:pt x="29" y="157"/>
                  <a:pt x="37" y="137"/>
                  <a:pt x="48" y="117"/>
                </a:cubicBezTo>
                <a:cubicBezTo>
                  <a:pt x="59" y="98"/>
                  <a:pt x="68" y="83"/>
                  <a:pt x="74" y="72"/>
                </a:cubicBezTo>
                <a:cubicBezTo>
                  <a:pt x="81" y="61"/>
                  <a:pt x="90" y="49"/>
                  <a:pt x="103" y="37"/>
                </a:cubicBezTo>
                <a:cubicBezTo>
                  <a:pt x="115" y="24"/>
                  <a:pt x="123" y="17"/>
                  <a:pt x="125" y="14"/>
                </a:cubicBezTo>
                <a:cubicBezTo>
                  <a:pt x="127" y="11"/>
                  <a:pt x="133" y="6"/>
                  <a:pt x="142" y="0"/>
                </a:cubicBezTo>
                <a:lnTo>
                  <a:pt x="151" y="0"/>
                </a:lnTo>
                <a:lnTo>
                  <a:pt x="154" y="0"/>
                </a:lnTo>
                <a:cubicBezTo>
                  <a:pt x="160" y="0"/>
                  <a:pt x="163" y="2"/>
                  <a:pt x="163" y="6"/>
                </a:cubicBezTo>
                <a:cubicBezTo>
                  <a:pt x="163" y="7"/>
                  <a:pt x="159" y="12"/>
                  <a:pt x="152" y="20"/>
                </a:cubicBezTo>
                <a:cubicBezTo>
                  <a:pt x="144" y="28"/>
                  <a:pt x="135" y="40"/>
                  <a:pt x="124" y="56"/>
                </a:cubicBezTo>
                <a:cubicBezTo>
                  <a:pt x="113" y="72"/>
                  <a:pt x="102" y="91"/>
                  <a:pt x="91" y="114"/>
                </a:cubicBezTo>
                <a:cubicBezTo>
                  <a:pt x="79" y="137"/>
                  <a:pt x="70" y="168"/>
                  <a:pt x="61" y="207"/>
                </a:cubicBezTo>
                <a:cubicBezTo>
                  <a:pt x="54" y="247"/>
                  <a:pt x="50" y="290"/>
                  <a:pt x="50" y="338"/>
                </a:cubicBezTo>
                <a:cubicBezTo>
                  <a:pt x="50" y="386"/>
                  <a:pt x="54" y="429"/>
                  <a:pt x="61" y="468"/>
                </a:cubicBezTo>
                <a:cubicBezTo>
                  <a:pt x="70" y="507"/>
                  <a:pt x="79" y="538"/>
                  <a:pt x="90" y="562"/>
                </a:cubicBezTo>
                <a:cubicBezTo>
                  <a:pt x="101" y="586"/>
                  <a:pt x="112" y="606"/>
                  <a:pt x="123" y="621"/>
                </a:cubicBezTo>
                <a:cubicBezTo>
                  <a:pt x="134" y="636"/>
                  <a:pt x="144" y="648"/>
                  <a:pt x="152" y="657"/>
                </a:cubicBezTo>
                <a:cubicBezTo>
                  <a:pt x="159" y="666"/>
                  <a:pt x="163" y="671"/>
                  <a:pt x="163" y="671"/>
                </a:cubicBezTo>
                <a:cubicBezTo>
                  <a:pt x="163" y="675"/>
                  <a:pt x="160" y="677"/>
                  <a:pt x="153" y="677"/>
                </a:cubicBezTo>
                <a:lnTo>
                  <a:pt x="151" y="677"/>
                </a:lnTo>
                <a:lnTo>
                  <a:pt x="142" y="677"/>
                </a:lnTo>
                <a:lnTo>
                  <a:pt x="123" y="661"/>
                </a:lnTo>
                <a:cubicBezTo>
                  <a:pt x="81" y="623"/>
                  <a:pt x="49" y="574"/>
                  <a:pt x="29" y="517"/>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9" name=""/>
          <p:cNvSpPr/>
          <p:nvPr/>
        </p:nvSpPr>
        <p:spPr>
          <a:xfrm>
            <a:off x="7733160" y="3875400"/>
            <a:ext cx="137880" cy="108360"/>
          </a:xfrm>
          <a:custGeom>
            <a:avLst/>
            <a:gdLst/>
            <a:ahLst/>
            <a:rect l="0" t="0" r="r" b="b"/>
            <a:pathLst>
              <a:path w="383" h="301">
                <a:moveTo>
                  <a:pt x="141" y="301"/>
                </a:moveTo>
                <a:cubicBezTo>
                  <a:pt x="134" y="300"/>
                  <a:pt x="110" y="299"/>
                  <a:pt x="68" y="299"/>
                </a:cubicBezTo>
                <a:cubicBezTo>
                  <a:pt x="31" y="299"/>
                  <a:pt x="10" y="300"/>
                  <a:pt x="5" y="301"/>
                </a:cubicBezTo>
                <a:lnTo>
                  <a:pt x="0" y="301"/>
                </a:lnTo>
                <a:lnTo>
                  <a:pt x="0" y="259"/>
                </a:lnTo>
                <a:lnTo>
                  <a:pt x="65" y="259"/>
                </a:lnTo>
                <a:lnTo>
                  <a:pt x="153" y="156"/>
                </a:lnTo>
                <a:lnTo>
                  <a:pt x="60" y="42"/>
                </a:lnTo>
                <a:lnTo>
                  <a:pt x="4" y="42"/>
                </a:lnTo>
                <a:lnTo>
                  <a:pt x="4" y="0"/>
                </a:lnTo>
                <a:lnTo>
                  <a:pt x="9" y="0"/>
                </a:lnTo>
                <a:cubicBezTo>
                  <a:pt x="16" y="1"/>
                  <a:pt x="40" y="2"/>
                  <a:pt x="83" y="2"/>
                </a:cubicBezTo>
                <a:cubicBezTo>
                  <a:pt x="131" y="2"/>
                  <a:pt x="158" y="1"/>
                  <a:pt x="166" y="0"/>
                </a:cubicBezTo>
                <a:lnTo>
                  <a:pt x="172" y="0"/>
                </a:lnTo>
                <a:lnTo>
                  <a:pt x="172" y="42"/>
                </a:lnTo>
                <a:lnTo>
                  <a:pt x="153" y="42"/>
                </a:lnTo>
                <a:lnTo>
                  <a:pt x="177" y="71"/>
                </a:lnTo>
                <a:cubicBezTo>
                  <a:pt x="192" y="90"/>
                  <a:pt x="200" y="99"/>
                  <a:pt x="201" y="99"/>
                </a:cubicBezTo>
                <a:cubicBezTo>
                  <a:pt x="203" y="99"/>
                  <a:pt x="211" y="89"/>
                  <a:pt x="226" y="69"/>
                </a:cubicBezTo>
                <a:lnTo>
                  <a:pt x="250" y="42"/>
                </a:lnTo>
                <a:lnTo>
                  <a:pt x="225" y="42"/>
                </a:lnTo>
                <a:lnTo>
                  <a:pt x="225" y="0"/>
                </a:lnTo>
                <a:lnTo>
                  <a:pt x="231" y="0"/>
                </a:lnTo>
                <a:cubicBezTo>
                  <a:pt x="237" y="1"/>
                  <a:pt x="261" y="2"/>
                  <a:pt x="302" y="2"/>
                </a:cubicBezTo>
                <a:cubicBezTo>
                  <a:pt x="339" y="2"/>
                  <a:pt x="360" y="1"/>
                  <a:pt x="365" y="0"/>
                </a:cubicBezTo>
                <a:lnTo>
                  <a:pt x="370" y="0"/>
                </a:lnTo>
                <a:lnTo>
                  <a:pt x="370" y="42"/>
                </a:lnTo>
                <a:lnTo>
                  <a:pt x="306" y="42"/>
                </a:lnTo>
                <a:lnTo>
                  <a:pt x="227" y="134"/>
                </a:lnTo>
                <a:lnTo>
                  <a:pt x="328" y="258"/>
                </a:lnTo>
                <a:lnTo>
                  <a:pt x="356" y="259"/>
                </a:lnTo>
                <a:lnTo>
                  <a:pt x="383" y="259"/>
                </a:lnTo>
                <a:lnTo>
                  <a:pt x="383" y="301"/>
                </a:lnTo>
                <a:lnTo>
                  <a:pt x="378" y="301"/>
                </a:lnTo>
                <a:cubicBezTo>
                  <a:pt x="371" y="300"/>
                  <a:pt x="347" y="299"/>
                  <a:pt x="304" y="299"/>
                </a:cubicBezTo>
                <a:cubicBezTo>
                  <a:pt x="257" y="299"/>
                  <a:pt x="230" y="300"/>
                  <a:pt x="222" y="301"/>
                </a:cubicBezTo>
                <a:lnTo>
                  <a:pt x="216" y="301"/>
                </a:lnTo>
                <a:lnTo>
                  <a:pt x="216" y="259"/>
                </a:lnTo>
                <a:lnTo>
                  <a:pt x="235" y="259"/>
                </a:lnTo>
                <a:cubicBezTo>
                  <a:pt x="235" y="259"/>
                  <a:pt x="226" y="247"/>
                  <a:pt x="208" y="225"/>
                </a:cubicBezTo>
                <a:cubicBezTo>
                  <a:pt x="189" y="203"/>
                  <a:pt x="180" y="192"/>
                  <a:pt x="180" y="191"/>
                </a:cubicBezTo>
                <a:lnTo>
                  <a:pt x="121" y="258"/>
                </a:lnTo>
                <a:lnTo>
                  <a:pt x="134" y="259"/>
                </a:lnTo>
                <a:lnTo>
                  <a:pt x="146" y="259"/>
                </a:lnTo>
                <a:lnTo>
                  <a:pt x="146" y="301"/>
                </a:lnTo>
                <a:lnTo>
                  <a:pt x="141"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0" name=""/>
          <p:cNvSpPr/>
          <p:nvPr/>
        </p:nvSpPr>
        <p:spPr>
          <a:xfrm>
            <a:off x="7890840" y="3905280"/>
            <a:ext cx="72720" cy="118800"/>
          </a:xfrm>
          <a:custGeom>
            <a:avLst/>
            <a:gdLst/>
            <a:ahLst/>
            <a:rect l="0" t="0" r="r" b="b"/>
            <a:pathLst>
              <a:path w="202" h="330">
                <a:moveTo>
                  <a:pt x="27" y="39"/>
                </a:moveTo>
                <a:cubicBezTo>
                  <a:pt x="45" y="13"/>
                  <a:pt x="69" y="0"/>
                  <a:pt x="101" y="0"/>
                </a:cubicBezTo>
                <a:cubicBezTo>
                  <a:pt x="116" y="0"/>
                  <a:pt x="132" y="4"/>
                  <a:pt x="147" y="12"/>
                </a:cubicBezTo>
                <a:cubicBezTo>
                  <a:pt x="162" y="21"/>
                  <a:pt x="175" y="35"/>
                  <a:pt x="184" y="56"/>
                </a:cubicBezTo>
                <a:cubicBezTo>
                  <a:pt x="196" y="83"/>
                  <a:pt x="202" y="119"/>
                  <a:pt x="202" y="165"/>
                </a:cubicBezTo>
                <a:cubicBezTo>
                  <a:pt x="202" y="216"/>
                  <a:pt x="195" y="254"/>
                  <a:pt x="181" y="280"/>
                </a:cubicBezTo>
                <a:cubicBezTo>
                  <a:pt x="175" y="293"/>
                  <a:pt x="166" y="304"/>
                  <a:pt x="155" y="312"/>
                </a:cubicBezTo>
                <a:cubicBezTo>
                  <a:pt x="144" y="320"/>
                  <a:pt x="134" y="325"/>
                  <a:pt x="126" y="327"/>
                </a:cubicBezTo>
                <a:cubicBezTo>
                  <a:pt x="118" y="329"/>
                  <a:pt x="109" y="330"/>
                  <a:pt x="102" y="330"/>
                </a:cubicBezTo>
                <a:cubicBezTo>
                  <a:pt x="93" y="330"/>
                  <a:pt x="84" y="329"/>
                  <a:pt x="76" y="327"/>
                </a:cubicBezTo>
                <a:cubicBezTo>
                  <a:pt x="67" y="325"/>
                  <a:pt x="58" y="320"/>
                  <a:pt x="46" y="312"/>
                </a:cubicBezTo>
                <a:cubicBezTo>
                  <a:pt x="35" y="304"/>
                  <a:pt x="27" y="293"/>
                  <a:pt x="20" y="280"/>
                </a:cubicBezTo>
                <a:cubicBezTo>
                  <a:pt x="6" y="254"/>
                  <a:pt x="0" y="216"/>
                  <a:pt x="0" y="165"/>
                </a:cubicBezTo>
                <a:cubicBezTo>
                  <a:pt x="0" y="110"/>
                  <a:pt x="9" y="68"/>
                  <a:pt x="27" y="39"/>
                </a:cubicBezTo>
                <a:moveTo>
                  <a:pt x="135" y="33"/>
                </a:moveTo>
                <a:cubicBezTo>
                  <a:pt x="126" y="23"/>
                  <a:pt x="115" y="18"/>
                  <a:pt x="102" y="18"/>
                </a:cubicBezTo>
                <a:cubicBezTo>
                  <a:pt x="87" y="18"/>
                  <a:pt x="76" y="23"/>
                  <a:pt x="66" y="33"/>
                </a:cubicBezTo>
                <a:cubicBezTo>
                  <a:pt x="58" y="41"/>
                  <a:pt x="53" y="53"/>
                  <a:pt x="50" y="67"/>
                </a:cubicBezTo>
                <a:cubicBezTo>
                  <a:pt x="48" y="82"/>
                  <a:pt x="46" y="113"/>
                  <a:pt x="46" y="159"/>
                </a:cubicBezTo>
                <a:cubicBezTo>
                  <a:pt x="46" y="211"/>
                  <a:pt x="48" y="244"/>
                  <a:pt x="50" y="260"/>
                </a:cubicBezTo>
                <a:cubicBezTo>
                  <a:pt x="53" y="276"/>
                  <a:pt x="59" y="288"/>
                  <a:pt x="68" y="298"/>
                </a:cubicBezTo>
                <a:cubicBezTo>
                  <a:pt x="76" y="307"/>
                  <a:pt x="87" y="312"/>
                  <a:pt x="102" y="312"/>
                </a:cubicBezTo>
                <a:cubicBezTo>
                  <a:pt x="114" y="312"/>
                  <a:pt x="125" y="307"/>
                  <a:pt x="134" y="298"/>
                </a:cubicBezTo>
                <a:cubicBezTo>
                  <a:pt x="143" y="288"/>
                  <a:pt x="149" y="275"/>
                  <a:pt x="151" y="257"/>
                </a:cubicBezTo>
                <a:cubicBezTo>
                  <a:pt x="153" y="240"/>
                  <a:pt x="155" y="208"/>
                  <a:pt x="155" y="159"/>
                </a:cubicBezTo>
                <a:cubicBezTo>
                  <a:pt x="155" y="113"/>
                  <a:pt x="154" y="83"/>
                  <a:pt x="151" y="68"/>
                </a:cubicBezTo>
                <a:cubicBezTo>
                  <a:pt x="149"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1" name=""/>
          <p:cNvSpPr/>
          <p:nvPr/>
        </p:nvSpPr>
        <p:spPr>
          <a:xfrm>
            <a:off x="7995600" y="380088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4" y="102"/>
                  <a:pt x="134" y="159"/>
                </a:cubicBezTo>
                <a:cubicBezTo>
                  <a:pt x="153" y="217"/>
                  <a:pt x="163" y="276"/>
                  <a:pt x="163" y="338"/>
                </a:cubicBezTo>
                <a:cubicBezTo>
                  <a:pt x="163" y="369"/>
                  <a:pt x="161" y="398"/>
                  <a:pt x="156" y="427"/>
                </a:cubicBezTo>
                <a:cubicBezTo>
                  <a:pt x="152" y="455"/>
                  <a:pt x="146" y="479"/>
                  <a:pt x="141" y="499"/>
                </a:cubicBezTo>
                <a:cubicBezTo>
                  <a:pt x="135" y="519"/>
                  <a:pt x="126" y="539"/>
                  <a:pt x="116" y="558"/>
                </a:cubicBezTo>
                <a:cubicBezTo>
                  <a:pt x="105" y="578"/>
                  <a:pt x="96" y="593"/>
                  <a:pt x="90" y="605"/>
                </a:cubicBezTo>
                <a:cubicBezTo>
                  <a:pt x="83" y="615"/>
                  <a:pt x="73" y="627"/>
                  <a:pt x="61" y="639"/>
                </a:cubicBezTo>
                <a:cubicBezTo>
                  <a:pt x="49" y="652"/>
                  <a:pt x="42" y="659"/>
                  <a:pt x="39" y="662"/>
                </a:cubicBezTo>
                <a:cubicBezTo>
                  <a:pt x="37" y="664"/>
                  <a:pt x="32" y="668"/>
                  <a:pt x="24" y="674"/>
                </a:cubicBezTo>
                <a:cubicBezTo>
                  <a:pt x="23" y="676"/>
                  <a:pt x="22" y="677"/>
                  <a:pt x="21" y="677"/>
                </a:cubicBezTo>
                <a:lnTo>
                  <a:pt x="13" y="677"/>
                </a:lnTo>
                <a:cubicBezTo>
                  <a:pt x="9" y="677"/>
                  <a:pt x="7" y="677"/>
                  <a:pt x="6" y="677"/>
                </a:cubicBezTo>
                <a:cubicBezTo>
                  <a:pt x="4" y="677"/>
                  <a:pt x="3" y="677"/>
                  <a:pt x="2" y="675"/>
                </a:cubicBezTo>
                <a:cubicBezTo>
                  <a:pt x="1" y="674"/>
                  <a:pt x="1" y="672"/>
                  <a:pt x="0" y="669"/>
                </a:cubicBezTo>
                <a:cubicBezTo>
                  <a:pt x="1" y="669"/>
                  <a:pt x="3" y="666"/>
                  <a:pt x="8" y="660"/>
                </a:cubicBezTo>
                <a:cubicBezTo>
                  <a:pt x="78" y="587"/>
                  <a:pt x="114" y="480"/>
                  <a:pt x="114" y="338"/>
                </a:cubicBezTo>
                <a:cubicBezTo>
                  <a:pt x="114"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2" name=""/>
          <p:cNvSpPr/>
          <p:nvPr/>
        </p:nvSpPr>
        <p:spPr>
          <a:xfrm>
            <a:off x="11400840" y="380088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7" y="117"/>
                </a:cubicBezTo>
                <a:cubicBezTo>
                  <a:pt x="58" y="98"/>
                  <a:pt x="66" y="83"/>
                  <a:pt x="73" y="72"/>
                </a:cubicBezTo>
                <a:cubicBezTo>
                  <a:pt x="79" y="61"/>
                  <a:pt x="89" y="49"/>
                  <a:pt x="101" y="37"/>
                </a:cubicBezTo>
                <a:cubicBezTo>
                  <a:pt x="114" y="24"/>
                  <a:pt x="121" y="17"/>
                  <a:pt x="123" y="14"/>
                </a:cubicBezTo>
                <a:cubicBezTo>
                  <a:pt x="126" y="11"/>
                  <a:pt x="132" y="6"/>
                  <a:pt x="141" y="0"/>
                </a:cubicBezTo>
                <a:lnTo>
                  <a:pt x="150" y="0"/>
                </a:lnTo>
                <a:lnTo>
                  <a:pt x="153" y="0"/>
                </a:lnTo>
                <a:cubicBezTo>
                  <a:pt x="159" y="0"/>
                  <a:pt x="162" y="2"/>
                  <a:pt x="162" y="6"/>
                </a:cubicBezTo>
                <a:cubicBezTo>
                  <a:pt x="162" y="7"/>
                  <a:pt x="159" y="12"/>
                  <a:pt x="151" y="20"/>
                </a:cubicBezTo>
                <a:cubicBezTo>
                  <a:pt x="143" y="28"/>
                  <a:pt x="134" y="40"/>
                  <a:pt x="122" y="56"/>
                </a:cubicBezTo>
                <a:cubicBezTo>
                  <a:pt x="111" y="72"/>
                  <a:pt x="100" y="91"/>
                  <a:pt x="89" y="114"/>
                </a:cubicBezTo>
                <a:cubicBezTo>
                  <a:pt x="78" y="137"/>
                  <a:pt x="68" y="168"/>
                  <a:pt x="61" y="207"/>
                </a:cubicBezTo>
                <a:cubicBezTo>
                  <a:pt x="53" y="247"/>
                  <a:pt x="49" y="290"/>
                  <a:pt x="49" y="338"/>
                </a:cubicBezTo>
                <a:cubicBezTo>
                  <a:pt x="49" y="386"/>
                  <a:pt x="53" y="429"/>
                  <a:pt x="61" y="468"/>
                </a:cubicBezTo>
                <a:cubicBezTo>
                  <a:pt x="68" y="507"/>
                  <a:pt x="77" y="538"/>
                  <a:pt x="88" y="562"/>
                </a:cubicBezTo>
                <a:cubicBezTo>
                  <a:pt x="99" y="586"/>
                  <a:pt x="110" y="606"/>
                  <a:pt x="121"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1" y="661"/>
                </a:lnTo>
                <a:cubicBezTo>
                  <a:pt x="79" y="623"/>
                  <a:pt x="48" y="574"/>
                  <a:pt x="29" y="517"/>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3" name=""/>
          <p:cNvSpPr/>
          <p:nvPr/>
        </p:nvSpPr>
        <p:spPr>
          <a:xfrm>
            <a:off x="11492640" y="3821040"/>
            <a:ext cx="84240" cy="162720"/>
          </a:xfrm>
          <a:custGeom>
            <a:avLst/>
            <a:gdLst/>
            <a:ahLst/>
            <a:rect l="0" t="0" r="r" b="b"/>
            <a:pathLst>
              <a:path w="234" h="452">
                <a:moveTo>
                  <a:pt x="88" y="60"/>
                </a:moveTo>
                <a:lnTo>
                  <a:pt x="80" y="63"/>
                </a:lnTo>
                <a:cubicBezTo>
                  <a:pt x="73" y="66"/>
                  <a:pt x="64" y="68"/>
                  <a:pt x="52" y="70"/>
                </a:cubicBezTo>
                <a:cubicBezTo>
                  <a:pt x="41" y="72"/>
                  <a:pt x="28" y="74"/>
                  <a:pt x="13" y="75"/>
                </a:cubicBezTo>
                <a:lnTo>
                  <a:pt x="0" y="75"/>
                </a:lnTo>
                <a:lnTo>
                  <a:pt x="0" y="44"/>
                </a:lnTo>
                <a:lnTo>
                  <a:pt x="13" y="44"/>
                </a:lnTo>
                <a:cubicBezTo>
                  <a:pt x="34" y="43"/>
                  <a:pt x="54" y="39"/>
                  <a:pt x="72" y="34"/>
                </a:cubicBezTo>
                <a:cubicBezTo>
                  <a:pt x="90" y="28"/>
                  <a:pt x="103" y="22"/>
                  <a:pt x="110" y="17"/>
                </a:cubicBezTo>
                <a:cubicBezTo>
                  <a:pt x="117" y="12"/>
                  <a:pt x="124" y="7"/>
                  <a:pt x="129" y="3"/>
                </a:cubicBezTo>
                <a:cubicBezTo>
                  <a:pt x="130" y="1"/>
                  <a:pt x="133" y="0"/>
                  <a:pt x="137" y="0"/>
                </a:cubicBezTo>
                <a:cubicBezTo>
                  <a:pt x="141" y="0"/>
                  <a:pt x="145" y="2"/>
                  <a:pt x="149" y="5"/>
                </a:cubicBezTo>
                <a:lnTo>
                  <a:pt x="149" y="207"/>
                </a:lnTo>
                <a:lnTo>
                  <a:pt x="149" y="410"/>
                </a:lnTo>
                <a:cubicBezTo>
                  <a:pt x="152" y="414"/>
                  <a:pt x="155" y="416"/>
                  <a:pt x="157" y="417"/>
                </a:cubicBezTo>
                <a:cubicBezTo>
                  <a:pt x="160" y="418"/>
                  <a:pt x="165" y="419"/>
                  <a:pt x="174" y="420"/>
                </a:cubicBezTo>
                <a:cubicBezTo>
                  <a:pt x="182" y="420"/>
                  <a:pt x="196" y="421"/>
                  <a:pt x="217" y="421"/>
                </a:cubicBezTo>
                <a:lnTo>
                  <a:pt x="234" y="421"/>
                </a:lnTo>
                <a:lnTo>
                  <a:pt x="234" y="452"/>
                </a:lnTo>
                <a:lnTo>
                  <a:pt x="227" y="452"/>
                </a:lnTo>
                <a:cubicBezTo>
                  <a:pt x="217" y="451"/>
                  <a:pt x="180" y="450"/>
                  <a:pt x="118" y="450"/>
                </a:cubicBezTo>
                <a:cubicBezTo>
                  <a:pt x="57" y="450"/>
                  <a:pt x="21" y="451"/>
                  <a:pt x="12" y="452"/>
                </a:cubicBezTo>
                <a:lnTo>
                  <a:pt x="4" y="452"/>
                </a:lnTo>
                <a:lnTo>
                  <a:pt x="4" y="421"/>
                </a:lnTo>
                <a:lnTo>
                  <a:pt x="21" y="421"/>
                </a:lnTo>
                <a:cubicBezTo>
                  <a:pt x="31" y="421"/>
                  <a:pt x="40" y="421"/>
                  <a:pt x="47" y="421"/>
                </a:cubicBezTo>
                <a:cubicBezTo>
                  <a:pt x="54" y="421"/>
                  <a:pt x="60" y="421"/>
                  <a:pt x="64" y="420"/>
                </a:cubicBezTo>
                <a:cubicBezTo>
                  <a:pt x="68" y="420"/>
                  <a:pt x="72" y="419"/>
                  <a:pt x="75" y="418"/>
                </a:cubicBezTo>
                <a:cubicBezTo>
                  <a:pt x="78" y="417"/>
                  <a:pt x="80" y="417"/>
                  <a:pt x="80" y="417"/>
                </a:cubicBezTo>
                <a:cubicBezTo>
                  <a:pt x="81" y="417"/>
                  <a:pt x="82" y="416"/>
                  <a:pt x="84" y="413"/>
                </a:cubicBezTo>
                <a:cubicBezTo>
                  <a:pt x="87" y="410"/>
                  <a:pt x="88" y="409"/>
                  <a:pt x="88" y="410"/>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4" name=""/>
          <p:cNvSpPr/>
          <p:nvPr/>
        </p:nvSpPr>
        <p:spPr>
          <a:xfrm>
            <a:off x="11601000" y="3818520"/>
            <a:ext cx="108360" cy="165240"/>
          </a:xfrm>
          <a:custGeom>
            <a:avLst/>
            <a:gdLst/>
            <a:ahLst/>
            <a:rect l="0" t="0" r="r" b="b"/>
            <a:pathLst>
              <a:path w="301" h="459">
                <a:moveTo>
                  <a:pt x="295" y="459"/>
                </a:moveTo>
                <a:cubicBezTo>
                  <a:pt x="287" y="458"/>
                  <a:pt x="258" y="457"/>
                  <a:pt x="207" y="457"/>
                </a:cubicBezTo>
                <a:cubicBezTo>
                  <a:pt x="154" y="457"/>
                  <a:pt x="124" y="458"/>
                  <a:pt x="116" y="459"/>
                </a:cubicBezTo>
                <a:lnTo>
                  <a:pt x="110" y="459"/>
                </a:lnTo>
                <a:lnTo>
                  <a:pt x="110" y="428"/>
                </a:lnTo>
                <a:lnTo>
                  <a:pt x="131" y="428"/>
                </a:lnTo>
                <a:cubicBezTo>
                  <a:pt x="140" y="428"/>
                  <a:pt x="146" y="428"/>
                  <a:pt x="149" y="428"/>
                </a:cubicBezTo>
                <a:cubicBezTo>
                  <a:pt x="152" y="428"/>
                  <a:pt x="156" y="427"/>
                  <a:pt x="161" y="427"/>
                </a:cubicBezTo>
                <a:cubicBezTo>
                  <a:pt x="165" y="426"/>
                  <a:pt x="168" y="425"/>
                  <a:pt x="170" y="423"/>
                </a:cubicBezTo>
                <a:cubicBezTo>
                  <a:pt x="172" y="422"/>
                  <a:pt x="174" y="420"/>
                  <a:pt x="175" y="418"/>
                </a:cubicBezTo>
                <a:cubicBezTo>
                  <a:pt x="175" y="417"/>
                  <a:pt x="176" y="405"/>
                  <a:pt x="176" y="381"/>
                </a:cubicBezTo>
                <a:lnTo>
                  <a:pt x="176" y="347"/>
                </a:lnTo>
                <a:lnTo>
                  <a:pt x="0" y="347"/>
                </a:lnTo>
                <a:lnTo>
                  <a:pt x="0" y="316"/>
                </a:lnTo>
                <a:lnTo>
                  <a:pt x="103" y="160"/>
                </a:lnTo>
                <a:cubicBezTo>
                  <a:pt x="172" y="54"/>
                  <a:pt x="207" y="2"/>
                  <a:pt x="207" y="1"/>
                </a:cubicBezTo>
                <a:cubicBezTo>
                  <a:pt x="208" y="0"/>
                  <a:pt x="213" y="0"/>
                  <a:pt x="223" y="0"/>
                </a:cubicBezTo>
                <a:lnTo>
                  <a:pt x="235" y="0"/>
                </a:lnTo>
                <a:lnTo>
                  <a:pt x="239" y="4"/>
                </a:lnTo>
                <a:lnTo>
                  <a:pt x="239" y="316"/>
                </a:lnTo>
                <a:lnTo>
                  <a:pt x="301" y="316"/>
                </a:lnTo>
                <a:lnTo>
                  <a:pt x="301" y="347"/>
                </a:lnTo>
                <a:lnTo>
                  <a:pt x="239" y="347"/>
                </a:lnTo>
                <a:lnTo>
                  <a:pt x="239" y="382"/>
                </a:lnTo>
                <a:cubicBezTo>
                  <a:pt x="239" y="400"/>
                  <a:pt x="239" y="411"/>
                  <a:pt x="239" y="414"/>
                </a:cubicBezTo>
                <a:cubicBezTo>
                  <a:pt x="239" y="418"/>
                  <a:pt x="240" y="420"/>
                  <a:pt x="243" y="423"/>
                </a:cubicBezTo>
                <a:cubicBezTo>
                  <a:pt x="247" y="426"/>
                  <a:pt x="259" y="427"/>
                  <a:pt x="282" y="428"/>
                </a:cubicBezTo>
                <a:lnTo>
                  <a:pt x="301" y="428"/>
                </a:lnTo>
                <a:lnTo>
                  <a:pt x="301" y="459"/>
                </a:lnTo>
                <a:lnTo>
                  <a:pt x="295" y="459"/>
                </a:lnTo>
                <a:moveTo>
                  <a:pt x="180" y="316"/>
                </a:moveTo>
                <a:lnTo>
                  <a:pt x="180" y="89"/>
                </a:lnTo>
                <a:lnTo>
                  <a:pt x="32" y="316"/>
                </a:lnTo>
                <a:lnTo>
                  <a:pt x="105" y="316"/>
                </a:lnTo>
                <a:lnTo>
                  <a:pt x="180" y="3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5" name=""/>
          <p:cNvSpPr/>
          <p:nvPr/>
        </p:nvSpPr>
        <p:spPr>
          <a:xfrm>
            <a:off x="11729520" y="380088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4" y="519"/>
                  <a:pt x="126" y="539"/>
                  <a:pt x="115" y="558"/>
                </a:cubicBezTo>
                <a:cubicBezTo>
                  <a:pt x="104" y="578"/>
                  <a:pt x="96" y="593"/>
                  <a:pt x="90" y="605"/>
                </a:cubicBezTo>
                <a:cubicBezTo>
                  <a:pt x="83" y="615"/>
                  <a:pt x="74" y="627"/>
                  <a:pt x="62" y="639"/>
                </a:cubicBezTo>
                <a:cubicBezTo>
                  <a:pt x="50" y="652"/>
                  <a:pt x="42" y="659"/>
                  <a:pt x="40" y="662"/>
                </a:cubicBezTo>
                <a:cubicBezTo>
                  <a:pt x="38" y="664"/>
                  <a:pt x="33" y="668"/>
                  <a:pt x="25" y="674"/>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7"/>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6"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7" name=""/>
          <p:cNvSpPr txBox="1"/>
          <p:nvPr/>
        </p:nvSpPr>
        <p:spPr>
          <a:xfrm>
            <a:off x="4731840" y="897120"/>
            <a:ext cx="3864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を求めるためにそれを常に上回る値のこと</a:t>
            </a:r>
            <a:endParaRPr b="0" lang="en-US" sz="1560" strike="noStrike" u="none">
              <a:solidFill>
                <a:srgbClr val="000000"/>
              </a:solidFill>
              <a:effectLst/>
              <a:uFillTx/>
              <a:latin typeface="Times New Roman"/>
            </a:endParaRPr>
          </a:p>
        </p:txBody>
      </p:sp>
      <p:sp>
        <p:nvSpPr>
          <p:cNvPr id="1988" name=""/>
          <p:cNvSpPr/>
          <p:nvPr/>
        </p:nvSpPr>
        <p:spPr>
          <a:xfrm>
            <a:off x="2402640" y="199800"/>
            <a:ext cx="231840" cy="257760"/>
          </a:xfrm>
          <a:custGeom>
            <a:avLst/>
            <a:gdLst/>
            <a:ahLst/>
            <a:rect l="0" t="0" r="r" b="b"/>
            <a:pathLst>
              <a:path w="644" h="716">
                <a:moveTo>
                  <a:pt x="206" y="48"/>
                </a:moveTo>
                <a:cubicBezTo>
                  <a:pt x="182" y="48"/>
                  <a:pt x="170" y="47"/>
                  <a:pt x="168" y="44"/>
                </a:cubicBezTo>
                <a:cubicBezTo>
                  <a:pt x="168" y="43"/>
                  <a:pt x="167" y="40"/>
                  <a:pt x="167" y="36"/>
                </a:cubicBezTo>
                <a:cubicBezTo>
                  <a:pt x="167" y="19"/>
                  <a:pt x="171" y="7"/>
                  <a:pt x="179" y="1"/>
                </a:cubicBezTo>
                <a:cubicBezTo>
                  <a:pt x="180" y="0"/>
                  <a:pt x="185" y="0"/>
                  <a:pt x="194" y="0"/>
                </a:cubicBezTo>
                <a:cubicBezTo>
                  <a:pt x="232" y="2"/>
                  <a:pt x="276" y="3"/>
                  <a:pt x="327" y="3"/>
                </a:cubicBezTo>
                <a:cubicBezTo>
                  <a:pt x="425" y="3"/>
                  <a:pt x="482" y="2"/>
                  <a:pt x="496" y="0"/>
                </a:cubicBezTo>
                <a:lnTo>
                  <a:pt x="509" y="0"/>
                </a:lnTo>
                <a:cubicBezTo>
                  <a:pt x="513" y="4"/>
                  <a:pt x="515" y="7"/>
                  <a:pt x="515" y="10"/>
                </a:cubicBezTo>
                <a:cubicBezTo>
                  <a:pt x="515" y="12"/>
                  <a:pt x="514" y="18"/>
                  <a:pt x="513" y="28"/>
                </a:cubicBezTo>
                <a:cubicBezTo>
                  <a:pt x="510" y="39"/>
                  <a:pt x="506" y="45"/>
                  <a:pt x="504" y="48"/>
                </a:cubicBezTo>
                <a:lnTo>
                  <a:pt x="464" y="48"/>
                </a:lnTo>
                <a:cubicBezTo>
                  <a:pt x="416" y="49"/>
                  <a:pt x="388" y="52"/>
                  <a:pt x="379" y="58"/>
                </a:cubicBezTo>
                <a:cubicBezTo>
                  <a:pt x="375" y="60"/>
                  <a:pt x="370" y="70"/>
                  <a:pt x="365" y="87"/>
                </a:cubicBezTo>
                <a:cubicBezTo>
                  <a:pt x="360" y="104"/>
                  <a:pt x="337" y="195"/>
                  <a:pt x="295" y="363"/>
                </a:cubicBezTo>
                <a:cubicBezTo>
                  <a:pt x="284" y="408"/>
                  <a:pt x="272" y="456"/>
                  <a:pt x="259" y="507"/>
                </a:cubicBezTo>
                <a:cubicBezTo>
                  <a:pt x="247" y="559"/>
                  <a:pt x="237" y="597"/>
                  <a:pt x="231" y="623"/>
                </a:cubicBezTo>
                <a:lnTo>
                  <a:pt x="222" y="660"/>
                </a:lnTo>
                <a:cubicBezTo>
                  <a:pt x="222" y="663"/>
                  <a:pt x="225" y="665"/>
                  <a:pt x="231" y="665"/>
                </a:cubicBezTo>
                <a:cubicBezTo>
                  <a:pt x="237" y="665"/>
                  <a:pt x="258" y="665"/>
                  <a:pt x="293" y="667"/>
                </a:cubicBezTo>
                <a:lnTo>
                  <a:pt x="310" y="667"/>
                </a:lnTo>
                <a:cubicBezTo>
                  <a:pt x="333" y="667"/>
                  <a:pt x="350" y="666"/>
                  <a:pt x="364" y="666"/>
                </a:cubicBezTo>
                <a:cubicBezTo>
                  <a:pt x="377" y="665"/>
                  <a:pt x="394" y="662"/>
                  <a:pt x="415" y="658"/>
                </a:cubicBezTo>
                <a:cubicBezTo>
                  <a:pt x="436" y="654"/>
                  <a:pt x="453" y="648"/>
                  <a:pt x="467" y="639"/>
                </a:cubicBezTo>
                <a:cubicBezTo>
                  <a:pt x="481" y="631"/>
                  <a:pt x="496" y="619"/>
                  <a:pt x="513" y="604"/>
                </a:cubicBezTo>
                <a:cubicBezTo>
                  <a:pt x="530" y="589"/>
                  <a:pt x="544" y="569"/>
                  <a:pt x="557" y="546"/>
                </a:cubicBezTo>
                <a:cubicBezTo>
                  <a:pt x="568" y="526"/>
                  <a:pt x="579" y="501"/>
                  <a:pt x="588" y="475"/>
                </a:cubicBezTo>
                <a:cubicBezTo>
                  <a:pt x="598" y="450"/>
                  <a:pt x="604" y="435"/>
                  <a:pt x="606" y="432"/>
                </a:cubicBezTo>
                <a:cubicBezTo>
                  <a:pt x="610" y="430"/>
                  <a:pt x="615" y="428"/>
                  <a:pt x="624" y="428"/>
                </a:cubicBezTo>
                <a:lnTo>
                  <a:pt x="637" y="428"/>
                </a:lnTo>
                <a:cubicBezTo>
                  <a:pt x="642" y="435"/>
                  <a:pt x="644" y="439"/>
                  <a:pt x="644" y="440"/>
                </a:cubicBezTo>
                <a:cubicBezTo>
                  <a:pt x="644" y="441"/>
                  <a:pt x="637" y="462"/>
                  <a:pt x="623" y="502"/>
                </a:cubicBezTo>
                <a:cubicBezTo>
                  <a:pt x="609" y="542"/>
                  <a:pt x="594" y="584"/>
                  <a:pt x="577" y="628"/>
                </a:cubicBezTo>
                <a:cubicBezTo>
                  <a:pt x="560" y="672"/>
                  <a:pt x="551" y="698"/>
                  <a:pt x="550" y="705"/>
                </a:cubicBezTo>
                <a:cubicBezTo>
                  <a:pt x="548" y="709"/>
                  <a:pt x="547" y="711"/>
                  <a:pt x="545" y="712"/>
                </a:cubicBezTo>
                <a:cubicBezTo>
                  <a:pt x="544" y="712"/>
                  <a:pt x="539" y="713"/>
                  <a:pt x="529" y="715"/>
                </a:cubicBezTo>
                <a:cubicBezTo>
                  <a:pt x="519" y="716"/>
                  <a:pt x="504" y="716"/>
                  <a:pt x="484" y="716"/>
                </a:cubicBezTo>
                <a:cubicBezTo>
                  <a:pt x="476" y="716"/>
                  <a:pt x="450" y="716"/>
                  <a:pt x="404" y="716"/>
                </a:cubicBezTo>
                <a:cubicBezTo>
                  <a:pt x="359" y="716"/>
                  <a:pt x="316" y="715"/>
                  <a:pt x="275" y="715"/>
                </a:cubicBezTo>
                <a:lnTo>
                  <a:pt x="89" y="715"/>
                </a:lnTo>
                <a:cubicBezTo>
                  <a:pt x="29" y="715"/>
                  <a:pt x="0" y="711"/>
                  <a:pt x="0" y="704"/>
                </a:cubicBezTo>
                <a:cubicBezTo>
                  <a:pt x="0" y="699"/>
                  <a:pt x="1" y="694"/>
                  <a:pt x="2" y="690"/>
                </a:cubicBezTo>
                <a:cubicBezTo>
                  <a:pt x="6" y="676"/>
                  <a:pt x="9" y="669"/>
                  <a:pt x="13" y="668"/>
                </a:cubicBezTo>
                <a:cubicBezTo>
                  <a:pt x="16" y="667"/>
                  <a:pt x="21" y="667"/>
                  <a:pt x="28" y="667"/>
                </a:cubicBezTo>
                <a:lnTo>
                  <a:pt x="35" y="667"/>
                </a:lnTo>
                <a:cubicBezTo>
                  <a:pt x="53" y="667"/>
                  <a:pt x="75" y="666"/>
                  <a:pt x="98" y="663"/>
                </a:cubicBezTo>
                <a:cubicBezTo>
                  <a:pt x="108" y="661"/>
                  <a:pt x="115" y="657"/>
                  <a:pt x="118" y="651"/>
                </a:cubicBezTo>
                <a:cubicBezTo>
                  <a:pt x="120" y="648"/>
                  <a:pt x="145" y="551"/>
                  <a:pt x="193" y="360"/>
                </a:cubicBezTo>
                <a:cubicBezTo>
                  <a:pt x="241" y="169"/>
                  <a:pt x="266" y="68"/>
                  <a:pt x="266" y="58"/>
                </a:cubicBezTo>
                <a:cubicBezTo>
                  <a:pt x="266" y="53"/>
                  <a:pt x="246" y="50"/>
                  <a:pt x="206" y="48"/>
                </a:cubicBez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89" name=""/>
          <p:cNvSpPr txBox="1"/>
          <p:nvPr/>
        </p:nvSpPr>
        <p:spPr>
          <a:xfrm>
            <a:off x="237960" y="188280"/>
            <a:ext cx="222984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ELBO</a:t>
            </a:r>
            <a:r>
              <a:rPr b="1" lang="zh-CN" sz="2340" strike="noStrike" u="none">
                <a:solidFill>
                  <a:srgbClr val="ffffff"/>
                </a:solidFill>
                <a:effectLst/>
                <a:uFillTx/>
                <a:latin typeface="NotoSansJP-Thin_"/>
                <a:ea typeface="NotoSansJP-Thin_"/>
              </a:rPr>
              <a:t>を使った </a:t>
            </a:r>
            <a:endParaRPr b="0" lang="en-US" sz="2340" strike="noStrike" u="none">
              <a:solidFill>
                <a:srgbClr val="000000"/>
              </a:solidFill>
              <a:effectLst/>
              <a:uFillTx/>
              <a:latin typeface="Times New Roman"/>
            </a:endParaRPr>
          </a:p>
        </p:txBody>
      </p:sp>
      <p:sp>
        <p:nvSpPr>
          <p:cNvPr id="1990" name=""/>
          <p:cNvSpPr txBox="1"/>
          <p:nvPr/>
        </p:nvSpPr>
        <p:spPr>
          <a:xfrm>
            <a:off x="2643840" y="188280"/>
            <a:ext cx="1040760" cy="29772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 の導出</a:t>
            </a:r>
            <a:endParaRPr b="0" lang="en-US" sz="2340" strike="noStrike" u="none">
              <a:solidFill>
                <a:srgbClr val="000000"/>
              </a:solidFill>
              <a:effectLst/>
              <a:uFillTx/>
              <a:latin typeface="Times New Roman"/>
            </a:endParaRPr>
          </a:p>
        </p:txBody>
      </p:sp>
      <p:sp>
        <p:nvSpPr>
          <p:cNvPr id="1991" name=""/>
          <p:cNvSpPr txBox="1"/>
          <p:nvPr/>
        </p:nvSpPr>
        <p:spPr>
          <a:xfrm>
            <a:off x="11459160" y="6447960"/>
            <a:ext cx="3974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28/28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2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0" name=""/>
          <p:cNvSpPr txBox="1"/>
          <p:nvPr/>
        </p:nvSpPr>
        <p:spPr>
          <a:xfrm>
            <a:off x="380880" y="3354120"/>
            <a:ext cx="118980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1. </a:t>
            </a:r>
            <a:r>
              <a:rPr b="1" lang="zh-CN" sz="2810" strike="noStrike" u="none">
                <a:solidFill>
                  <a:srgbClr val="800000"/>
                </a:solidFill>
                <a:effectLst/>
                <a:uFillTx/>
                <a:latin typeface="NotoSansJP-Thin_"/>
                <a:ea typeface="NotoSansJP-Thin_"/>
              </a:rPr>
              <a:t>導入</a:t>
            </a:r>
            <a:endParaRPr b="0" lang="en-US" sz="2810" strike="noStrike" u="none">
              <a:solidFill>
                <a:srgbClr val="000000"/>
              </a:solidFill>
              <a:effectLst/>
              <a:uFillTx/>
              <a:latin typeface="Times New Roman"/>
            </a:endParaRPr>
          </a:p>
        </p:txBody>
      </p:sp>
      <p:sp>
        <p:nvSpPr>
          <p:cNvPr id="31"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3/28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35" name=""/>
          <p:cNvSpPr txBox="1"/>
          <p:nvPr/>
        </p:nvSpPr>
        <p:spPr>
          <a:xfrm>
            <a:off x="380880" y="897120"/>
            <a:ext cx="43592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従来の生成モデルには以下のような弱点があった</a:t>
            </a:r>
            <a:endParaRPr b="0" lang="en-US" sz="1560" strike="noStrike" u="none">
              <a:solidFill>
                <a:srgbClr val="000000"/>
              </a:solidFill>
              <a:effectLst/>
              <a:uFillTx/>
              <a:latin typeface="Times New Roman"/>
            </a:endParaRPr>
          </a:p>
        </p:txBody>
      </p:sp>
      <p:sp>
        <p:nvSpPr>
          <p:cNvPr id="36" name=""/>
          <p:cNvSpPr/>
          <p:nvPr/>
        </p:nvSpPr>
        <p:spPr>
          <a:xfrm>
            <a:off x="542880" y="1895400"/>
            <a:ext cx="76320" cy="76320"/>
          </a:xfrm>
          <a:custGeom>
            <a:avLst/>
            <a:gdLst/>
            <a:ahLst/>
            <a:rect l="0" t="0" r="r" b="b"/>
            <a:pathLst>
              <a:path w="212" h="212">
                <a:moveTo>
                  <a:pt x="212" y="106"/>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7" name=""/>
          <p:cNvSpPr txBox="1"/>
          <p:nvPr/>
        </p:nvSpPr>
        <p:spPr>
          <a:xfrm>
            <a:off x="380880" y="1363680"/>
            <a:ext cx="44100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GAN</a:t>
            </a:r>
            <a:endParaRPr b="0" lang="en-US" sz="1560" strike="noStrike" u="none">
              <a:solidFill>
                <a:srgbClr val="000000"/>
              </a:solidFill>
              <a:effectLst/>
              <a:uFillTx/>
              <a:latin typeface="Times New Roman"/>
            </a:endParaRPr>
          </a:p>
        </p:txBody>
      </p:sp>
      <p:sp>
        <p:nvSpPr>
          <p:cNvPr id="38" name=""/>
          <p:cNvSpPr/>
          <p:nvPr/>
        </p:nvSpPr>
        <p:spPr>
          <a:xfrm>
            <a:off x="542880" y="22190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9" name=""/>
          <p:cNvSpPr txBox="1"/>
          <p:nvPr/>
        </p:nvSpPr>
        <p:spPr>
          <a:xfrm>
            <a:off x="762120" y="1830600"/>
            <a:ext cx="1751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高品質な生成</a:t>
            </a:r>
            <a:endParaRPr b="0" lang="en-US" sz="1560" strike="noStrike" u="none">
              <a:solidFill>
                <a:srgbClr val="000000"/>
              </a:solidFill>
              <a:effectLst/>
              <a:uFillTx/>
              <a:latin typeface="Times New Roman"/>
            </a:endParaRPr>
          </a:p>
        </p:txBody>
      </p:sp>
      <p:sp>
        <p:nvSpPr>
          <p:cNvPr id="40" name=""/>
          <p:cNvSpPr txBox="1"/>
          <p:nvPr/>
        </p:nvSpPr>
        <p:spPr>
          <a:xfrm>
            <a:off x="762120" y="2154240"/>
            <a:ext cx="57607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a:t>
            </a:r>
            <a:r>
              <a:rPr b="0" lang="zh-CN" sz="1560" strike="noStrike" u="none">
                <a:solidFill>
                  <a:srgbClr val="333333"/>
                </a:solidFill>
                <a:effectLst/>
                <a:uFillTx/>
                <a:latin typeface="NotoSansJP-Thin_"/>
                <a:ea typeface="NotoSansJP-Thin_"/>
              </a:rPr>
              <a:t>モード崩壊</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学習が不安定（ </a:t>
            </a:r>
            <a:r>
              <a:rPr b="0" lang="en-US" sz="1560" strike="noStrike" u="none">
                <a:solidFill>
                  <a:srgbClr val="333333"/>
                </a:solidFill>
                <a:effectLst/>
                <a:uFillTx/>
                <a:latin typeface="NotoSansJP-Thin_"/>
                <a:ea typeface="NotoSansJP-Thin_"/>
              </a:rPr>
              <a:t>D, G</a:t>
            </a:r>
            <a:r>
              <a:rPr b="0" lang="zh-CN" sz="1560" strike="noStrike" u="none">
                <a:solidFill>
                  <a:srgbClr val="333333"/>
                </a:solidFill>
                <a:effectLst/>
                <a:uFillTx/>
                <a:latin typeface="NotoSansJP-Thin_"/>
                <a:ea typeface="NotoSansJP-Thin_"/>
              </a:rPr>
              <a:t>のバランスが難しい）</a:t>
            </a:r>
            <a:endParaRPr b="0" lang="en-US" sz="1560" strike="noStrike" u="none">
              <a:solidFill>
                <a:srgbClr val="000000"/>
              </a:solidFill>
              <a:effectLst/>
              <a:uFillTx/>
              <a:latin typeface="Times New Roman"/>
            </a:endParaRPr>
          </a:p>
        </p:txBody>
      </p:sp>
      <p:sp>
        <p:nvSpPr>
          <p:cNvPr id="41" name=""/>
          <p:cNvSpPr/>
          <p:nvPr/>
        </p:nvSpPr>
        <p:spPr>
          <a:xfrm>
            <a:off x="542880" y="3152520"/>
            <a:ext cx="76320" cy="76680"/>
          </a:xfrm>
          <a:custGeom>
            <a:avLst/>
            <a:gdLst/>
            <a:ahLst/>
            <a:rect l="0" t="0" r="r" b="b"/>
            <a:pathLst>
              <a:path w="212" h="213">
                <a:moveTo>
                  <a:pt x="212" y="106"/>
                </a:moveTo>
                <a:cubicBezTo>
                  <a:pt x="212" y="120"/>
                  <a:pt x="210" y="134"/>
                  <a:pt x="204" y="147"/>
                </a:cubicBezTo>
                <a:cubicBezTo>
                  <a:pt x="199" y="160"/>
                  <a:pt x="191" y="171"/>
                  <a:pt x="181" y="181"/>
                </a:cubicBezTo>
                <a:cubicBezTo>
                  <a:pt x="171" y="191"/>
                  <a:pt x="160" y="198"/>
                  <a:pt x="147" y="204"/>
                </a:cubicBezTo>
                <a:cubicBezTo>
                  <a:pt x="134" y="209"/>
                  <a:pt x="120" y="213"/>
                  <a:pt x="106" y="213"/>
                </a:cubicBezTo>
                <a:cubicBezTo>
                  <a:pt x="92" y="213"/>
                  <a:pt x="79" y="209"/>
                  <a:pt x="65" y="204"/>
                </a:cubicBezTo>
                <a:cubicBezTo>
                  <a:pt x="52" y="198"/>
                  <a:pt x="41" y="191"/>
                  <a:pt x="31" y="181"/>
                </a:cubicBezTo>
                <a:cubicBezTo>
                  <a:pt x="21" y="171"/>
                  <a:pt x="13" y="160"/>
                  <a:pt x="8" y="147"/>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2" name=""/>
          <p:cNvSpPr txBox="1"/>
          <p:nvPr/>
        </p:nvSpPr>
        <p:spPr>
          <a:xfrm>
            <a:off x="380880" y="2621160"/>
            <a:ext cx="40824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VAE</a:t>
            </a:r>
            <a:endParaRPr b="0" lang="en-US" sz="1560" strike="noStrike" u="none">
              <a:solidFill>
                <a:srgbClr val="000000"/>
              </a:solidFill>
              <a:effectLst/>
              <a:uFillTx/>
              <a:latin typeface="Times New Roman"/>
            </a:endParaRPr>
          </a:p>
        </p:txBody>
      </p:sp>
      <p:sp>
        <p:nvSpPr>
          <p:cNvPr id="43" name=""/>
          <p:cNvSpPr/>
          <p:nvPr/>
        </p:nvSpPr>
        <p:spPr>
          <a:xfrm>
            <a:off x="542880" y="3476520"/>
            <a:ext cx="76320" cy="76320"/>
          </a:xfrm>
          <a:custGeom>
            <a:avLst/>
            <a:gdLst/>
            <a:ahLst/>
            <a:rect l="0" t="0" r="r" b="b"/>
            <a:pathLst>
              <a:path w="212" h="212">
                <a:moveTo>
                  <a:pt x="212" y="106"/>
                </a:moveTo>
                <a:cubicBezTo>
                  <a:pt x="212" y="120"/>
                  <a:pt x="210" y="133"/>
                  <a:pt x="204" y="146"/>
                </a:cubicBezTo>
                <a:cubicBezTo>
                  <a:pt x="199" y="160"/>
                  <a:pt x="191" y="172"/>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2"/>
                  <a:pt x="13" y="160"/>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4" name=""/>
          <p:cNvSpPr txBox="1"/>
          <p:nvPr/>
        </p:nvSpPr>
        <p:spPr>
          <a:xfrm>
            <a:off x="762120" y="3087720"/>
            <a:ext cx="2741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尤度ベースで学習が安定</a:t>
            </a:r>
            <a:endParaRPr b="0" lang="en-US" sz="1560" strike="noStrike" u="none">
              <a:solidFill>
                <a:srgbClr val="000000"/>
              </a:solidFill>
              <a:effectLst/>
              <a:uFillTx/>
              <a:latin typeface="Times New Roman"/>
            </a:endParaRPr>
          </a:p>
        </p:txBody>
      </p:sp>
      <p:sp>
        <p:nvSpPr>
          <p:cNvPr id="45" name=""/>
          <p:cNvSpPr txBox="1"/>
          <p:nvPr/>
        </p:nvSpPr>
        <p:spPr>
          <a:xfrm>
            <a:off x="762120" y="3411720"/>
            <a:ext cx="55047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ELBO</a:t>
            </a:r>
            <a:r>
              <a:rPr b="0" lang="zh-CN" sz="1560" strike="noStrike" u="none">
                <a:solidFill>
                  <a:srgbClr val="333333"/>
                </a:solidFill>
                <a:effectLst/>
                <a:uFillTx/>
                <a:latin typeface="NotoSansJP-Thin_"/>
                <a:ea typeface="NotoSansJP-Thin_"/>
              </a:rPr>
              <a:t>という下界を最大化するため生成がぼやけやすい</a:t>
            </a:r>
            <a:endParaRPr b="0" lang="en-US" sz="1560" strike="noStrike" u="none">
              <a:solidFill>
                <a:srgbClr val="000000"/>
              </a:solidFill>
              <a:effectLst/>
              <a:uFillTx/>
              <a:latin typeface="Times New Roman"/>
            </a:endParaRPr>
          </a:p>
        </p:txBody>
      </p:sp>
      <p:sp>
        <p:nvSpPr>
          <p:cNvPr id="46" name=""/>
          <p:cNvSpPr/>
          <p:nvPr/>
        </p:nvSpPr>
        <p:spPr>
          <a:xfrm>
            <a:off x="542880" y="4410000"/>
            <a:ext cx="76320" cy="76320"/>
          </a:xfrm>
          <a:custGeom>
            <a:avLst/>
            <a:gdLst/>
            <a:ahLst/>
            <a:rect l="0" t="0" r="r" b="b"/>
            <a:pathLst>
              <a:path w="212" h="212">
                <a:moveTo>
                  <a:pt x="212" y="107"/>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7"/>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7" name=""/>
          <p:cNvSpPr txBox="1"/>
          <p:nvPr/>
        </p:nvSpPr>
        <p:spPr>
          <a:xfrm>
            <a:off x="380880" y="3878280"/>
            <a:ext cx="171792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Flow-based Model</a:t>
            </a:r>
            <a:endParaRPr b="0" lang="en-US" sz="1560" strike="noStrike" u="none">
              <a:solidFill>
                <a:srgbClr val="000000"/>
              </a:solidFill>
              <a:effectLst/>
              <a:uFillTx/>
              <a:latin typeface="Times New Roman"/>
            </a:endParaRPr>
          </a:p>
        </p:txBody>
      </p:sp>
      <p:sp>
        <p:nvSpPr>
          <p:cNvPr id="48" name=""/>
          <p:cNvSpPr/>
          <p:nvPr/>
        </p:nvSpPr>
        <p:spPr>
          <a:xfrm>
            <a:off x="542880" y="47336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49" name=""/>
          <p:cNvSpPr txBox="1"/>
          <p:nvPr/>
        </p:nvSpPr>
        <p:spPr>
          <a:xfrm>
            <a:off x="762120" y="4345200"/>
            <a:ext cx="2543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Pros: </a:t>
            </a:r>
            <a:r>
              <a:rPr b="0" lang="zh-CN" sz="1560" strike="noStrike" u="none">
                <a:solidFill>
                  <a:srgbClr val="333333"/>
                </a:solidFill>
                <a:effectLst/>
                <a:uFillTx/>
                <a:latin typeface="NotoSansJP-Thin_"/>
                <a:ea typeface="NotoSansJP-Thin_"/>
              </a:rPr>
              <a:t>尤度を厳密に計算可能</a:t>
            </a:r>
            <a:endParaRPr b="0" lang="en-US" sz="1560" strike="noStrike" u="none">
              <a:solidFill>
                <a:srgbClr val="000000"/>
              </a:solidFill>
              <a:effectLst/>
              <a:uFillTx/>
              <a:latin typeface="Times New Roman"/>
            </a:endParaRPr>
          </a:p>
        </p:txBody>
      </p:sp>
      <p:sp>
        <p:nvSpPr>
          <p:cNvPr id="50"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51" name=""/>
          <p:cNvSpPr txBox="1"/>
          <p:nvPr/>
        </p:nvSpPr>
        <p:spPr>
          <a:xfrm>
            <a:off x="762120" y="4668840"/>
            <a:ext cx="5174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Cons: </a:t>
            </a:r>
            <a:r>
              <a:rPr b="0" lang="zh-CN" sz="1560" strike="noStrike" u="none">
                <a:solidFill>
                  <a:srgbClr val="333333"/>
                </a:solidFill>
                <a:effectLst/>
                <a:uFillTx/>
                <a:latin typeface="NotoSansJP-Thin_"/>
                <a:ea typeface="NotoSansJP-Thin_"/>
              </a:rPr>
              <a:t>可逆変換の制約がありアーキテクチャ設計が難しい</a:t>
            </a:r>
            <a:endParaRPr b="0" lang="en-US" sz="1560" strike="noStrike" u="none">
              <a:solidFill>
                <a:srgbClr val="000000"/>
              </a:solidFill>
              <a:effectLst/>
              <a:uFillTx/>
              <a:latin typeface="Times New Roman"/>
            </a:endParaRPr>
          </a:p>
        </p:txBody>
      </p:sp>
      <p:sp>
        <p:nvSpPr>
          <p:cNvPr id="52" name=""/>
          <p:cNvSpPr txBox="1"/>
          <p:nvPr/>
        </p:nvSpPr>
        <p:spPr>
          <a:xfrm>
            <a:off x="237960" y="188280"/>
            <a:ext cx="123948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1.1. </a:t>
            </a:r>
            <a:r>
              <a:rPr b="1" lang="zh-CN" sz="2340" strike="noStrike" u="none">
                <a:solidFill>
                  <a:srgbClr val="ffffff"/>
                </a:solidFill>
                <a:effectLst/>
                <a:uFillTx/>
                <a:latin typeface="NotoSansJP-Thin_"/>
                <a:ea typeface="NotoSansJP-Thin_"/>
              </a:rPr>
              <a:t>背景</a:t>
            </a:r>
            <a:endParaRPr b="0" lang="en-US" sz="2340" strike="noStrike" u="none">
              <a:solidFill>
                <a:srgbClr val="000000"/>
              </a:solidFill>
              <a:effectLst/>
              <a:uFillTx/>
              <a:latin typeface="Times New Roman"/>
            </a:endParaRPr>
          </a:p>
        </p:txBody>
      </p:sp>
      <p:sp>
        <p:nvSpPr>
          <p:cNvPr id="53"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4/28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57" name=""/>
          <p:cNvSpPr txBox="1"/>
          <p:nvPr/>
        </p:nvSpPr>
        <p:spPr>
          <a:xfrm>
            <a:off x="380880" y="897120"/>
            <a:ext cx="61754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は高品質かつ安定した学習（尤度ベース）の両立を目標とする</a:t>
            </a:r>
            <a:endParaRPr b="0" lang="en-US" sz="1560" strike="noStrike" u="none">
              <a:solidFill>
                <a:srgbClr val="000000"/>
              </a:solidFill>
              <a:effectLst/>
              <a:uFillTx/>
              <a:latin typeface="Times New Roman"/>
            </a:endParaRPr>
          </a:p>
        </p:txBody>
      </p:sp>
      <p:sp>
        <p:nvSpPr>
          <p:cNvPr id="58" name=""/>
          <p:cNvSpPr txBox="1"/>
          <p:nvPr/>
        </p:nvSpPr>
        <p:spPr>
          <a:xfrm>
            <a:off x="380880" y="1363680"/>
            <a:ext cx="25326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a:t>
            </a:r>
            <a:r>
              <a:rPr b="0" lang="zh-CN" sz="1560" strike="noStrike" u="none">
                <a:solidFill>
                  <a:srgbClr val="333333"/>
                </a:solidFill>
                <a:effectLst/>
                <a:uFillTx/>
                <a:latin typeface="NotoSansJP-Thin_"/>
                <a:ea typeface="NotoSansJP-Thin_"/>
              </a:rPr>
              <a:t>つのプロセスで構成される</a:t>
            </a:r>
            <a:endParaRPr b="0" lang="en-US" sz="1560" strike="noStrike" u="none">
              <a:solidFill>
                <a:srgbClr val="000000"/>
              </a:solidFill>
              <a:effectLst/>
              <a:uFillTx/>
              <a:latin typeface="Times New Roman"/>
            </a:endParaRPr>
          </a:p>
        </p:txBody>
      </p:sp>
      <p:sp>
        <p:nvSpPr>
          <p:cNvPr id="59" name=""/>
          <p:cNvSpPr txBox="1"/>
          <p:nvPr/>
        </p:nvSpPr>
        <p:spPr>
          <a:xfrm>
            <a:off x="516960" y="1830600"/>
            <a:ext cx="909072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1. Forward Process (</a:t>
            </a:r>
            <a:r>
              <a:rPr b="0" lang="zh-CN" sz="1560" strike="noStrike" u="none">
                <a:solidFill>
                  <a:srgbClr val="333333"/>
                </a:solidFill>
                <a:effectLst/>
                <a:uFillTx/>
                <a:latin typeface="NotoSansJP-Thin_"/>
                <a:ea typeface="NotoSansJP-Thin_"/>
              </a:rPr>
              <a:t>拡散過程</a:t>
            </a:r>
            <a:r>
              <a:rPr b="0" lang="en-US" sz="1560" strike="noStrike" u="none">
                <a:solidFill>
                  <a:srgbClr val="333333"/>
                </a:solidFill>
                <a:effectLst/>
                <a:uFillTx/>
                <a:latin typeface="NotoSansJP-Thin_"/>
                <a:ea typeface="NotoSansJP-Thin_"/>
              </a:rPr>
              <a:t>) : </a:t>
            </a:r>
            <a:r>
              <a:rPr b="0" lang="zh-CN" sz="1560" strike="noStrike" u="none">
                <a:solidFill>
                  <a:srgbClr val="333333"/>
                </a:solidFill>
                <a:effectLst/>
                <a:uFillTx/>
                <a:latin typeface="NotoSansJP-Thin_"/>
                <a:ea typeface="NotoSansJP-Thin_"/>
              </a:rPr>
              <a:t>データを徐々にノイズにしていく </a:t>
            </a:r>
            <a:r>
              <a:rPr b="0" lang="en-US" sz="1560" strike="noStrike" u="none">
                <a:solidFill>
                  <a:srgbClr val="333333"/>
                </a:solidFill>
                <a:effectLst/>
                <a:uFillTx/>
                <a:latin typeface="NotoSansJP-Thin_"/>
                <a:ea typeface="NotoSansJP-Thin_"/>
              </a:rPr>
              <a:t>(</a:t>
            </a:r>
            <a:r>
              <a:rPr b="0" lang="zh-CN" sz="1560" strike="noStrike" u="none">
                <a:solidFill>
                  <a:srgbClr val="333333"/>
                </a:solidFill>
                <a:effectLst/>
                <a:uFillTx/>
                <a:latin typeface="NotoSansJP-Thin_"/>
                <a:ea typeface="NotoSansJP-Thin_"/>
              </a:rPr>
              <a:t>固定プロセスでアルゴリズム的</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pic>
        <p:nvPicPr>
          <p:cNvPr id="60" name="" descr=""/>
          <p:cNvPicPr/>
          <p:nvPr/>
        </p:nvPicPr>
        <p:blipFill>
          <a:blip r:embed="rId1"/>
          <a:stretch/>
        </p:blipFill>
        <p:spPr>
          <a:xfrm>
            <a:off x="3238560" y="2581200"/>
            <a:ext cx="5714640" cy="3952440"/>
          </a:xfrm>
          <a:prstGeom prst="rect">
            <a:avLst/>
          </a:prstGeom>
          <a:noFill/>
          <a:ln w="0">
            <a:noFill/>
          </a:ln>
        </p:spPr>
      </p:pic>
      <p:sp>
        <p:nvSpPr>
          <p:cNvPr id="61"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62" name=""/>
          <p:cNvSpPr txBox="1"/>
          <p:nvPr/>
        </p:nvSpPr>
        <p:spPr>
          <a:xfrm>
            <a:off x="516960" y="2154240"/>
            <a:ext cx="79002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2. Reverse Process (</a:t>
            </a:r>
            <a:r>
              <a:rPr b="0" lang="zh-CN" sz="1560" strike="noStrike" u="none">
                <a:solidFill>
                  <a:srgbClr val="333333"/>
                </a:solidFill>
                <a:effectLst/>
                <a:uFillTx/>
                <a:latin typeface="NotoSansJP-Thin_"/>
                <a:ea typeface="NotoSansJP-Thin_"/>
              </a:rPr>
              <a:t>逆拡散過程</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学習対象。ノイズから画像空間上のデータへ復元する</a:t>
            </a:r>
            <a:endParaRPr b="0" lang="en-US" sz="1560" strike="noStrike" u="none">
              <a:solidFill>
                <a:srgbClr val="000000"/>
              </a:solidFill>
              <a:effectLst/>
              <a:uFillTx/>
              <a:latin typeface="Times New Roman"/>
            </a:endParaRPr>
          </a:p>
        </p:txBody>
      </p:sp>
      <p:sp>
        <p:nvSpPr>
          <p:cNvPr id="63" name=""/>
          <p:cNvSpPr txBox="1"/>
          <p:nvPr/>
        </p:nvSpPr>
        <p:spPr>
          <a:xfrm>
            <a:off x="237960" y="188280"/>
            <a:ext cx="300636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1.2. DDPM</a:t>
            </a:r>
            <a:r>
              <a:rPr b="1" lang="zh-CN" sz="2340" strike="noStrike" u="none">
                <a:solidFill>
                  <a:srgbClr val="ffffff"/>
                </a:solidFill>
                <a:effectLst/>
                <a:uFillTx/>
                <a:latin typeface="NotoSansJP-Thin_"/>
                <a:ea typeface="NotoSansJP-Thin_"/>
              </a:rPr>
              <a:t>の位置付け</a:t>
            </a:r>
            <a:endParaRPr b="0" lang="en-US" sz="2340" strike="noStrike" u="none">
              <a:solidFill>
                <a:srgbClr val="000000"/>
              </a:solidFill>
              <a:effectLst/>
              <a:uFillTx/>
              <a:latin typeface="Times New Roman"/>
            </a:endParaRPr>
          </a:p>
        </p:txBody>
      </p:sp>
      <p:sp>
        <p:nvSpPr>
          <p:cNvPr id="64"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5/28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68" name=""/>
          <p:cNvSpPr txBox="1"/>
          <p:nvPr/>
        </p:nvSpPr>
        <p:spPr>
          <a:xfrm>
            <a:off x="380880" y="897120"/>
            <a:ext cx="8949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では、仕組みとしてはシンプルだが、随所に簡略化や性能向上のための工夫が凝らされている</a:t>
            </a:r>
            <a:endParaRPr b="0" lang="en-US" sz="1560" strike="noStrike" u="none">
              <a:solidFill>
                <a:srgbClr val="000000"/>
              </a:solidFill>
              <a:effectLst/>
              <a:uFillTx/>
              <a:latin typeface="Times New Roman"/>
            </a:endParaRPr>
          </a:p>
        </p:txBody>
      </p:sp>
      <p:sp>
        <p:nvSpPr>
          <p:cNvPr id="69" name=""/>
          <p:cNvSpPr/>
          <p:nvPr/>
        </p:nvSpPr>
        <p:spPr>
          <a:xfrm>
            <a:off x="542880" y="1895400"/>
            <a:ext cx="76320" cy="76320"/>
          </a:xfrm>
          <a:custGeom>
            <a:avLst/>
            <a:gdLst/>
            <a:ahLst/>
            <a:rect l="0" t="0" r="r" b="b"/>
            <a:pathLst>
              <a:path w="212" h="212">
                <a:moveTo>
                  <a:pt x="212" y="106"/>
                </a:moveTo>
                <a:cubicBezTo>
                  <a:pt x="212" y="121"/>
                  <a:pt x="210" y="134"/>
                  <a:pt x="204" y="147"/>
                </a:cubicBezTo>
                <a:cubicBezTo>
                  <a:pt x="199" y="160"/>
                  <a:pt x="191" y="171"/>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1"/>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0" name=""/>
          <p:cNvSpPr txBox="1"/>
          <p:nvPr/>
        </p:nvSpPr>
        <p:spPr>
          <a:xfrm>
            <a:off x="380880" y="1363680"/>
            <a:ext cx="793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拡散過程</a:t>
            </a:r>
            <a:endParaRPr b="0" lang="en-US" sz="1560" strike="noStrike" u="none">
              <a:solidFill>
                <a:srgbClr val="000000"/>
              </a:solidFill>
              <a:effectLst/>
              <a:uFillTx/>
              <a:latin typeface="Times New Roman"/>
            </a:endParaRPr>
          </a:p>
        </p:txBody>
      </p:sp>
      <p:sp>
        <p:nvSpPr>
          <p:cNvPr id="71" name=""/>
          <p:cNvSpPr/>
          <p:nvPr/>
        </p:nvSpPr>
        <p:spPr>
          <a:xfrm>
            <a:off x="1452600" y="1895400"/>
            <a:ext cx="137880" cy="108360"/>
          </a:xfrm>
          <a:custGeom>
            <a:avLst/>
            <a:gdLst/>
            <a:ahLst/>
            <a:rect l="0" t="0" r="r" b="b"/>
            <a:pathLst>
              <a:path w="383" h="301">
                <a:moveTo>
                  <a:pt x="140" y="301"/>
                </a:moveTo>
                <a:cubicBezTo>
                  <a:pt x="133" y="300"/>
                  <a:pt x="109" y="299"/>
                  <a:pt x="68" y="299"/>
                </a:cubicBezTo>
                <a:cubicBezTo>
                  <a:pt x="32" y="299"/>
                  <a:pt x="11" y="300"/>
                  <a:pt x="5" y="301"/>
                </a:cubicBezTo>
                <a:lnTo>
                  <a:pt x="0" y="301"/>
                </a:lnTo>
                <a:lnTo>
                  <a:pt x="0" y="258"/>
                </a:lnTo>
                <a:lnTo>
                  <a:pt x="65" y="258"/>
                </a:lnTo>
                <a:lnTo>
                  <a:pt x="152" y="156"/>
                </a:lnTo>
                <a:lnTo>
                  <a:pt x="60" y="42"/>
                </a:lnTo>
                <a:lnTo>
                  <a:pt x="4" y="42"/>
                </a:lnTo>
                <a:lnTo>
                  <a:pt x="4" y="0"/>
                </a:lnTo>
                <a:lnTo>
                  <a:pt x="9" y="0"/>
                </a:lnTo>
                <a:cubicBezTo>
                  <a:pt x="16" y="1"/>
                  <a:pt x="41" y="2"/>
                  <a:pt x="83" y="2"/>
                </a:cubicBezTo>
                <a:cubicBezTo>
                  <a:pt x="130" y="2"/>
                  <a:pt x="157" y="1"/>
                  <a:pt x="165" y="0"/>
                </a:cubicBezTo>
                <a:lnTo>
                  <a:pt x="171" y="0"/>
                </a:lnTo>
                <a:lnTo>
                  <a:pt x="171" y="42"/>
                </a:lnTo>
                <a:lnTo>
                  <a:pt x="153" y="42"/>
                </a:lnTo>
                <a:lnTo>
                  <a:pt x="176" y="71"/>
                </a:lnTo>
                <a:cubicBezTo>
                  <a:pt x="192" y="90"/>
                  <a:pt x="199" y="99"/>
                  <a:pt x="200" y="99"/>
                </a:cubicBezTo>
                <a:cubicBezTo>
                  <a:pt x="202" y="99"/>
                  <a:pt x="210" y="89"/>
                  <a:pt x="226" y="69"/>
                </a:cubicBezTo>
                <a:lnTo>
                  <a:pt x="249" y="42"/>
                </a:lnTo>
                <a:lnTo>
                  <a:pt x="224" y="42"/>
                </a:lnTo>
                <a:lnTo>
                  <a:pt x="224" y="0"/>
                </a:lnTo>
                <a:lnTo>
                  <a:pt x="230" y="0"/>
                </a:lnTo>
                <a:cubicBezTo>
                  <a:pt x="236" y="1"/>
                  <a:pt x="260" y="2"/>
                  <a:pt x="301" y="2"/>
                </a:cubicBezTo>
                <a:cubicBezTo>
                  <a:pt x="338" y="2"/>
                  <a:pt x="360" y="1"/>
                  <a:pt x="365" y="0"/>
                </a:cubicBezTo>
                <a:lnTo>
                  <a:pt x="370" y="0"/>
                </a:lnTo>
                <a:lnTo>
                  <a:pt x="370" y="42"/>
                </a:lnTo>
                <a:lnTo>
                  <a:pt x="305" y="42"/>
                </a:lnTo>
                <a:lnTo>
                  <a:pt x="226" y="134"/>
                </a:lnTo>
                <a:lnTo>
                  <a:pt x="327" y="257"/>
                </a:lnTo>
                <a:lnTo>
                  <a:pt x="355" y="258"/>
                </a:lnTo>
                <a:lnTo>
                  <a:pt x="383" y="258"/>
                </a:lnTo>
                <a:lnTo>
                  <a:pt x="383" y="301"/>
                </a:lnTo>
                <a:lnTo>
                  <a:pt x="378" y="301"/>
                </a:lnTo>
                <a:cubicBezTo>
                  <a:pt x="371" y="300"/>
                  <a:pt x="346" y="299"/>
                  <a:pt x="303" y="299"/>
                </a:cubicBezTo>
                <a:cubicBezTo>
                  <a:pt x="256" y="299"/>
                  <a:pt x="229" y="300"/>
                  <a:pt x="221" y="301"/>
                </a:cubicBezTo>
                <a:lnTo>
                  <a:pt x="215" y="301"/>
                </a:lnTo>
                <a:lnTo>
                  <a:pt x="215" y="258"/>
                </a:lnTo>
                <a:lnTo>
                  <a:pt x="234" y="258"/>
                </a:lnTo>
                <a:cubicBezTo>
                  <a:pt x="234" y="258"/>
                  <a:pt x="225" y="246"/>
                  <a:pt x="207" y="224"/>
                </a:cubicBezTo>
                <a:cubicBezTo>
                  <a:pt x="189" y="202"/>
                  <a:pt x="179" y="191"/>
                  <a:pt x="179" y="190"/>
                </a:cubicBezTo>
                <a:lnTo>
                  <a:pt x="120" y="257"/>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2" name=""/>
          <p:cNvSpPr/>
          <p:nvPr/>
        </p:nvSpPr>
        <p:spPr>
          <a:xfrm>
            <a:off x="1610280" y="1925280"/>
            <a:ext cx="72720" cy="118800"/>
          </a:xfrm>
          <a:custGeom>
            <a:avLst/>
            <a:gdLst/>
            <a:ahLst/>
            <a:rect l="0" t="0" r="r" b="b"/>
            <a:pathLst>
              <a:path w="202" h="330">
                <a:moveTo>
                  <a:pt x="27" y="39"/>
                </a:moveTo>
                <a:cubicBezTo>
                  <a:pt x="45" y="13"/>
                  <a:pt x="70" y="0"/>
                  <a:pt x="101" y="0"/>
                </a:cubicBezTo>
                <a:cubicBezTo>
                  <a:pt x="116" y="0"/>
                  <a:pt x="132" y="4"/>
                  <a:pt x="147" y="12"/>
                </a:cubicBezTo>
                <a:cubicBezTo>
                  <a:pt x="162" y="21"/>
                  <a:pt x="175" y="35"/>
                  <a:pt x="184" y="56"/>
                </a:cubicBezTo>
                <a:cubicBezTo>
                  <a:pt x="196" y="84"/>
                  <a:pt x="202" y="120"/>
                  <a:pt x="202" y="166"/>
                </a:cubicBezTo>
                <a:cubicBezTo>
                  <a:pt x="202" y="216"/>
                  <a:pt x="195" y="254"/>
                  <a:pt x="181" y="280"/>
                </a:cubicBezTo>
                <a:cubicBezTo>
                  <a:pt x="175" y="293"/>
                  <a:pt x="166" y="304"/>
                  <a:pt x="155" y="312"/>
                </a:cubicBezTo>
                <a:cubicBezTo>
                  <a:pt x="144" y="320"/>
                  <a:pt x="134" y="325"/>
                  <a:pt x="126" y="327"/>
                </a:cubicBezTo>
                <a:cubicBezTo>
                  <a:pt x="118" y="328"/>
                  <a:pt x="109" y="330"/>
                  <a:pt x="101" y="330"/>
                </a:cubicBezTo>
                <a:cubicBezTo>
                  <a:pt x="93" y="330"/>
                  <a:pt x="85" y="329"/>
                  <a:pt x="77" y="327"/>
                </a:cubicBezTo>
                <a:cubicBezTo>
                  <a:pt x="68" y="325"/>
                  <a:pt x="59" y="320"/>
                  <a:pt x="46" y="312"/>
                </a:cubicBezTo>
                <a:cubicBezTo>
                  <a:pt x="35" y="303"/>
                  <a:pt x="27" y="293"/>
                  <a:pt x="20" y="280"/>
                </a:cubicBezTo>
                <a:cubicBezTo>
                  <a:pt x="6" y="254"/>
                  <a:pt x="0" y="216"/>
                  <a:pt x="0" y="166"/>
                </a:cubicBezTo>
                <a:cubicBezTo>
                  <a:pt x="0" y="111"/>
                  <a:pt x="9" y="69"/>
                  <a:pt x="27" y="39"/>
                </a:cubicBezTo>
                <a:moveTo>
                  <a:pt x="135" y="33"/>
                </a:moveTo>
                <a:cubicBezTo>
                  <a:pt x="126" y="23"/>
                  <a:pt x="115" y="18"/>
                  <a:pt x="101" y="18"/>
                </a:cubicBezTo>
                <a:cubicBezTo>
                  <a:pt x="88" y="18"/>
                  <a:pt x="77" y="23"/>
                  <a:pt x="67" y="33"/>
                </a:cubicBezTo>
                <a:cubicBezTo>
                  <a:pt x="59" y="41"/>
                  <a:pt x="54" y="53"/>
                  <a:pt x="51" y="68"/>
                </a:cubicBezTo>
                <a:cubicBezTo>
                  <a:pt x="48" y="83"/>
                  <a:pt x="46" y="114"/>
                  <a:pt x="46" y="160"/>
                </a:cubicBezTo>
                <a:cubicBezTo>
                  <a:pt x="46" y="211"/>
                  <a:pt x="48" y="244"/>
                  <a:pt x="51" y="260"/>
                </a:cubicBezTo>
                <a:cubicBezTo>
                  <a:pt x="54" y="276"/>
                  <a:pt x="60" y="288"/>
                  <a:pt x="68" y="297"/>
                </a:cubicBezTo>
                <a:cubicBezTo>
                  <a:pt x="77" y="307"/>
                  <a:pt x="88" y="312"/>
                  <a:pt x="101" y="312"/>
                </a:cubicBezTo>
                <a:cubicBezTo>
                  <a:pt x="114" y="312"/>
                  <a:pt x="125" y="307"/>
                  <a:pt x="134" y="297"/>
                </a:cubicBezTo>
                <a:cubicBezTo>
                  <a:pt x="143" y="288"/>
                  <a:pt x="149" y="274"/>
                  <a:pt x="151" y="257"/>
                </a:cubicBezTo>
                <a:cubicBezTo>
                  <a:pt x="153" y="240"/>
                  <a:pt x="155" y="208"/>
                  <a:pt x="155" y="160"/>
                </a:cubicBezTo>
                <a:cubicBezTo>
                  <a:pt x="155" y="114"/>
                  <a:pt x="154" y="84"/>
                  <a:pt x="151" y="69"/>
                </a:cubicBezTo>
                <a:cubicBezTo>
                  <a:pt x="149" y="53"/>
                  <a:pt x="143" y="42"/>
                  <a:pt x="135"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3" name=""/>
          <p:cNvSpPr txBox="1"/>
          <p:nvPr/>
        </p:nvSpPr>
        <p:spPr>
          <a:xfrm>
            <a:off x="762120" y="1830600"/>
            <a:ext cx="694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元画像 </a:t>
            </a:r>
            <a:endParaRPr b="0" lang="en-US" sz="1560" strike="noStrike" u="none">
              <a:solidFill>
                <a:srgbClr val="000000"/>
              </a:solidFill>
              <a:effectLst/>
              <a:uFillTx/>
              <a:latin typeface="Times New Roman"/>
            </a:endParaRPr>
          </a:p>
        </p:txBody>
      </p:sp>
      <p:sp>
        <p:nvSpPr>
          <p:cNvPr id="74" name=""/>
          <p:cNvSpPr/>
          <p:nvPr/>
        </p:nvSpPr>
        <p:spPr>
          <a:xfrm>
            <a:off x="542880" y="22190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5" name=""/>
          <p:cNvSpPr txBox="1"/>
          <p:nvPr/>
        </p:nvSpPr>
        <p:spPr>
          <a:xfrm>
            <a:off x="1702440" y="1830600"/>
            <a:ext cx="1882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にノイズを加算する</a:t>
            </a:r>
            <a:endParaRPr b="0" lang="en-US" sz="1560" strike="noStrike" u="none">
              <a:solidFill>
                <a:srgbClr val="000000"/>
              </a:solidFill>
              <a:effectLst/>
              <a:uFillTx/>
              <a:latin typeface="Times New Roman"/>
            </a:endParaRPr>
          </a:p>
        </p:txBody>
      </p:sp>
      <p:sp>
        <p:nvSpPr>
          <p:cNvPr id="76" name=""/>
          <p:cNvSpPr/>
          <p:nvPr/>
        </p:nvSpPr>
        <p:spPr>
          <a:xfrm>
            <a:off x="2157480" y="2228760"/>
            <a:ext cx="137880" cy="108360"/>
          </a:xfrm>
          <a:custGeom>
            <a:avLst/>
            <a:gdLst/>
            <a:ahLst/>
            <a:rect l="0" t="0" r="r" b="b"/>
            <a:pathLst>
              <a:path w="383" h="301">
                <a:moveTo>
                  <a:pt x="140" y="301"/>
                </a:moveTo>
                <a:cubicBezTo>
                  <a:pt x="133" y="300"/>
                  <a:pt x="109" y="299"/>
                  <a:pt x="68" y="299"/>
                </a:cubicBezTo>
                <a:cubicBezTo>
                  <a:pt x="31" y="299"/>
                  <a:pt x="10" y="300"/>
                  <a:pt x="5" y="301"/>
                </a:cubicBezTo>
                <a:lnTo>
                  <a:pt x="0" y="301"/>
                </a:lnTo>
                <a:lnTo>
                  <a:pt x="0" y="258"/>
                </a:lnTo>
                <a:lnTo>
                  <a:pt x="65" y="258"/>
                </a:lnTo>
                <a:lnTo>
                  <a:pt x="152" y="156"/>
                </a:lnTo>
                <a:lnTo>
                  <a:pt x="60" y="42"/>
                </a:lnTo>
                <a:lnTo>
                  <a:pt x="4" y="42"/>
                </a:lnTo>
                <a:lnTo>
                  <a:pt x="4" y="0"/>
                </a:lnTo>
                <a:lnTo>
                  <a:pt x="9" y="0"/>
                </a:lnTo>
                <a:cubicBezTo>
                  <a:pt x="16" y="1"/>
                  <a:pt x="40" y="2"/>
                  <a:pt x="83" y="2"/>
                </a:cubicBezTo>
                <a:cubicBezTo>
                  <a:pt x="130" y="2"/>
                  <a:pt x="157" y="1"/>
                  <a:pt x="165" y="0"/>
                </a:cubicBezTo>
                <a:lnTo>
                  <a:pt x="171" y="0"/>
                </a:lnTo>
                <a:lnTo>
                  <a:pt x="171" y="42"/>
                </a:lnTo>
                <a:lnTo>
                  <a:pt x="152" y="42"/>
                </a:lnTo>
                <a:lnTo>
                  <a:pt x="176" y="71"/>
                </a:lnTo>
                <a:cubicBezTo>
                  <a:pt x="191" y="90"/>
                  <a:pt x="199" y="99"/>
                  <a:pt x="200" y="99"/>
                </a:cubicBezTo>
                <a:cubicBezTo>
                  <a:pt x="202" y="99"/>
                  <a:pt x="210" y="89"/>
                  <a:pt x="225" y="69"/>
                </a:cubicBezTo>
                <a:lnTo>
                  <a:pt x="249" y="42"/>
                </a:lnTo>
                <a:lnTo>
                  <a:pt x="224" y="42"/>
                </a:lnTo>
                <a:lnTo>
                  <a:pt x="224" y="0"/>
                </a:lnTo>
                <a:lnTo>
                  <a:pt x="230" y="0"/>
                </a:lnTo>
                <a:cubicBezTo>
                  <a:pt x="236" y="1"/>
                  <a:pt x="260" y="2"/>
                  <a:pt x="301" y="2"/>
                </a:cubicBezTo>
                <a:cubicBezTo>
                  <a:pt x="339" y="2"/>
                  <a:pt x="360" y="1"/>
                  <a:pt x="365" y="0"/>
                </a:cubicBezTo>
                <a:lnTo>
                  <a:pt x="370" y="0"/>
                </a:lnTo>
                <a:lnTo>
                  <a:pt x="370" y="42"/>
                </a:lnTo>
                <a:lnTo>
                  <a:pt x="305" y="42"/>
                </a:lnTo>
                <a:lnTo>
                  <a:pt x="226" y="134"/>
                </a:lnTo>
                <a:lnTo>
                  <a:pt x="328" y="257"/>
                </a:lnTo>
                <a:lnTo>
                  <a:pt x="356" y="258"/>
                </a:lnTo>
                <a:lnTo>
                  <a:pt x="383" y="258"/>
                </a:lnTo>
                <a:lnTo>
                  <a:pt x="383" y="301"/>
                </a:lnTo>
                <a:lnTo>
                  <a:pt x="378" y="301"/>
                </a:lnTo>
                <a:cubicBezTo>
                  <a:pt x="371" y="300"/>
                  <a:pt x="347" y="299"/>
                  <a:pt x="303" y="299"/>
                </a:cubicBezTo>
                <a:cubicBezTo>
                  <a:pt x="256" y="299"/>
                  <a:pt x="229" y="300"/>
                  <a:pt x="221" y="301"/>
                </a:cubicBezTo>
                <a:lnTo>
                  <a:pt x="215" y="301"/>
                </a:lnTo>
                <a:lnTo>
                  <a:pt x="215" y="258"/>
                </a:lnTo>
                <a:lnTo>
                  <a:pt x="234" y="258"/>
                </a:lnTo>
                <a:cubicBezTo>
                  <a:pt x="234" y="258"/>
                  <a:pt x="225" y="246"/>
                  <a:pt x="207" y="224"/>
                </a:cubicBezTo>
                <a:cubicBezTo>
                  <a:pt x="189" y="202"/>
                  <a:pt x="179" y="191"/>
                  <a:pt x="179" y="190"/>
                </a:cubicBezTo>
                <a:lnTo>
                  <a:pt x="120" y="257"/>
                </a:lnTo>
                <a:lnTo>
                  <a:pt x="133" y="258"/>
                </a:lnTo>
                <a:lnTo>
                  <a:pt x="145" y="258"/>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7" name=""/>
          <p:cNvSpPr/>
          <p:nvPr/>
        </p:nvSpPr>
        <p:spPr>
          <a:xfrm>
            <a:off x="2311920" y="2256840"/>
            <a:ext cx="117720" cy="117000"/>
          </a:xfrm>
          <a:custGeom>
            <a:avLst/>
            <a:gdLst/>
            <a:ahLst/>
            <a:rect l="0" t="0" r="r" b="b"/>
            <a:pathLst>
              <a:path w="327" h="325">
                <a:moveTo>
                  <a:pt x="9" y="116"/>
                </a:moveTo>
                <a:cubicBezTo>
                  <a:pt x="3" y="116"/>
                  <a:pt x="0" y="114"/>
                  <a:pt x="0" y="112"/>
                </a:cubicBezTo>
                <a:cubicBezTo>
                  <a:pt x="0" y="110"/>
                  <a:pt x="2" y="101"/>
                  <a:pt x="8" y="85"/>
                </a:cubicBezTo>
                <a:cubicBezTo>
                  <a:pt x="13" y="69"/>
                  <a:pt x="18" y="53"/>
                  <a:pt x="24" y="37"/>
                </a:cubicBezTo>
                <a:lnTo>
                  <a:pt x="32" y="12"/>
                </a:lnTo>
                <a:cubicBezTo>
                  <a:pt x="34" y="7"/>
                  <a:pt x="36" y="2"/>
                  <a:pt x="38" y="0"/>
                </a:cubicBezTo>
                <a:lnTo>
                  <a:pt x="263" y="0"/>
                </a:lnTo>
                <a:lnTo>
                  <a:pt x="306" y="0"/>
                </a:lnTo>
                <a:cubicBezTo>
                  <a:pt x="316" y="0"/>
                  <a:pt x="322" y="0"/>
                  <a:pt x="324" y="0"/>
                </a:cubicBezTo>
                <a:cubicBezTo>
                  <a:pt x="326" y="1"/>
                  <a:pt x="327" y="2"/>
                  <a:pt x="327" y="5"/>
                </a:cubicBezTo>
                <a:cubicBezTo>
                  <a:pt x="327" y="7"/>
                  <a:pt x="325" y="25"/>
                  <a:pt x="319" y="60"/>
                </a:cubicBezTo>
                <a:cubicBezTo>
                  <a:pt x="314" y="95"/>
                  <a:pt x="311" y="112"/>
                  <a:pt x="310" y="112"/>
                </a:cubicBezTo>
                <a:cubicBezTo>
                  <a:pt x="310" y="114"/>
                  <a:pt x="307" y="116"/>
                  <a:pt x="301" y="116"/>
                </a:cubicBezTo>
                <a:cubicBezTo>
                  <a:pt x="298" y="116"/>
                  <a:pt x="296" y="116"/>
                  <a:pt x="295" y="116"/>
                </a:cubicBezTo>
                <a:cubicBezTo>
                  <a:pt x="294" y="116"/>
                  <a:pt x="294" y="115"/>
                  <a:pt x="293" y="113"/>
                </a:cubicBezTo>
                <a:lnTo>
                  <a:pt x="292" y="112"/>
                </a:lnTo>
                <a:cubicBezTo>
                  <a:pt x="292" y="110"/>
                  <a:pt x="293" y="103"/>
                  <a:pt x="294" y="90"/>
                </a:cubicBezTo>
                <a:cubicBezTo>
                  <a:pt x="296" y="78"/>
                  <a:pt x="297" y="68"/>
                  <a:pt x="297" y="61"/>
                </a:cubicBezTo>
                <a:cubicBezTo>
                  <a:pt x="297" y="50"/>
                  <a:pt x="295" y="41"/>
                  <a:pt x="291" y="36"/>
                </a:cubicBezTo>
                <a:cubicBezTo>
                  <a:pt x="287" y="29"/>
                  <a:pt x="278" y="25"/>
                  <a:pt x="265" y="23"/>
                </a:cubicBezTo>
                <a:cubicBezTo>
                  <a:pt x="263" y="22"/>
                  <a:pt x="253" y="22"/>
                  <a:pt x="236" y="22"/>
                </a:cubicBezTo>
                <a:cubicBezTo>
                  <a:pt x="221" y="22"/>
                  <a:pt x="212" y="22"/>
                  <a:pt x="208" y="22"/>
                </a:cubicBezTo>
                <a:cubicBezTo>
                  <a:pt x="205" y="23"/>
                  <a:pt x="202" y="24"/>
                  <a:pt x="200" y="26"/>
                </a:cubicBezTo>
                <a:cubicBezTo>
                  <a:pt x="199" y="26"/>
                  <a:pt x="188" y="72"/>
                  <a:pt x="166" y="161"/>
                </a:cubicBezTo>
                <a:cubicBezTo>
                  <a:pt x="144" y="249"/>
                  <a:pt x="132" y="294"/>
                  <a:pt x="132" y="296"/>
                </a:cubicBezTo>
                <a:cubicBezTo>
                  <a:pt x="132" y="300"/>
                  <a:pt x="146" y="302"/>
                  <a:pt x="174" y="303"/>
                </a:cubicBezTo>
                <a:cubicBezTo>
                  <a:pt x="185" y="303"/>
                  <a:pt x="191" y="303"/>
                  <a:pt x="194" y="303"/>
                </a:cubicBezTo>
                <a:cubicBezTo>
                  <a:pt x="197" y="303"/>
                  <a:pt x="198" y="305"/>
                  <a:pt x="198" y="307"/>
                </a:cubicBezTo>
                <a:cubicBezTo>
                  <a:pt x="198" y="309"/>
                  <a:pt x="198" y="311"/>
                  <a:pt x="197" y="314"/>
                </a:cubicBezTo>
                <a:cubicBezTo>
                  <a:pt x="196" y="320"/>
                  <a:pt x="194" y="323"/>
                  <a:pt x="193" y="324"/>
                </a:cubicBezTo>
                <a:lnTo>
                  <a:pt x="192" y="325"/>
                </a:lnTo>
                <a:cubicBezTo>
                  <a:pt x="191" y="325"/>
                  <a:pt x="190" y="325"/>
                  <a:pt x="188" y="325"/>
                </a:cubicBezTo>
                <a:cubicBezTo>
                  <a:pt x="187" y="325"/>
                  <a:pt x="178" y="324"/>
                  <a:pt x="163" y="324"/>
                </a:cubicBezTo>
                <a:cubicBezTo>
                  <a:pt x="148" y="324"/>
                  <a:pt x="127" y="324"/>
                  <a:pt x="99" y="324"/>
                </a:cubicBezTo>
                <a:cubicBezTo>
                  <a:pt x="58" y="324"/>
                  <a:pt x="32" y="324"/>
                  <a:pt x="20" y="325"/>
                </a:cubicBezTo>
                <a:lnTo>
                  <a:pt x="13" y="325"/>
                </a:lnTo>
                <a:cubicBezTo>
                  <a:pt x="11" y="323"/>
                  <a:pt x="10" y="321"/>
                  <a:pt x="10" y="320"/>
                </a:cubicBezTo>
                <a:cubicBezTo>
                  <a:pt x="10" y="319"/>
                  <a:pt x="11" y="316"/>
                  <a:pt x="11" y="312"/>
                </a:cubicBezTo>
                <a:cubicBezTo>
                  <a:pt x="13" y="307"/>
                  <a:pt x="14" y="304"/>
                  <a:pt x="16" y="303"/>
                </a:cubicBezTo>
                <a:lnTo>
                  <a:pt x="30" y="303"/>
                </a:lnTo>
                <a:lnTo>
                  <a:pt x="35" y="303"/>
                </a:lnTo>
                <a:cubicBezTo>
                  <a:pt x="60" y="303"/>
                  <a:pt x="75" y="301"/>
                  <a:pt x="80" y="298"/>
                </a:cubicBezTo>
                <a:cubicBezTo>
                  <a:pt x="81" y="298"/>
                  <a:pt x="81" y="298"/>
                  <a:pt x="81" y="298"/>
                </a:cubicBezTo>
                <a:cubicBezTo>
                  <a:pt x="83" y="297"/>
                  <a:pt x="84" y="294"/>
                  <a:pt x="86" y="288"/>
                </a:cubicBezTo>
                <a:cubicBezTo>
                  <a:pt x="88" y="283"/>
                  <a:pt x="94" y="258"/>
                  <a:pt x="105" y="213"/>
                </a:cubicBezTo>
                <a:cubicBezTo>
                  <a:pt x="111" y="191"/>
                  <a:pt x="115" y="174"/>
                  <a:pt x="119" y="160"/>
                </a:cubicBezTo>
                <a:cubicBezTo>
                  <a:pt x="141" y="72"/>
                  <a:pt x="152" y="27"/>
                  <a:pt x="152" y="25"/>
                </a:cubicBezTo>
                <a:cubicBezTo>
                  <a:pt x="152" y="23"/>
                  <a:pt x="147" y="22"/>
                  <a:pt x="138" y="22"/>
                </a:cubicBezTo>
                <a:lnTo>
                  <a:pt x="123" y="22"/>
                </a:lnTo>
                <a:cubicBezTo>
                  <a:pt x="102" y="22"/>
                  <a:pt x="88" y="23"/>
                  <a:pt x="81" y="25"/>
                </a:cubicBezTo>
                <a:cubicBezTo>
                  <a:pt x="67" y="28"/>
                  <a:pt x="56" y="36"/>
                  <a:pt x="48" y="46"/>
                </a:cubicBezTo>
                <a:cubicBezTo>
                  <a:pt x="40" y="56"/>
                  <a:pt x="31" y="74"/>
                  <a:pt x="22" y="101"/>
                </a:cubicBezTo>
                <a:cubicBezTo>
                  <a:pt x="20" y="108"/>
                  <a:pt x="18" y="112"/>
                  <a:pt x="17" y="114"/>
                </a:cubicBezTo>
                <a:cubicBezTo>
                  <a:pt x="16" y="115"/>
                  <a:pt x="14" y="116"/>
                  <a:pt x="10" y="116"/>
                </a:cubicBezTo>
                <a:lnTo>
                  <a:pt x="9"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78" name=""/>
          <p:cNvSpPr txBox="1"/>
          <p:nvPr/>
        </p:nvSpPr>
        <p:spPr>
          <a:xfrm>
            <a:off x="762120" y="2154240"/>
            <a:ext cx="139392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完全なノイズ </a:t>
            </a:r>
            <a:r>
              <a:rPr b="0" lang="en-US" sz="1560" strike="noStrike" u="none">
                <a:solidFill>
                  <a:srgbClr val="333333"/>
                </a:solidFill>
                <a:effectLst/>
                <a:uFillTx/>
                <a:latin typeface="NotoSansJP-Thin_"/>
                <a:ea typeface="NotoSansJP-Thin_"/>
              </a:rPr>
              <a:t>(</a:t>
            </a:r>
            <a:endParaRPr b="0" lang="en-US" sz="1560" strike="noStrike" u="none">
              <a:solidFill>
                <a:srgbClr val="000000"/>
              </a:solidFill>
              <a:effectLst/>
              <a:uFillTx/>
              <a:latin typeface="Times New Roman"/>
            </a:endParaRPr>
          </a:p>
        </p:txBody>
      </p:sp>
      <p:sp>
        <p:nvSpPr>
          <p:cNvPr id="79" name=""/>
          <p:cNvSpPr/>
          <p:nvPr/>
        </p:nvSpPr>
        <p:spPr>
          <a:xfrm>
            <a:off x="542880" y="2543040"/>
            <a:ext cx="76320" cy="76680"/>
          </a:xfrm>
          <a:custGeom>
            <a:avLst/>
            <a:gdLst/>
            <a:ahLst/>
            <a:rect l="0" t="0" r="r" b="b"/>
            <a:pathLst>
              <a:path w="212" h="213">
                <a:moveTo>
                  <a:pt x="212" y="107"/>
                </a:moveTo>
                <a:cubicBezTo>
                  <a:pt x="212" y="121"/>
                  <a:pt x="210" y="134"/>
                  <a:pt x="204" y="147"/>
                </a:cubicBezTo>
                <a:cubicBezTo>
                  <a:pt x="199" y="160"/>
                  <a:pt x="191" y="172"/>
                  <a:pt x="181" y="182"/>
                </a:cubicBezTo>
                <a:cubicBezTo>
                  <a:pt x="171" y="191"/>
                  <a:pt x="160" y="199"/>
                  <a:pt x="147" y="204"/>
                </a:cubicBezTo>
                <a:cubicBezTo>
                  <a:pt x="134" y="210"/>
                  <a:pt x="120" y="213"/>
                  <a:pt x="106" y="213"/>
                </a:cubicBezTo>
                <a:cubicBezTo>
                  <a:pt x="92" y="213"/>
                  <a:pt x="79" y="210"/>
                  <a:pt x="65" y="204"/>
                </a:cubicBezTo>
                <a:cubicBezTo>
                  <a:pt x="52" y="199"/>
                  <a:pt x="41" y="191"/>
                  <a:pt x="31" y="182"/>
                </a:cubicBezTo>
                <a:cubicBezTo>
                  <a:pt x="21" y="172"/>
                  <a:pt x="13" y="160"/>
                  <a:pt x="8" y="147"/>
                </a:cubicBezTo>
                <a:cubicBezTo>
                  <a:pt x="2" y="134"/>
                  <a:pt x="0" y="121"/>
                  <a:pt x="0" y="107"/>
                </a:cubicBezTo>
                <a:cubicBezTo>
                  <a:pt x="0" y="93"/>
                  <a:pt x="2" y="79"/>
                  <a:pt x="8" y="66"/>
                </a:cubicBezTo>
                <a:cubicBezTo>
                  <a:pt x="13" y="53"/>
                  <a:pt x="21" y="42"/>
                  <a:pt x="31" y="32"/>
                </a:cubicBezTo>
                <a:cubicBezTo>
                  <a:pt x="41" y="22"/>
                  <a:pt x="52" y="14"/>
                  <a:pt x="65" y="9"/>
                </a:cubicBezTo>
                <a:cubicBezTo>
                  <a:pt x="79" y="3"/>
                  <a:pt x="92" y="0"/>
                  <a:pt x="106" y="0"/>
                </a:cubicBezTo>
                <a:cubicBezTo>
                  <a:pt x="120" y="0"/>
                  <a:pt x="134" y="3"/>
                  <a:pt x="147" y="9"/>
                </a:cubicBezTo>
                <a:cubicBezTo>
                  <a:pt x="160" y="14"/>
                  <a:pt x="171" y="22"/>
                  <a:pt x="181" y="32"/>
                </a:cubicBezTo>
                <a:cubicBezTo>
                  <a:pt x="191" y="42"/>
                  <a:pt x="199" y="53"/>
                  <a:pt x="204" y="66"/>
                </a:cubicBezTo>
                <a:cubicBezTo>
                  <a:pt x="210" y="79"/>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0" name=""/>
          <p:cNvSpPr txBox="1"/>
          <p:nvPr/>
        </p:nvSpPr>
        <p:spPr>
          <a:xfrm>
            <a:off x="2440800" y="2154240"/>
            <a:ext cx="84830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標準正規分布</a:t>
            </a:r>
            <a:r>
              <a:rPr b="0" lang="en-US" sz="1560" strike="noStrike" u="none">
                <a:solidFill>
                  <a:srgbClr val="333333"/>
                </a:solidFill>
                <a:effectLst/>
                <a:uFillTx/>
                <a:latin typeface="NotoSansJP-Thin_"/>
                <a:ea typeface="NotoSansJP-Thin_"/>
              </a:rPr>
              <a:t>) </a:t>
            </a:r>
            <a:r>
              <a:rPr b="0" lang="zh-CN" sz="1560" strike="noStrike" u="none">
                <a:solidFill>
                  <a:srgbClr val="333333"/>
                </a:solidFill>
                <a:effectLst/>
                <a:uFillTx/>
                <a:latin typeface="NotoSansJP-Thin_"/>
                <a:ea typeface="NotoSansJP-Thin_"/>
              </a:rPr>
              <a:t>になるまで続ける。（ノイズから画像を生成する逆のプロセスとしたいから）</a:t>
            </a:r>
            <a:endParaRPr b="0" lang="en-US" sz="1560" strike="noStrike" u="none">
              <a:solidFill>
                <a:srgbClr val="000000"/>
              </a:solidFill>
              <a:effectLst/>
              <a:uFillTx/>
              <a:latin typeface="Times New Roman"/>
            </a:endParaRPr>
          </a:p>
        </p:txBody>
      </p:sp>
      <p:sp>
        <p:nvSpPr>
          <p:cNvPr id="81" name=""/>
          <p:cNvSpPr txBox="1"/>
          <p:nvPr/>
        </p:nvSpPr>
        <p:spPr>
          <a:xfrm>
            <a:off x="762120" y="2478240"/>
            <a:ext cx="37648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数学的に扱いやすいことが重要（閉形式）</a:t>
            </a:r>
            <a:endParaRPr b="0" lang="en-US" sz="1560" strike="noStrike" u="none">
              <a:solidFill>
                <a:srgbClr val="000000"/>
              </a:solidFill>
              <a:effectLst/>
              <a:uFillTx/>
              <a:latin typeface="Times New Roman"/>
            </a:endParaRPr>
          </a:p>
        </p:txBody>
      </p:sp>
      <p:sp>
        <p:nvSpPr>
          <p:cNvPr id="82" name=""/>
          <p:cNvSpPr/>
          <p:nvPr/>
        </p:nvSpPr>
        <p:spPr>
          <a:xfrm>
            <a:off x="542880" y="3476520"/>
            <a:ext cx="76320" cy="76320"/>
          </a:xfrm>
          <a:custGeom>
            <a:avLst/>
            <a:gdLst/>
            <a:ahLst/>
            <a:rect l="0" t="0" r="r" b="b"/>
            <a:pathLst>
              <a:path w="212" h="212">
                <a:moveTo>
                  <a:pt x="212" y="106"/>
                </a:moveTo>
                <a:cubicBezTo>
                  <a:pt x="212" y="120"/>
                  <a:pt x="210" y="133"/>
                  <a:pt x="204" y="146"/>
                </a:cubicBezTo>
                <a:cubicBezTo>
                  <a:pt x="199" y="160"/>
                  <a:pt x="191" y="172"/>
                  <a:pt x="181" y="181"/>
                </a:cubicBezTo>
                <a:cubicBezTo>
                  <a:pt x="171" y="191"/>
                  <a:pt x="160" y="199"/>
                  <a:pt x="147" y="204"/>
                </a:cubicBezTo>
                <a:cubicBezTo>
                  <a:pt x="134" y="210"/>
                  <a:pt x="120" y="212"/>
                  <a:pt x="106" y="212"/>
                </a:cubicBezTo>
                <a:cubicBezTo>
                  <a:pt x="92" y="212"/>
                  <a:pt x="79" y="210"/>
                  <a:pt x="65" y="204"/>
                </a:cubicBezTo>
                <a:cubicBezTo>
                  <a:pt x="52" y="199"/>
                  <a:pt x="41" y="191"/>
                  <a:pt x="31" y="181"/>
                </a:cubicBezTo>
                <a:cubicBezTo>
                  <a:pt x="21" y="172"/>
                  <a:pt x="13" y="160"/>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3" name=""/>
          <p:cNvSpPr txBox="1"/>
          <p:nvPr/>
        </p:nvSpPr>
        <p:spPr>
          <a:xfrm>
            <a:off x="380880" y="2944800"/>
            <a:ext cx="1288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逆拡散過程</a:t>
            </a:r>
            <a:endParaRPr b="0" lang="en-US" sz="1560" strike="noStrike" u="none">
              <a:solidFill>
                <a:srgbClr val="000000"/>
              </a:solidFill>
              <a:effectLst/>
              <a:uFillTx/>
              <a:latin typeface="Times New Roman"/>
            </a:endParaRPr>
          </a:p>
        </p:txBody>
      </p:sp>
      <p:sp>
        <p:nvSpPr>
          <p:cNvPr id="84" name=""/>
          <p:cNvSpPr/>
          <p:nvPr/>
        </p:nvSpPr>
        <p:spPr>
          <a:xfrm>
            <a:off x="2710080" y="3485880"/>
            <a:ext cx="137880" cy="108360"/>
          </a:xfrm>
          <a:custGeom>
            <a:avLst/>
            <a:gdLst/>
            <a:ahLst/>
            <a:rect l="0" t="0" r="r" b="b"/>
            <a:pathLst>
              <a:path w="383" h="301">
                <a:moveTo>
                  <a:pt x="139" y="301"/>
                </a:moveTo>
                <a:cubicBezTo>
                  <a:pt x="132" y="300"/>
                  <a:pt x="109" y="299"/>
                  <a:pt x="68" y="299"/>
                </a:cubicBezTo>
                <a:cubicBezTo>
                  <a:pt x="31" y="299"/>
                  <a:pt x="10" y="300"/>
                  <a:pt x="5" y="301"/>
                </a:cubicBezTo>
                <a:lnTo>
                  <a:pt x="0" y="301"/>
                </a:lnTo>
                <a:lnTo>
                  <a:pt x="0" y="260"/>
                </a:lnTo>
                <a:lnTo>
                  <a:pt x="65" y="260"/>
                </a:lnTo>
                <a:lnTo>
                  <a:pt x="151" y="157"/>
                </a:lnTo>
                <a:lnTo>
                  <a:pt x="59" y="42"/>
                </a:lnTo>
                <a:lnTo>
                  <a:pt x="3" y="42"/>
                </a:lnTo>
                <a:lnTo>
                  <a:pt x="3" y="0"/>
                </a:lnTo>
                <a:lnTo>
                  <a:pt x="9" y="0"/>
                </a:lnTo>
                <a:cubicBezTo>
                  <a:pt x="15" y="2"/>
                  <a:pt x="40" y="2"/>
                  <a:pt x="82" y="2"/>
                </a:cubicBezTo>
                <a:cubicBezTo>
                  <a:pt x="129" y="2"/>
                  <a:pt x="157" y="2"/>
                  <a:pt x="165" y="0"/>
                </a:cubicBezTo>
                <a:lnTo>
                  <a:pt x="171" y="0"/>
                </a:lnTo>
                <a:lnTo>
                  <a:pt x="171" y="42"/>
                </a:lnTo>
                <a:lnTo>
                  <a:pt x="152" y="42"/>
                </a:lnTo>
                <a:lnTo>
                  <a:pt x="176" y="72"/>
                </a:lnTo>
                <a:cubicBezTo>
                  <a:pt x="191" y="91"/>
                  <a:pt x="199" y="101"/>
                  <a:pt x="199" y="101"/>
                </a:cubicBezTo>
                <a:cubicBezTo>
                  <a:pt x="201" y="101"/>
                  <a:pt x="210" y="91"/>
                  <a:pt x="225" y="71"/>
                </a:cubicBezTo>
                <a:lnTo>
                  <a:pt x="249" y="42"/>
                </a:lnTo>
                <a:lnTo>
                  <a:pt x="224" y="42"/>
                </a:lnTo>
                <a:lnTo>
                  <a:pt x="224" y="0"/>
                </a:lnTo>
                <a:lnTo>
                  <a:pt x="229" y="0"/>
                </a:lnTo>
                <a:cubicBezTo>
                  <a:pt x="236" y="2"/>
                  <a:pt x="260" y="2"/>
                  <a:pt x="301" y="2"/>
                </a:cubicBezTo>
                <a:cubicBezTo>
                  <a:pt x="338" y="2"/>
                  <a:pt x="359" y="2"/>
                  <a:pt x="365" y="0"/>
                </a:cubicBezTo>
                <a:lnTo>
                  <a:pt x="369" y="0"/>
                </a:lnTo>
                <a:lnTo>
                  <a:pt x="369" y="42"/>
                </a:lnTo>
                <a:lnTo>
                  <a:pt x="305" y="42"/>
                </a:lnTo>
                <a:lnTo>
                  <a:pt x="226" y="135"/>
                </a:lnTo>
                <a:lnTo>
                  <a:pt x="327" y="259"/>
                </a:lnTo>
                <a:lnTo>
                  <a:pt x="355" y="260"/>
                </a:lnTo>
                <a:lnTo>
                  <a:pt x="383" y="260"/>
                </a:lnTo>
                <a:lnTo>
                  <a:pt x="383" y="301"/>
                </a:lnTo>
                <a:lnTo>
                  <a:pt x="378" y="301"/>
                </a:lnTo>
                <a:cubicBezTo>
                  <a:pt x="371" y="300"/>
                  <a:pt x="346" y="299"/>
                  <a:pt x="304" y="299"/>
                </a:cubicBezTo>
                <a:cubicBezTo>
                  <a:pt x="256" y="299"/>
                  <a:pt x="228" y="300"/>
                  <a:pt x="220" y="301"/>
                </a:cubicBezTo>
                <a:lnTo>
                  <a:pt x="214" y="301"/>
                </a:lnTo>
                <a:lnTo>
                  <a:pt x="214" y="260"/>
                </a:lnTo>
                <a:lnTo>
                  <a:pt x="233" y="260"/>
                </a:lnTo>
                <a:cubicBezTo>
                  <a:pt x="233" y="259"/>
                  <a:pt x="224" y="248"/>
                  <a:pt x="206" y="226"/>
                </a:cubicBezTo>
                <a:cubicBezTo>
                  <a:pt x="188" y="204"/>
                  <a:pt x="179" y="192"/>
                  <a:pt x="178" y="191"/>
                </a:cubicBezTo>
                <a:lnTo>
                  <a:pt x="120" y="259"/>
                </a:lnTo>
                <a:lnTo>
                  <a:pt x="132" y="260"/>
                </a:lnTo>
                <a:lnTo>
                  <a:pt x="145" y="260"/>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5" name=""/>
          <p:cNvSpPr/>
          <p:nvPr/>
        </p:nvSpPr>
        <p:spPr>
          <a:xfrm>
            <a:off x="2867400" y="3516120"/>
            <a:ext cx="72720" cy="118440"/>
          </a:xfrm>
          <a:custGeom>
            <a:avLst/>
            <a:gdLst/>
            <a:ahLst/>
            <a:rect l="0" t="0" r="r" b="b"/>
            <a:pathLst>
              <a:path w="202" h="329">
                <a:moveTo>
                  <a:pt x="27" y="38"/>
                </a:moveTo>
                <a:cubicBezTo>
                  <a:pt x="45" y="12"/>
                  <a:pt x="70" y="0"/>
                  <a:pt x="100" y="0"/>
                </a:cubicBezTo>
                <a:cubicBezTo>
                  <a:pt x="116" y="0"/>
                  <a:pt x="131" y="4"/>
                  <a:pt x="146" y="12"/>
                </a:cubicBezTo>
                <a:cubicBezTo>
                  <a:pt x="162" y="20"/>
                  <a:pt x="174" y="35"/>
                  <a:pt x="185" y="56"/>
                </a:cubicBezTo>
                <a:cubicBezTo>
                  <a:pt x="196" y="82"/>
                  <a:pt x="202" y="119"/>
                  <a:pt x="202" y="165"/>
                </a:cubicBezTo>
                <a:cubicBezTo>
                  <a:pt x="202" y="214"/>
                  <a:pt x="195" y="253"/>
                  <a:pt x="182" y="279"/>
                </a:cubicBezTo>
                <a:cubicBezTo>
                  <a:pt x="174" y="293"/>
                  <a:pt x="166" y="303"/>
                  <a:pt x="154" y="311"/>
                </a:cubicBezTo>
                <a:cubicBezTo>
                  <a:pt x="143" y="319"/>
                  <a:pt x="134" y="324"/>
                  <a:pt x="125" y="326"/>
                </a:cubicBezTo>
                <a:cubicBezTo>
                  <a:pt x="117" y="328"/>
                  <a:pt x="109" y="329"/>
                  <a:pt x="101" y="329"/>
                </a:cubicBezTo>
                <a:cubicBezTo>
                  <a:pt x="93" y="329"/>
                  <a:pt x="84" y="328"/>
                  <a:pt x="76" y="327"/>
                </a:cubicBezTo>
                <a:cubicBezTo>
                  <a:pt x="68" y="325"/>
                  <a:pt x="58" y="320"/>
                  <a:pt x="47" y="311"/>
                </a:cubicBezTo>
                <a:cubicBezTo>
                  <a:pt x="36" y="303"/>
                  <a:pt x="27" y="292"/>
                  <a:pt x="21" y="279"/>
                </a:cubicBezTo>
                <a:cubicBezTo>
                  <a:pt x="7" y="253"/>
                  <a:pt x="0" y="214"/>
                  <a:pt x="0" y="165"/>
                </a:cubicBezTo>
                <a:cubicBezTo>
                  <a:pt x="0" y="109"/>
                  <a:pt x="9" y="67"/>
                  <a:pt x="27" y="38"/>
                </a:cubicBezTo>
                <a:moveTo>
                  <a:pt x="135" y="32"/>
                </a:moveTo>
                <a:cubicBezTo>
                  <a:pt x="125" y="22"/>
                  <a:pt x="114" y="17"/>
                  <a:pt x="101" y="17"/>
                </a:cubicBezTo>
                <a:cubicBezTo>
                  <a:pt x="88" y="17"/>
                  <a:pt x="76" y="22"/>
                  <a:pt x="67" y="32"/>
                </a:cubicBezTo>
                <a:cubicBezTo>
                  <a:pt x="59" y="41"/>
                  <a:pt x="53" y="52"/>
                  <a:pt x="51" y="67"/>
                </a:cubicBezTo>
                <a:cubicBezTo>
                  <a:pt x="48" y="82"/>
                  <a:pt x="47" y="112"/>
                  <a:pt x="47" y="159"/>
                </a:cubicBezTo>
                <a:cubicBezTo>
                  <a:pt x="47" y="209"/>
                  <a:pt x="48" y="243"/>
                  <a:pt x="51" y="259"/>
                </a:cubicBezTo>
                <a:cubicBezTo>
                  <a:pt x="53" y="275"/>
                  <a:pt x="59" y="288"/>
                  <a:pt x="68" y="297"/>
                </a:cubicBezTo>
                <a:cubicBezTo>
                  <a:pt x="77" y="306"/>
                  <a:pt x="88" y="311"/>
                  <a:pt x="101" y="311"/>
                </a:cubicBezTo>
                <a:cubicBezTo>
                  <a:pt x="114" y="311"/>
                  <a:pt x="125" y="306"/>
                  <a:pt x="133" y="297"/>
                </a:cubicBezTo>
                <a:cubicBezTo>
                  <a:pt x="143" y="287"/>
                  <a:pt x="148" y="274"/>
                  <a:pt x="151" y="257"/>
                </a:cubicBezTo>
                <a:cubicBezTo>
                  <a:pt x="153" y="240"/>
                  <a:pt x="154" y="206"/>
                  <a:pt x="154" y="159"/>
                </a:cubicBezTo>
                <a:cubicBezTo>
                  <a:pt x="154" y="112"/>
                  <a:pt x="153" y="82"/>
                  <a:pt x="151" y="67"/>
                </a:cubicBezTo>
                <a:cubicBezTo>
                  <a:pt x="148" y="53"/>
                  <a:pt x="143" y="41"/>
                  <a:pt x="135" y="3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86" name=""/>
          <p:cNvSpPr txBox="1"/>
          <p:nvPr/>
        </p:nvSpPr>
        <p:spPr>
          <a:xfrm>
            <a:off x="762120" y="3411720"/>
            <a:ext cx="1882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逆過程の真の分布は </a:t>
            </a:r>
            <a:endParaRPr b="0" lang="en-US" sz="1560" strike="noStrike" u="none">
              <a:solidFill>
                <a:srgbClr val="000000"/>
              </a:solidFill>
              <a:effectLst/>
              <a:uFillTx/>
              <a:latin typeface="Times New Roman"/>
            </a:endParaRPr>
          </a:p>
        </p:txBody>
      </p:sp>
      <p:sp>
        <p:nvSpPr>
          <p:cNvPr id="87" name=""/>
          <p:cNvSpPr txBox="1"/>
          <p:nvPr/>
        </p:nvSpPr>
        <p:spPr>
          <a:xfrm>
            <a:off x="2962440" y="3411720"/>
            <a:ext cx="64134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が必要。だがそれは知ることができないので</a:t>
            </a:r>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での近似をここで使う</a:t>
            </a:r>
            <a:endParaRPr b="0" lang="en-US" sz="1560" strike="noStrike" u="none">
              <a:solidFill>
                <a:srgbClr val="000000"/>
              </a:solidFill>
              <a:effectLst/>
              <a:uFillTx/>
              <a:latin typeface="Times New Roman"/>
            </a:endParaRPr>
          </a:p>
        </p:txBody>
      </p:sp>
      <p:sp>
        <p:nvSpPr>
          <p:cNvPr id="88" name=""/>
          <p:cNvSpPr txBox="1"/>
          <p:nvPr/>
        </p:nvSpPr>
        <p:spPr>
          <a:xfrm>
            <a:off x="380880" y="3878280"/>
            <a:ext cx="157500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NN</a:t>
            </a:r>
            <a:r>
              <a:rPr b="0" lang="zh-CN" sz="1560" strike="noStrike" u="none">
                <a:solidFill>
                  <a:srgbClr val="333333"/>
                </a:solidFill>
                <a:effectLst/>
                <a:uFillTx/>
                <a:latin typeface="NotoSansJP-Thin_"/>
                <a:ea typeface="NotoSansJP-Thin_"/>
              </a:rPr>
              <a:t>による近似</a:t>
            </a:r>
            <a:endParaRPr b="0" lang="en-US" sz="1560" strike="noStrike" u="none">
              <a:solidFill>
                <a:srgbClr val="000000"/>
              </a:solidFill>
              <a:effectLst/>
              <a:uFillTx/>
              <a:latin typeface="Times New Roman"/>
            </a:endParaRPr>
          </a:p>
        </p:txBody>
      </p:sp>
      <p:sp>
        <p:nvSpPr>
          <p:cNvPr id="89" name=""/>
          <p:cNvSpPr/>
          <p:nvPr/>
        </p:nvSpPr>
        <p:spPr>
          <a:xfrm>
            <a:off x="1703520" y="4218120"/>
            <a:ext cx="104400" cy="155160"/>
          </a:xfrm>
          <a:custGeom>
            <a:avLst/>
            <a:gdLst/>
            <a:ahLst/>
            <a:rect l="0" t="0" r="r" b="b"/>
            <a:pathLst>
              <a:path w="290" h="431">
                <a:moveTo>
                  <a:pt x="0" y="194"/>
                </a:moveTo>
                <a:cubicBezTo>
                  <a:pt x="0" y="148"/>
                  <a:pt x="17" y="104"/>
                  <a:pt x="52" y="63"/>
                </a:cubicBezTo>
                <a:cubicBezTo>
                  <a:pt x="87" y="22"/>
                  <a:pt x="125" y="1"/>
                  <a:pt x="168" y="1"/>
                </a:cubicBezTo>
                <a:cubicBezTo>
                  <a:pt x="195" y="1"/>
                  <a:pt x="216" y="13"/>
                  <a:pt x="230" y="36"/>
                </a:cubicBezTo>
                <a:cubicBezTo>
                  <a:pt x="231" y="36"/>
                  <a:pt x="232" y="34"/>
                  <a:pt x="234" y="32"/>
                </a:cubicBezTo>
                <a:cubicBezTo>
                  <a:pt x="235" y="30"/>
                  <a:pt x="238" y="27"/>
                  <a:pt x="241" y="25"/>
                </a:cubicBezTo>
                <a:cubicBezTo>
                  <a:pt x="244" y="22"/>
                  <a:pt x="248" y="19"/>
                  <a:pt x="252" y="16"/>
                </a:cubicBezTo>
                <a:cubicBezTo>
                  <a:pt x="267" y="6"/>
                  <a:pt x="278" y="0"/>
                  <a:pt x="283" y="0"/>
                </a:cubicBezTo>
                <a:cubicBezTo>
                  <a:pt x="285" y="0"/>
                  <a:pt x="286" y="1"/>
                  <a:pt x="288" y="2"/>
                </a:cubicBezTo>
                <a:cubicBezTo>
                  <a:pt x="289" y="4"/>
                  <a:pt x="290" y="5"/>
                  <a:pt x="290" y="6"/>
                </a:cubicBezTo>
                <a:cubicBezTo>
                  <a:pt x="290" y="10"/>
                  <a:pt x="274" y="74"/>
                  <a:pt x="243" y="199"/>
                </a:cubicBezTo>
                <a:cubicBezTo>
                  <a:pt x="211" y="327"/>
                  <a:pt x="195" y="392"/>
                  <a:pt x="195" y="394"/>
                </a:cubicBezTo>
                <a:cubicBezTo>
                  <a:pt x="195" y="398"/>
                  <a:pt x="205" y="400"/>
                  <a:pt x="226" y="400"/>
                </a:cubicBezTo>
                <a:lnTo>
                  <a:pt x="242" y="400"/>
                </a:lnTo>
                <a:cubicBezTo>
                  <a:pt x="245" y="404"/>
                  <a:pt x="246" y="406"/>
                  <a:pt x="246" y="406"/>
                </a:cubicBezTo>
                <a:cubicBezTo>
                  <a:pt x="246" y="407"/>
                  <a:pt x="246" y="411"/>
                  <a:pt x="244" y="418"/>
                </a:cubicBezTo>
                <a:cubicBezTo>
                  <a:pt x="243" y="424"/>
                  <a:pt x="240" y="429"/>
                  <a:pt x="238" y="431"/>
                </a:cubicBezTo>
                <a:lnTo>
                  <a:pt x="229" y="431"/>
                </a:lnTo>
                <a:cubicBezTo>
                  <a:pt x="215" y="430"/>
                  <a:pt x="191" y="430"/>
                  <a:pt x="156" y="430"/>
                </a:cubicBezTo>
                <a:cubicBezTo>
                  <a:pt x="143" y="430"/>
                  <a:pt x="132" y="430"/>
                  <a:pt x="121" y="430"/>
                </a:cubicBezTo>
                <a:cubicBezTo>
                  <a:pt x="111" y="430"/>
                  <a:pt x="103" y="430"/>
                  <a:pt x="96" y="430"/>
                </a:cubicBezTo>
                <a:cubicBezTo>
                  <a:pt x="90" y="430"/>
                  <a:pt x="86" y="430"/>
                  <a:pt x="85" y="431"/>
                </a:cubicBezTo>
                <a:cubicBezTo>
                  <a:pt x="79" y="431"/>
                  <a:pt x="75" y="429"/>
                  <a:pt x="75" y="425"/>
                </a:cubicBezTo>
                <a:cubicBezTo>
                  <a:pt x="75" y="424"/>
                  <a:pt x="76" y="421"/>
                  <a:pt x="77" y="415"/>
                </a:cubicBezTo>
                <a:cubicBezTo>
                  <a:pt x="79" y="408"/>
                  <a:pt x="80" y="404"/>
                  <a:pt x="81" y="402"/>
                </a:cubicBezTo>
                <a:cubicBezTo>
                  <a:pt x="83" y="401"/>
                  <a:pt x="87" y="400"/>
                  <a:pt x="95" y="400"/>
                </a:cubicBezTo>
                <a:cubicBezTo>
                  <a:pt x="117" y="400"/>
                  <a:pt x="130" y="399"/>
                  <a:pt x="134" y="395"/>
                </a:cubicBezTo>
                <a:cubicBezTo>
                  <a:pt x="138" y="393"/>
                  <a:pt x="144" y="373"/>
                  <a:pt x="153" y="336"/>
                </a:cubicBezTo>
                <a:cubicBezTo>
                  <a:pt x="162" y="299"/>
                  <a:pt x="167" y="279"/>
                  <a:pt x="167" y="278"/>
                </a:cubicBezTo>
                <a:cubicBezTo>
                  <a:pt x="167" y="278"/>
                  <a:pt x="166" y="279"/>
                  <a:pt x="163" y="281"/>
                </a:cubicBezTo>
                <a:cubicBezTo>
                  <a:pt x="141" y="298"/>
                  <a:pt x="118" y="307"/>
                  <a:pt x="95" y="307"/>
                </a:cubicBezTo>
                <a:cubicBezTo>
                  <a:pt x="70" y="307"/>
                  <a:pt x="48" y="298"/>
                  <a:pt x="29" y="280"/>
                </a:cubicBezTo>
                <a:cubicBezTo>
                  <a:pt x="9" y="262"/>
                  <a:pt x="0" y="233"/>
                  <a:pt x="0" y="194"/>
                </a:cubicBezTo>
                <a:moveTo>
                  <a:pt x="217" y="79"/>
                </a:moveTo>
                <a:cubicBezTo>
                  <a:pt x="206" y="43"/>
                  <a:pt x="189" y="25"/>
                  <a:pt x="166" y="25"/>
                </a:cubicBezTo>
                <a:cubicBezTo>
                  <a:pt x="150" y="25"/>
                  <a:pt x="135" y="32"/>
                  <a:pt x="121" y="46"/>
                </a:cubicBezTo>
                <a:cubicBezTo>
                  <a:pt x="106" y="60"/>
                  <a:pt x="95" y="78"/>
                  <a:pt x="87" y="101"/>
                </a:cubicBezTo>
                <a:cubicBezTo>
                  <a:pt x="74" y="138"/>
                  <a:pt x="65" y="175"/>
                  <a:pt x="59" y="213"/>
                </a:cubicBezTo>
                <a:cubicBezTo>
                  <a:pt x="59" y="214"/>
                  <a:pt x="59" y="217"/>
                  <a:pt x="59" y="220"/>
                </a:cubicBezTo>
                <a:cubicBezTo>
                  <a:pt x="59" y="224"/>
                  <a:pt x="59" y="227"/>
                  <a:pt x="58" y="228"/>
                </a:cubicBezTo>
                <a:cubicBezTo>
                  <a:pt x="58" y="249"/>
                  <a:pt x="63" y="263"/>
                  <a:pt x="71" y="270"/>
                </a:cubicBezTo>
                <a:cubicBezTo>
                  <a:pt x="79" y="278"/>
                  <a:pt x="88" y="282"/>
                  <a:pt x="100" y="283"/>
                </a:cubicBezTo>
                <a:cubicBezTo>
                  <a:pt x="124" y="283"/>
                  <a:pt x="149" y="266"/>
                  <a:pt x="175" y="234"/>
                </a:cubicBezTo>
                <a:lnTo>
                  <a:pt x="180" y="226"/>
                </a:lnTo>
                <a:lnTo>
                  <a:pt x="217"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0" name=""/>
          <p:cNvSpPr/>
          <p:nvPr/>
        </p:nvSpPr>
        <p:spPr>
          <a:xfrm>
            <a:off x="1830240" y="4143240"/>
            <a:ext cx="58680" cy="243720"/>
          </a:xfrm>
          <a:custGeom>
            <a:avLst/>
            <a:gdLst/>
            <a:ahLst/>
            <a:rect l="0" t="0" r="r" b="b"/>
            <a:pathLst>
              <a:path w="163" h="677">
                <a:moveTo>
                  <a:pt x="0" y="339"/>
                </a:moveTo>
                <a:cubicBezTo>
                  <a:pt x="0" y="307"/>
                  <a:pt x="3" y="277"/>
                  <a:pt x="7" y="249"/>
                </a:cubicBezTo>
                <a:cubicBezTo>
                  <a:pt x="12" y="221"/>
                  <a:pt x="17" y="197"/>
                  <a:pt x="23" y="177"/>
                </a:cubicBezTo>
                <a:cubicBezTo>
                  <a:pt x="29" y="157"/>
                  <a:pt x="37" y="137"/>
                  <a:pt x="48" y="118"/>
                </a:cubicBezTo>
                <a:cubicBezTo>
                  <a:pt x="59" y="98"/>
                  <a:pt x="67" y="83"/>
                  <a:pt x="73" y="72"/>
                </a:cubicBezTo>
                <a:cubicBezTo>
                  <a:pt x="80" y="61"/>
                  <a:pt x="89" y="50"/>
                  <a:pt x="102" y="37"/>
                </a:cubicBezTo>
                <a:cubicBezTo>
                  <a:pt x="114" y="24"/>
                  <a:pt x="122" y="17"/>
                  <a:pt x="124" y="14"/>
                </a:cubicBezTo>
                <a:cubicBezTo>
                  <a:pt x="126" y="11"/>
                  <a:pt x="132" y="7"/>
                  <a:pt x="141" y="0"/>
                </a:cubicBezTo>
                <a:lnTo>
                  <a:pt x="151" y="0"/>
                </a:lnTo>
                <a:lnTo>
                  <a:pt x="154" y="0"/>
                </a:lnTo>
                <a:cubicBezTo>
                  <a:pt x="160" y="0"/>
                  <a:pt x="163" y="2"/>
                  <a:pt x="163" y="6"/>
                </a:cubicBezTo>
                <a:cubicBezTo>
                  <a:pt x="163" y="7"/>
                  <a:pt x="159" y="12"/>
                  <a:pt x="152" y="20"/>
                </a:cubicBezTo>
                <a:cubicBezTo>
                  <a:pt x="143" y="28"/>
                  <a:pt x="134" y="40"/>
                  <a:pt x="123" y="56"/>
                </a:cubicBezTo>
                <a:cubicBezTo>
                  <a:pt x="112" y="72"/>
                  <a:pt x="101" y="91"/>
                  <a:pt x="90" y="114"/>
                </a:cubicBezTo>
                <a:cubicBezTo>
                  <a:pt x="78" y="137"/>
                  <a:pt x="69" y="168"/>
                  <a:pt x="61" y="208"/>
                </a:cubicBezTo>
                <a:cubicBezTo>
                  <a:pt x="54" y="247"/>
                  <a:pt x="50" y="290"/>
                  <a:pt x="50" y="339"/>
                </a:cubicBezTo>
                <a:cubicBezTo>
                  <a:pt x="50" y="387"/>
                  <a:pt x="54" y="430"/>
                  <a:pt x="61" y="469"/>
                </a:cubicBezTo>
                <a:cubicBezTo>
                  <a:pt x="69" y="508"/>
                  <a:pt x="78" y="539"/>
                  <a:pt x="89" y="563"/>
                </a:cubicBezTo>
                <a:cubicBezTo>
                  <a:pt x="100" y="587"/>
                  <a:pt x="111" y="606"/>
                  <a:pt x="122" y="621"/>
                </a:cubicBezTo>
                <a:cubicBezTo>
                  <a:pt x="133" y="636"/>
                  <a:pt x="143" y="648"/>
                  <a:pt x="152" y="657"/>
                </a:cubicBezTo>
                <a:cubicBezTo>
                  <a:pt x="159" y="666"/>
                  <a:pt x="163" y="671"/>
                  <a:pt x="163" y="671"/>
                </a:cubicBezTo>
                <a:cubicBezTo>
                  <a:pt x="163" y="675"/>
                  <a:pt x="160" y="677"/>
                  <a:pt x="153" y="677"/>
                </a:cubicBezTo>
                <a:lnTo>
                  <a:pt x="151" y="677"/>
                </a:lnTo>
                <a:lnTo>
                  <a:pt x="141" y="677"/>
                </a:lnTo>
                <a:lnTo>
                  <a:pt x="122" y="661"/>
                </a:lnTo>
                <a:cubicBezTo>
                  <a:pt x="80" y="623"/>
                  <a:pt x="49" y="575"/>
                  <a:pt x="29" y="518"/>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1" name=""/>
          <p:cNvSpPr/>
          <p:nvPr/>
        </p:nvSpPr>
        <p:spPr>
          <a:xfrm>
            <a:off x="1907280" y="421776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7"/>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50" y="42"/>
                </a:lnTo>
                <a:lnTo>
                  <a:pt x="224" y="42"/>
                </a:lnTo>
                <a:lnTo>
                  <a:pt x="224" y="0"/>
                </a:lnTo>
                <a:lnTo>
                  <a:pt x="229" y="0"/>
                </a:lnTo>
                <a:cubicBezTo>
                  <a:pt x="236" y="1"/>
                  <a:pt x="261" y="2"/>
                  <a:pt x="302" y="2"/>
                </a:cubicBezTo>
                <a:cubicBezTo>
                  <a:pt x="339" y="2"/>
                  <a:pt x="360" y="1"/>
                  <a:pt x="365" y="0"/>
                </a:cubicBezTo>
                <a:lnTo>
                  <a:pt x="370" y="0"/>
                </a:lnTo>
                <a:lnTo>
                  <a:pt x="370" y="42"/>
                </a:lnTo>
                <a:lnTo>
                  <a:pt x="305" y="42"/>
                </a:lnTo>
                <a:lnTo>
                  <a:pt x="226" y="135"/>
                </a:lnTo>
                <a:lnTo>
                  <a:pt x="328" y="259"/>
                </a:lnTo>
                <a:lnTo>
                  <a:pt x="355" y="259"/>
                </a:lnTo>
                <a:lnTo>
                  <a:pt x="383" y="259"/>
                </a:lnTo>
                <a:lnTo>
                  <a:pt x="383" y="301"/>
                </a:lnTo>
                <a:lnTo>
                  <a:pt x="378" y="301"/>
                </a:lnTo>
                <a:cubicBezTo>
                  <a:pt x="371" y="300"/>
                  <a:pt x="346" y="299"/>
                  <a:pt x="304" y="299"/>
                </a:cubicBezTo>
                <a:cubicBezTo>
                  <a:pt x="257" y="299"/>
                  <a:pt x="229" y="300"/>
                  <a:pt x="221" y="301"/>
                </a:cubicBezTo>
                <a:lnTo>
                  <a:pt x="214" y="301"/>
                </a:lnTo>
                <a:lnTo>
                  <a:pt x="214" y="259"/>
                </a:lnTo>
                <a:lnTo>
                  <a:pt x="233" y="259"/>
                </a:lnTo>
                <a:cubicBezTo>
                  <a:pt x="233" y="259"/>
                  <a:pt x="224" y="247"/>
                  <a:pt x="206" y="225"/>
                </a:cubicBezTo>
                <a:cubicBezTo>
                  <a:pt x="188" y="203"/>
                  <a:pt x="179" y="192"/>
                  <a:pt x="179" y="191"/>
                </a:cubicBezTo>
                <a:lnTo>
                  <a:pt x="120" y="259"/>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2" name=""/>
          <p:cNvSpPr/>
          <p:nvPr/>
        </p:nvSpPr>
        <p:spPr>
          <a:xfrm>
            <a:off x="2061360" y="42544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3" y="29"/>
                </a:cubicBezTo>
                <a:cubicBezTo>
                  <a:pt x="74" y="26"/>
                  <a:pt x="75" y="23"/>
                  <a:pt x="76" y="19"/>
                </a:cubicBezTo>
                <a:cubicBezTo>
                  <a:pt x="77" y="16"/>
                  <a:pt x="79" y="13"/>
                  <a:pt x="80" y="11"/>
                </a:cubicBezTo>
                <a:cubicBezTo>
                  <a:pt x="82" y="10"/>
                  <a:pt x="83" y="8"/>
                  <a:pt x="85" y="6"/>
                </a:cubicBezTo>
                <a:cubicBezTo>
                  <a:pt x="87" y="3"/>
                  <a:pt x="89" y="2"/>
                  <a:pt x="92" y="1"/>
                </a:cubicBezTo>
                <a:cubicBezTo>
                  <a:pt x="95" y="1"/>
                  <a:pt x="97" y="0"/>
                  <a:pt x="100" y="0"/>
                </a:cubicBezTo>
                <a:cubicBezTo>
                  <a:pt x="106" y="1"/>
                  <a:pt x="110" y="2"/>
                  <a:pt x="112" y="6"/>
                </a:cubicBezTo>
                <a:cubicBezTo>
                  <a:pt x="114" y="9"/>
                  <a:pt x="116" y="12"/>
                  <a:pt x="116" y="15"/>
                </a:cubicBezTo>
                <a:cubicBezTo>
                  <a:pt x="116" y="17"/>
                  <a:pt x="114" y="24"/>
                  <a:pt x="111" y="37"/>
                </a:cubicBezTo>
                <a:cubicBezTo>
                  <a:pt x="108" y="50"/>
                  <a:pt x="105" y="62"/>
                  <a:pt x="102" y="75"/>
                </a:cubicBezTo>
                <a:lnTo>
                  <a:pt x="97" y="93"/>
                </a:lnTo>
                <a:cubicBezTo>
                  <a:pt x="97" y="93"/>
                  <a:pt x="105" y="93"/>
                  <a:pt x="122" y="93"/>
                </a:cubicBezTo>
                <a:lnTo>
                  <a:pt x="146" y="93"/>
                </a:lnTo>
                <a:cubicBezTo>
                  <a:pt x="148" y="96"/>
                  <a:pt x="150" y="97"/>
                  <a:pt x="150" y="99"/>
                </a:cubicBezTo>
                <a:cubicBezTo>
                  <a:pt x="150" y="106"/>
                  <a:pt x="147" y="111"/>
                  <a:pt x="143" y="115"/>
                </a:cubicBezTo>
                <a:lnTo>
                  <a:pt x="91" y="115"/>
                </a:lnTo>
                <a:lnTo>
                  <a:pt x="74" y="185"/>
                </a:lnTo>
                <a:cubicBezTo>
                  <a:pt x="62" y="237"/>
                  <a:pt x="55" y="264"/>
                  <a:pt x="55" y="268"/>
                </a:cubicBezTo>
                <a:cubicBezTo>
                  <a:pt x="55" y="281"/>
                  <a:pt x="60" y="288"/>
                  <a:pt x="68" y="288"/>
                </a:cubicBezTo>
                <a:cubicBezTo>
                  <a:pt x="79" y="288"/>
                  <a:pt x="90" y="283"/>
                  <a:pt x="101" y="272"/>
                </a:cubicBezTo>
                <a:cubicBezTo>
                  <a:pt x="111" y="261"/>
                  <a:pt x="121" y="248"/>
                  <a:pt x="127" y="232"/>
                </a:cubicBezTo>
                <a:cubicBezTo>
                  <a:pt x="128" y="230"/>
                  <a:pt x="128"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8" y="278"/>
                </a:cubicBezTo>
                <a:cubicBezTo>
                  <a:pt x="112" y="286"/>
                  <a:pt x="104" y="292"/>
                  <a:pt x="94" y="298"/>
                </a:cubicBezTo>
                <a:cubicBezTo>
                  <a:pt x="84"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3" name=""/>
          <p:cNvSpPr/>
          <p:nvPr/>
        </p:nvSpPr>
        <p:spPr>
          <a:xfrm>
            <a:off x="2134800" y="4315680"/>
            <a:ext cx="105120" cy="7560"/>
          </a:xfrm>
          <a:custGeom>
            <a:avLst/>
            <a:gdLst/>
            <a:ahLst/>
            <a:rect l="0" t="0" r="r" b="b"/>
            <a:pathLst>
              <a:path w="292" h="21">
                <a:moveTo>
                  <a:pt x="6" y="0"/>
                </a:moveTo>
                <a:lnTo>
                  <a:pt x="285" y="0"/>
                </a:lnTo>
                <a:cubicBezTo>
                  <a:pt x="290" y="3"/>
                  <a:pt x="292" y="6"/>
                  <a:pt x="292" y="10"/>
                </a:cubicBezTo>
                <a:cubicBezTo>
                  <a:pt x="292" y="15"/>
                  <a:pt x="290" y="18"/>
                  <a:pt x="285" y="21"/>
                </a:cubicBezTo>
                <a:lnTo>
                  <a:pt x="6" y="21"/>
                </a:lnTo>
                <a:cubicBezTo>
                  <a:pt x="2" y="18"/>
                  <a:pt x="0" y="15"/>
                  <a:pt x="0" y="10"/>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4" name=""/>
          <p:cNvSpPr/>
          <p:nvPr/>
        </p:nvSpPr>
        <p:spPr>
          <a:xfrm>
            <a:off x="2268360" y="4247640"/>
            <a:ext cx="59760" cy="115200"/>
          </a:xfrm>
          <a:custGeom>
            <a:avLst/>
            <a:gdLst/>
            <a:ahLst/>
            <a:rect l="0" t="0" r="r" b="b"/>
            <a:pathLst>
              <a:path w="166" h="320">
                <a:moveTo>
                  <a:pt x="63" y="42"/>
                </a:moveTo>
                <a:lnTo>
                  <a:pt x="57" y="45"/>
                </a:lnTo>
                <a:cubicBezTo>
                  <a:pt x="53" y="46"/>
                  <a:pt x="46" y="48"/>
                  <a:pt x="38" y="49"/>
                </a:cubicBezTo>
                <a:cubicBezTo>
                  <a:pt x="30" y="51"/>
                  <a:pt x="20" y="52"/>
                  <a:pt x="9" y="53"/>
                </a:cubicBezTo>
                <a:lnTo>
                  <a:pt x="0" y="53"/>
                </a:lnTo>
                <a:lnTo>
                  <a:pt x="0" y="31"/>
                </a:lnTo>
                <a:lnTo>
                  <a:pt x="9" y="31"/>
                </a:lnTo>
                <a:cubicBezTo>
                  <a:pt x="25" y="30"/>
                  <a:pt x="39" y="28"/>
                  <a:pt x="52" y="24"/>
                </a:cubicBezTo>
                <a:cubicBezTo>
                  <a:pt x="65" y="19"/>
                  <a:pt x="73" y="16"/>
                  <a:pt x="79" y="12"/>
                </a:cubicBezTo>
                <a:cubicBezTo>
                  <a:pt x="84" y="9"/>
                  <a:pt x="88" y="5"/>
                  <a:pt x="92" y="2"/>
                </a:cubicBezTo>
                <a:cubicBezTo>
                  <a:pt x="93" y="1"/>
                  <a:pt x="94" y="0"/>
                  <a:pt x="98" y="0"/>
                </a:cubicBezTo>
                <a:cubicBezTo>
                  <a:pt x="101" y="0"/>
                  <a:pt x="103" y="1"/>
                  <a:pt x="106" y="3"/>
                </a:cubicBezTo>
                <a:lnTo>
                  <a:pt x="106" y="147"/>
                </a:lnTo>
                <a:lnTo>
                  <a:pt x="106" y="290"/>
                </a:lnTo>
                <a:cubicBezTo>
                  <a:pt x="108" y="293"/>
                  <a:pt x="110" y="294"/>
                  <a:pt x="112" y="295"/>
                </a:cubicBezTo>
                <a:cubicBezTo>
                  <a:pt x="114" y="295"/>
                  <a:pt x="117" y="296"/>
                  <a:pt x="123" y="297"/>
                </a:cubicBezTo>
                <a:cubicBezTo>
                  <a:pt x="130" y="297"/>
                  <a:pt x="139" y="298"/>
                  <a:pt x="153" y="298"/>
                </a:cubicBezTo>
                <a:lnTo>
                  <a:pt x="166" y="298"/>
                </a:lnTo>
                <a:lnTo>
                  <a:pt x="166" y="320"/>
                </a:lnTo>
                <a:lnTo>
                  <a:pt x="160" y="320"/>
                </a:lnTo>
                <a:cubicBezTo>
                  <a:pt x="154" y="319"/>
                  <a:pt x="128" y="318"/>
                  <a:pt x="84" y="318"/>
                </a:cubicBezTo>
                <a:cubicBezTo>
                  <a:pt x="41" y="318"/>
                  <a:pt x="16" y="319"/>
                  <a:pt x="8" y="320"/>
                </a:cubicBezTo>
                <a:lnTo>
                  <a:pt x="2" y="320"/>
                </a:lnTo>
                <a:lnTo>
                  <a:pt x="2" y="298"/>
                </a:lnTo>
                <a:lnTo>
                  <a:pt x="16" y="298"/>
                </a:lnTo>
                <a:cubicBezTo>
                  <a:pt x="23" y="298"/>
                  <a:pt x="29" y="298"/>
                  <a:pt x="34" y="298"/>
                </a:cubicBezTo>
                <a:cubicBezTo>
                  <a:pt x="39" y="298"/>
                  <a:pt x="43" y="297"/>
                  <a:pt x="46" y="297"/>
                </a:cubicBezTo>
                <a:cubicBezTo>
                  <a:pt x="49" y="297"/>
                  <a:pt x="51" y="296"/>
                  <a:pt x="54" y="296"/>
                </a:cubicBezTo>
                <a:cubicBezTo>
                  <a:pt x="56" y="295"/>
                  <a:pt x="57" y="295"/>
                  <a:pt x="57" y="295"/>
                </a:cubicBezTo>
                <a:cubicBezTo>
                  <a:pt x="58" y="295"/>
                  <a:pt x="59" y="294"/>
                  <a:pt x="60"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5" name=""/>
          <p:cNvSpPr/>
          <p:nvPr/>
        </p:nvSpPr>
        <p:spPr>
          <a:xfrm>
            <a:off x="2381400" y="4143240"/>
            <a:ext cx="10080" cy="243720"/>
          </a:xfrm>
          <a:custGeom>
            <a:avLst/>
            <a:gdLst/>
            <a:ahLst/>
            <a:rect l="0" t="0" r="r" b="b"/>
            <a:pathLst>
              <a:path w="28" h="677">
                <a:moveTo>
                  <a:pt x="13" y="677"/>
                </a:moveTo>
                <a:lnTo>
                  <a:pt x="12" y="677"/>
                </a:lnTo>
                <a:cubicBezTo>
                  <a:pt x="7" y="677"/>
                  <a:pt x="3" y="674"/>
                  <a:pt x="0" y="667"/>
                </a:cubicBezTo>
                <a:lnTo>
                  <a:pt x="0" y="339"/>
                </a:lnTo>
                <a:lnTo>
                  <a:pt x="1" y="9"/>
                </a:lnTo>
                <a:cubicBezTo>
                  <a:pt x="5" y="3"/>
                  <a:pt x="9" y="0"/>
                  <a:pt x="13" y="0"/>
                </a:cubicBezTo>
                <a:cubicBezTo>
                  <a:pt x="20" y="0"/>
                  <a:pt x="25" y="4"/>
                  <a:pt x="28" y="10"/>
                </a:cubicBezTo>
                <a:lnTo>
                  <a:pt x="28" y="667"/>
                </a:lnTo>
                <a:cubicBezTo>
                  <a:pt x="24" y="674"/>
                  <a:pt x="20" y="677"/>
                  <a:pt x="16" y="677"/>
                </a:cubicBezTo>
                <a:lnTo>
                  <a:pt x="13"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6" name=""/>
          <p:cNvSpPr/>
          <p:nvPr/>
        </p:nvSpPr>
        <p:spPr>
          <a:xfrm>
            <a:off x="2425320" y="421776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1" y="90"/>
                  <a:pt x="199" y="99"/>
                  <a:pt x="199" y="99"/>
                </a:cubicBezTo>
                <a:cubicBezTo>
                  <a:pt x="201" y="99"/>
                  <a:pt x="209" y="89"/>
                  <a:pt x="225" y="69"/>
                </a:cubicBezTo>
                <a:lnTo>
                  <a:pt x="248" y="42"/>
                </a:lnTo>
                <a:lnTo>
                  <a:pt x="223" y="42"/>
                </a:lnTo>
                <a:lnTo>
                  <a:pt x="223" y="0"/>
                </a:lnTo>
                <a:lnTo>
                  <a:pt x="229" y="0"/>
                </a:lnTo>
                <a:cubicBezTo>
                  <a:pt x="236" y="1"/>
                  <a:pt x="260" y="2"/>
                  <a:pt x="301" y="2"/>
                </a:cubicBezTo>
                <a:cubicBezTo>
                  <a:pt x="338" y="2"/>
                  <a:pt x="359" y="1"/>
                  <a:pt x="364" y="0"/>
                </a:cubicBezTo>
                <a:lnTo>
                  <a:pt x="369" y="0"/>
                </a:lnTo>
                <a:lnTo>
                  <a:pt x="369" y="42"/>
                </a:lnTo>
                <a:lnTo>
                  <a:pt x="304" y="42"/>
                </a:lnTo>
                <a:lnTo>
                  <a:pt x="225" y="135"/>
                </a:lnTo>
                <a:lnTo>
                  <a:pt x="326" y="259"/>
                </a:lnTo>
                <a:lnTo>
                  <a:pt x="355" y="259"/>
                </a:lnTo>
                <a:lnTo>
                  <a:pt x="383" y="259"/>
                </a:lnTo>
                <a:lnTo>
                  <a:pt x="383" y="301"/>
                </a:lnTo>
                <a:lnTo>
                  <a:pt x="377" y="301"/>
                </a:lnTo>
                <a:cubicBezTo>
                  <a:pt x="371" y="300"/>
                  <a:pt x="346" y="299"/>
                  <a:pt x="303" y="299"/>
                </a:cubicBezTo>
                <a:cubicBezTo>
                  <a:pt x="256" y="299"/>
                  <a:pt x="228" y="300"/>
                  <a:pt x="220" y="301"/>
                </a:cubicBezTo>
                <a:lnTo>
                  <a:pt x="214" y="301"/>
                </a:lnTo>
                <a:lnTo>
                  <a:pt x="214" y="259"/>
                </a:lnTo>
                <a:lnTo>
                  <a:pt x="233" y="259"/>
                </a:lnTo>
                <a:cubicBezTo>
                  <a:pt x="233" y="259"/>
                  <a:pt x="224" y="247"/>
                  <a:pt x="206" y="225"/>
                </a:cubicBezTo>
                <a:cubicBezTo>
                  <a:pt x="188" y="203"/>
                  <a:pt x="179" y="192"/>
                  <a:pt x="178" y="191"/>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7" name=""/>
          <p:cNvSpPr/>
          <p:nvPr/>
        </p:nvSpPr>
        <p:spPr>
          <a:xfrm>
            <a:off x="2579040" y="42544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20" y="94"/>
                  <a:pt x="34" y="93"/>
                </a:cubicBezTo>
                <a:lnTo>
                  <a:pt x="59" y="93"/>
                </a:lnTo>
                <a:lnTo>
                  <a:pt x="68" y="55"/>
                </a:lnTo>
                <a:cubicBezTo>
                  <a:pt x="69" y="52"/>
                  <a:pt x="70" y="47"/>
                  <a:pt x="72" y="41"/>
                </a:cubicBezTo>
                <a:cubicBezTo>
                  <a:pt x="73" y="36"/>
                  <a:pt x="74" y="31"/>
                  <a:pt x="75" y="29"/>
                </a:cubicBezTo>
                <a:cubicBezTo>
                  <a:pt x="76" y="26"/>
                  <a:pt x="77" y="23"/>
                  <a:pt x="78" y="19"/>
                </a:cubicBezTo>
                <a:cubicBezTo>
                  <a:pt x="79" y="16"/>
                  <a:pt x="80" y="13"/>
                  <a:pt x="82" y="11"/>
                </a:cubicBezTo>
                <a:cubicBezTo>
                  <a:pt x="83" y="10"/>
                  <a:pt x="85" y="8"/>
                  <a:pt x="86" y="6"/>
                </a:cubicBezTo>
                <a:cubicBezTo>
                  <a:pt x="88" y="3"/>
                  <a:pt x="90" y="2"/>
                  <a:pt x="93" y="1"/>
                </a:cubicBezTo>
                <a:cubicBezTo>
                  <a:pt x="96" y="1"/>
                  <a:pt x="99" y="0"/>
                  <a:pt x="102" y="0"/>
                </a:cubicBezTo>
                <a:cubicBezTo>
                  <a:pt x="107" y="1"/>
                  <a:pt x="111" y="2"/>
                  <a:pt x="114" y="6"/>
                </a:cubicBezTo>
                <a:cubicBezTo>
                  <a:pt x="116" y="9"/>
                  <a:pt x="117" y="12"/>
                  <a:pt x="117" y="15"/>
                </a:cubicBezTo>
                <a:cubicBezTo>
                  <a:pt x="117" y="17"/>
                  <a:pt x="116" y="24"/>
                  <a:pt x="113" y="37"/>
                </a:cubicBezTo>
                <a:cubicBezTo>
                  <a:pt x="110" y="50"/>
                  <a:pt x="107" y="62"/>
                  <a:pt x="103" y="75"/>
                </a:cubicBezTo>
                <a:lnTo>
                  <a:pt x="98" y="93"/>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1" y="294"/>
                  <a:pt x="24" y="286"/>
                  <a:pt x="20" y="274"/>
                </a:cubicBezTo>
                <a:cubicBezTo>
                  <a:pt x="20" y="271"/>
                  <a:pt x="20" y="267"/>
                  <a:pt x="20" y="261"/>
                </a:cubicBezTo>
                <a:lnTo>
                  <a:pt x="20" y="252"/>
                </a:lnTo>
                <a:lnTo>
                  <a:pt x="36" y="184"/>
                </a:lnTo>
                <a:cubicBezTo>
                  <a:pt x="47" y="139"/>
                  <a:pt x="53" y="117"/>
                  <a:pt x="53" y="116"/>
                </a:cubicBezTo>
                <a:cubicBezTo>
                  <a:pt x="53" y="116"/>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8" name=""/>
          <p:cNvSpPr/>
          <p:nvPr/>
        </p:nvSpPr>
        <p:spPr>
          <a:xfrm>
            <a:off x="2669040" y="4296240"/>
            <a:ext cx="32760" cy="77040"/>
          </a:xfrm>
          <a:custGeom>
            <a:avLst/>
            <a:gdLst/>
            <a:ahLst/>
            <a:rect l="0" t="0" r="r" b="b"/>
            <a:pathLst>
              <a:path w="91" h="214">
                <a:moveTo>
                  <a:pt x="0" y="58"/>
                </a:moveTo>
                <a:cubicBezTo>
                  <a:pt x="0" y="58"/>
                  <a:pt x="0" y="53"/>
                  <a:pt x="0" y="42"/>
                </a:cubicBezTo>
                <a:cubicBezTo>
                  <a:pt x="0" y="30"/>
                  <a:pt x="4" y="21"/>
                  <a:pt x="11" y="12"/>
                </a:cubicBezTo>
                <a:cubicBezTo>
                  <a:pt x="20" y="4"/>
                  <a:pt x="29" y="0"/>
                  <a:pt x="41" y="0"/>
                </a:cubicBezTo>
                <a:cubicBezTo>
                  <a:pt x="54" y="0"/>
                  <a:pt x="65" y="6"/>
                  <a:pt x="75" y="17"/>
                </a:cubicBezTo>
                <a:cubicBezTo>
                  <a:pt x="85" y="28"/>
                  <a:pt x="90" y="48"/>
                  <a:pt x="91" y="77"/>
                </a:cubicBezTo>
                <a:cubicBezTo>
                  <a:pt x="91" y="93"/>
                  <a:pt x="89" y="109"/>
                  <a:pt x="85" y="124"/>
                </a:cubicBezTo>
                <a:cubicBezTo>
                  <a:pt x="81" y="139"/>
                  <a:pt x="76" y="151"/>
                  <a:pt x="70" y="162"/>
                </a:cubicBezTo>
                <a:cubicBezTo>
                  <a:pt x="65" y="173"/>
                  <a:pt x="59" y="182"/>
                  <a:pt x="53" y="190"/>
                </a:cubicBezTo>
                <a:cubicBezTo>
                  <a:pt x="47" y="198"/>
                  <a:pt x="41" y="204"/>
                  <a:pt x="37" y="208"/>
                </a:cubicBezTo>
                <a:cubicBezTo>
                  <a:pt x="32" y="213"/>
                  <a:pt x="29" y="215"/>
                  <a:pt x="28" y="214"/>
                </a:cubicBezTo>
                <a:cubicBezTo>
                  <a:pt x="26" y="214"/>
                  <a:pt x="23" y="212"/>
                  <a:pt x="19" y="208"/>
                </a:cubicBezTo>
                <a:cubicBezTo>
                  <a:pt x="14" y="204"/>
                  <a:pt x="12" y="201"/>
                  <a:pt x="12" y="199"/>
                </a:cubicBezTo>
                <a:cubicBezTo>
                  <a:pt x="12" y="198"/>
                  <a:pt x="14" y="194"/>
                  <a:pt x="20" y="189"/>
                </a:cubicBezTo>
                <a:cubicBezTo>
                  <a:pt x="25" y="183"/>
                  <a:pt x="31" y="176"/>
                  <a:pt x="37" y="168"/>
                </a:cubicBezTo>
                <a:cubicBezTo>
                  <a:pt x="44" y="160"/>
                  <a:pt x="50" y="149"/>
                  <a:pt x="55" y="135"/>
                </a:cubicBezTo>
                <a:cubicBezTo>
                  <a:pt x="60" y="120"/>
                  <a:pt x="64" y="104"/>
                  <a:pt x="66" y="84"/>
                </a:cubicBezTo>
                <a:lnTo>
                  <a:pt x="66" y="76"/>
                </a:lnTo>
                <a:lnTo>
                  <a:pt x="65" y="77"/>
                </a:lnTo>
                <a:cubicBezTo>
                  <a:pt x="64" y="77"/>
                  <a:pt x="63" y="78"/>
                  <a:pt x="62" y="78"/>
                </a:cubicBezTo>
                <a:cubicBezTo>
                  <a:pt x="60" y="79"/>
                  <a:pt x="59" y="79"/>
                  <a:pt x="58" y="80"/>
                </a:cubicBezTo>
                <a:cubicBezTo>
                  <a:pt x="56" y="81"/>
                  <a:pt x="54" y="81"/>
                  <a:pt x="52" y="81"/>
                </a:cubicBezTo>
                <a:cubicBezTo>
                  <a:pt x="49" y="81"/>
                  <a:pt x="46" y="82"/>
                  <a:pt x="43" y="82"/>
                </a:cubicBezTo>
                <a:cubicBezTo>
                  <a:pt x="31" y="82"/>
                  <a:pt x="21" y="78"/>
                  <a:pt x="13" y="71"/>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99" name=""/>
          <p:cNvSpPr/>
          <p:nvPr/>
        </p:nvSpPr>
        <p:spPr>
          <a:xfrm>
            <a:off x="2763720" y="421776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7"/>
                </a:lnTo>
                <a:lnTo>
                  <a:pt x="59" y="42"/>
                </a:lnTo>
                <a:lnTo>
                  <a:pt x="3" y="42"/>
                </a:lnTo>
                <a:lnTo>
                  <a:pt x="3" y="0"/>
                </a:lnTo>
                <a:lnTo>
                  <a:pt x="8" y="0"/>
                </a:lnTo>
                <a:cubicBezTo>
                  <a:pt x="15" y="1"/>
                  <a:pt x="40" y="2"/>
                  <a:pt x="82" y="2"/>
                </a:cubicBezTo>
                <a:cubicBezTo>
                  <a:pt x="129" y="2"/>
                  <a:pt x="158" y="1"/>
                  <a:pt x="166" y="0"/>
                </a:cubicBezTo>
                <a:lnTo>
                  <a:pt x="172" y="0"/>
                </a:lnTo>
                <a:lnTo>
                  <a:pt x="172" y="42"/>
                </a:lnTo>
                <a:lnTo>
                  <a:pt x="152" y="42"/>
                </a:lnTo>
                <a:lnTo>
                  <a:pt x="177" y="71"/>
                </a:lnTo>
                <a:cubicBezTo>
                  <a:pt x="192" y="90"/>
                  <a:pt x="200" y="99"/>
                  <a:pt x="200" y="99"/>
                </a:cubicBezTo>
                <a:cubicBezTo>
                  <a:pt x="202" y="99"/>
                  <a:pt x="211" y="89"/>
                  <a:pt x="226" y="69"/>
                </a:cubicBezTo>
                <a:lnTo>
                  <a:pt x="250" y="42"/>
                </a:lnTo>
                <a:lnTo>
                  <a:pt x="225" y="42"/>
                </a:lnTo>
                <a:lnTo>
                  <a:pt x="225" y="0"/>
                </a:lnTo>
                <a:lnTo>
                  <a:pt x="230" y="0"/>
                </a:lnTo>
                <a:cubicBezTo>
                  <a:pt x="237" y="1"/>
                  <a:pt x="261" y="2"/>
                  <a:pt x="302" y="2"/>
                </a:cubicBezTo>
                <a:cubicBezTo>
                  <a:pt x="338" y="2"/>
                  <a:pt x="359" y="1"/>
                  <a:pt x="365" y="0"/>
                </a:cubicBezTo>
                <a:lnTo>
                  <a:pt x="369" y="0"/>
                </a:lnTo>
                <a:lnTo>
                  <a:pt x="369" y="42"/>
                </a:lnTo>
                <a:lnTo>
                  <a:pt x="305" y="42"/>
                </a:lnTo>
                <a:lnTo>
                  <a:pt x="227" y="135"/>
                </a:lnTo>
                <a:lnTo>
                  <a:pt x="327" y="259"/>
                </a:lnTo>
                <a:lnTo>
                  <a:pt x="355" y="259"/>
                </a:lnTo>
                <a:lnTo>
                  <a:pt x="383" y="259"/>
                </a:lnTo>
                <a:lnTo>
                  <a:pt x="383" y="301"/>
                </a:lnTo>
                <a:lnTo>
                  <a:pt x="377" y="301"/>
                </a:lnTo>
                <a:cubicBezTo>
                  <a:pt x="371" y="300"/>
                  <a:pt x="346" y="299"/>
                  <a:pt x="304" y="299"/>
                </a:cubicBezTo>
                <a:cubicBezTo>
                  <a:pt x="257" y="299"/>
                  <a:pt x="229" y="300"/>
                  <a:pt x="221" y="301"/>
                </a:cubicBezTo>
                <a:lnTo>
                  <a:pt x="215" y="301"/>
                </a:lnTo>
                <a:lnTo>
                  <a:pt x="215" y="259"/>
                </a:lnTo>
                <a:lnTo>
                  <a:pt x="234" y="259"/>
                </a:lnTo>
                <a:cubicBezTo>
                  <a:pt x="234" y="259"/>
                  <a:pt x="225" y="247"/>
                  <a:pt x="207" y="225"/>
                </a:cubicBezTo>
                <a:cubicBezTo>
                  <a:pt x="189" y="203"/>
                  <a:pt x="180" y="192"/>
                  <a:pt x="179" y="191"/>
                </a:cubicBezTo>
                <a:lnTo>
                  <a:pt x="119" y="259"/>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0" name=""/>
          <p:cNvSpPr/>
          <p:nvPr/>
        </p:nvSpPr>
        <p:spPr>
          <a:xfrm>
            <a:off x="2921040" y="4247640"/>
            <a:ext cx="72720" cy="118800"/>
          </a:xfrm>
          <a:custGeom>
            <a:avLst/>
            <a:gdLst/>
            <a:ahLst/>
            <a:rect l="0" t="0" r="r" b="b"/>
            <a:pathLst>
              <a:path w="202" h="330">
                <a:moveTo>
                  <a:pt x="28" y="39"/>
                </a:moveTo>
                <a:cubicBezTo>
                  <a:pt x="46" y="13"/>
                  <a:pt x="71" y="0"/>
                  <a:pt x="101" y="0"/>
                </a:cubicBezTo>
                <a:cubicBezTo>
                  <a:pt x="117" y="0"/>
                  <a:pt x="132" y="4"/>
                  <a:pt x="147" y="13"/>
                </a:cubicBezTo>
                <a:cubicBezTo>
                  <a:pt x="163" y="21"/>
                  <a:pt x="175" y="36"/>
                  <a:pt x="185" y="57"/>
                </a:cubicBezTo>
                <a:cubicBezTo>
                  <a:pt x="196" y="83"/>
                  <a:pt x="202" y="119"/>
                  <a:pt x="202" y="166"/>
                </a:cubicBezTo>
                <a:cubicBezTo>
                  <a:pt x="202" y="216"/>
                  <a:pt x="195" y="254"/>
                  <a:pt x="182" y="280"/>
                </a:cubicBezTo>
                <a:cubicBezTo>
                  <a:pt x="175" y="293"/>
                  <a:pt x="167" y="304"/>
                  <a:pt x="155" y="312"/>
                </a:cubicBezTo>
                <a:cubicBezTo>
                  <a:pt x="144" y="320"/>
                  <a:pt x="135" y="325"/>
                  <a:pt x="126" y="327"/>
                </a:cubicBezTo>
                <a:cubicBezTo>
                  <a:pt x="118" y="329"/>
                  <a:pt x="110" y="330"/>
                  <a:pt x="102" y="330"/>
                </a:cubicBezTo>
                <a:cubicBezTo>
                  <a:pt x="94" y="330"/>
                  <a:pt x="85" y="329"/>
                  <a:pt x="77" y="327"/>
                </a:cubicBezTo>
                <a:cubicBezTo>
                  <a:pt x="69" y="325"/>
                  <a:pt x="59" y="320"/>
                  <a:pt x="48" y="312"/>
                </a:cubicBezTo>
                <a:cubicBezTo>
                  <a:pt x="37" y="304"/>
                  <a:pt x="28" y="293"/>
                  <a:pt x="21" y="280"/>
                </a:cubicBezTo>
                <a:cubicBezTo>
                  <a:pt x="7" y="254"/>
                  <a:pt x="0" y="216"/>
                  <a:pt x="0" y="166"/>
                </a:cubicBezTo>
                <a:cubicBezTo>
                  <a:pt x="0" y="110"/>
                  <a:pt x="9" y="68"/>
                  <a:pt x="28" y="39"/>
                </a:cubicBezTo>
                <a:moveTo>
                  <a:pt x="136" y="33"/>
                </a:moveTo>
                <a:cubicBezTo>
                  <a:pt x="126" y="23"/>
                  <a:pt x="115" y="18"/>
                  <a:pt x="102" y="18"/>
                </a:cubicBezTo>
                <a:cubicBezTo>
                  <a:pt x="89" y="18"/>
                  <a:pt x="77" y="23"/>
                  <a:pt x="67" y="33"/>
                </a:cubicBezTo>
                <a:cubicBezTo>
                  <a:pt x="60" y="41"/>
                  <a:pt x="54" y="53"/>
                  <a:pt x="52" y="68"/>
                </a:cubicBezTo>
                <a:cubicBezTo>
                  <a:pt x="49" y="82"/>
                  <a:pt x="48" y="113"/>
                  <a:pt x="48" y="159"/>
                </a:cubicBezTo>
                <a:cubicBezTo>
                  <a:pt x="48" y="211"/>
                  <a:pt x="49" y="244"/>
                  <a:pt x="52" y="260"/>
                </a:cubicBezTo>
                <a:cubicBezTo>
                  <a:pt x="54" y="276"/>
                  <a:pt x="60" y="288"/>
                  <a:pt x="69" y="298"/>
                </a:cubicBezTo>
                <a:cubicBezTo>
                  <a:pt x="78" y="307"/>
                  <a:pt x="89" y="312"/>
                  <a:pt x="102" y="312"/>
                </a:cubicBezTo>
                <a:cubicBezTo>
                  <a:pt x="115" y="312"/>
                  <a:pt x="125" y="307"/>
                  <a:pt x="134" y="298"/>
                </a:cubicBezTo>
                <a:cubicBezTo>
                  <a:pt x="144" y="288"/>
                  <a:pt x="149" y="275"/>
                  <a:pt x="152" y="257"/>
                </a:cubicBezTo>
                <a:cubicBezTo>
                  <a:pt x="154" y="240"/>
                  <a:pt x="155" y="208"/>
                  <a:pt x="155" y="159"/>
                </a:cubicBezTo>
                <a:cubicBezTo>
                  <a:pt x="155" y="113"/>
                  <a:pt x="154" y="83"/>
                  <a:pt x="152" y="68"/>
                </a:cubicBezTo>
                <a:cubicBezTo>
                  <a:pt x="149" y="53"/>
                  <a:pt x="144" y="42"/>
                  <a:pt x="136" y="3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1" name=""/>
          <p:cNvSpPr/>
          <p:nvPr/>
        </p:nvSpPr>
        <p:spPr>
          <a:xfrm>
            <a:off x="3025800" y="4143240"/>
            <a:ext cx="58680" cy="243720"/>
          </a:xfrm>
          <a:custGeom>
            <a:avLst/>
            <a:gdLst/>
            <a:ahLst/>
            <a:rect l="0" t="0" r="r" b="b"/>
            <a:pathLst>
              <a:path w="163" h="677">
                <a:moveTo>
                  <a:pt x="4" y="1"/>
                </a:moveTo>
                <a:lnTo>
                  <a:pt x="7" y="0"/>
                </a:lnTo>
                <a:cubicBezTo>
                  <a:pt x="9" y="0"/>
                  <a:pt x="11" y="0"/>
                  <a:pt x="13" y="0"/>
                </a:cubicBezTo>
                <a:lnTo>
                  <a:pt x="21" y="0"/>
                </a:lnTo>
                <a:lnTo>
                  <a:pt x="40" y="16"/>
                </a:lnTo>
                <a:cubicBezTo>
                  <a:pt x="84" y="54"/>
                  <a:pt x="115" y="102"/>
                  <a:pt x="134" y="159"/>
                </a:cubicBezTo>
                <a:cubicBezTo>
                  <a:pt x="153" y="217"/>
                  <a:pt x="163" y="276"/>
                  <a:pt x="163" y="339"/>
                </a:cubicBezTo>
                <a:cubicBezTo>
                  <a:pt x="163" y="370"/>
                  <a:pt x="161" y="399"/>
                  <a:pt x="156" y="428"/>
                </a:cubicBezTo>
                <a:cubicBezTo>
                  <a:pt x="152" y="456"/>
                  <a:pt x="147" y="480"/>
                  <a:pt x="141" y="500"/>
                </a:cubicBezTo>
                <a:cubicBezTo>
                  <a:pt x="135" y="520"/>
                  <a:pt x="127" y="540"/>
                  <a:pt x="116" y="560"/>
                </a:cubicBezTo>
                <a:cubicBezTo>
                  <a:pt x="105" y="579"/>
                  <a:pt x="96" y="594"/>
                  <a:pt x="90" y="605"/>
                </a:cubicBezTo>
                <a:cubicBezTo>
                  <a:pt x="84" y="615"/>
                  <a:pt x="75" y="627"/>
                  <a:pt x="62" y="639"/>
                </a:cubicBezTo>
                <a:cubicBezTo>
                  <a:pt x="50" y="652"/>
                  <a:pt x="42" y="659"/>
                  <a:pt x="40" y="662"/>
                </a:cubicBezTo>
                <a:cubicBezTo>
                  <a:pt x="37" y="664"/>
                  <a:pt x="32" y="668"/>
                  <a:pt x="24" y="675"/>
                </a:cubicBezTo>
                <a:cubicBezTo>
                  <a:pt x="23" y="676"/>
                  <a:pt x="22" y="677"/>
                  <a:pt x="21" y="677"/>
                </a:cubicBezTo>
                <a:lnTo>
                  <a:pt x="13" y="677"/>
                </a:lnTo>
                <a:cubicBezTo>
                  <a:pt x="10" y="677"/>
                  <a:pt x="7" y="677"/>
                  <a:pt x="6" y="677"/>
                </a:cubicBezTo>
                <a:cubicBezTo>
                  <a:pt x="5" y="677"/>
                  <a:pt x="3" y="677"/>
                  <a:pt x="2" y="675"/>
                </a:cubicBezTo>
                <a:cubicBezTo>
                  <a:pt x="2" y="674"/>
                  <a:pt x="1" y="672"/>
                  <a:pt x="0" y="669"/>
                </a:cubicBezTo>
                <a:cubicBezTo>
                  <a:pt x="1" y="669"/>
                  <a:pt x="3" y="666"/>
                  <a:pt x="8" y="660"/>
                </a:cubicBezTo>
                <a:cubicBezTo>
                  <a:pt x="79" y="588"/>
                  <a:pt x="114" y="481"/>
                  <a:pt x="114" y="339"/>
                </a:cubicBezTo>
                <a:cubicBezTo>
                  <a:pt x="114" y="196"/>
                  <a:pt x="79" y="89"/>
                  <a:pt x="8" y="17"/>
                </a:cubicBezTo>
                <a:cubicBezTo>
                  <a:pt x="3" y="11"/>
                  <a:pt x="1" y="8"/>
                  <a:pt x="0" y="8"/>
                </a:cubicBezTo>
                <a:cubicBezTo>
                  <a:pt x="0" y="4"/>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2" name=""/>
          <p:cNvSpPr txBox="1"/>
          <p:nvPr/>
        </p:nvSpPr>
        <p:spPr>
          <a:xfrm>
            <a:off x="380880" y="4145040"/>
            <a:ext cx="1288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計算できない </a:t>
            </a:r>
            <a:endParaRPr b="0" lang="en-US" sz="1560" strike="noStrike" u="none">
              <a:solidFill>
                <a:srgbClr val="000000"/>
              </a:solidFill>
              <a:effectLst/>
              <a:uFillTx/>
              <a:latin typeface="Times New Roman"/>
            </a:endParaRPr>
          </a:p>
        </p:txBody>
      </p:sp>
      <p:sp>
        <p:nvSpPr>
          <p:cNvPr id="103" name=""/>
          <p:cNvSpPr/>
          <p:nvPr/>
        </p:nvSpPr>
        <p:spPr>
          <a:xfrm>
            <a:off x="4267080" y="4219200"/>
            <a:ext cx="130680" cy="154800"/>
          </a:xfrm>
          <a:custGeom>
            <a:avLst/>
            <a:gdLst/>
            <a:ahLst/>
            <a:rect l="0" t="0" r="r" b="b"/>
            <a:pathLst>
              <a:path w="363" h="430">
                <a:moveTo>
                  <a:pt x="42" y="105"/>
                </a:moveTo>
                <a:cubicBezTo>
                  <a:pt x="42" y="103"/>
                  <a:pt x="43" y="101"/>
                  <a:pt x="43" y="99"/>
                </a:cubicBezTo>
                <a:cubicBezTo>
                  <a:pt x="44" y="97"/>
                  <a:pt x="45" y="92"/>
                  <a:pt x="47" y="84"/>
                </a:cubicBezTo>
                <a:cubicBezTo>
                  <a:pt x="48" y="76"/>
                  <a:pt x="51" y="69"/>
                  <a:pt x="53" y="63"/>
                </a:cubicBezTo>
                <a:cubicBezTo>
                  <a:pt x="56" y="57"/>
                  <a:pt x="60" y="49"/>
                  <a:pt x="64" y="41"/>
                </a:cubicBezTo>
                <a:cubicBezTo>
                  <a:pt x="68" y="32"/>
                  <a:pt x="72" y="25"/>
                  <a:pt x="77" y="20"/>
                </a:cubicBezTo>
                <a:cubicBezTo>
                  <a:pt x="82" y="16"/>
                  <a:pt x="88" y="11"/>
                  <a:pt x="95" y="6"/>
                </a:cubicBezTo>
                <a:cubicBezTo>
                  <a:pt x="101" y="1"/>
                  <a:pt x="109" y="-1"/>
                  <a:pt x="117" y="0"/>
                </a:cubicBezTo>
                <a:cubicBezTo>
                  <a:pt x="151" y="0"/>
                  <a:pt x="172" y="14"/>
                  <a:pt x="182" y="43"/>
                </a:cubicBezTo>
                <a:lnTo>
                  <a:pt x="189" y="37"/>
                </a:lnTo>
                <a:cubicBezTo>
                  <a:pt x="217" y="12"/>
                  <a:pt x="243" y="0"/>
                  <a:pt x="268" y="0"/>
                </a:cubicBezTo>
                <a:cubicBezTo>
                  <a:pt x="299" y="0"/>
                  <a:pt x="322" y="10"/>
                  <a:pt x="338" y="31"/>
                </a:cubicBezTo>
                <a:cubicBezTo>
                  <a:pt x="355" y="52"/>
                  <a:pt x="363" y="78"/>
                  <a:pt x="363" y="109"/>
                </a:cubicBezTo>
                <a:cubicBezTo>
                  <a:pt x="363" y="158"/>
                  <a:pt x="346" y="203"/>
                  <a:pt x="312" y="244"/>
                </a:cubicBezTo>
                <a:cubicBezTo>
                  <a:pt x="278" y="285"/>
                  <a:pt x="238" y="306"/>
                  <a:pt x="195" y="306"/>
                </a:cubicBezTo>
                <a:cubicBezTo>
                  <a:pt x="185" y="306"/>
                  <a:pt x="176" y="305"/>
                  <a:pt x="168" y="302"/>
                </a:cubicBezTo>
                <a:cubicBezTo>
                  <a:pt x="163" y="300"/>
                  <a:pt x="158" y="296"/>
                  <a:pt x="153" y="292"/>
                </a:cubicBezTo>
                <a:cubicBezTo>
                  <a:pt x="147" y="287"/>
                  <a:pt x="143" y="284"/>
                  <a:pt x="140" y="280"/>
                </a:cubicBezTo>
                <a:lnTo>
                  <a:pt x="135" y="275"/>
                </a:lnTo>
                <a:cubicBezTo>
                  <a:pt x="135" y="275"/>
                  <a:pt x="130" y="295"/>
                  <a:pt x="120" y="334"/>
                </a:cubicBezTo>
                <a:cubicBezTo>
                  <a:pt x="111" y="373"/>
                  <a:pt x="106" y="392"/>
                  <a:pt x="106" y="393"/>
                </a:cubicBezTo>
                <a:cubicBezTo>
                  <a:pt x="106" y="395"/>
                  <a:pt x="108" y="397"/>
                  <a:pt x="112" y="397"/>
                </a:cubicBezTo>
                <a:cubicBezTo>
                  <a:pt x="115" y="398"/>
                  <a:pt x="124" y="398"/>
                  <a:pt x="137" y="399"/>
                </a:cubicBezTo>
                <a:lnTo>
                  <a:pt x="153" y="399"/>
                </a:lnTo>
                <a:cubicBezTo>
                  <a:pt x="156" y="403"/>
                  <a:pt x="158" y="405"/>
                  <a:pt x="158" y="405"/>
                </a:cubicBezTo>
                <a:cubicBezTo>
                  <a:pt x="158" y="406"/>
                  <a:pt x="157" y="410"/>
                  <a:pt x="156" y="418"/>
                </a:cubicBezTo>
                <a:cubicBezTo>
                  <a:pt x="154" y="423"/>
                  <a:pt x="153" y="426"/>
                  <a:pt x="151" y="428"/>
                </a:cubicBezTo>
                <a:cubicBezTo>
                  <a:pt x="150" y="429"/>
                  <a:pt x="147" y="430"/>
                  <a:pt x="143" y="430"/>
                </a:cubicBezTo>
                <a:cubicBezTo>
                  <a:pt x="142" y="430"/>
                  <a:pt x="139" y="430"/>
                  <a:pt x="135" y="430"/>
                </a:cubicBezTo>
                <a:cubicBezTo>
                  <a:pt x="131" y="430"/>
                  <a:pt x="124" y="430"/>
                  <a:pt x="112" y="430"/>
                </a:cubicBezTo>
                <a:cubicBezTo>
                  <a:pt x="101" y="429"/>
                  <a:pt x="87" y="429"/>
                  <a:pt x="70" y="429"/>
                </a:cubicBezTo>
                <a:cubicBezTo>
                  <a:pt x="39" y="429"/>
                  <a:pt x="19" y="430"/>
                  <a:pt x="10" y="430"/>
                </a:cubicBezTo>
                <a:lnTo>
                  <a:pt x="5" y="430"/>
                </a:lnTo>
                <a:cubicBezTo>
                  <a:pt x="2" y="427"/>
                  <a:pt x="0" y="425"/>
                  <a:pt x="0" y="423"/>
                </a:cubicBezTo>
                <a:cubicBezTo>
                  <a:pt x="1" y="411"/>
                  <a:pt x="4" y="403"/>
                  <a:pt x="9" y="399"/>
                </a:cubicBezTo>
                <a:lnTo>
                  <a:pt x="22" y="399"/>
                </a:lnTo>
                <a:cubicBezTo>
                  <a:pt x="38" y="399"/>
                  <a:pt x="46" y="396"/>
                  <a:pt x="49" y="391"/>
                </a:cubicBezTo>
                <a:cubicBezTo>
                  <a:pt x="50" y="389"/>
                  <a:pt x="64" y="335"/>
                  <a:pt x="90" y="230"/>
                </a:cubicBezTo>
                <a:cubicBezTo>
                  <a:pt x="116" y="125"/>
                  <a:pt x="130" y="68"/>
                  <a:pt x="131" y="62"/>
                </a:cubicBezTo>
                <a:cubicBezTo>
                  <a:pt x="132" y="59"/>
                  <a:pt x="132" y="56"/>
                  <a:pt x="132" y="52"/>
                </a:cubicBezTo>
                <a:cubicBezTo>
                  <a:pt x="132" y="34"/>
                  <a:pt x="126" y="25"/>
                  <a:pt x="115" y="25"/>
                </a:cubicBezTo>
                <a:cubicBezTo>
                  <a:pt x="105" y="25"/>
                  <a:pt x="97" y="31"/>
                  <a:pt x="90" y="43"/>
                </a:cubicBezTo>
                <a:cubicBezTo>
                  <a:pt x="83" y="56"/>
                  <a:pt x="78" y="70"/>
                  <a:pt x="74" y="85"/>
                </a:cubicBezTo>
                <a:cubicBezTo>
                  <a:pt x="71" y="100"/>
                  <a:pt x="68" y="109"/>
                  <a:pt x="66" y="110"/>
                </a:cubicBezTo>
                <a:cubicBezTo>
                  <a:pt x="65" y="111"/>
                  <a:pt x="62" y="111"/>
                  <a:pt x="55" y="111"/>
                </a:cubicBezTo>
                <a:lnTo>
                  <a:pt x="46" y="111"/>
                </a:lnTo>
                <a:cubicBezTo>
                  <a:pt x="43" y="109"/>
                  <a:pt x="42" y="107"/>
                  <a:pt x="42" y="105"/>
                </a:cubicBezTo>
                <a:moveTo>
                  <a:pt x="147" y="230"/>
                </a:moveTo>
                <a:cubicBezTo>
                  <a:pt x="157" y="265"/>
                  <a:pt x="173" y="282"/>
                  <a:pt x="197" y="282"/>
                </a:cubicBezTo>
                <a:cubicBezTo>
                  <a:pt x="210" y="282"/>
                  <a:pt x="223" y="277"/>
                  <a:pt x="236" y="266"/>
                </a:cubicBezTo>
                <a:cubicBezTo>
                  <a:pt x="249" y="256"/>
                  <a:pt x="259" y="243"/>
                  <a:pt x="267" y="227"/>
                </a:cubicBezTo>
                <a:cubicBezTo>
                  <a:pt x="276" y="212"/>
                  <a:pt x="284" y="187"/>
                  <a:pt x="292" y="154"/>
                </a:cubicBezTo>
                <a:cubicBezTo>
                  <a:pt x="301" y="121"/>
                  <a:pt x="305" y="95"/>
                  <a:pt x="305" y="79"/>
                </a:cubicBezTo>
                <a:lnTo>
                  <a:pt x="305" y="75"/>
                </a:lnTo>
                <a:cubicBezTo>
                  <a:pt x="305" y="41"/>
                  <a:pt x="291" y="25"/>
                  <a:pt x="263" y="25"/>
                </a:cubicBezTo>
                <a:cubicBezTo>
                  <a:pt x="258" y="25"/>
                  <a:pt x="253" y="25"/>
                  <a:pt x="248" y="27"/>
                </a:cubicBezTo>
                <a:cubicBezTo>
                  <a:pt x="243" y="28"/>
                  <a:pt x="238" y="30"/>
                  <a:pt x="233" y="33"/>
                </a:cubicBezTo>
                <a:cubicBezTo>
                  <a:pt x="228" y="35"/>
                  <a:pt x="224" y="38"/>
                  <a:pt x="220" y="41"/>
                </a:cubicBezTo>
                <a:cubicBezTo>
                  <a:pt x="216" y="45"/>
                  <a:pt x="212" y="48"/>
                  <a:pt x="208" y="52"/>
                </a:cubicBezTo>
                <a:cubicBezTo>
                  <a:pt x="205" y="55"/>
                  <a:pt x="201" y="59"/>
                  <a:pt x="198" y="62"/>
                </a:cubicBezTo>
                <a:cubicBezTo>
                  <a:pt x="195" y="65"/>
                  <a:pt x="192" y="68"/>
                  <a:pt x="191" y="71"/>
                </a:cubicBezTo>
                <a:cubicBezTo>
                  <a:pt x="189" y="74"/>
                  <a:pt x="187" y="77"/>
                  <a:pt x="185" y="78"/>
                </a:cubicBezTo>
                <a:lnTo>
                  <a:pt x="183" y="81"/>
                </a:lnTo>
                <a:cubicBezTo>
                  <a:pt x="183" y="81"/>
                  <a:pt x="183" y="84"/>
                  <a:pt x="181" y="90"/>
                </a:cubicBezTo>
                <a:cubicBezTo>
                  <a:pt x="180" y="96"/>
                  <a:pt x="177" y="107"/>
                  <a:pt x="174" y="121"/>
                </a:cubicBezTo>
                <a:cubicBezTo>
                  <a:pt x="170" y="135"/>
                  <a:pt x="167" y="147"/>
                  <a:pt x="164" y="156"/>
                </a:cubicBezTo>
                <a:cubicBezTo>
                  <a:pt x="153" y="204"/>
                  <a:pt x="147" y="229"/>
                  <a:pt x="147" y="23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4" name=""/>
          <p:cNvSpPr/>
          <p:nvPr/>
        </p:nvSpPr>
        <p:spPr>
          <a:xfrm>
            <a:off x="4412880" y="4242240"/>
            <a:ext cx="74160" cy="123480"/>
          </a:xfrm>
          <a:custGeom>
            <a:avLst/>
            <a:gdLst/>
            <a:ahLst/>
            <a:rect l="0" t="0" r="r" b="b"/>
            <a:pathLst>
              <a:path w="206" h="343">
                <a:moveTo>
                  <a:pt x="0" y="241"/>
                </a:moveTo>
                <a:cubicBezTo>
                  <a:pt x="0" y="209"/>
                  <a:pt x="7" y="174"/>
                  <a:pt x="19" y="138"/>
                </a:cubicBezTo>
                <a:cubicBezTo>
                  <a:pt x="32" y="102"/>
                  <a:pt x="48" y="71"/>
                  <a:pt x="70" y="45"/>
                </a:cubicBezTo>
                <a:cubicBezTo>
                  <a:pt x="92" y="19"/>
                  <a:pt x="114" y="4"/>
                  <a:pt x="137" y="0"/>
                </a:cubicBezTo>
                <a:cubicBezTo>
                  <a:pt x="138" y="0"/>
                  <a:pt x="139" y="0"/>
                  <a:pt x="141" y="0"/>
                </a:cubicBezTo>
                <a:cubicBezTo>
                  <a:pt x="143" y="0"/>
                  <a:pt x="145" y="0"/>
                  <a:pt x="147" y="0"/>
                </a:cubicBezTo>
                <a:cubicBezTo>
                  <a:pt x="164" y="1"/>
                  <a:pt x="177" y="9"/>
                  <a:pt x="187" y="23"/>
                </a:cubicBezTo>
                <a:cubicBezTo>
                  <a:pt x="199" y="42"/>
                  <a:pt x="206" y="68"/>
                  <a:pt x="206" y="100"/>
                </a:cubicBezTo>
                <a:cubicBezTo>
                  <a:pt x="206" y="137"/>
                  <a:pt x="198" y="174"/>
                  <a:pt x="184" y="212"/>
                </a:cubicBezTo>
                <a:cubicBezTo>
                  <a:pt x="170" y="250"/>
                  <a:pt x="151" y="281"/>
                  <a:pt x="129" y="305"/>
                </a:cubicBezTo>
                <a:cubicBezTo>
                  <a:pt x="107" y="330"/>
                  <a:pt x="85" y="343"/>
                  <a:pt x="64" y="343"/>
                </a:cubicBezTo>
                <a:lnTo>
                  <a:pt x="61" y="343"/>
                </a:lnTo>
                <a:cubicBezTo>
                  <a:pt x="49" y="343"/>
                  <a:pt x="39" y="339"/>
                  <a:pt x="31" y="333"/>
                </a:cubicBezTo>
                <a:cubicBezTo>
                  <a:pt x="23" y="327"/>
                  <a:pt x="17" y="317"/>
                  <a:pt x="12" y="307"/>
                </a:cubicBezTo>
                <a:cubicBezTo>
                  <a:pt x="8" y="296"/>
                  <a:pt x="5" y="285"/>
                  <a:pt x="3" y="275"/>
                </a:cubicBezTo>
                <a:cubicBezTo>
                  <a:pt x="1" y="264"/>
                  <a:pt x="0" y="253"/>
                  <a:pt x="0" y="241"/>
                </a:cubicBezTo>
                <a:moveTo>
                  <a:pt x="168" y="66"/>
                </a:moveTo>
                <a:cubicBezTo>
                  <a:pt x="168" y="34"/>
                  <a:pt x="159" y="17"/>
                  <a:pt x="142" y="17"/>
                </a:cubicBezTo>
                <a:cubicBezTo>
                  <a:pt x="131" y="17"/>
                  <a:pt x="120" y="25"/>
                  <a:pt x="109" y="39"/>
                </a:cubicBezTo>
                <a:cubicBezTo>
                  <a:pt x="98" y="53"/>
                  <a:pt x="89" y="70"/>
                  <a:pt x="81" y="88"/>
                </a:cubicBezTo>
                <a:cubicBezTo>
                  <a:pt x="74" y="106"/>
                  <a:pt x="69" y="122"/>
                  <a:pt x="65" y="136"/>
                </a:cubicBezTo>
                <a:cubicBezTo>
                  <a:pt x="61" y="149"/>
                  <a:pt x="59" y="157"/>
                  <a:pt x="59" y="159"/>
                </a:cubicBezTo>
                <a:cubicBezTo>
                  <a:pt x="74" y="160"/>
                  <a:pt x="91" y="160"/>
                  <a:pt x="106" y="160"/>
                </a:cubicBezTo>
                <a:lnTo>
                  <a:pt x="153" y="159"/>
                </a:lnTo>
                <a:cubicBezTo>
                  <a:pt x="153" y="159"/>
                  <a:pt x="154" y="154"/>
                  <a:pt x="156" y="144"/>
                </a:cubicBezTo>
                <a:cubicBezTo>
                  <a:pt x="159" y="133"/>
                  <a:pt x="161" y="121"/>
                  <a:pt x="164" y="105"/>
                </a:cubicBezTo>
                <a:cubicBezTo>
                  <a:pt x="167" y="90"/>
                  <a:pt x="168" y="77"/>
                  <a:pt x="168" y="66"/>
                </a:cubicBezTo>
                <a:moveTo>
                  <a:pt x="38" y="274"/>
                </a:moveTo>
                <a:cubicBezTo>
                  <a:pt x="38" y="307"/>
                  <a:pt x="46" y="325"/>
                  <a:pt x="63" y="325"/>
                </a:cubicBezTo>
                <a:cubicBezTo>
                  <a:pt x="68" y="325"/>
                  <a:pt x="73" y="324"/>
                  <a:pt x="78" y="320"/>
                </a:cubicBezTo>
                <a:cubicBezTo>
                  <a:pt x="85" y="316"/>
                  <a:pt x="91" y="310"/>
                  <a:pt x="99" y="301"/>
                </a:cubicBezTo>
                <a:cubicBezTo>
                  <a:pt x="107" y="292"/>
                  <a:pt x="114" y="279"/>
                  <a:pt x="122" y="260"/>
                </a:cubicBezTo>
                <a:cubicBezTo>
                  <a:pt x="130" y="241"/>
                  <a:pt x="137" y="218"/>
                  <a:pt x="145" y="190"/>
                </a:cubicBezTo>
                <a:lnTo>
                  <a:pt x="147" y="182"/>
                </a:lnTo>
                <a:lnTo>
                  <a:pt x="53" y="182"/>
                </a:lnTo>
                <a:cubicBezTo>
                  <a:pt x="53" y="183"/>
                  <a:pt x="52" y="189"/>
                  <a:pt x="49" y="200"/>
                </a:cubicBezTo>
                <a:cubicBezTo>
                  <a:pt x="46" y="211"/>
                  <a:pt x="43" y="224"/>
                  <a:pt x="41" y="237"/>
                </a:cubicBezTo>
                <a:cubicBezTo>
                  <a:pt x="39" y="251"/>
                  <a:pt x="38" y="263"/>
                  <a:pt x="38" y="27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5" name=""/>
          <p:cNvSpPr txBox="1"/>
          <p:nvPr/>
        </p:nvSpPr>
        <p:spPr>
          <a:xfrm>
            <a:off x="3109680" y="4145040"/>
            <a:ext cx="1189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の代わりに </a:t>
            </a:r>
            <a:endParaRPr b="0" lang="en-US" sz="1560" strike="noStrike" u="none">
              <a:solidFill>
                <a:srgbClr val="000000"/>
              </a:solidFill>
              <a:effectLst/>
              <a:uFillTx/>
              <a:latin typeface="Times New Roman"/>
            </a:endParaRPr>
          </a:p>
        </p:txBody>
      </p:sp>
      <p:sp>
        <p:nvSpPr>
          <p:cNvPr id="106" name=""/>
          <p:cNvSpPr/>
          <p:nvPr/>
        </p:nvSpPr>
        <p:spPr>
          <a:xfrm>
            <a:off x="542880" y="4686120"/>
            <a:ext cx="76320" cy="76680"/>
          </a:xfrm>
          <a:custGeom>
            <a:avLst/>
            <a:gdLst/>
            <a:ahLst/>
            <a:rect l="0" t="0" r="r" b="b"/>
            <a:pathLst>
              <a:path w="212" h="213">
                <a:moveTo>
                  <a:pt x="212" y="106"/>
                </a:moveTo>
                <a:cubicBezTo>
                  <a:pt x="212" y="120"/>
                  <a:pt x="210" y="133"/>
                  <a:pt x="204" y="146"/>
                </a:cubicBezTo>
                <a:cubicBezTo>
                  <a:pt x="199" y="159"/>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59"/>
                  <a:pt x="8" y="146"/>
                </a:cubicBezTo>
                <a:cubicBezTo>
                  <a:pt x="2" y="133"/>
                  <a:pt x="0" y="120"/>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7" name=""/>
          <p:cNvSpPr txBox="1"/>
          <p:nvPr/>
        </p:nvSpPr>
        <p:spPr>
          <a:xfrm>
            <a:off x="4495680" y="414504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を推定する</a:t>
            </a:r>
            <a:endParaRPr b="0" lang="en-US" sz="1560" strike="noStrike" u="none">
              <a:solidFill>
                <a:srgbClr val="000000"/>
              </a:solidFill>
              <a:effectLst/>
              <a:uFillTx/>
              <a:latin typeface="Times New Roman"/>
            </a:endParaRPr>
          </a:p>
        </p:txBody>
      </p:sp>
      <p:sp>
        <p:nvSpPr>
          <p:cNvPr id="108" name=""/>
          <p:cNvSpPr/>
          <p:nvPr/>
        </p:nvSpPr>
        <p:spPr>
          <a:xfrm>
            <a:off x="2067120" y="4694400"/>
            <a:ext cx="130680" cy="155160"/>
          </a:xfrm>
          <a:custGeom>
            <a:avLst/>
            <a:gdLst/>
            <a:ahLst/>
            <a:rect l="0" t="0" r="r" b="b"/>
            <a:pathLst>
              <a:path w="363" h="431">
                <a:moveTo>
                  <a:pt x="41" y="106"/>
                </a:moveTo>
                <a:cubicBezTo>
                  <a:pt x="42" y="105"/>
                  <a:pt x="42" y="103"/>
                  <a:pt x="43" y="101"/>
                </a:cubicBezTo>
                <a:cubicBezTo>
                  <a:pt x="43" y="98"/>
                  <a:pt x="44" y="93"/>
                  <a:pt x="46" y="86"/>
                </a:cubicBezTo>
                <a:cubicBezTo>
                  <a:pt x="48" y="78"/>
                  <a:pt x="50" y="70"/>
                  <a:pt x="53" y="64"/>
                </a:cubicBezTo>
                <a:cubicBezTo>
                  <a:pt x="56" y="57"/>
                  <a:pt x="59" y="50"/>
                  <a:pt x="63" y="41"/>
                </a:cubicBezTo>
                <a:cubicBezTo>
                  <a:pt x="67" y="33"/>
                  <a:pt x="72" y="26"/>
                  <a:pt x="77" y="21"/>
                </a:cubicBezTo>
                <a:cubicBezTo>
                  <a:pt x="82" y="16"/>
                  <a:pt x="87" y="11"/>
                  <a:pt x="94" y="6"/>
                </a:cubicBezTo>
                <a:cubicBezTo>
                  <a:pt x="101" y="1"/>
                  <a:pt x="108" y="-1"/>
                  <a:pt x="117" y="0"/>
                </a:cubicBezTo>
                <a:cubicBezTo>
                  <a:pt x="150" y="0"/>
                  <a:pt x="172" y="15"/>
                  <a:pt x="181" y="43"/>
                </a:cubicBezTo>
                <a:lnTo>
                  <a:pt x="188" y="37"/>
                </a:lnTo>
                <a:cubicBezTo>
                  <a:pt x="216" y="13"/>
                  <a:pt x="244" y="0"/>
                  <a:pt x="269" y="0"/>
                </a:cubicBezTo>
                <a:cubicBezTo>
                  <a:pt x="298" y="0"/>
                  <a:pt x="321" y="11"/>
                  <a:pt x="338" y="32"/>
                </a:cubicBezTo>
                <a:cubicBezTo>
                  <a:pt x="355" y="53"/>
                  <a:pt x="363" y="80"/>
                  <a:pt x="363" y="110"/>
                </a:cubicBezTo>
                <a:cubicBezTo>
                  <a:pt x="363" y="159"/>
                  <a:pt x="346" y="204"/>
                  <a:pt x="312" y="245"/>
                </a:cubicBezTo>
                <a:cubicBezTo>
                  <a:pt x="277" y="286"/>
                  <a:pt x="239" y="306"/>
                  <a:pt x="194" y="307"/>
                </a:cubicBezTo>
                <a:cubicBezTo>
                  <a:pt x="184" y="307"/>
                  <a:pt x="176" y="305"/>
                  <a:pt x="168" y="303"/>
                </a:cubicBezTo>
                <a:cubicBezTo>
                  <a:pt x="163" y="300"/>
                  <a:pt x="158" y="297"/>
                  <a:pt x="152" y="293"/>
                </a:cubicBezTo>
                <a:cubicBezTo>
                  <a:pt x="147" y="288"/>
                  <a:pt x="143" y="284"/>
                  <a:pt x="140" y="281"/>
                </a:cubicBezTo>
                <a:lnTo>
                  <a:pt x="135" y="276"/>
                </a:lnTo>
                <a:cubicBezTo>
                  <a:pt x="134" y="276"/>
                  <a:pt x="129" y="296"/>
                  <a:pt x="120" y="335"/>
                </a:cubicBezTo>
                <a:cubicBezTo>
                  <a:pt x="110" y="373"/>
                  <a:pt x="106" y="393"/>
                  <a:pt x="106" y="393"/>
                </a:cubicBezTo>
                <a:cubicBezTo>
                  <a:pt x="106" y="396"/>
                  <a:pt x="108" y="398"/>
                  <a:pt x="111" y="398"/>
                </a:cubicBezTo>
                <a:cubicBezTo>
                  <a:pt x="115" y="399"/>
                  <a:pt x="123" y="399"/>
                  <a:pt x="136" y="400"/>
                </a:cubicBezTo>
                <a:lnTo>
                  <a:pt x="153" y="400"/>
                </a:lnTo>
                <a:cubicBezTo>
                  <a:pt x="156" y="403"/>
                  <a:pt x="157" y="405"/>
                  <a:pt x="157" y="406"/>
                </a:cubicBezTo>
                <a:cubicBezTo>
                  <a:pt x="157" y="407"/>
                  <a:pt x="156" y="411"/>
                  <a:pt x="155" y="418"/>
                </a:cubicBezTo>
                <a:cubicBezTo>
                  <a:pt x="154" y="424"/>
                  <a:pt x="152" y="427"/>
                  <a:pt x="151" y="429"/>
                </a:cubicBezTo>
                <a:cubicBezTo>
                  <a:pt x="150" y="430"/>
                  <a:pt x="147" y="431"/>
                  <a:pt x="142" y="431"/>
                </a:cubicBezTo>
                <a:cubicBezTo>
                  <a:pt x="141" y="431"/>
                  <a:pt x="139" y="431"/>
                  <a:pt x="135" y="431"/>
                </a:cubicBezTo>
                <a:cubicBezTo>
                  <a:pt x="131" y="431"/>
                  <a:pt x="123" y="431"/>
                  <a:pt x="112" y="431"/>
                </a:cubicBezTo>
                <a:cubicBezTo>
                  <a:pt x="101" y="430"/>
                  <a:pt x="87" y="430"/>
                  <a:pt x="70" y="430"/>
                </a:cubicBezTo>
                <a:cubicBezTo>
                  <a:pt x="38" y="430"/>
                  <a:pt x="18" y="430"/>
                  <a:pt x="10" y="431"/>
                </a:cubicBezTo>
                <a:lnTo>
                  <a:pt x="4" y="431"/>
                </a:lnTo>
                <a:cubicBezTo>
                  <a:pt x="1" y="428"/>
                  <a:pt x="0" y="426"/>
                  <a:pt x="0" y="424"/>
                </a:cubicBezTo>
                <a:cubicBezTo>
                  <a:pt x="0" y="412"/>
                  <a:pt x="3" y="404"/>
                  <a:pt x="8" y="400"/>
                </a:cubicBezTo>
                <a:lnTo>
                  <a:pt x="22" y="400"/>
                </a:lnTo>
                <a:cubicBezTo>
                  <a:pt x="37" y="400"/>
                  <a:pt x="46" y="397"/>
                  <a:pt x="48" y="392"/>
                </a:cubicBezTo>
                <a:cubicBezTo>
                  <a:pt x="50" y="389"/>
                  <a:pt x="63" y="335"/>
                  <a:pt x="89" y="230"/>
                </a:cubicBezTo>
                <a:cubicBezTo>
                  <a:pt x="116" y="125"/>
                  <a:pt x="129" y="69"/>
                  <a:pt x="131" y="62"/>
                </a:cubicBezTo>
                <a:cubicBezTo>
                  <a:pt x="131" y="60"/>
                  <a:pt x="131" y="57"/>
                  <a:pt x="131" y="53"/>
                </a:cubicBezTo>
                <a:cubicBezTo>
                  <a:pt x="131" y="34"/>
                  <a:pt x="126" y="25"/>
                  <a:pt x="115" y="25"/>
                </a:cubicBezTo>
                <a:cubicBezTo>
                  <a:pt x="105" y="25"/>
                  <a:pt x="96" y="31"/>
                  <a:pt x="89" y="44"/>
                </a:cubicBezTo>
                <a:cubicBezTo>
                  <a:pt x="83" y="57"/>
                  <a:pt x="78" y="70"/>
                  <a:pt x="74" y="86"/>
                </a:cubicBezTo>
                <a:cubicBezTo>
                  <a:pt x="70" y="101"/>
                  <a:pt x="68" y="109"/>
                  <a:pt x="66" y="111"/>
                </a:cubicBezTo>
                <a:cubicBezTo>
                  <a:pt x="65" y="112"/>
                  <a:pt x="61" y="112"/>
                  <a:pt x="55" y="112"/>
                </a:cubicBezTo>
                <a:lnTo>
                  <a:pt x="46" y="112"/>
                </a:lnTo>
                <a:cubicBezTo>
                  <a:pt x="43" y="109"/>
                  <a:pt x="41" y="107"/>
                  <a:pt x="41" y="106"/>
                </a:cubicBezTo>
                <a:moveTo>
                  <a:pt x="146" y="231"/>
                </a:moveTo>
                <a:cubicBezTo>
                  <a:pt x="156" y="265"/>
                  <a:pt x="173" y="282"/>
                  <a:pt x="196" y="282"/>
                </a:cubicBezTo>
                <a:cubicBezTo>
                  <a:pt x="210" y="282"/>
                  <a:pt x="223" y="277"/>
                  <a:pt x="237" y="267"/>
                </a:cubicBezTo>
                <a:cubicBezTo>
                  <a:pt x="249" y="257"/>
                  <a:pt x="260" y="243"/>
                  <a:pt x="268" y="228"/>
                </a:cubicBezTo>
                <a:cubicBezTo>
                  <a:pt x="276" y="212"/>
                  <a:pt x="284" y="188"/>
                  <a:pt x="292" y="155"/>
                </a:cubicBezTo>
                <a:cubicBezTo>
                  <a:pt x="300" y="121"/>
                  <a:pt x="304" y="96"/>
                  <a:pt x="305" y="80"/>
                </a:cubicBezTo>
                <a:lnTo>
                  <a:pt x="305" y="76"/>
                </a:lnTo>
                <a:cubicBezTo>
                  <a:pt x="305" y="42"/>
                  <a:pt x="291" y="25"/>
                  <a:pt x="264" y="25"/>
                </a:cubicBezTo>
                <a:cubicBezTo>
                  <a:pt x="259" y="25"/>
                  <a:pt x="254" y="26"/>
                  <a:pt x="249" y="27"/>
                </a:cubicBezTo>
                <a:cubicBezTo>
                  <a:pt x="244" y="29"/>
                  <a:pt x="239" y="31"/>
                  <a:pt x="234" y="33"/>
                </a:cubicBezTo>
                <a:cubicBezTo>
                  <a:pt x="228" y="36"/>
                  <a:pt x="223" y="39"/>
                  <a:pt x="219" y="42"/>
                </a:cubicBezTo>
                <a:cubicBezTo>
                  <a:pt x="215" y="45"/>
                  <a:pt x="211" y="49"/>
                  <a:pt x="208" y="52"/>
                </a:cubicBezTo>
                <a:cubicBezTo>
                  <a:pt x="204" y="56"/>
                  <a:pt x="201" y="59"/>
                  <a:pt x="198" y="62"/>
                </a:cubicBezTo>
                <a:cubicBezTo>
                  <a:pt x="195" y="65"/>
                  <a:pt x="192" y="69"/>
                  <a:pt x="190" y="72"/>
                </a:cubicBezTo>
                <a:cubicBezTo>
                  <a:pt x="188" y="76"/>
                  <a:pt x="187" y="78"/>
                  <a:pt x="185" y="80"/>
                </a:cubicBezTo>
                <a:lnTo>
                  <a:pt x="183" y="82"/>
                </a:lnTo>
                <a:cubicBezTo>
                  <a:pt x="183" y="83"/>
                  <a:pt x="182" y="86"/>
                  <a:pt x="181" y="92"/>
                </a:cubicBezTo>
                <a:cubicBezTo>
                  <a:pt x="179" y="98"/>
                  <a:pt x="177" y="108"/>
                  <a:pt x="173" y="121"/>
                </a:cubicBezTo>
                <a:cubicBezTo>
                  <a:pt x="170" y="135"/>
                  <a:pt x="167" y="147"/>
                  <a:pt x="164" y="157"/>
                </a:cubicBezTo>
                <a:cubicBezTo>
                  <a:pt x="152" y="204"/>
                  <a:pt x="146" y="229"/>
                  <a:pt x="146" y="23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09" name=""/>
          <p:cNvSpPr/>
          <p:nvPr/>
        </p:nvSpPr>
        <p:spPr>
          <a:xfrm>
            <a:off x="2212920" y="4717080"/>
            <a:ext cx="73800" cy="123480"/>
          </a:xfrm>
          <a:custGeom>
            <a:avLst/>
            <a:gdLst/>
            <a:ahLst/>
            <a:rect l="0" t="0" r="r" b="b"/>
            <a:pathLst>
              <a:path w="205" h="343">
                <a:moveTo>
                  <a:pt x="0" y="243"/>
                </a:moveTo>
                <a:cubicBezTo>
                  <a:pt x="0" y="210"/>
                  <a:pt x="6" y="176"/>
                  <a:pt x="19" y="140"/>
                </a:cubicBezTo>
                <a:cubicBezTo>
                  <a:pt x="31" y="104"/>
                  <a:pt x="48" y="73"/>
                  <a:pt x="70" y="47"/>
                </a:cubicBezTo>
                <a:cubicBezTo>
                  <a:pt x="92" y="20"/>
                  <a:pt x="114" y="5"/>
                  <a:pt x="137" y="1"/>
                </a:cubicBezTo>
                <a:cubicBezTo>
                  <a:pt x="137" y="1"/>
                  <a:pt x="139" y="1"/>
                  <a:pt x="141" y="1"/>
                </a:cubicBezTo>
                <a:cubicBezTo>
                  <a:pt x="143" y="1"/>
                  <a:pt x="145" y="1"/>
                  <a:pt x="147" y="0"/>
                </a:cubicBezTo>
                <a:cubicBezTo>
                  <a:pt x="164" y="2"/>
                  <a:pt x="177" y="9"/>
                  <a:pt x="187" y="24"/>
                </a:cubicBezTo>
                <a:cubicBezTo>
                  <a:pt x="199" y="44"/>
                  <a:pt x="205" y="70"/>
                  <a:pt x="205" y="102"/>
                </a:cubicBezTo>
                <a:cubicBezTo>
                  <a:pt x="205" y="138"/>
                  <a:pt x="198" y="176"/>
                  <a:pt x="184" y="214"/>
                </a:cubicBezTo>
                <a:cubicBezTo>
                  <a:pt x="169" y="252"/>
                  <a:pt x="151" y="283"/>
                  <a:pt x="129" y="307"/>
                </a:cubicBezTo>
                <a:cubicBezTo>
                  <a:pt x="107" y="331"/>
                  <a:pt x="85" y="343"/>
                  <a:pt x="64" y="343"/>
                </a:cubicBezTo>
                <a:lnTo>
                  <a:pt x="60" y="343"/>
                </a:lnTo>
                <a:cubicBezTo>
                  <a:pt x="49" y="343"/>
                  <a:pt x="39" y="340"/>
                  <a:pt x="31" y="334"/>
                </a:cubicBezTo>
                <a:cubicBezTo>
                  <a:pt x="22" y="327"/>
                  <a:pt x="16" y="319"/>
                  <a:pt x="12" y="308"/>
                </a:cubicBezTo>
                <a:cubicBezTo>
                  <a:pt x="8" y="298"/>
                  <a:pt x="5" y="287"/>
                  <a:pt x="3" y="276"/>
                </a:cubicBezTo>
                <a:cubicBezTo>
                  <a:pt x="1" y="265"/>
                  <a:pt x="0" y="254"/>
                  <a:pt x="0" y="243"/>
                </a:cubicBezTo>
                <a:moveTo>
                  <a:pt x="168" y="68"/>
                </a:moveTo>
                <a:cubicBezTo>
                  <a:pt x="168" y="35"/>
                  <a:pt x="159" y="18"/>
                  <a:pt x="142" y="18"/>
                </a:cubicBezTo>
                <a:cubicBezTo>
                  <a:pt x="131" y="18"/>
                  <a:pt x="120" y="25"/>
                  <a:pt x="109" y="41"/>
                </a:cubicBezTo>
                <a:cubicBezTo>
                  <a:pt x="98" y="55"/>
                  <a:pt x="89" y="71"/>
                  <a:pt x="82" y="89"/>
                </a:cubicBezTo>
                <a:cubicBezTo>
                  <a:pt x="74" y="108"/>
                  <a:pt x="69" y="123"/>
                  <a:pt x="65" y="137"/>
                </a:cubicBezTo>
                <a:cubicBezTo>
                  <a:pt x="61" y="151"/>
                  <a:pt x="59" y="159"/>
                  <a:pt x="59" y="161"/>
                </a:cubicBezTo>
                <a:cubicBezTo>
                  <a:pt x="74" y="161"/>
                  <a:pt x="91" y="162"/>
                  <a:pt x="106" y="162"/>
                </a:cubicBezTo>
                <a:lnTo>
                  <a:pt x="152" y="161"/>
                </a:lnTo>
                <a:cubicBezTo>
                  <a:pt x="153" y="161"/>
                  <a:pt x="154" y="156"/>
                  <a:pt x="156" y="145"/>
                </a:cubicBezTo>
                <a:cubicBezTo>
                  <a:pt x="158" y="135"/>
                  <a:pt x="161" y="122"/>
                  <a:pt x="164" y="107"/>
                </a:cubicBezTo>
                <a:cubicBezTo>
                  <a:pt x="167" y="92"/>
                  <a:pt x="168" y="79"/>
                  <a:pt x="168" y="68"/>
                </a:cubicBezTo>
                <a:moveTo>
                  <a:pt x="37" y="275"/>
                </a:moveTo>
                <a:cubicBezTo>
                  <a:pt x="37" y="309"/>
                  <a:pt x="46" y="326"/>
                  <a:pt x="63" y="326"/>
                </a:cubicBezTo>
                <a:cubicBezTo>
                  <a:pt x="68" y="326"/>
                  <a:pt x="73" y="324"/>
                  <a:pt x="79" y="321"/>
                </a:cubicBezTo>
                <a:cubicBezTo>
                  <a:pt x="85" y="318"/>
                  <a:pt x="91" y="312"/>
                  <a:pt x="99" y="303"/>
                </a:cubicBezTo>
                <a:cubicBezTo>
                  <a:pt x="106" y="294"/>
                  <a:pt x="114" y="280"/>
                  <a:pt x="122" y="262"/>
                </a:cubicBezTo>
                <a:cubicBezTo>
                  <a:pt x="129" y="243"/>
                  <a:pt x="137" y="219"/>
                  <a:pt x="145" y="192"/>
                </a:cubicBezTo>
                <a:lnTo>
                  <a:pt x="147" y="184"/>
                </a:lnTo>
                <a:lnTo>
                  <a:pt x="53" y="184"/>
                </a:lnTo>
                <a:cubicBezTo>
                  <a:pt x="53" y="185"/>
                  <a:pt x="51" y="191"/>
                  <a:pt x="48" y="202"/>
                </a:cubicBezTo>
                <a:cubicBezTo>
                  <a:pt x="46" y="213"/>
                  <a:pt x="43" y="225"/>
                  <a:pt x="41" y="239"/>
                </a:cubicBezTo>
                <a:cubicBezTo>
                  <a:pt x="39" y="253"/>
                  <a:pt x="37" y="265"/>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0" name=""/>
          <p:cNvSpPr/>
          <p:nvPr/>
        </p:nvSpPr>
        <p:spPr>
          <a:xfrm>
            <a:off x="2322720" y="461952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7" y="117"/>
                </a:cubicBezTo>
                <a:cubicBezTo>
                  <a:pt x="58" y="98"/>
                  <a:pt x="67" y="83"/>
                  <a:pt x="74" y="72"/>
                </a:cubicBezTo>
                <a:cubicBezTo>
                  <a:pt x="80" y="61"/>
                  <a:pt x="90" y="50"/>
                  <a:pt x="103" y="37"/>
                </a:cubicBezTo>
                <a:cubicBezTo>
                  <a:pt x="115" y="24"/>
                  <a:pt x="123" y="17"/>
                  <a:pt x="125" y="14"/>
                </a:cubicBezTo>
                <a:cubicBezTo>
                  <a:pt x="127" y="11"/>
                  <a:pt x="133" y="7"/>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0" y="114"/>
                </a:cubicBezTo>
                <a:cubicBezTo>
                  <a:pt x="79" y="137"/>
                  <a:pt x="70" y="168"/>
                  <a:pt x="61" y="207"/>
                </a:cubicBezTo>
                <a:cubicBezTo>
                  <a:pt x="53" y="247"/>
                  <a:pt x="49" y="290"/>
                  <a:pt x="49" y="338"/>
                </a:cubicBezTo>
                <a:cubicBezTo>
                  <a:pt x="49" y="387"/>
                  <a:pt x="53" y="430"/>
                  <a:pt x="61" y="469"/>
                </a:cubicBezTo>
                <a:cubicBezTo>
                  <a:pt x="70" y="508"/>
                  <a:pt x="79" y="539"/>
                  <a:pt x="90" y="563"/>
                </a:cubicBezTo>
                <a:cubicBezTo>
                  <a:pt x="101"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80" y="623"/>
                  <a:pt x="49" y="575"/>
                  <a:pt x="29" y="518"/>
                </a:cubicBezTo>
                <a:cubicBezTo>
                  <a:pt x="10" y="460"/>
                  <a:pt x="0" y="401"/>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1" name=""/>
          <p:cNvSpPr/>
          <p:nvPr/>
        </p:nvSpPr>
        <p:spPr>
          <a:xfrm>
            <a:off x="2403000" y="4694400"/>
            <a:ext cx="119160" cy="110520"/>
          </a:xfrm>
          <a:custGeom>
            <a:avLst/>
            <a:gdLst/>
            <a:ahLst/>
            <a:rect l="0" t="0" r="r" b="b"/>
            <a:pathLst>
              <a:path w="331" h="307">
                <a:moveTo>
                  <a:pt x="12" y="104"/>
                </a:moveTo>
                <a:cubicBezTo>
                  <a:pt x="15" y="85"/>
                  <a:pt x="27" y="63"/>
                  <a:pt x="48" y="38"/>
                </a:cubicBezTo>
                <a:cubicBezTo>
                  <a:pt x="71" y="13"/>
                  <a:pt x="97" y="1"/>
                  <a:pt x="128" y="0"/>
                </a:cubicBezTo>
                <a:cubicBezTo>
                  <a:pt x="144" y="0"/>
                  <a:pt x="158" y="4"/>
                  <a:pt x="171" y="12"/>
                </a:cubicBezTo>
                <a:cubicBezTo>
                  <a:pt x="184" y="20"/>
                  <a:pt x="194" y="31"/>
                  <a:pt x="200" y="43"/>
                </a:cubicBezTo>
                <a:cubicBezTo>
                  <a:pt x="219" y="14"/>
                  <a:pt x="242" y="0"/>
                  <a:pt x="268" y="0"/>
                </a:cubicBezTo>
                <a:cubicBezTo>
                  <a:pt x="285" y="0"/>
                  <a:pt x="300" y="5"/>
                  <a:pt x="312" y="15"/>
                </a:cubicBezTo>
                <a:cubicBezTo>
                  <a:pt x="324" y="25"/>
                  <a:pt x="330" y="38"/>
                  <a:pt x="331" y="55"/>
                </a:cubicBezTo>
                <a:cubicBezTo>
                  <a:pt x="331" y="68"/>
                  <a:pt x="328" y="79"/>
                  <a:pt x="321" y="87"/>
                </a:cubicBezTo>
                <a:cubicBezTo>
                  <a:pt x="315" y="95"/>
                  <a:pt x="309" y="100"/>
                  <a:pt x="303" y="102"/>
                </a:cubicBezTo>
                <a:cubicBezTo>
                  <a:pt x="297" y="103"/>
                  <a:pt x="292" y="104"/>
                  <a:pt x="287" y="104"/>
                </a:cubicBezTo>
                <a:cubicBezTo>
                  <a:pt x="279" y="104"/>
                  <a:pt x="272" y="102"/>
                  <a:pt x="266" y="97"/>
                </a:cubicBezTo>
                <a:cubicBezTo>
                  <a:pt x="261" y="92"/>
                  <a:pt x="258" y="85"/>
                  <a:pt x="258" y="77"/>
                </a:cubicBezTo>
                <a:cubicBezTo>
                  <a:pt x="258" y="56"/>
                  <a:pt x="270" y="42"/>
                  <a:pt x="292" y="35"/>
                </a:cubicBezTo>
                <a:cubicBezTo>
                  <a:pt x="287" y="29"/>
                  <a:pt x="278" y="26"/>
                  <a:pt x="265" y="26"/>
                </a:cubicBezTo>
                <a:cubicBezTo>
                  <a:pt x="259" y="26"/>
                  <a:pt x="255" y="26"/>
                  <a:pt x="252" y="27"/>
                </a:cubicBezTo>
                <a:cubicBezTo>
                  <a:pt x="235" y="34"/>
                  <a:pt x="222" y="49"/>
                  <a:pt x="214" y="72"/>
                </a:cubicBezTo>
                <a:cubicBezTo>
                  <a:pt x="187" y="171"/>
                  <a:pt x="174" y="230"/>
                  <a:pt x="174" y="246"/>
                </a:cubicBezTo>
                <a:cubicBezTo>
                  <a:pt x="174" y="259"/>
                  <a:pt x="177" y="268"/>
                  <a:pt x="185" y="274"/>
                </a:cubicBezTo>
                <a:cubicBezTo>
                  <a:pt x="192" y="280"/>
                  <a:pt x="200" y="282"/>
                  <a:pt x="208" y="282"/>
                </a:cubicBezTo>
                <a:cubicBezTo>
                  <a:pt x="225" y="282"/>
                  <a:pt x="241" y="275"/>
                  <a:pt x="258" y="259"/>
                </a:cubicBezTo>
                <a:cubicBezTo>
                  <a:pt x="274" y="244"/>
                  <a:pt x="285" y="226"/>
                  <a:pt x="291" y="204"/>
                </a:cubicBezTo>
                <a:cubicBezTo>
                  <a:pt x="292" y="200"/>
                  <a:pt x="293" y="197"/>
                  <a:pt x="295" y="197"/>
                </a:cubicBezTo>
                <a:cubicBezTo>
                  <a:pt x="296" y="196"/>
                  <a:pt x="300" y="196"/>
                  <a:pt x="306" y="196"/>
                </a:cubicBezTo>
                <a:lnTo>
                  <a:pt x="308" y="196"/>
                </a:lnTo>
                <a:cubicBezTo>
                  <a:pt x="315" y="196"/>
                  <a:pt x="318" y="197"/>
                  <a:pt x="318" y="201"/>
                </a:cubicBezTo>
                <a:cubicBezTo>
                  <a:pt x="318" y="201"/>
                  <a:pt x="318" y="204"/>
                  <a:pt x="317" y="208"/>
                </a:cubicBezTo>
                <a:cubicBezTo>
                  <a:pt x="310" y="234"/>
                  <a:pt x="296" y="257"/>
                  <a:pt x="275" y="278"/>
                </a:cubicBezTo>
                <a:cubicBezTo>
                  <a:pt x="254" y="298"/>
                  <a:pt x="230" y="307"/>
                  <a:pt x="203" y="307"/>
                </a:cubicBezTo>
                <a:cubicBezTo>
                  <a:pt x="171" y="307"/>
                  <a:pt x="147" y="293"/>
                  <a:pt x="131" y="264"/>
                </a:cubicBezTo>
                <a:cubicBezTo>
                  <a:pt x="113" y="293"/>
                  <a:pt x="91" y="307"/>
                  <a:pt x="67" y="307"/>
                </a:cubicBezTo>
                <a:lnTo>
                  <a:pt x="63" y="307"/>
                </a:lnTo>
                <a:cubicBezTo>
                  <a:pt x="40" y="307"/>
                  <a:pt x="25" y="301"/>
                  <a:pt x="15" y="289"/>
                </a:cubicBezTo>
                <a:cubicBezTo>
                  <a:pt x="6" y="278"/>
                  <a:pt x="1" y="264"/>
                  <a:pt x="0" y="251"/>
                </a:cubicBezTo>
                <a:cubicBezTo>
                  <a:pt x="0" y="237"/>
                  <a:pt x="5" y="225"/>
                  <a:pt x="13" y="216"/>
                </a:cubicBezTo>
                <a:cubicBezTo>
                  <a:pt x="22" y="207"/>
                  <a:pt x="32" y="202"/>
                  <a:pt x="44" y="202"/>
                </a:cubicBezTo>
                <a:cubicBezTo>
                  <a:pt x="63" y="202"/>
                  <a:pt x="74" y="212"/>
                  <a:pt x="74" y="231"/>
                </a:cubicBezTo>
                <a:cubicBezTo>
                  <a:pt x="74" y="240"/>
                  <a:pt x="71" y="248"/>
                  <a:pt x="65" y="254"/>
                </a:cubicBezTo>
                <a:cubicBezTo>
                  <a:pt x="59" y="261"/>
                  <a:pt x="54" y="266"/>
                  <a:pt x="49" y="268"/>
                </a:cubicBezTo>
                <a:cubicBezTo>
                  <a:pt x="44" y="270"/>
                  <a:pt x="41" y="272"/>
                  <a:pt x="40" y="272"/>
                </a:cubicBezTo>
                <a:lnTo>
                  <a:pt x="38" y="273"/>
                </a:lnTo>
                <a:cubicBezTo>
                  <a:pt x="38" y="273"/>
                  <a:pt x="40" y="274"/>
                  <a:pt x="42" y="276"/>
                </a:cubicBezTo>
                <a:cubicBezTo>
                  <a:pt x="45" y="277"/>
                  <a:pt x="49" y="279"/>
                  <a:pt x="53" y="280"/>
                </a:cubicBezTo>
                <a:cubicBezTo>
                  <a:pt x="58" y="282"/>
                  <a:pt x="62" y="283"/>
                  <a:pt x="66" y="282"/>
                </a:cubicBezTo>
                <a:cubicBezTo>
                  <a:pt x="83" y="282"/>
                  <a:pt x="97" y="272"/>
                  <a:pt x="109" y="251"/>
                </a:cubicBezTo>
                <a:cubicBezTo>
                  <a:pt x="113" y="244"/>
                  <a:pt x="118" y="228"/>
                  <a:pt x="124" y="205"/>
                </a:cubicBezTo>
                <a:cubicBezTo>
                  <a:pt x="131" y="182"/>
                  <a:pt x="137" y="157"/>
                  <a:pt x="143" y="132"/>
                </a:cubicBezTo>
                <a:cubicBezTo>
                  <a:pt x="150" y="107"/>
                  <a:pt x="153" y="92"/>
                  <a:pt x="154" y="87"/>
                </a:cubicBezTo>
                <a:cubicBezTo>
                  <a:pt x="156" y="75"/>
                  <a:pt x="158" y="66"/>
                  <a:pt x="158" y="61"/>
                </a:cubicBezTo>
                <a:cubicBezTo>
                  <a:pt x="158" y="48"/>
                  <a:pt x="154" y="39"/>
                  <a:pt x="147" y="34"/>
                </a:cubicBezTo>
                <a:cubicBezTo>
                  <a:pt x="141" y="29"/>
                  <a:pt x="133" y="26"/>
                  <a:pt x="124" y="26"/>
                </a:cubicBezTo>
                <a:cubicBezTo>
                  <a:pt x="106" y="26"/>
                  <a:pt x="89" y="33"/>
                  <a:pt x="74" y="47"/>
                </a:cubicBezTo>
                <a:cubicBezTo>
                  <a:pt x="57" y="62"/>
                  <a:pt x="46" y="80"/>
                  <a:pt x="40" y="103"/>
                </a:cubicBezTo>
                <a:cubicBezTo>
                  <a:pt x="39" y="107"/>
                  <a:pt x="37" y="109"/>
                  <a:pt x="36" y="110"/>
                </a:cubicBezTo>
                <a:cubicBezTo>
                  <a:pt x="35" y="110"/>
                  <a:pt x="31" y="111"/>
                  <a:pt x="25" y="111"/>
                </a:cubicBezTo>
                <a:lnTo>
                  <a:pt x="16" y="111"/>
                </a:lnTo>
                <a:cubicBezTo>
                  <a:pt x="13" y="108"/>
                  <a:pt x="12" y="106"/>
                  <a:pt x="12" y="10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2" name=""/>
          <p:cNvSpPr/>
          <p:nvPr/>
        </p:nvSpPr>
        <p:spPr>
          <a:xfrm>
            <a:off x="2545200" y="4730760"/>
            <a:ext cx="54000" cy="110160"/>
          </a:xfrm>
          <a:custGeom>
            <a:avLst/>
            <a:gdLst/>
            <a:ahLst/>
            <a:rect l="0" t="0" r="r" b="b"/>
            <a:pathLst>
              <a:path w="150" h="306">
                <a:moveTo>
                  <a:pt x="3" y="116"/>
                </a:moveTo>
                <a:cubicBezTo>
                  <a:pt x="1" y="114"/>
                  <a:pt x="0" y="113"/>
                  <a:pt x="0" y="112"/>
                </a:cubicBezTo>
                <a:cubicBezTo>
                  <a:pt x="0" y="110"/>
                  <a:pt x="0" y="108"/>
                  <a:pt x="1" y="104"/>
                </a:cubicBezTo>
                <a:cubicBezTo>
                  <a:pt x="2" y="100"/>
                  <a:pt x="3" y="98"/>
                  <a:pt x="4" y="97"/>
                </a:cubicBezTo>
                <a:cubicBezTo>
                  <a:pt x="4" y="96"/>
                  <a:pt x="6" y="95"/>
                  <a:pt x="8" y="95"/>
                </a:cubicBezTo>
                <a:cubicBezTo>
                  <a:pt x="10" y="95"/>
                  <a:pt x="18" y="95"/>
                  <a:pt x="32" y="94"/>
                </a:cubicBezTo>
                <a:lnTo>
                  <a:pt x="58" y="94"/>
                </a:lnTo>
                <a:lnTo>
                  <a:pt x="67" y="55"/>
                </a:lnTo>
                <a:cubicBezTo>
                  <a:pt x="68" y="52"/>
                  <a:pt x="69" y="47"/>
                  <a:pt x="70" y="41"/>
                </a:cubicBezTo>
                <a:cubicBezTo>
                  <a:pt x="71" y="36"/>
                  <a:pt x="73" y="31"/>
                  <a:pt x="74" y="29"/>
                </a:cubicBezTo>
                <a:cubicBezTo>
                  <a:pt x="74" y="26"/>
                  <a:pt x="75" y="23"/>
                  <a:pt x="76" y="19"/>
                </a:cubicBezTo>
                <a:cubicBezTo>
                  <a:pt x="77" y="15"/>
                  <a:pt x="79" y="13"/>
                  <a:pt x="80" y="11"/>
                </a:cubicBezTo>
                <a:cubicBezTo>
                  <a:pt x="82" y="10"/>
                  <a:pt x="83" y="8"/>
                  <a:pt x="85" y="5"/>
                </a:cubicBezTo>
                <a:cubicBezTo>
                  <a:pt x="87" y="3"/>
                  <a:pt x="89" y="2"/>
                  <a:pt x="92" y="1"/>
                </a:cubicBezTo>
                <a:cubicBezTo>
                  <a:pt x="95" y="0"/>
                  <a:pt x="97" y="0"/>
                  <a:pt x="100" y="0"/>
                </a:cubicBezTo>
                <a:cubicBezTo>
                  <a:pt x="106" y="0"/>
                  <a:pt x="111" y="2"/>
                  <a:pt x="113" y="5"/>
                </a:cubicBezTo>
                <a:cubicBezTo>
                  <a:pt x="115" y="9"/>
                  <a:pt x="117" y="12"/>
                  <a:pt x="117" y="15"/>
                </a:cubicBezTo>
                <a:cubicBezTo>
                  <a:pt x="117" y="17"/>
                  <a:pt x="115" y="24"/>
                  <a:pt x="112" y="37"/>
                </a:cubicBezTo>
                <a:cubicBezTo>
                  <a:pt x="109" y="50"/>
                  <a:pt x="105" y="62"/>
                  <a:pt x="102" y="75"/>
                </a:cubicBezTo>
                <a:lnTo>
                  <a:pt x="97" y="93"/>
                </a:lnTo>
                <a:cubicBezTo>
                  <a:pt x="97" y="94"/>
                  <a:pt x="105" y="94"/>
                  <a:pt x="122" y="94"/>
                </a:cubicBezTo>
                <a:lnTo>
                  <a:pt x="146" y="94"/>
                </a:lnTo>
                <a:cubicBezTo>
                  <a:pt x="148" y="97"/>
                  <a:pt x="150" y="98"/>
                  <a:pt x="150" y="100"/>
                </a:cubicBezTo>
                <a:cubicBezTo>
                  <a:pt x="150" y="107"/>
                  <a:pt x="148" y="112"/>
                  <a:pt x="143" y="116"/>
                </a:cubicBezTo>
                <a:lnTo>
                  <a:pt x="91" y="116"/>
                </a:lnTo>
                <a:lnTo>
                  <a:pt x="74" y="186"/>
                </a:lnTo>
                <a:cubicBezTo>
                  <a:pt x="62" y="237"/>
                  <a:pt x="55" y="264"/>
                  <a:pt x="55" y="268"/>
                </a:cubicBezTo>
                <a:cubicBezTo>
                  <a:pt x="55" y="281"/>
                  <a:pt x="60" y="288"/>
                  <a:pt x="68" y="288"/>
                </a:cubicBezTo>
                <a:cubicBezTo>
                  <a:pt x="79" y="288"/>
                  <a:pt x="90" y="283"/>
                  <a:pt x="101" y="272"/>
                </a:cubicBezTo>
                <a:cubicBezTo>
                  <a:pt x="112" y="261"/>
                  <a:pt x="121" y="248"/>
                  <a:pt x="127" y="232"/>
                </a:cubicBezTo>
                <a:cubicBezTo>
                  <a:pt x="128" y="230"/>
                  <a:pt x="129" y="229"/>
                  <a:pt x="130"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3"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1"/>
                </a:cubicBezTo>
                <a:lnTo>
                  <a:pt x="18" y="252"/>
                </a:lnTo>
                <a:lnTo>
                  <a:pt x="35" y="185"/>
                </a:lnTo>
                <a:cubicBezTo>
                  <a:pt x="46" y="140"/>
                  <a:pt x="52" y="118"/>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3" name=""/>
          <p:cNvSpPr/>
          <p:nvPr/>
        </p:nvSpPr>
        <p:spPr>
          <a:xfrm>
            <a:off x="2618640" y="4791960"/>
            <a:ext cx="105120" cy="7560"/>
          </a:xfrm>
          <a:custGeom>
            <a:avLst/>
            <a:gdLst/>
            <a:ahLst/>
            <a:rect l="0" t="0" r="r" b="b"/>
            <a:pathLst>
              <a:path w="292" h="21">
                <a:moveTo>
                  <a:pt x="6" y="0"/>
                </a:moveTo>
                <a:lnTo>
                  <a:pt x="285" y="0"/>
                </a:lnTo>
                <a:cubicBezTo>
                  <a:pt x="290" y="3"/>
                  <a:pt x="292" y="6"/>
                  <a:pt x="292" y="10"/>
                </a:cubicBezTo>
                <a:cubicBezTo>
                  <a:pt x="292" y="14"/>
                  <a:pt x="290" y="17"/>
                  <a:pt x="285" y="21"/>
                </a:cubicBezTo>
                <a:lnTo>
                  <a:pt x="6" y="21"/>
                </a:lnTo>
                <a:cubicBezTo>
                  <a:pt x="2" y="17"/>
                  <a:pt x="0" y="14"/>
                  <a:pt x="0" y="10"/>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4" name=""/>
          <p:cNvSpPr/>
          <p:nvPr/>
        </p:nvSpPr>
        <p:spPr>
          <a:xfrm>
            <a:off x="2752200" y="4723920"/>
            <a:ext cx="59760" cy="114840"/>
          </a:xfrm>
          <a:custGeom>
            <a:avLst/>
            <a:gdLst/>
            <a:ahLst/>
            <a:rect l="0" t="0" r="r" b="b"/>
            <a:pathLst>
              <a:path w="166" h="319">
                <a:moveTo>
                  <a:pt x="62" y="42"/>
                </a:moveTo>
                <a:lnTo>
                  <a:pt x="56" y="45"/>
                </a:lnTo>
                <a:cubicBezTo>
                  <a:pt x="52" y="46"/>
                  <a:pt x="45" y="48"/>
                  <a:pt x="37" y="49"/>
                </a:cubicBezTo>
                <a:cubicBezTo>
                  <a:pt x="29" y="51"/>
                  <a:pt x="19" y="52"/>
                  <a:pt x="9" y="53"/>
                </a:cubicBezTo>
                <a:lnTo>
                  <a:pt x="0" y="53"/>
                </a:lnTo>
                <a:lnTo>
                  <a:pt x="0" y="31"/>
                </a:lnTo>
                <a:lnTo>
                  <a:pt x="9" y="31"/>
                </a:lnTo>
                <a:cubicBezTo>
                  <a:pt x="24" y="30"/>
                  <a:pt x="38" y="28"/>
                  <a:pt x="51" y="23"/>
                </a:cubicBezTo>
                <a:cubicBezTo>
                  <a:pt x="64" y="19"/>
                  <a:pt x="72" y="15"/>
                  <a:pt x="78" y="12"/>
                </a:cubicBezTo>
                <a:cubicBezTo>
                  <a:pt x="83" y="8"/>
                  <a:pt x="87" y="5"/>
                  <a:pt x="91" y="1"/>
                </a:cubicBezTo>
                <a:cubicBezTo>
                  <a:pt x="92" y="1"/>
                  <a:pt x="94" y="0"/>
                  <a:pt x="97" y="0"/>
                </a:cubicBezTo>
                <a:cubicBezTo>
                  <a:pt x="100" y="0"/>
                  <a:pt x="102" y="1"/>
                  <a:pt x="105" y="3"/>
                </a:cubicBezTo>
                <a:lnTo>
                  <a:pt x="105" y="147"/>
                </a:lnTo>
                <a:lnTo>
                  <a:pt x="105" y="290"/>
                </a:lnTo>
                <a:cubicBezTo>
                  <a:pt x="108" y="293"/>
                  <a:pt x="109" y="294"/>
                  <a:pt x="111" y="295"/>
                </a:cubicBezTo>
                <a:cubicBezTo>
                  <a:pt x="113" y="295"/>
                  <a:pt x="116" y="296"/>
                  <a:pt x="123" y="297"/>
                </a:cubicBezTo>
                <a:cubicBezTo>
                  <a:pt x="129" y="297"/>
                  <a:pt x="138" y="298"/>
                  <a:pt x="153" y="298"/>
                </a:cubicBezTo>
                <a:lnTo>
                  <a:pt x="166" y="298"/>
                </a:lnTo>
                <a:lnTo>
                  <a:pt x="166" y="319"/>
                </a:lnTo>
                <a:lnTo>
                  <a:pt x="160" y="319"/>
                </a:lnTo>
                <a:cubicBezTo>
                  <a:pt x="154" y="319"/>
                  <a:pt x="127" y="318"/>
                  <a:pt x="83" y="318"/>
                </a:cubicBezTo>
                <a:cubicBezTo>
                  <a:pt x="40" y="318"/>
                  <a:pt x="15" y="319"/>
                  <a:pt x="8" y="319"/>
                </a:cubicBezTo>
                <a:lnTo>
                  <a:pt x="3" y="319"/>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5" name=""/>
          <p:cNvSpPr/>
          <p:nvPr/>
        </p:nvSpPr>
        <p:spPr>
          <a:xfrm>
            <a:off x="2865240" y="4619520"/>
            <a:ext cx="10080" cy="243720"/>
          </a:xfrm>
          <a:custGeom>
            <a:avLst/>
            <a:gdLst/>
            <a:ahLst/>
            <a:rect l="0" t="0" r="r" b="b"/>
            <a:pathLst>
              <a:path w="28" h="677">
                <a:moveTo>
                  <a:pt x="14" y="677"/>
                </a:moveTo>
                <a:lnTo>
                  <a:pt x="12" y="677"/>
                </a:lnTo>
                <a:cubicBezTo>
                  <a:pt x="7" y="677"/>
                  <a:pt x="3" y="674"/>
                  <a:pt x="0" y="667"/>
                </a:cubicBezTo>
                <a:lnTo>
                  <a:pt x="0" y="339"/>
                </a:lnTo>
                <a:lnTo>
                  <a:pt x="1" y="9"/>
                </a:lnTo>
                <a:cubicBezTo>
                  <a:pt x="5" y="3"/>
                  <a:pt x="9" y="0"/>
                  <a:pt x="14" y="0"/>
                </a:cubicBezTo>
                <a:cubicBezTo>
                  <a:pt x="19" y="0"/>
                  <a:pt x="25" y="4"/>
                  <a:pt x="28" y="10"/>
                </a:cubicBezTo>
                <a:lnTo>
                  <a:pt x="28" y="667"/>
                </a:lnTo>
                <a:cubicBezTo>
                  <a:pt x="24" y="674"/>
                  <a:pt x="19" y="677"/>
                  <a:pt x="15"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6" name=""/>
          <p:cNvSpPr/>
          <p:nvPr/>
        </p:nvSpPr>
        <p:spPr>
          <a:xfrm>
            <a:off x="2912400" y="4694400"/>
            <a:ext cx="119160" cy="110520"/>
          </a:xfrm>
          <a:custGeom>
            <a:avLst/>
            <a:gdLst/>
            <a:ahLst/>
            <a:rect l="0" t="0" r="r" b="b"/>
            <a:pathLst>
              <a:path w="331" h="307">
                <a:moveTo>
                  <a:pt x="12" y="104"/>
                </a:moveTo>
                <a:cubicBezTo>
                  <a:pt x="15" y="85"/>
                  <a:pt x="27" y="63"/>
                  <a:pt x="48" y="38"/>
                </a:cubicBezTo>
                <a:cubicBezTo>
                  <a:pt x="69" y="13"/>
                  <a:pt x="96" y="1"/>
                  <a:pt x="127" y="0"/>
                </a:cubicBezTo>
                <a:cubicBezTo>
                  <a:pt x="142" y="0"/>
                  <a:pt x="157" y="4"/>
                  <a:pt x="170" y="12"/>
                </a:cubicBezTo>
                <a:cubicBezTo>
                  <a:pt x="183" y="20"/>
                  <a:pt x="193" y="31"/>
                  <a:pt x="199" y="43"/>
                </a:cubicBezTo>
                <a:cubicBezTo>
                  <a:pt x="218" y="14"/>
                  <a:pt x="241" y="0"/>
                  <a:pt x="267" y="0"/>
                </a:cubicBezTo>
                <a:cubicBezTo>
                  <a:pt x="284" y="0"/>
                  <a:pt x="298" y="5"/>
                  <a:pt x="312" y="15"/>
                </a:cubicBezTo>
                <a:cubicBezTo>
                  <a:pt x="324" y="25"/>
                  <a:pt x="330" y="38"/>
                  <a:pt x="331" y="55"/>
                </a:cubicBezTo>
                <a:cubicBezTo>
                  <a:pt x="331" y="68"/>
                  <a:pt x="327" y="79"/>
                  <a:pt x="321" y="87"/>
                </a:cubicBezTo>
                <a:cubicBezTo>
                  <a:pt x="315" y="95"/>
                  <a:pt x="309" y="100"/>
                  <a:pt x="303" y="102"/>
                </a:cubicBezTo>
                <a:cubicBezTo>
                  <a:pt x="296" y="103"/>
                  <a:pt x="291" y="104"/>
                  <a:pt x="286" y="104"/>
                </a:cubicBezTo>
                <a:cubicBezTo>
                  <a:pt x="278" y="104"/>
                  <a:pt x="271" y="102"/>
                  <a:pt x="265" y="97"/>
                </a:cubicBezTo>
                <a:cubicBezTo>
                  <a:pt x="260" y="92"/>
                  <a:pt x="257" y="85"/>
                  <a:pt x="257" y="77"/>
                </a:cubicBezTo>
                <a:cubicBezTo>
                  <a:pt x="257" y="56"/>
                  <a:pt x="268" y="42"/>
                  <a:pt x="291" y="35"/>
                </a:cubicBezTo>
                <a:cubicBezTo>
                  <a:pt x="286" y="29"/>
                  <a:pt x="277" y="26"/>
                  <a:pt x="264" y="26"/>
                </a:cubicBezTo>
                <a:cubicBezTo>
                  <a:pt x="258" y="26"/>
                  <a:pt x="254" y="26"/>
                  <a:pt x="251" y="27"/>
                </a:cubicBezTo>
                <a:cubicBezTo>
                  <a:pt x="234" y="34"/>
                  <a:pt x="221" y="49"/>
                  <a:pt x="213" y="72"/>
                </a:cubicBezTo>
                <a:cubicBezTo>
                  <a:pt x="186" y="171"/>
                  <a:pt x="173" y="230"/>
                  <a:pt x="173" y="246"/>
                </a:cubicBezTo>
                <a:cubicBezTo>
                  <a:pt x="173" y="259"/>
                  <a:pt x="176" y="268"/>
                  <a:pt x="183" y="274"/>
                </a:cubicBezTo>
                <a:cubicBezTo>
                  <a:pt x="191" y="280"/>
                  <a:pt x="199" y="282"/>
                  <a:pt x="207" y="282"/>
                </a:cubicBezTo>
                <a:cubicBezTo>
                  <a:pt x="224" y="282"/>
                  <a:pt x="240" y="275"/>
                  <a:pt x="257" y="259"/>
                </a:cubicBezTo>
                <a:cubicBezTo>
                  <a:pt x="273" y="244"/>
                  <a:pt x="284" y="226"/>
                  <a:pt x="290" y="204"/>
                </a:cubicBezTo>
                <a:cubicBezTo>
                  <a:pt x="291" y="200"/>
                  <a:pt x="292" y="197"/>
                  <a:pt x="294" y="197"/>
                </a:cubicBezTo>
                <a:cubicBezTo>
                  <a:pt x="295" y="196"/>
                  <a:pt x="299" y="196"/>
                  <a:pt x="306" y="196"/>
                </a:cubicBezTo>
                <a:lnTo>
                  <a:pt x="308" y="196"/>
                </a:lnTo>
                <a:cubicBezTo>
                  <a:pt x="315" y="196"/>
                  <a:pt x="318" y="197"/>
                  <a:pt x="318" y="201"/>
                </a:cubicBezTo>
                <a:cubicBezTo>
                  <a:pt x="318" y="201"/>
                  <a:pt x="318" y="204"/>
                  <a:pt x="317" y="208"/>
                </a:cubicBezTo>
                <a:cubicBezTo>
                  <a:pt x="310" y="234"/>
                  <a:pt x="295" y="257"/>
                  <a:pt x="274" y="278"/>
                </a:cubicBezTo>
                <a:cubicBezTo>
                  <a:pt x="253" y="298"/>
                  <a:pt x="229" y="307"/>
                  <a:pt x="202" y="307"/>
                </a:cubicBezTo>
                <a:cubicBezTo>
                  <a:pt x="170" y="307"/>
                  <a:pt x="146" y="293"/>
                  <a:pt x="130" y="264"/>
                </a:cubicBezTo>
                <a:cubicBezTo>
                  <a:pt x="112" y="293"/>
                  <a:pt x="90" y="307"/>
                  <a:pt x="66" y="307"/>
                </a:cubicBezTo>
                <a:lnTo>
                  <a:pt x="62" y="307"/>
                </a:lnTo>
                <a:cubicBezTo>
                  <a:pt x="40" y="307"/>
                  <a:pt x="25" y="301"/>
                  <a:pt x="15" y="289"/>
                </a:cubicBezTo>
                <a:cubicBezTo>
                  <a:pt x="6" y="278"/>
                  <a:pt x="1" y="264"/>
                  <a:pt x="0" y="251"/>
                </a:cubicBezTo>
                <a:cubicBezTo>
                  <a:pt x="0" y="237"/>
                  <a:pt x="4" y="225"/>
                  <a:pt x="13" y="216"/>
                </a:cubicBezTo>
                <a:cubicBezTo>
                  <a:pt x="22" y="207"/>
                  <a:pt x="32" y="202"/>
                  <a:pt x="43" y="202"/>
                </a:cubicBezTo>
                <a:cubicBezTo>
                  <a:pt x="63" y="202"/>
                  <a:pt x="73" y="212"/>
                  <a:pt x="73" y="231"/>
                </a:cubicBezTo>
                <a:cubicBezTo>
                  <a:pt x="73" y="240"/>
                  <a:pt x="70" y="248"/>
                  <a:pt x="64" y="254"/>
                </a:cubicBezTo>
                <a:cubicBezTo>
                  <a:pt x="59" y="261"/>
                  <a:pt x="54" y="266"/>
                  <a:pt x="49" y="268"/>
                </a:cubicBezTo>
                <a:cubicBezTo>
                  <a:pt x="44" y="270"/>
                  <a:pt x="41" y="272"/>
                  <a:pt x="40" y="272"/>
                </a:cubicBezTo>
                <a:lnTo>
                  <a:pt x="38" y="273"/>
                </a:lnTo>
                <a:cubicBezTo>
                  <a:pt x="38" y="273"/>
                  <a:pt x="39" y="274"/>
                  <a:pt x="42" y="276"/>
                </a:cubicBezTo>
                <a:cubicBezTo>
                  <a:pt x="45" y="277"/>
                  <a:pt x="48" y="279"/>
                  <a:pt x="53" y="280"/>
                </a:cubicBezTo>
                <a:cubicBezTo>
                  <a:pt x="57" y="282"/>
                  <a:pt x="62" y="283"/>
                  <a:pt x="66" y="282"/>
                </a:cubicBezTo>
                <a:cubicBezTo>
                  <a:pt x="82" y="282"/>
                  <a:pt x="96" y="272"/>
                  <a:pt x="108" y="251"/>
                </a:cubicBezTo>
                <a:cubicBezTo>
                  <a:pt x="112" y="244"/>
                  <a:pt x="117" y="228"/>
                  <a:pt x="123" y="205"/>
                </a:cubicBezTo>
                <a:cubicBezTo>
                  <a:pt x="130" y="182"/>
                  <a:pt x="136" y="157"/>
                  <a:pt x="142" y="132"/>
                </a:cubicBezTo>
                <a:cubicBezTo>
                  <a:pt x="149" y="107"/>
                  <a:pt x="152" y="92"/>
                  <a:pt x="153" y="87"/>
                </a:cubicBezTo>
                <a:cubicBezTo>
                  <a:pt x="155" y="75"/>
                  <a:pt x="156" y="66"/>
                  <a:pt x="156" y="61"/>
                </a:cubicBezTo>
                <a:cubicBezTo>
                  <a:pt x="156" y="48"/>
                  <a:pt x="153" y="39"/>
                  <a:pt x="146" y="34"/>
                </a:cubicBezTo>
                <a:cubicBezTo>
                  <a:pt x="140" y="29"/>
                  <a:pt x="132" y="26"/>
                  <a:pt x="123" y="26"/>
                </a:cubicBezTo>
                <a:cubicBezTo>
                  <a:pt x="105" y="26"/>
                  <a:pt x="88" y="33"/>
                  <a:pt x="73" y="47"/>
                </a:cubicBezTo>
                <a:cubicBezTo>
                  <a:pt x="57" y="62"/>
                  <a:pt x="46" y="80"/>
                  <a:pt x="39" y="103"/>
                </a:cubicBezTo>
                <a:cubicBezTo>
                  <a:pt x="39" y="107"/>
                  <a:pt x="37" y="109"/>
                  <a:pt x="36" y="110"/>
                </a:cubicBezTo>
                <a:cubicBezTo>
                  <a:pt x="35" y="110"/>
                  <a:pt x="31" y="111"/>
                  <a:pt x="25" y="111"/>
                </a:cubicBezTo>
                <a:lnTo>
                  <a:pt x="16" y="111"/>
                </a:lnTo>
                <a:cubicBezTo>
                  <a:pt x="13" y="108"/>
                  <a:pt x="12" y="106"/>
                  <a:pt x="12" y="10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7" name=""/>
          <p:cNvSpPr/>
          <p:nvPr/>
        </p:nvSpPr>
        <p:spPr>
          <a:xfrm>
            <a:off x="3054600" y="4730760"/>
            <a:ext cx="54000" cy="110160"/>
          </a:xfrm>
          <a:custGeom>
            <a:avLst/>
            <a:gdLst/>
            <a:ahLst/>
            <a:rect l="0" t="0" r="r" b="b"/>
            <a:pathLst>
              <a:path w="150" h="306">
                <a:moveTo>
                  <a:pt x="3" y="116"/>
                </a:moveTo>
                <a:cubicBezTo>
                  <a:pt x="1" y="114"/>
                  <a:pt x="0" y="113"/>
                  <a:pt x="0" y="112"/>
                </a:cubicBezTo>
                <a:cubicBezTo>
                  <a:pt x="0" y="110"/>
                  <a:pt x="0" y="108"/>
                  <a:pt x="1" y="104"/>
                </a:cubicBezTo>
                <a:cubicBezTo>
                  <a:pt x="2" y="100"/>
                  <a:pt x="3" y="98"/>
                  <a:pt x="4" y="97"/>
                </a:cubicBezTo>
                <a:cubicBezTo>
                  <a:pt x="4" y="96"/>
                  <a:pt x="6" y="95"/>
                  <a:pt x="8" y="95"/>
                </a:cubicBezTo>
                <a:cubicBezTo>
                  <a:pt x="10" y="95"/>
                  <a:pt x="18" y="95"/>
                  <a:pt x="33" y="94"/>
                </a:cubicBezTo>
                <a:lnTo>
                  <a:pt x="59" y="94"/>
                </a:lnTo>
                <a:lnTo>
                  <a:pt x="68" y="55"/>
                </a:lnTo>
                <a:cubicBezTo>
                  <a:pt x="69" y="52"/>
                  <a:pt x="70" y="47"/>
                  <a:pt x="71" y="41"/>
                </a:cubicBezTo>
                <a:cubicBezTo>
                  <a:pt x="72" y="36"/>
                  <a:pt x="73" y="31"/>
                  <a:pt x="74" y="29"/>
                </a:cubicBezTo>
                <a:cubicBezTo>
                  <a:pt x="75" y="26"/>
                  <a:pt x="76" y="23"/>
                  <a:pt x="77" y="19"/>
                </a:cubicBezTo>
                <a:cubicBezTo>
                  <a:pt x="78" y="15"/>
                  <a:pt x="80" y="13"/>
                  <a:pt x="81" y="11"/>
                </a:cubicBezTo>
                <a:cubicBezTo>
                  <a:pt x="83" y="10"/>
                  <a:pt x="84" y="8"/>
                  <a:pt x="86" y="5"/>
                </a:cubicBezTo>
                <a:cubicBezTo>
                  <a:pt x="88" y="3"/>
                  <a:pt x="90" y="2"/>
                  <a:pt x="93" y="1"/>
                </a:cubicBezTo>
                <a:cubicBezTo>
                  <a:pt x="95" y="0"/>
                  <a:pt x="98" y="0"/>
                  <a:pt x="101" y="0"/>
                </a:cubicBezTo>
                <a:cubicBezTo>
                  <a:pt x="107" y="0"/>
                  <a:pt x="111" y="2"/>
                  <a:pt x="113" y="5"/>
                </a:cubicBezTo>
                <a:cubicBezTo>
                  <a:pt x="115" y="9"/>
                  <a:pt x="117" y="12"/>
                  <a:pt x="117" y="15"/>
                </a:cubicBezTo>
                <a:cubicBezTo>
                  <a:pt x="117" y="17"/>
                  <a:pt x="115" y="24"/>
                  <a:pt x="112" y="37"/>
                </a:cubicBezTo>
                <a:cubicBezTo>
                  <a:pt x="109" y="50"/>
                  <a:pt x="106" y="62"/>
                  <a:pt x="103" y="75"/>
                </a:cubicBezTo>
                <a:lnTo>
                  <a:pt x="98" y="93"/>
                </a:lnTo>
                <a:cubicBezTo>
                  <a:pt x="98" y="94"/>
                  <a:pt x="106" y="94"/>
                  <a:pt x="122" y="94"/>
                </a:cubicBezTo>
                <a:lnTo>
                  <a:pt x="146" y="94"/>
                </a:lnTo>
                <a:cubicBezTo>
                  <a:pt x="148" y="97"/>
                  <a:pt x="150" y="98"/>
                  <a:pt x="150" y="100"/>
                </a:cubicBezTo>
                <a:cubicBezTo>
                  <a:pt x="150" y="107"/>
                  <a:pt x="147" y="112"/>
                  <a:pt x="143" y="116"/>
                </a:cubicBezTo>
                <a:lnTo>
                  <a:pt x="92" y="116"/>
                </a:lnTo>
                <a:lnTo>
                  <a:pt x="75" y="186"/>
                </a:lnTo>
                <a:cubicBezTo>
                  <a:pt x="62" y="237"/>
                  <a:pt x="56" y="264"/>
                  <a:pt x="56" y="268"/>
                </a:cubicBezTo>
                <a:cubicBezTo>
                  <a:pt x="56" y="281"/>
                  <a:pt x="61" y="288"/>
                  <a:pt x="69" y="288"/>
                </a:cubicBezTo>
                <a:cubicBezTo>
                  <a:pt x="80" y="288"/>
                  <a:pt x="91" y="283"/>
                  <a:pt x="102" y="272"/>
                </a:cubicBezTo>
                <a:cubicBezTo>
                  <a:pt x="112" y="261"/>
                  <a:pt x="121" y="248"/>
                  <a:pt x="127" y="232"/>
                </a:cubicBezTo>
                <a:cubicBezTo>
                  <a:pt x="128" y="230"/>
                  <a:pt x="128"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1" y="262"/>
                  <a:pt x="126" y="270"/>
                  <a:pt x="119" y="278"/>
                </a:cubicBezTo>
                <a:cubicBezTo>
                  <a:pt x="113" y="286"/>
                  <a:pt x="105" y="292"/>
                  <a:pt x="95" y="298"/>
                </a:cubicBezTo>
                <a:cubicBezTo>
                  <a:pt x="85" y="303"/>
                  <a:pt x="76" y="306"/>
                  <a:pt x="66" y="306"/>
                </a:cubicBezTo>
                <a:cubicBezTo>
                  <a:pt x="56" y="306"/>
                  <a:pt x="47" y="303"/>
                  <a:pt x="39" y="299"/>
                </a:cubicBezTo>
                <a:cubicBezTo>
                  <a:pt x="30" y="294"/>
                  <a:pt x="23" y="286"/>
                  <a:pt x="19" y="274"/>
                </a:cubicBezTo>
                <a:cubicBezTo>
                  <a:pt x="18" y="271"/>
                  <a:pt x="18" y="267"/>
                  <a:pt x="18" y="261"/>
                </a:cubicBezTo>
                <a:lnTo>
                  <a:pt x="18" y="252"/>
                </a:lnTo>
                <a:lnTo>
                  <a:pt x="36" y="185"/>
                </a:lnTo>
                <a:cubicBezTo>
                  <a:pt x="47" y="140"/>
                  <a:pt x="53" y="118"/>
                  <a:pt x="53" y="117"/>
                </a:cubicBezTo>
                <a:cubicBezTo>
                  <a:pt x="53" y="117"/>
                  <a:pt x="45" y="116"/>
                  <a:pt x="29"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8" name=""/>
          <p:cNvSpPr/>
          <p:nvPr/>
        </p:nvSpPr>
        <p:spPr>
          <a:xfrm>
            <a:off x="3138840" y="4619520"/>
            <a:ext cx="58680" cy="243720"/>
          </a:xfrm>
          <a:custGeom>
            <a:avLst/>
            <a:gdLst/>
            <a:ahLst/>
            <a:rect l="0" t="0" r="r" b="b"/>
            <a:pathLst>
              <a:path w="163" h="677">
                <a:moveTo>
                  <a:pt x="4" y="0"/>
                </a:moveTo>
                <a:lnTo>
                  <a:pt x="6" y="0"/>
                </a:lnTo>
                <a:cubicBezTo>
                  <a:pt x="9" y="0"/>
                  <a:pt x="11" y="0"/>
                  <a:pt x="13" y="0"/>
                </a:cubicBezTo>
                <a:lnTo>
                  <a:pt x="21" y="0"/>
                </a:lnTo>
                <a:lnTo>
                  <a:pt x="40" y="16"/>
                </a:lnTo>
                <a:cubicBezTo>
                  <a:pt x="84" y="54"/>
                  <a:pt x="115" y="102"/>
                  <a:pt x="134" y="159"/>
                </a:cubicBezTo>
                <a:cubicBezTo>
                  <a:pt x="153" y="217"/>
                  <a:pt x="163" y="276"/>
                  <a:pt x="163" y="338"/>
                </a:cubicBezTo>
                <a:cubicBezTo>
                  <a:pt x="163" y="370"/>
                  <a:pt x="161" y="399"/>
                  <a:pt x="156" y="428"/>
                </a:cubicBezTo>
                <a:cubicBezTo>
                  <a:pt x="152" y="456"/>
                  <a:pt x="147" y="480"/>
                  <a:pt x="141" y="500"/>
                </a:cubicBezTo>
                <a:cubicBezTo>
                  <a:pt x="135" y="520"/>
                  <a:pt x="126" y="540"/>
                  <a:pt x="116" y="559"/>
                </a:cubicBezTo>
                <a:cubicBezTo>
                  <a:pt x="105" y="579"/>
                  <a:pt x="96" y="594"/>
                  <a:pt x="90" y="605"/>
                </a:cubicBezTo>
                <a:cubicBezTo>
                  <a:pt x="84" y="615"/>
                  <a:pt x="74" y="627"/>
                  <a:pt x="62"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4" y="677"/>
                  <a:pt x="3" y="676"/>
                  <a:pt x="2" y="675"/>
                </a:cubicBezTo>
                <a:cubicBezTo>
                  <a:pt x="1" y="674"/>
                  <a:pt x="1" y="672"/>
                  <a:pt x="0" y="669"/>
                </a:cubicBezTo>
                <a:cubicBezTo>
                  <a:pt x="1" y="669"/>
                  <a:pt x="3" y="666"/>
                  <a:pt x="8" y="660"/>
                </a:cubicBezTo>
                <a:cubicBezTo>
                  <a:pt x="79" y="588"/>
                  <a:pt x="114" y="481"/>
                  <a:pt x="114" y="338"/>
                </a:cubicBezTo>
                <a:cubicBezTo>
                  <a:pt x="114" y="196"/>
                  <a:pt x="79"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19" name=""/>
          <p:cNvSpPr txBox="1"/>
          <p:nvPr/>
        </p:nvSpPr>
        <p:spPr>
          <a:xfrm>
            <a:off x="762120" y="4621320"/>
            <a:ext cx="1288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逆過程の分布 </a:t>
            </a:r>
            <a:endParaRPr b="0" lang="en-US" sz="1560" strike="noStrike" u="none">
              <a:solidFill>
                <a:srgbClr val="000000"/>
              </a:solidFill>
              <a:effectLst/>
              <a:uFillTx/>
              <a:latin typeface="Times New Roman"/>
            </a:endParaRPr>
          </a:p>
        </p:txBody>
      </p:sp>
      <p:sp>
        <p:nvSpPr>
          <p:cNvPr id="120" name=""/>
          <p:cNvSpPr/>
          <p:nvPr/>
        </p:nvSpPr>
        <p:spPr>
          <a:xfrm>
            <a:off x="4177440" y="4695840"/>
            <a:ext cx="136080" cy="160560"/>
          </a:xfrm>
          <a:custGeom>
            <a:avLst/>
            <a:gdLst/>
            <a:ahLst/>
            <a:rect l="0" t="0" r="r" b="b"/>
            <a:pathLst>
              <a:path w="378" h="446">
                <a:moveTo>
                  <a:pt x="23" y="446"/>
                </a:moveTo>
                <a:cubicBezTo>
                  <a:pt x="17" y="446"/>
                  <a:pt x="12" y="444"/>
                  <a:pt x="7" y="440"/>
                </a:cubicBezTo>
                <a:cubicBezTo>
                  <a:pt x="3" y="437"/>
                  <a:pt x="0" y="432"/>
                  <a:pt x="0" y="425"/>
                </a:cubicBezTo>
                <a:cubicBezTo>
                  <a:pt x="0" y="421"/>
                  <a:pt x="16" y="353"/>
                  <a:pt x="49" y="221"/>
                </a:cubicBezTo>
                <a:cubicBezTo>
                  <a:pt x="82" y="89"/>
                  <a:pt x="99" y="21"/>
                  <a:pt x="101" y="18"/>
                </a:cubicBezTo>
                <a:cubicBezTo>
                  <a:pt x="107" y="6"/>
                  <a:pt x="118" y="0"/>
                  <a:pt x="132" y="0"/>
                </a:cubicBezTo>
                <a:cubicBezTo>
                  <a:pt x="138" y="0"/>
                  <a:pt x="142" y="2"/>
                  <a:pt x="146" y="4"/>
                </a:cubicBezTo>
                <a:cubicBezTo>
                  <a:pt x="150" y="7"/>
                  <a:pt x="152" y="10"/>
                  <a:pt x="153" y="12"/>
                </a:cubicBezTo>
                <a:cubicBezTo>
                  <a:pt x="154" y="15"/>
                  <a:pt x="154" y="17"/>
                  <a:pt x="154" y="19"/>
                </a:cubicBezTo>
                <a:cubicBezTo>
                  <a:pt x="154" y="25"/>
                  <a:pt x="147" y="55"/>
                  <a:pt x="133" y="111"/>
                </a:cubicBezTo>
                <a:cubicBezTo>
                  <a:pt x="119" y="166"/>
                  <a:pt x="112" y="197"/>
                  <a:pt x="111" y="203"/>
                </a:cubicBezTo>
                <a:cubicBezTo>
                  <a:pt x="110" y="208"/>
                  <a:pt x="109" y="216"/>
                  <a:pt x="109" y="227"/>
                </a:cubicBezTo>
                <a:lnTo>
                  <a:pt x="109" y="233"/>
                </a:lnTo>
                <a:cubicBezTo>
                  <a:pt x="109" y="265"/>
                  <a:pt x="124" y="282"/>
                  <a:pt x="155" y="282"/>
                </a:cubicBezTo>
                <a:cubicBezTo>
                  <a:pt x="159" y="282"/>
                  <a:pt x="163" y="282"/>
                  <a:pt x="167" y="281"/>
                </a:cubicBezTo>
                <a:cubicBezTo>
                  <a:pt x="171" y="281"/>
                  <a:pt x="175" y="280"/>
                  <a:pt x="178" y="279"/>
                </a:cubicBezTo>
                <a:cubicBezTo>
                  <a:pt x="182" y="277"/>
                  <a:pt x="185" y="276"/>
                  <a:pt x="189" y="274"/>
                </a:cubicBezTo>
                <a:cubicBezTo>
                  <a:pt x="192" y="272"/>
                  <a:pt x="195" y="270"/>
                  <a:pt x="197" y="269"/>
                </a:cubicBezTo>
                <a:cubicBezTo>
                  <a:pt x="200" y="268"/>
                  <a:pt x="203" y="265"/>
                  <a:pt x="205" y="262"/>
                </a:cubicBezTo>
                <a:cubicBezTo>
                  <a:pt x="208" y="259"/>
                  <a:pt x="211" y="257"/>
                  <a:pt x="213" y="256"/>
                </a:cubicBezTo>
                <a:cubicBezTo>
                  <a:pt x="215" y="254"/>
                  <a:pt x="217" y="251"/>
                  <a:pt x="220" y="247"/>
                </a:cubicBezTo>
                <a:cubicBezTo>
                  <a:pt x="222" y="243"/>
                  <a:pt x="224" y="241"/>
                  <a:pt x="225" y="240"/>
                </a:cubicBezTo>
                <a:cubicBezTo>
                  <a:pt x="226" y="239"/>
                  <a:pt x="228" y="236"/>
                  <a:pt x="231" y="232"/>
                </a:cubicBezTo>
                <a:lnTo>
                  <a:pt x="236" y="225"/>
                </a:lnTo>
                <a:lnTo>
                  <a:pt x="261" y="128"/>
                </a:lnTo>
                <a:cubicBezTo>
                  <a:pt x="277" y="63"/>
                  <a:pt x="286" y="29"/>
                  <a:pt x="288" y="25"/>
                </a:cubicBezTo>
                <a:cubicBezTo>
                  <a:pt x="294" y="13"/>
                  <a:pt x="304" y="7"/>
                  <a:pt x="317" y="7"/>
                </a:cubicBezTo>
                <a:cubicBezTo>
                  <a:pt x="323" y="7"/>
                  <a:pt x="328" y="9"/>
                  <a:pt x="332" y="12"/>
                </a:cubicBezTo>
                <a:cubicBezTo>
                  <a:pt x="335" y="15"/>
                  <a:pt x="338" y="18"/>
                  <a:pt x="339" y="20"/>
                </a:cubicBezTo>
                <a:cubicBezTo>
                  <a:pt x="340" y="22"/>
                  <a:pt x="341" y="24"/>
                  <a:pt x="340" y="27"/>
                </a:cubicBezTo>
                <a:lnTo>
                  <a:pt x="289" y="243"/>
                </a:lnTo>
                <a:cubicBezTo>
                  <a:pt x="289" y="245"/>
                  <a:pt x="288" y="249"/>
                  <a:pt x="288" y="254"/>
                </a:cubicBezTo>
                <a:cubicBezTo>
                  <a:pt x="288" y="265"/>
                  <a:pt x="290" y="272"/>
                  <a:pt x="293" y="276"/>
                </a:cubicBezTo>
                <a:cubicBezTo>
                  <a:pt x="296" y="279"/>
                  <a:pt x="301" y="281"/>
                  <a:pt x="307" y="282"/>
                </a:cubicBezTo>
                <a:cubicBezTo>
                  <a:pt x="311" y="281"/>
                  <a:pt x="316" y="279"/>
                  <a:pt x="321" y="276"/>
                </a:cubicBezTo>
                <a:cubicBezTo>
                  <a:pt x="330" y="267"/>
                  <a:pt x="339" y="245"/>
                  <a:pt x="348" y="211"/>
                </a:cubicBezTo>
                <a:cubicBezTo>
                  <a:pt x="351" y="202"/>
                  <a:pt x="353" y="197"/>
                  <a:pt x="355" y="197"/>
                </a:cubicBezTo>
                <a:cubicBezTo>
                  <a:pt x="356" y="196"/>
                  <a:pt x="358" y="196"/>
                  <a:pt x="362" y="196"/>
                </a:cubicBezTo>
                <a:lnTo>
                  <a:pt x="365" y="196"/>
                </a:lnTo>
                <a:cubicBezTo>
                  <a:pt x="373" y="196"/>
                  <a:pt x="378" y="198"/>
                  <a:pt x="378" y="202"/>
                </a:cubicBezTo>
                <a:cubicBezTo>
                  <a:pt x="378" y="205"/>
                  <a:pt x="376" y="211"/>
                  <a:pt x="374" y="220"/>
                </a:cubicBezTo>
                <a:cubicBezTo>
                  <a:pt x="372" y="230"/>
                  <a:pt x="367" y="242"/>
                  <a:pt x="361" y="257"/>
                </a:cubicBezTo>
                <a:cubicBezTo>
                  <a:pt x="354" y="272"/>
                  <a:pt x="347" y="283"/>
                  <a:pt x="339" y="291"/>
                </a:cubicBezTo>
                <a:cubicBezTo>
                  <a:pt x="333" y="297"/>
                  <a:pt x="326" y="301"/>
                  <a:pt x="317" y="305"/>
                </a:cubicBezTo>
                <a:cubicBezTo>
                  <a:pt x="314" y="306"/>
                  <a:pt x="308" y="306"/>
                  <a:pt x="301" y="306"/>
                </a:cubicBezTo>
                <a:cubicBezTo>
                  <a:pt x="292" y="306"/>
                  <a:pt x="283" y="305"/>
                  <a:pt x="275" y="302"/>
                </a:cubicBezTo>
                <a:cubicBezTo>
                  <a:pt x="268" y="300"/>
                  <a:pt x="262" y="296"/>
                  <a:pt x="257" y="292"/>
                </a:cubicBezTo>
                <a:cubicBezTo>
                  <a:pt x="253" y="288"/>
                  <a:pt x="249" y="284"/>
                  <a:pt x="246" y="280"/>
                </a:cubicBezTo>
                <a:cubicBezTo>
                  <a:pt x="243" y="276"/>
                  <a:pt x="239" y="272"/>
                  <a:pt x="239" y="270"/>
                </a:cubicBezTo>
                <a:cubicBezTo>
                  <a:pt x="238" y="267"/>
                  <a:pt x="237" y="265"/>
                  <a:pt x="237" y="265"/>
                </a:cubicBezTo>
                <a:lnTo>
                  <a:pt x="233" y="269"/>
                </a:lnTo>
                <a:cubicBezTo>
                  <a:pt x="230" y="272"/>
                  <a:pt x="226" y="275"/>
                  <a:pt x="221" y="279"/>
                </a:cubicBezTo>
                <a:cubicBezTo>
                  <a:pt x="216" y="283"/>
                  <a:pt x="210" y="287"/>
                  <a:pt x="203" y="291"/>
                </a:cubicBezTo>
                <a:cubicBezTo>
                  <a:pt x="197" y="295"/>
                  <a:pt x="189" y="299"/>
                  <a:pt x="179" y="302"/>
                </a:cubicBezTo>
                <a:cubicBezTo>
                  <a:pt x="169" y="305"/>
                  <a:pt x="160" y="307"/>
                  <a:pt x="151" y="307"/>
                </a:cubicBezTo>
                <a:cubicBezTo>
                  <a:pt x="129" y="307"/>
                  <a:pt x="108" y="302"/>
                  <a:pt x="88" y="291"/>
                </a:cubicBezTo>
                <a:lnTo>
                  <a:pt x="72" y="357"/>
                </a:lnTo>
                <a:cubicBezTo>
                  <a:pt x="62" y="394"/>
                  <a:pt x="56" y="415"/>
                  <a:pt x="55" y="421"/>
                </a:cubicBezTo>
                <a:cubicBezTo>
                  <a:pt x="53" y="427"/>
                  <a:pt x="50" y="432"/>
                  <a:pt x="46" y="436"/>
                </a:cubicBezTo>
                <a:cubicBezTo>
                  <a:pt x="39" y="442"/>
                  <a:pt x="32" y="446"/>
                  <a:pt x="23" y="4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1" name=""/>
          <p:cNvSpPr/>
          <p:nvPr/>
        </p:nvSpPr>
        <p:spPr>
          <a:xfrm>
            <a:off x="4332600" y="4718520"/>
            <a:ext cx="73800" cy="123480"/>
          </a:xfrm>
          <a:custGeom>
            <a:avLst/>
            <a:gdLst/>
            <a:ahLst/>
            <a:rect l="0" t="0" r="r" b="b"/>
            <a:pathLst>
              <a:path w="205" h="343">
                <a:moveTo>
                  <a:pt x="0" y="242"/>
                </a:moveTo>
                <a:cubicBezTo>
                  <a:pt x="0" y="210"/>
                  <a:pt x="6" y="176"/>
                  <a:pt x="19" y="140"/>
                </a:cubicBezTo>
                <a:cubicBezTo>
                  <a:pt x="31" y="103"/>
                  <a:pt x="48" y="72"/>
                  <a:pt x="70" y="46"/>
                </a:cubicBezTo>
                <a:cubicBezTo>
                  <a:pt x="91" y="19"/>
                  <a:pt x="114" y="4"/>
                  <a:pt x="137" y="0"/>
                </a:cubicBezTo>
                <a:cubicBezTo>
                  <a:pt x="137" y="0"/>
                  <a:pt x="139" y="0"/>
                  <a:pt x="141" y="0"/>
                </a:cubicBezTo>
                <a:cubicBezTo>
                  <a:pt x="143" y="0"/>
                  <a:pt x="145" y="0"/>
                  <a:pt x="147" y="0"/>
                </a:cubicBezTo>
                <a:cubicBezTo>
                  <a:pt x="164" y="1"/>
                  <a:pt x="177" y="9"/>
                  <a:pt x="187" y="24"/>
                </a:cubicBezTo>
                <a:cubicBezTo>
                  <a:pt x="199" y="43"/>
                  <a:pt x="205" y="69"/>
                  <a:pt x="205" y="101"/>
                </a:cubicBezTo>
                <a:cubicBezTo>
                  <a:pt x="205" y="138"/>
                  <a:pt x="198" y="175"/>
                  <a:pt x="184" y="213"/>
                </a:cubicBezTo>
                <a:cubicBezTo>
                  <a:pt x="170" y="251"/>
                  <a:pt x="151" y="282"/>
                  <a:pt x="129" y="306"/>
                </a:cubicBezTo>
                <a:cubicBezTo>
                  <a:pt x="107" y="331"/>
                  <a:pt x="84" y="343"/>
                  <a:pt x="64" y="343"/>
                </a:cubicBezTo>
                <a:lnTo>
                  <a:pt x="60" y="343"/>
                </a:lnTo>
                <a:cubicBezTo>
                  <a:pt x="49" y="343"/>
                  <a:pt x="39" y="340"/>
                  <a:pt x="31" y="333"/>
                </a:cubicBezTo>
                <a:cubicBezTo>
                  <a:pt x="23" y="327"/>
                  <a:pt x="16" y="318"/>
                  <a:pt x="12" y="308"/>
                </a:cubicBezTo>
                <a:cubicBezTo>
                  <a:pt x="8" y="297"/>
                  <a:pt x="5" y="287"/>
                  <a:pt x="3" y="276"/>
                </a:cubicBezTo>
                <a:cubicBezTo>
                  <a:pt x="1" y="265"/>
                  <a:pt x="0" y="254"/>
                  <a:pt x="0" y="242"/>
                </a:cubicBezTo>
                <a:moveTo>
                  <a:pt x="168" y="67"/>
                </a:moveTo>
                <a:cubicBezTo>
                  <a:pt x="168" y="35"/>
                  <a:pt x="159" y="18"/>
                  <a:pt x="142" y="18"/>
                </a:cubicBezTo>
                <a:cubicBezTo>
                  <a:pt x="131" y="18"/>
                  <a:pt x="120" y="26"/>
                  <a:pt x="109" y="40"/>
                </a:cubicBezTo>
                <a:cubicBezTo>
                  <a:pt x="97" y="54"/>
                  <a:pt x="88" y="71"/>
                  <a:pt x="81" y="89"/>
                </a:cubicBezTo>
                <a:cubicBezTo>
                  <a:pt x="74" y="107"/>
                  <a:pt x="69" y="123"/>
                  <a:pt x="65" y="137"/>
                </a:cubicBezTo>
                <a:cubicBezTo>
                  <a:pt x="61" y="150"/>
                  <a:pt x="59" y="158"/>
                  <a:pt x="59" y="161"/>
                </a:cubicBezTo>
                <a:cubicBezTo>
                  <a:pt x="74" y="161"/>
                  <a:pt x="90" y="161"/>
                  <a:pt x="106" y="161"/>
                </a:cubicBezTo>
                <a:lnTo>
                  <a:pt x="152" y="161"/>
                </a:lnTo>
                <a:cubicBezTo>
                  <a:pt x="153" y="160"/>
                  <a:pt x="154" y="155"/>
                  <a:pt x="156" y="145"/>
                </a:cubicBezTo>
                <a:cubicBezTo>
                  <a:pt x="158" y="135"/>
                  <a:pt x="161" y="122"/>
                  <a:pt x="164" y="107"/>
                </a:cubicBezTo>
                <a:cubicBezTo>
                  <a:pt x="167" y="91"/>
                  <a:pt x="168" y="78"/>
                  <a:pt x="168" y="67"/>
                </a:cubicBezTo>
                <a:moveTo>
                  <a:pt x="37" y="275"/>
                </a:moveTo>
                <a:cubicBezTo>
                  <a:pt x="37" y="309"/>
                  <a:pt x="46" y="326"/>
                  <a:pt x="63" y="326"/>
                </a:cubicBezTo>
                <a:cubicBezTo>
                  <a:pt x="68" y="326"/>
                  <a:pt x="73" y="324"/>
                  <a:pt x="78" y="321"/>
                </a:cubicBezTo>
                <a:cubicBezTo>
                  <a:pt x="84" y="318"/>
                  <a:pt x="90" y="312"/>
                  <a:pt x="98" y="303"/>
                </a:cubicBezTo>
                <a:cubicBezTo>
                  <a:pt x="106" y="294"/>
                  <a:pt x="114" y="280"/>
                  <a:pt x="122" y="261"/>
                </a:cubicBezTo>
                <a:cubicBezTo>
                  <a:pt x="129" y="242"/>
                  <a:pt x="137" y="219"/>
                  <a:pt x="145" y="191"/>
                </a:cubicBezTo>
                <a:lnTo>
                  <a:pt x="147" y="183"/>
                </a:lnTo>
                <a:lnTo>
                  <a:pt x="53" y="183"/>
                </a:lnTo>
                <a:cubicBezTo>
                  <a:pt x="53" y="184"/>
                  <a:pt x="51" y="190"/>
                  <a:pt x="48" y="201"/>
                </a:cubicBezTo>
                <a:cubicBezTo>
                  <a:pt x="46" y="212"/>
                  <a:pt x="43" y="225"/>
                  <a:pt x="41" y="239"/>
                </a:cubicBezTo>
                <a:cubicBezTo>
                  <a:pt x="39" y="252"/>
                  <a:pt x="37" y="264"/>
                  <a:pt x="37"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2" name=""/>
          <p:cNvSpPr txBox="1"/>
          <p:nvPr/>
        </p:nvSpPr>
        <p:spPr>
          <a:xfrm>
            <a:off x="3222720" y="4621320"/>
            <a:ext cx="991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は、平均 </a:t>
            </a:r>
            <a:endParaRPr b="0" lang="en-US" sz="1560" strike="noStrike" u="none">
              <a:solidFill>
                <a:srgbClr val="000000"/>
              </a:solidFill>
              <a:effectLst/>
              <a:uFillTx/>
              <a:latin typeface="Times New Roman"/>
            </a:endParaRPr>
          </a:p>
        </p:txBody>
      </p:sp>
      <p:sp>
        <p:nvSpPr>
          <p:cNvPr id="123" name=""/>
          <p:cNvSpPr/>
          <p:nvPr/>
        </p:nvSpPr>
        <p:spPr>
          <a:xfrm>
            <a:off x="5175720" y="4638600"/>
            <a:ext cx="149040" cy="166680"/>
          </a:xfrm>
          <a:custGeom>
            <a:avLst/>
            <a:gdLst/>
            <a:ahLst/>
            <a:rect l="0" t="0" r="r" b="b"/>
            <a:pathLst>
              <a:path w="414" h="463">
                <a:moveTo>
                  <a:pt x="414" y="296"/>
                </a:moveTo>
                <a:cubicBezTo>
                  <a:pt x="414" y="297"/>
                  <a:pt x="410" y="324"/>
                  <a:pt x="405" y="378"/>
                </a:cubicBezTo>
                <a:cubicBezTo>
                  <a:pt x="400" y="431"/>
                  <a:pt x="396" y="458"/>
                  <a:pt x="396" y="460"/>
                </a:cubicBezTo>
                <a:lnTo>
                  <a:pt x="396" y="463"/>
                </a:lnTo>
                <a:lnTo>
                  <a:pt x="200" y="463"/>
                </a:lnTo>
                <a:cubicBezTo>
                  <a:pt x="101" y="463"/>
                  <a:pt x="43" y="463"/>
                  <a:pt x="27" y="463"/>
                </a:cubicBezTo>
                <a:cubicBezTo>
                  <a:pt x="11" y="463"/>
                  <a:pt x="2" y="462"/>
                  <a:pt x="1" y="459"/>
                </a:cubicBezTo>
                <a:cubicBezTo>
                  <a:pt x="0" y="456"/>
                  <a:pt x="0" y="454"/>
                  <a:pt x="1" y="451"/>
                </a:cubicBezTo>
                <a:lnTo>
                  <a:pt x="12" y="438"/>
                </a:lnTo>
                <a:cubicBezTo>
                  <a:pt x="20" y="430"/>
                  <a:pt x="30" y="418"/>
                  <a:pt x="45" y="402"/>
                </a:cubicBezTo>
                <a:cubicBezTo>
                  <a:pt x="59" y="386"/>
                  <a:pt x="73" y="370"/>
                  <a:pt x="86" y="355"/>
                </a:cubicBezTo>
                <a:lnTo>
                  <a:pt x="169" y="260"/>
                </a:lnTo>
                <a:lnTo>
                  <a:pt x="1" y="26"/>
                </a:lnTo>
                <a:lnTo>
                  <a:pt x="0" y="17"/>
                </a:lnTo>
                <a:cubicBezTo>
                  <a:pt x="0" y="8"/>
                  <a:pt x="1" y="3"/>
                  <a:pt x="4" y="1"/>
                </a:cubicBezTo>
                <a:cubicBezTo>
                  <a:pt x="5" y="0"/>
                  <a:pt x="70" y="0"/>
                  <a:pt x="200" y="0"/>
                </a:cubicBezTo>
                <a:lnTo>
                  <a:pt x="396" y="0"/>
                </a:lnTo>
                <a:lnTo>
                  <a:pt x="396" y="2"/>
                </a:lnTo>
                <a:cubicBezTo>
                  <a:pt x="396" y="5"/>
                  <a:pt x="400" y="31"/>
                  <a:pt x="405" y="80"/>
                </a:cubicBezTo>
                <a:cubicBezTo>
                  <a:pt x="410" y="130"/>
                  <a:pt x="414" y="156"/>
                  <a:pt x="414" y="159"/>
                </a:cubicBezTo>
                <a:lnTo>
                  <a:pt x="414" y="162"/>
                </a:lnTo>
                <a:lnTo>
                  <a:pt x="387" y="162"/>
                </a:lnTo>
                <a:lnTo>
                  <a:pt x="387" y="159"/>
                </a:lnTo>
                <a:cubicBezTo>
                  <a:pt x="384" y="133"/>
                  <a:pt x="379" y="112"/>
                  <a:pt x="373" y="94"/>
                </a:cubicBezTo>
                <a:cubicBezTo>
                  <a:pt x="366" y="77"/>
                  <a:pt x="356" y="63"/>
                  <a:pt x="342" y="53"/>
                </a:cubicBezTo>
                <a:cubicBezTo>
                  <a:pt x="329" y="43"/>
                  <a:pt x="310" y="37"/>
                  <a:pt x="287" y="35"/>
                </a:cubicBezTo>
                <a:cubicBezTo>
                  <a:pt x="263" y="33"/>
                  <a:pt x="231" y="31"/>
                  <a:pt x="188" y="31"/>
                </a:cubicBezTo>
                <a:lnTo>
                  <a:pt x="162" y="31"/>
                </a:lnTo>
                <a:lnTo>
                  <a:pt x="91" y="31"/>
                </a:lnTo>
                <a:lnTo>
                  <a:pt x="161" y="128"/>
                </a:lnTo>
                <a:cubicBezTo>
                  <a:pt x="171" y="141"/>
                  <a:pt x="182" y="157"/>
                  <a:pt x="196" y="176"/>
                </a:cubicBezTo>
                <a:cubicBezTo>
                  <a:pt x="221" y="211"/>
                  <a:pt x="234" y="229"/>
                  <a:pt x="234" y="232"/>
                </a:cubicBezTo>
                <a:cubicBezTo>
                  <a:pt x="234" y="233"/>
                  <a:pt x="233" y="233"/>
                  <a:pt x="233" y="234"/>
                </a:cubicBezTo>
                <a:lnTo>
                  <a:pt x="67" y="424"/>
                </a:lnTo>
                <a:cubicBezTo>
                  <a:pt x="181" y="424"/>
                  <a:pt x="243" y="424"/>
                  <a:pt x="252" y="424"/>
                </a:cubicBezTo>
                <a:cubicBezTo>
                  <a:pt x="274" y="423"/>
                  <a:pt x="293" y="420"/>
                  <a:pt x="308" y="417"/>
                </a:cubicBezTo>
                <a:cubicBezTo>
                  <a:pt x="322" y="413"/>
                  <a:pt x="332" y="410"/>
                  <a:pt x="337" y="407"/>
                </a:cubicBezTo>
                <a:cubicBezTo>
                  <a:pt x="342" y="404"/>
                  <a:pt x="347" y="399"/>
                  <a:pt x="353" y="393"/>
                </a:cubicBezTo>
                <a:cubicBezTo>
                  <a:pt x="362" y="383"/>
                  <a:pt x="369" y="370"/>
                  <a:pt x="375" y="353"/>
                </a:cubicBezTo>
                <a:cubicBezTo>
                  <a:pt x="381" y="337"/>
                  <a:pt x="385" y="322"/>
                  <a:pt x="386" y="311"/>
                </a:cubicBezTo>
                <a:lnTo>
                  <a:pt x="387" y="293"/>
                </a:lnTo>
                <a:lnTo>
                  <a:pt x="414" y="293"/>
                </a:lnTo>
                <a:lnTo>
                  <a:pt x="414" y="29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4" name=""/>
          <p:cNvSpPr/>
          <p:nvPr/>
        </p:nvSpPr>
        <p:spPr>
          <a:xfrm>
            <a:off x="5352120" y="4719960"/>
            <a:ext cx="74160" cy="123480"/>
          </a:xfrm>
          <a:custGeom>
            <a:avLst/>
            <a:gdLst/>
            <a:ahLst/>
            <a:rect l="0" t="0" r="r" b="b"/>
            <a:pathLst>
              <a:path w="206" h="343">
                <a:moveTo>
                  <a:pt x="0" y="243"/>
                </a:moveTo>
                <a:cubicBezTo>
                  <a:pt x="0" y="210"/>
                  <a:pt x="7" y="176"/>
                  <a:pt x="19" y="140"/>
                </a:cubicBezTo>
                <a:cubicBezTo>
                  <a:pt x="32" y="104"/>
                  <a:pt x="48" y="73"/>
                  <a:pt x="70" y="47"/>
                </a:cubicBezTo>
                <a:cubicBezTo>
                  <a:pt x="91" y="20"/>
                  <a:pt x="113" y="4"/>
                  <a:pt x="137" y="1"/>
                </a:cubicBezTo>
                <a:cubicBezTo>
                  <a:pt x="138" y="1"/>
                  <a:pt x="139" y="1"/>
                  <a:pt x="141" y="1"/>
                </a:cubicBezTo>
                <a:cubicBezTo>
                  <a:pt x="143" y="1"/>
                  <a:pt x="145" y="0"/>
                  <a:pt x="147" y="0"/>
                </a:cubicBezTo>
                <a:cubicBezTo>
                  <a:pt x="164" y="1"/>
                  <a:pt x="177" y="9"/>
                  <a:pt x="187" y="25"/>
                </a:cubicBezTo>
                <a:cubicBezTo>
                  <a:pt x="199" y="44"/>
                  <a:pt x="206" y="69"/>
                  <a:pt x="206" y="102"/>
                </a:cubicBezTo>
                <a:cubicBezTo>
                  <a:pt x="206" y="138"/>
                  <a:pt x="199" y="176"/>
                  <a:pt x="184" y="213"/>
                </a:cubicBezTo>
                <a:cubicBezTo>
                  <a:pt x="170" y="251"/>
                  <a:pt x="151" y="282"/>
                  <a:pt x="129" y="307"/>
                </a:cubicBezTo>
                <a:cubicBezTo>
                  <a:pt x="106" y="331"/>
                  <a:pt x="84" y="343"/>
                  <a:pt x="64" y="343"/>
                </a:cubicBezTo>
                <a:lnTo>
                  <a:pt x="61" y="343"/>
                </a:lnTo>
                <a:cubicBezTo>
                  <a:pt x="49" y="343"/>
                  <a:pt x="39" y="340"/>
                  <a:pt x="31" y="334"/>
                </a:cubicBezTo>
                <a:cubicBezTo>
                  <a:pt x="23" y="327"/>
                  <a:pt x="17" y="319"/>
                  <a:pt x="12" y="308"/>
                </a:cubicBezTo>
                <a:cubicBezTo>
                  <a:pt x="8" y="298"/>
                  <a:pt x="5" y="287"/>
                  <a:pt x="3" y="276"/>
                </a:cubicBezTo>
                <a:cubicBezTo>
                  <a:pt x="1" y="265"/>
                  <a:pt x="0" y="254"/>
                  <a:pt x="0" y="243"/>
                </a:cubicBezTo>
                <a:moveTo>
                  <a:pt x="168" y="68"/>
                </a:moveTo>
                <a:cubicBezTo>
                  <a:pt x="168" y="35"/>
                  <a:pt x="159" y="19"/>
                  <a:pt x="143" y="19"/>
                </a:cubicBezTo>
                <a:cubicBezTo>
                  <a:pt x="131" y="19"/>
                  <a:pt x="119" y="26"/>
                  <a:pt x="108" y="40"/>
                </a:cubicBezTo>
                <a:cubicBezTo>
                  <a:pt x="97" y="55"/>
                  <a:pt x="88" y="71"/>
                  <a:pt x="81" y="89"/>
                </a:cubicBezTo>
                <a:cubicBezTo>
                  <a:pt x="74" y="107"/>
                  <a:pt x="69" y="123"/>
                  <a:pt x="65" y="137"/>
                </a:cubicBezTo>
                <a:cubicBezTo>
                  <a:pt x="61" y="151"/>
                  <a:pt x="59" y="159"/>
                  <a:pt x="59" y="161"/>
                </a:cubicBezTo>
                <a:cubicBezTo>
                  <a:pt x="74" y="161"/>
                  <a:pt x="90" y="161"/>
                  <a:pt x="105" y="161"/>
                </a:cubicBezTo>
                <a:lnTo>
                  <a:pt x="153" y="161"/>
                </a:lnTo>
                <a:cubicBezTo>
                  <a:pt x="153" y="161"/>
                  <a:pt x="154" y="155"/>
                  <a:pt x="156" y="145"/>
                </a:cubicBezTo>
                <a:cubicBezTo>
                  <a:pt x="159" y="135"/>
                  <a:pt x="161" y="122"/>
                  <a:pt x="164" y="107"/>
                </a:cubicBezTo>
                <a:cubicBezTo>
                  <a:pt x="167" y="91"/>
                  <a:pt x="168" y="78"/>
                  <a:pt x="168" y="68"/>
                </a:cubicBezTo>
                <a:moveTo>
                  <a:pt x="38" y="275"/>
                </a:moveTo>
                <a:cubicBezTo>
                  <a:pt x="38" y="309"/>
                  <a:pt x="46" y="326"/>
                  <a:pt x="63" y="326"/>
                </a:cubicBezTo>
                <a:cubicBezTo>
                  <a:pt x="68" y="326"/>
                  <a:pt x="73" y="324"/>
                  <a:pt x="78" y="321"/>
                </a:cubicBezTo>
                <a:cubicBezTo>
                  <a:pt x="84" y="318"/>
                  <a:pt x="90" y="312"/>
                  <a:pt x="98" y="303"/>
                </a:cubicBezTo>
                <a:cubicBezTo>
                  <a:pt x="106" y="294"/>
                  <a:pt x="113" y="280"/>
                  <a:pt x="121" y="261"/>
                </a:cubicBezTo>
                <a:cubicBezTo>
                  <a:pt x="130" y="242"/>
                  <a:pt x="137" y="219"/>
                  <a:pt x="145" y="191"/>
                </a:cubicBezTo>
                <a:lnTo>
                  <a:pt x="147" y="183"/>
                </a:lnTo>
                <a:lnTo>
                  <a:pt x="53" y="183"/>
                </a:lnTo>
                <a:cubicBezTo>
                  <a:pt x="53" y="184"/>
                  <a:pt x="52" y="190"/>
                  <a:pt x="49" y="202"/>
                </a:cubicBezTo>
                <a:cubicBezTo>
                  <a:pt x="46" y="213"/>
                  <a:pt x="43" y="225"/>
                  <a:pt x="41" y="239"/>
                </a:cubicBezTo>
                <a:cubicBezTo>
                  <a:pt x="39" y="253"/>
                  <a:pt x="38" y="265"/>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5" name=""/>
          <p:cNvSpPr txBox="1"/>
          <p:nvPr/>
        </p:nvSpPr>
        <p:spPr>
          <a:xfrm>
            <a:off x="4422960" y="462132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と分散 </a:t>
            </a:r>
            <a:endParaRPr b="0" lang="en-US" sz="1560" strike="noStrike" u="none">
              <a:solidFill>
                <a:srgbClr val="000000"/>
              </a:solidFill>
              <a:effectLst/>
              <a:uFillTx/>
              <a:latin typeface="Times New Roman"/>
            </a:endParaRPr>
          </a:p>
        </p:txBody>
      </p:sp>
      <p:sp>
        <p:nvSpPr>
          <p:cNvPr id="126" name=""/>
          <p:cNvSpPr/>
          <p:nvPr/>
        </p:nvSpPr>
        <p:spPr>
          <a:xfrm>
            <a:off x="542880" y="50288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7" name=""/>
          <p:cNvSpPr txBox="1"/>
          <p:nvPr/>
        </p:nvSpPr>
        <p:spPr>
          <a:xfrm>
            <a:off x="5442120" y="4621320"/>
            <a:ext cx="267552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を持つ正規分布であると仮定</a:t>
            </a:r>
            <a:endParaRPr b="0" lang="en-US" sz="1560" strike="noStrike" u="none">
              <a:solidFill>
                <a:srgbClr val="000000"/>
              </a:solidFill>
              <a:effectLst/>
              <a:uFillTx/>
              <a:latin typeface="Times New Roman"/>
            </a:endParaRPr>
          </a:p>
        </p:txBody>
      </p:sp>
      <p:sp>
        <p:nvSpPr>
          <p:cNvPr id="128" name=""/>
          <p:cNvSpPr/>
          <p:nvPr/>
        </p:nvSpPr>
        <p:spPr>
          <a:xfrm>
            <a:off x="1500840" y="5029200"/>
            <a:ext cx="136080" cy="160560"/>
          </a:xfrm>
          <a:custGeom>
            <a:avLst/>
            <a:gdLst/>
            <a:ahLst/>
            <a:rect l="0" t="0" r="r" b="b"/>
            <a:pathLst>
              <a:path w="378" h="446">
                <a:moveTo>
                  <a:pt x="24" y="446"/>
                </a:moveTo>
                <a:cubicBezTo>
                  <a:pt x="17" y="446"/>
                  <a:pt x="12" y="444"/>
                  <a:pt x="7" y="440"/>
                </a:cubicBezTo>
                <a:cubicBezTo>
                  <a:pt x="3" y="437"/>
                  <a:pt x="0" y="432"/>
                  <a:pt x="0" y="425"/>
                </a:cubicBezTo>
                <a:cubicBezTo>
                  <a:pt x="0" y="421"/>
                  <a:pt x="16" y="353"/>
                  <a:pt x="49" y="221"/>
                </a:cubicBezTo>
                <a:cubicBezTo>
                  <a:pt x="82" y="89"/>
                  <a:pt x="100" y="21"/>
                  <a:pt x="101" y="19"/>
                </a:cubicBezTo>
                <a:cubicBezTo>
                  <a:pt x="107" y="6"/>
                  <a:pt x="118" y="0"/>
                  <a:pt x="133" y="0"/>
                </a:cubicBezTo>
                <a:cubicBezTo>
                  <a:pt x="138" y="0"/>
                  <a:pt x="143" y="2"/>
                  <a:pt x="146" y="4"/>
                </a:cubicBezTo>
                <a:cubicBezTo>
                  <a:pt x="150" y="7"/>
                  <a:pt x="152" y="10"/>
                  <a:pt x="153" y="12"/>
                </a:cubicBezTo>
                <a:cubicBezTo>
                  <a:pt x="154" y="15"/>
                  <a:pt x="154" y="17"/>
                  <a:pt x="154" y="19"/>
                </a:cubicBezTo>
                <a:cubicBezTo>
                  <a:pt x="154" y="25"/>
                  <a:pt x="147" y="56"/>
                  <a:pt x="133" y="111"/>
                </a:cubicBezTo>
                <a:cubicBezTo>
                  <a:pt x="119" y="166"/>
                  <a:pt x="112" y="197"/>
                  <a:pt x="111" y="204"/>
                </a:cubicBezTo>
                <a:cubicBezTo>
                  <a:pt x="110" y="208"/>
                  <a:pt x="110" y="216"/>
                  <a:pt x="110" y="227"/>
                </a:cubicBezTo>
                <a:lnTo>
                  <a:pt x="110" y="233"/>
                </a:lnTo>
                <a:cubicBezTo>
                  <a:pt x="110" y="266"/>
                  <a:pt x="125" y="282"/>
                  <a:pt x="156" y="282"/>
                </a:cubicBezTo>
                <a:cubicBezTo>
                  <a:pt x="160" y="282"/>
                  <a:pt x="164" y="282"/>
                  <a:pt x="168" y="281"/>
                </a:cubicBezTo>
                <a:cubicBezTo>
                  <a:pt x="172" y="281"/>
                  <a:pt x="176" y="280"/>
                  <a:pt x="180" y="279"/>
                </a:cubicBezTo>
                <a:cubicBezTo>
                  <a:pt x="183" y="277"/>
                  <a:pt x="187" y="276"/>
                  <a:pt x="190" y="274"/>
                </a:cubicBezTo>
                <a:cubicBezTo>
                  <a:pt x="193" y="272"/>
                  <a:pt x="196" y="270"/>
                  <a:pt x="199" y="269"/>
                </a:cubicBezTo>
                <a:cubicBezTo>
                  <a:pt x="201" y="268"/>
                  <a:pt x="204" y="266"/>
                  <a:pt x="207" y="262"/>
                </a:cubicBezTo>
                <a:cubicBezTo>
                  <a:pt x="209" y="259"/>
                  <a:pt x="212" y="257"/>
                  <a:pt x="214" y="256"/>
                </a:cubicBezTo>
                <a:cubicBezTo>
                  <a:pt x="216" y="254"/>
                  <a:pt x="219" y="252"/>
                  <a:pt x="221" y="247"/>
                </a:cubicBezTo>
                <a:cubicBezTo>
                  <a:pt x="223" y="243"/>
                  <a:pt x="225" y="241"/>
                  <a:pt x="226" y="240"/>
                </a:cubicBezTo>
                <a:cubicBezTo>
                  <a:pt x="228" y="239"/>
                  <a:pt x="230" y="236"/>
                  <a:pt x="232" y="232"/>
                </a:cubicBezTo>
                <a:lnTo>
                  <a:pt x="237" y="225"/>
                </a:lnTo>
                <a:lnTo>
                  <a:pt x="261" y="128"/>
                </a:lnTo>
                <a:cubicBezTo>
                  <a:pt x="278" y="64"/>
                  <a:pt x="287" y="29"/>
                  <a:pt x="288" y="25"/>
                </a:cubicBezTo>
                <a:cubicBezTo>
                  <a:pt x="294" y="13"/>
                  <a:pt x="304" y="7"/>
                  <a:pt x="318" y="7"/>
                </a:cubicBezTo>
                <a:cubicBezTo>
                  <a:pt x="323" y="7"/>
                  <a:pt x="328" y="9"/>
                  <a:pt x="332" y="12"/>
                </a:cubicBezTo>
                <a:cubicBezTo>
                  <a:pt x="335" y="15"/>
                  <a:pt x="338" y="18"/>
                  <a:pt x="339" y="20"/>
                </a:cubicBezTo>
                <a:cubicBezTo>
                  <a:pt x="341" y="22"/>
                  <a:pt x="341" y="24"/>
                  <a:pt x="341" y="27"/>
                </a:cubicBezTo>
                <a:lnTo>
                  <a:pt x="289" y="243"/>
                </a:lnTo>
                <a:cubicBezTo>
                  <a:pt x="289" y="245"/>
                  <a:pt x="288" y="249"/>
                  <a:pt x="288" y="254"/>
                </a:cubicBezTo>
                <a:cubicBezTo>
                  <a:pt x="288" y="265"/>
                  <a:pt x="290" y="272"/>
                  <a:pt x="293" y="276"/>
                </a:cubicBezTo>
                <a:cubicBezTo>
                  <a:pt x="296" y="279"/>
                  <a:pt x="301" y="282"/>
                  <a:pt x="307" y="282"/>
                </a:cubicBezTo>
                <a:cubicBezTo>
                  <a:pt x="311" y="282"/>
                  <a:pt x="316" y="279"/>
                  <a:pt x="321" y="276"/>
                </a:cubicBezTo>
                <a:cubicBezTo>
                  <a:pt x="330" y="267"/>
                  <a:pt x="340" y="245"/>
                  <a:pt x="349" y="211"/>
                </a:cubicBezTo>
                <a:cubicBezTo>
                  <a:pt x="351" y="202"/>
                  <a:pt x="354" y="197"/>
                  <a:pt x="355" y="197"/>
                </a:cubicBezTo>
                <a:cubicBezTo>
                  <a:pt x="356" y="196"/>
                  <a:pt x="359" y="196"/>
                  <a:pt x="362" y="196"/>
                </a:cubicBezTo>
                <a:lnTo>
                  <a:pt x="365" y="196"/>
                </a:lnTo>
                <a:cubicBezTo>
                  <a:pt x="374" y="196"/>
                  <a:pt x="378" y="198"/>
                  <a:pt x="378" y="202"/>
                </a:cubicBezTo>
                <a:cubicBezTo>
                  <a:pt x="378" y="205"/>
                  <a:pt x="377" y="211"/>
                  <a:pt x="374" y="220"/>
                </a:cubicBezTo>
                <a:cubicBezTo>
                  <a:pt x="372" y="230"/>
                  <a:pt x="368" y="242"/>
                  <a:pt x="361" y="257"/>
                </a:cubicBezTo>
                <a:cubicBezTo>
                  <a:pt x="354" y="272"/>
                  <a:pt x="347" y="283"/>
                  <a:pt x="339" y="291"/>
                </a:cubicBezTo>
                <a:cubicBezTo>
                  <a:pt x="333" y="297"/>
                  <a:pt x="326" y="301"/>
                  <a:pt x="318" y="305"/>
                </a:cubicBezTo>
                <a:cubicBezTo>
                  <a:pt x="314" y="306"/>
                  <a:pt x="309" y="306"/>
                  <a:pt x="301" y="306"/>
                </a:cubicBezTo>
                <a:cubicBezTo>
                  <a:pt x="292" y="306"/>
                  <a:pt x="283" y="305"/>
                  <a:pt x="276" y="302"/>
                </a:cubicBezTo>
                <a:cubicBezTo>
                  <a:pt x="268" y="300"/>
                  <a:pt x="262" y="296"/>
                  <a:pt x="257" y="292"/>
                </a:cubicBezTo>
                <a:cubicBezTo>
                  <a:pt x="253" y="288"/>
                  <a:pt x="249" y="284"/>
                  <a:pt x="246" y="280"/>
                </a:cubicBezTo>
                <a:cubicBezTo>
                  <a:pt x="243" y="276"/>
                  <a:pt x="241" y="273"/>
                  <a:pt x="240" y="270"/>
                </a:cubicBezTo>
                <a:cubicBezTo>
                  <a:pt x="239" y="267"/>
                  <a:pt x="238" y="266"/>
                  <a:pt x="238" y="265"/>
                </a:cubicBezTo>
                <a:lnTo>
                  <a:pt x="234" y="269"/>
                </a:lnTo>
                <a:cubicBezTo>
                  <a:pt x="232" y="272"/>
                  <a:pt x="228" y="275"/>
                  <a:pt x="222" y="279"/>
                </a:cubicBezTo>
                <a:cubicBezTo>
                  <a:pt x="217" y="283"/>
                  <a:pt x="211" y="287"/>
                  <a:pt x="205" y="291"/>
                </a:cubicBezTo>
                <a:cubicBezTo>
                  <a:pt x="198" y="295"/>
                  <a:pt x="190" y="299"/>
                  <a:pt x="180" y="302"/>
                </a:cubicBezTo>
                <a:cubicBezTo>
                  <a:pt x="170" y="305"/>
                  <a:pt x="161" y="307"/>
                  <a:pt x="151" y="307"/>
                </a:cubicBezTo>
                <a:cubicBezTo>
                  <a:pt x="130" y="307"/>
                  <a:pt x="109" y="302"/>
                  <a:pt x="88" y="291"/>
                </a:cubicBezTo>
                <a:lnTo>
                  <a:pt x="72" y="357"/>
                </a:lnTo>
                <a:cubicBezTo>
                  <a:pt x="62" y="394"/>
                  <a:pt x="57" y="415"/>
                  <a:pt x="55" y="421"/>
                </a:cubicBezTo>
                <a:cubicBezTo>
                  <a:pt x="53" y="427"/>
                  <a:pt x="50" y="432"/>
                  <a:pt x="47" y="436"/>
                </a:cubicBezTo>
                <a:cubicBezTo>
                  <a:pt x="39" y="443"/>
                  <a:pt x="32" y="446"/>
                  <a:pt x="24" y="4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29" name=""/>
          <p:cNvSpPr/>
          <p:nvPr/>
        </p:nvSpPr>
        <p:spPr>
          <a:xfrm>
            <a:off x="1656000" y="5051880"/>
            <a:ext cx="74160" cy="123480"/>
          </a:xfrm>
          <a:custGeom>
            <a:avLst/>
            <a:gdLst/>
            <a:ahLst/>
            <a:rect l="0" t="0" r="r" b="b"/>
            <a:pathLst>
              <a:path w="206" h="343">
                <a:moveTo>
                  <a:pt x="0" y="242"/>
                </a:moveTo>
                <a:cubicBezTo>
                  <a:pt x="0" y="210"/>
                  <a:pt x="7" y="176"/>
                  <a:pt x="19" y="140"/>
                </a:cubicBezTo>
                <a:cubicBezTo>
                  <a:pt x="31" y="103"/>
                  <a:pt x="48" y="71"/>
                  <a:pt x="70" y="45"/>
                </a:cubicBezTo>
                <a:cubicBezTo>
                  <a:pt x="91" y="19"/>
                  <a:pt x="113" y="4"/>
                  <a:pt x="136" y="0"/>
                </a:cubicBezTo>
                <a:cubicBezTo>
                  <a:pt x="137" y="0"/>
                  <a:pt x="138" y="0"/>
                  <a:pt x="140" y="0"/>
                </a:cubicBezTo>
                <a:cubicBezTo>
                  <a:pt x="142" y="0"/>
                  <a:pt x="144" y="0"/>
                  <a:pt x="146" y="0"/>
                </a:cubicBezTo>
                <a:cubicBezTo>
                  <a:pt x="163" y="1"/>
                  <a:pt x="176" y="9"/>
                  <a:pt x="186" y="23"/>
                </a:cubicBezTo>
                <a:cubicBezTo>
                  <a:pt x="199" y="42"/>
                  <a:pt x="206" y="68"/>
                  <a:pt x="206" y="100"/>
                </a:cubicBezTo>
                <a:cubicBezTo>
                  <a:pt x="206" y="138"/>
                  <a:pt x="198" y="175"/>
                  <a:pt x="183" y="213"/>
                </a:cubicBezTo>
                <a:cubicBezTo>
                  <a:pt x="169" y="251"/>
                  <a:pt x="150" y="282"/>
                  <a:pt x="128" y="306"/>
                </a:cubicBezTo>
                <a:cubicBezTo>
                  <a:pt x="106" y="331"/>
                  <a:pt x="84" y="343"/>
                  <a:pt x="64" y="343"/>
                </a:cubicBezTo>
                <a:lnTo>
                  <a:pt x="61" y="343"/>
                </a:lnTo>
                <a:cubicBezTo>
                  <a:pt x="49" y="343"/>
                  <a:pt x="39" y="340"/>
                  <a:pt x="31" y="333"/>
                </a:cubicBezTo>
                <a:cubicBezTo>
                  <a:pt x="23" y="327"/>
                  <a:pt x="17" y="318"/>
                  <a:pt x="12" y="308"/>
                </a:cubicBezTo>
                <a:cubicBezTo>
                  <a:pt x="8" y="297"/>
                  <a:pt x="5" y="287"/>
                  <a:pt x="3" y="276"/>
                </a:cubicBezTo>
                <a:cubicBezTo>
                  <a:pt x="1" y="265"/>
                  <a:pt x="0" y="254"/>
                  <a:pt x="0" y="242"/>
                </a:cubicBezTo>
                <a:moveTo>
                  <a:pt x="167" y="66"/>
                </a:moveTo>
                <a:cubicBezTo>
                  <a:pt x="167" y="34"/>
                  <a:pt x="158" y="18"/>
                  <a:pt x="141" y="18"/>
                </a:cubicBezTo>
                <a:cubicBezTo>
                  <a:pt x="130" y="18"/>
                  <a:pt x="119" y="25"/>
                  <a:pt x="108" y="39"/>
                </a:cubicBezTo>
                <a:cubicBezTo>
                  <a:pt x="97" y="53"/>
                  <a:pt x="88" y="70"/>
                  <a:pt x="81" y="88"/>
                </a:cubicBezTo>
                <a:cubicBezTo>
                  <a:pt x="74" y="106"/>
                  <a:pt x="69" y="123"/>
                  <a:pt x="65" y="137"/>
                </a:cubicBezTo>
                <a:cubicBezTo>
                  <a:pt x="61" y="150"/>
                  <a:pt x="59" y="158"/>
                  <a:pt x="59" y="161"/>
                </a:cubicBezTo>
                <a:cubicBezTo>
                  <a:pt x="74" y="161"/>
                  <a:pt x="90" y="161"/>
                  <a:pt x="105" y="161"/>
                </a:cubicBezTo>
                <a:lnTo>
                  <a:pt x="152" y="161"/>
                </a:lnTo>
                <a:cubicBezTo>
                  <a:pt x="152" y="160"/>
                  <a:pt x="153" y="155"/>
                  <a:pt x="155" y="145"/>
                </a:cubicBezTo>
                <a:cubicBezTo>
                  <a:pt x="158" y="135"/>
                  <a:pt x="160" y="122"/>
                  <a:pt x="163" y="106"/>
                </a:cubicBezTo>
                <a:cubicBezTo>
                  <a:pt x="166" y="90"/>
                  <a:pt x="167" y="77"/>
                  <a:pt x="167" y="66"/>
                </a:cubicBezTo>
                <a:moveTo>
                  <a:pt x="38" y="275"/>
                </a:moveTo>
                <a:cubicBezTo>
                  <a:pt x="38" y="309"/>
                  <a:pt x="46" y="326"/>
                  <a:pt x="63" y="326"/>
                </a:cubicBezTo>
                <a:cubicBezTo>
                  <a:pt x="68" y="326"/>
                  <a:pt x="73" y="324"/>
                  <a:pt x="78" y="321"/>
                </a:cubicBezTo>
                <a:cubicBezTo>
                  <a:pt x="84" y="318"/>
                  <a:pt x="90" y="312"/>
                  <a:pt x="98" y="303"/>
                </a:cubicBezTo>
                <a:cubicBezTo>
                  <a:pt x="106" y="294"/>
                  <a:pt x="113" y="280"/>
                  <a:pt x="121" y="261"/>
                </a:cubicBezTo>
                <a:cubicBezTo>
                  <a:pt x="129" y="242"/>
                  <a:pt x="136" y="219"/>
                  <a:pt x="144" y="191"/>
                </a:cubicBezTo>
                <a:lnTo>
                  <a:pt x="146" y="183"/>
                </a:lnTo>
                <a:lnTo>
                  <a:pt x="53" y="183"/>
                </a:lnTo>
                <a:cubicBezTo>
                  <a:pt x="53" y="184"/>
                  <a:pt x="52" y="190"/>
                  <a:pt x="49" y="201"/>
                </a:cubicBezTo>
                <a:cubicBezTo>
                  <a:pt x="46" y="212"/>
                  <a:pt x="43" y="225"/>
                  <a:pt x="41" y="239"/>
                </a:cubicBezTo>
                <a:cubicBezTo>
                  <a:pt x="39" y="252"/>
                  <a:pt x="38" y="264"/>
                  <a:pt x="38" y="27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0" name=""/>
          <p:cNvSpPr txBox="1"/>
          <p:nvPr/>
        </p:nvSpPr>
        <p:spPr>
          <a:xfrm>
            <a:off x="762120" y="4964040"/>
            <a:ext cx="72756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NN</a:t>
            </a:r>
            <a:r>
              <a:rPr b="0" lang="zh-CN" sz="1560" strike="noStrike" u="none">
                <a:solidFill>
                  <a:srgbClr val="333333"/>
                </a:solidFill>
                <a:effectLst/>
                <a:uFillTx/>
                <a:latin typeface="NotoSansJP-Thin_"/>
                <a:ea typeface="NotoSansJP-Thin_"/>
              </a:rPr>
              <a:t>は、</a:t>
            </a:r>
            <a:endParaRPr b="0" lang="en-US" sz="1560" strike="noStrike" u="none">
              <a:solidFill>
                <a:srgbClr val="000000"/>
              </a:solidFill>
              <a:effectLst/>
              <a:uFillTx/>
              <a:latin typeface="Times New Roman"/>
            </a:endParaRPr>
          </a:p>
        </p:txBody>
      </p:sp>
      <p:sp>
        <p:nvSpPr>
          <p:cNvPr id="131" name=""/>
          <p:cNvSpPr/>
          <p:nvPr/>
        </p:nvSpPr>
        <p:spPr>
          <a:xfrm>
            <a:off x="6424200" y="4991040"/>
            <a:ext cx="75960" cy="155160"/>
          </a:xfrm>
          <a:custGeom>
            <a:avLst/>
            <a:gdLst/>
            <a:ahLst/>
            <a:rect l="0" t="0" r="r" b="b"/>
            <a:pathLst>
              <a:path w="211" h="431">
                <a:moveTo>
                  <a:pt x="5" y="164"/>
                </a:moveTo>
                <a:cubicBezTo>
                  <a:pt x="2" y="161"/>
                  <a:pt x="0" y="158"/>
                  <a:pt x="0" y="157"/>
                </a:cubicBezTo>
                <a:cubicBezTo>
                  <a:pt x="0" y="155"/>
                  <a:pt x="1" y="152"/>
                  <a:pt x="2" y="146"/>
                </a:cubicBezTo>
                <a:cubicBezTo>
                  <a:pt x="4" y="141"/>
                  <a:pt x="5" y="138"/>
                  <a:pt x="6" y="137"/>
                </a:cubicBezTo>
                <a:cubicBezTo>
                  <a:pt x="7" y="134"/>
                  <a:pt x="9" y="133"/>
                  <a:pt x="12" y="133"/>
                </a:cubicBezTo>
                <a:cubicBezTo>
                  <a:pt x="15" y="133"/>
                  <a:pt x="26" y="133"/>
                  <a:pt x="46" y="133"/>
                </a:cubicBezTo>
                <a:lnTo>
                  <a:pt x="82" y="133"/>
                </a:lnTo>
                <a:lnTo>
                  <a:pt x="95" y="78"/>
                </a:lnTo>
                <a:cubicBezTo>
                  <a:pt x="96" y="73"/>
                  <a:pt x="98" y="66"/>
                  <a:pt x="100" y="58"/>
                </a:cubicBezTo>
                <a:cubicBezTo>
                  <a:pt x="101" y="50"/>
                  <a:pt x="103" y="44"/>
                  <a:pt x="104" y="40"/>
                </a:cubicBezTo>
                <a:cubicBezTo>
                  <a:pt x="106" y="37"/>
                  <a:pt x="107" y="32"/>
                  <a:pt x="108" y="27"/>
                </a:cubicBezTo>
                <a:cubicBezTo>
                  <a:pt x="111" y="21"/>
                  <a:pt x="113" y="18"/>
                  <a:pt x="115" y="15"/>
                </a:cubicBezTo>
                <a:cubicBezTo>
                  <a:pt x="117" y="13"/>
                  <a:pt x="119" y="10"/>
                  <a:pt x="122" y="7"/>
                </a:cubicBezTo>
                <a:cubicBezTo>
                  <a:pt x="124" y="4"/>
                  <a:pt x="127" y="2"/>
                  <a:pt x="131" y="1"/>
                </a:cubicBezTo>
                <a:cubicBezTo>
                  <a:pt x="135" y="0"/>
                  <a:pt x="139" y="0"/>
                  <a:pt x="143" y="0"/>
                </a:cubicBezTo>
                <a:cubicBezTo>
                  <a:pt x="151" y="0"/>
                  <a:pt x="157" y="3"/>
                  <a:pt x="160" y="7"/>
                </a:cubicBezTo>
                <a:cubicBezTo>
                  <a:pt x="163" y="12"/>
                  <a:pt x="165" y="16"/>
                  <a:pt x="165" y="20"/>
                </a:cubicBezTo>
                <a:cubicBezTo>
                  <a:pt x="165" y="23"/>
                  <a:pt x="163" y="34"/>
                  <a:pt x="159" y="52"/>
                </a:cubicBezTo>
                <a:cubicBezTo>
                  <a:pt x="155" y="70"/>
                  <a:pt x="150" y="88"/>
                  <a:pt x="145" y="105"/>
                </a:cubicBezTo>
                <a:lnTo>
                  <a:pt x="138" y="131"/>
                </a:lnTo>
                <a:cubicBezTo>
                  <a:pt x="138" y="132"/>
                  <a:pt x="150" y="133"/>
                  <a:pt x="172" y="133"/>
                </a:cubicBezTo>
                <a:lnTo>
                  <a:pt x="207" y="133"/>
                </a:lnTo>
                <a:cubicBezTo>
                  <a:pt x="210" y="136"/>
                  <a:pt x="211" y="138"/>
                  <a:pt x="211" y="140"/>
                </a:cubicBezTo>
                <a:cubicBezTo>
                  <a:pt x="211" y="150"/>
                  <a:pt x="208" y="158"/>
                  <a:pt x="203" y="164"/>
                </a:cubicBezTo>
                <a:lnTo>
                  <a:pt x="130" y="164"/>
                </a:lnTo>
                <a:lnTo>
                  <a:pt x="105" y="262"/>
                </a:lnTo>
                <a:cubicBezTo>
                  <a:pt x="87" y="334"/>
                  <a:pt x="79" y="372"/>
                  <a:pt x="79" y="378"/>
                </a:cubicBezTo>
                <a:cubicBezTo>
                  <a:pt x="79" y="397"/>
                  <a:pt x="85" y="406"/>
                  <a:pt x="97" y="406"/>
                </a:cubicBezTo>
                <a:cubicBezTo>
                  <a:pt x="114" y="406"/>
                  <a:pt x="129" y="399"/>
                  <a:pt x="144" y="383"/>
                </a:cubicBezTo>
                <a:cubicBezTo>
                  <a:pt x="159" y="368"/>
                  <a:pt x="171" y="349"/>
                  <a:pt x="180" y="327"/>
                </a:cubicBezTo>
                <a:cubicBezTo>
                  <a:pt x="181" y="324"/>
                  <a:pt x="182" y="322"/>
                  <a:pt x="183" y="322"/>
                </a:cubicBezTo>
                <a:cubicBezTo>
                  <a:pt x="184" y="321"/>
                  <a:pt x="188" y="321"/>
                  <a:pt x="193" y="320"/>
                </a:cubicBezTo>
                <a:lnTo>
                  <a:pt x="196" y="320"/>
                </a:lnTo>
                <a:cubicBezTo>
                  <a:pt x="203" y="320"/>
                  <a:pt x="206" y="322"/>
                  <a:pt x="206" y="326"/>
                </a:cubicBezTo>
                <a:cubicBezTo>
                  <a:pt x="206" y="327"/>
                  <a:pt x="205" y="330"/>
                  <a:pt x="204" y="334"/>
                </a:cubicBezTo>
                <a:cubicBezTo>
                  <a:pt x="202" y="341"/>
                  <a:pt x="198" y="350"/>
                  <a:pt x="192" y="360"/>
                </a:cubicBezTo>
                <a:cubicBezTo>
                  <a:pt x="186" y="370"/>
                  <a:pt x="178" y="380"/>
                  <a:pt x="169" y="391"/>
                </a:cubicBezTo>
                <a:cubicBezTo>
                  <a:pt x="159" y="403"/>
                  <a:pt x="148" y="412"/>
                  <a:pt x="134" y="420"/>
                </a:cubicBezTo>
                <a:cubicBezTo>
                  <a:pt x="121" y="427"/>
                  <a:pt x="106" y="431"/>
                  <a:pt x="92" y="431"/>
                </a:cubicBezTo>
                <a:cubicBezTo>
                  <a:pt x="79" y="431"/>
                  <a:pt x="66" y="428"/>
                  <a:pt x="54" y="421"/>
                </a:cubicBezTo>
                <a:cubicBezTo>
                  <a:pt x="41" y="414"/>
                  <a:pt x="33" y="403"/>
                  <a:pt x="27" y="386"/>
                </a:cubicBezTo>
                <a:cubicBezTo>
                  <a:pt x="26" y="382"/>
                  <a:pt x="26" y="376"/>
                  <a:pt x="26" y="368"/>
                </a:cubicBezTo>
                <a:lnTo>
                  <a:pt x="26" y="356"/>
                </a:lnTo>
                <a:lnTo>
                  <a:pt x="50" y="261"/>
                </a:lnTo>
                <a:cubicBezTo>
                  <a:pt x="65" y="197"/>
                  <a:pt x="73" y="165"/>
                  <a:pt x="74" y="165"/>
                </a:cubicBezTo>
                <a:cubicBezTo>
                  <a:pt x="74" y="164"/>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2" name=""/>
          <p:cNvSpPr txBox="1"/>
          <p:nvPr/>
        </p:nvSpPr>
        <p:spPr>
          <a:xfrm>
            <a:off x="1740240" y="4964040"/>
            <a:ext cx="44586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（分布の平均）を直接予測するのではなく、時刻 </a:t>
            </a:r>
            <a:endParaRPr b="0" lang="en-US" sz="1560" strike="noStrike" u="none">
              <a:solidFill>
                <a:srgbClr val="000000"/>
              </a:solidFill>
              <a:effectLst/>
              <a:uFillTx/>
              <a:latin typeface="Times New Roman"/>
            </a:endParaRPr>
          </a:p>
        </p:txBody>
      </p:sp>
      <p:sp>
        <p:nvSpPr>
          <p:cNvPr id="133" name=""/>
          <p:cNvSpPr/>
          <p:nvPr/>
        </p:nvSpPr>
        <p:spPr>
          <a:xfrm>
            <a:off x="7256880" y="5028840"/>
            <a:ext cx="118800" cy="110880"/>
          </a:xfrm>
          <a:custGeom>
            <a:avLst/>
            <a:gdLst/>
            <a:ahLst/>
            <a:rect l="0" t="0" r="r" b="b"/>
            <a:pathLst>
              <a:path w="330" h="308">
                <a:moveTo>
                  <a:pt x="11" y="104"/>
                </a:moveTo>
                <a:cubicBezTo>
                  <a:pt x="15" y="85"/>
                  <a:pt x="27" y="63"/>
                  <a:pt x="48" y="38"/>
                </a:cubicBezTo>
                <a:cubicBezTo>
                  <a:pt x="69" y="14"/>
                  <a:pt x="96" y="1"/>
                  <a:pt x="127" y="0"/>
                </a:cubicBezTo>
                <a:cubicBezTo>
                  <a:pt x="143" y="0"/>
                  <a:pt x="158" y="5"/>
                  <a:pt x="171" y="13"/>
                </a:cubicBezTo>
                <a:cubicBezTo>
                  <a:pt x="184" y="21"/>
                  <a:pt x="193" y="31"/>
                  <a:pt x="200" y="43"/>
                </a:cubicBezTo>
                <a:cubicBezTo>
                  <a:pt x="219" y="15"/>
                  <a:pt x="241" y="0"/>
                  <a:pt x="268" y="0"/>
                </a:cubicBezTo>
                <a:cubicBezTo>
                  <a:pt x="285" y="0"/>
                  <a:pt x="299" y="5"/>
                  <a:pt x="311" y="15"/>
                </a:cubicBezTo>
                <a:cubicBezTo>
                  <a:pt x="324" y="25"/>
                  <a:pt x="330" y="39"/>
                  <a:pt x="330" y="55"/>
                </a:cubicBezTo>
                <a:cubicBezTo>
                  <a:pt x="330" y="68"/>
                  <a:pt x="327" y="79"/>
                  <a:pt x="321" y="87"/>
                </a:cubicBezTo>
                <a:cubicBezTo>
                  <a:pt x="314" y="95"/>
                  <a:pt x="308" y="100"/>
                  <a:pt x="303" y="102"/>
                </a:cubicBezTo>
                <a:cubicBezTo>
                  <a:pt x="297" y="104"/>
                  <a:pt x="292" y="105"/>
                  <a:pt x="287" y="105"/>
                </a:cubicBezTo>
                <a:cubicBezTo>
                  <a:pt x="278" y="105"/>
                  <a:pt x="271" y="102"/>
                  <a:pt x="266" y="97"/>
                </a:cubicBezTo>
                <a:cubicBezTo>
                  <a:pt x="261" y="92"/>
                  <a:pt x="258" y="86"/>
                  <a:pt x="258" y="78"/>
                </a:cubicBezTo>
                <a:cubicBezTo>
                  <a:pt x="258" y="57"/>
                  <a:pt x="269" y="43"/>
                  <a:pt x="292" y="35"/>
                </a:cubicBezTo>
                <a:cubicBezTo>
                  <a:pt x="287" y="29"/>
                  <a:pt x="278" y="26"/>
                  <a:pt x="265" y="26"/>
                </a:cubicBezTo>
                <a:cubicBezTo>
                  <a:pt x="259" y="26"/>
                  <a:pt x="255" y="27"/>
                  <a:pt x="252" y="28"/>
                </a:cubicBezTo>
                <a:cubicBezTo>
                  <a:pt x="235" y="35"/>
                  <a:pt x="222" y="50"/>
                  <a:pt x="214" y="72"/>
                </a:cubicBezTo>
                <a:cubicBezTo>
                  <a:pt x="187" y="172"/>
                  <a:pt x="173" y="230"/>
                  <a:pt x="173" y="247"/>
                </a:cubicBezTo>
                <a:cubicBezTo>
                  <a:pt x="173" y="259"/>
                  <a:pt x="177" y="269"/>
                  <a:pt x="184" y="275"/>
                </a:cubicBezTo>
                <a:cubicBezTo>
                  <a:pt x="191" y="280"/>
                  <a:pt x="199" y="283"/>
                  <a:pt x="208" y="283"/>
                </a:cubicBezTo>
                <a:cubicBezTo>
                  <a:pt x="225" y="283"/>
                  <a:pt x="241" y="275"/>
                  <a:pt x="257" y="259"/>
                </a:cubicBezTo>
                <a:cubicBezTo>
                  <a:pt x="273" y="245"/>
                  <a:pt x="285" y="226"/>
                  <a:pt x="290" y="205"/>
                </a:cubicBezTo>
                <a:cubicBezTo>
                  <a:pt x="292" y="200"/>
                  <a:pt x="293" y="198"/>
                  <a:pt x="294" y="197"/>
                </a:cubicBezTo>
                <a:cubicBezTo>
                  <a:pt x="296" y="197"/>
                  <a:pt x="299" y="196"/>
                  <a:pt x="305" y="196"/>
                </a:cubicBezTo>
                <a:lnTo>
                  <a:pt x="308" y="196"/>
                </a:lnTo>
                <a:cubicBezTo>
                  <a:pt x="315" y="196"/>
                  <a:pt x="318" y="198"/>
                  <a:pt x="318" y="201"/>
                </a:cubicBezTo>
                <a:cubicBezTo>
                  <a:pt x="318" y="202"/>
                  <a:pt x="318" y="204"/>
                  <a:pt x="317" y="209"/>
                </a:cubicBezTo>
                <a:cubicBezTo>
                  <a:pt x="310" y="234"/>
                  <a:pt x="296" y="257"/>
                  <a:pt x="275" y="278"/>
                </a:cubicBezTo>
                <a:cubicBezTo>
                  <a:pt x="254" y="298"/>
                  <a:pt x="230" y="308"/>
                  <a:pt x="202" y="308"/>
                </a:cubicBezTo>
                <a:cubicBezTo>
                  <a:pt x="171" y="308"/>
                  <a:pt x="147" y="294"/>
                  <a:pt x="131" y="265"/>
                </a:cubicBezTo>
                <a:cubicBezTo>
                  <a:pt x="112" y="293"/>
                  <a:pt x="91" y="307"/>
                  <a:pt x="66" y="307"/>
                </a:cubicBezTo>
                <a:lnTo>
                  <a:pt x="62" y="307"/>
                </a:lnTo>
                <a:cubicBezTo>
                  <a:pt x="40" y="307"/>
                  <a:pt x="24" y="301"/>
                  <a:pt x="15" y="290"/>
                </a:cubicBezTo>
                <a:cubicBezTo>
                  <a:pt x="5" y="278"/>
                  <a:pt x="0" y="265"/>
                  <a:pt x="0" y="251"/>
                </a:cubicBezTo>
                <a:cubicBezTo>
                  <a:pt x="0" y="237"/>
                  <a:pt x="4" y="225"/>
                  <a:pt x="13" y="216"/>
                </a:cubicBezTo>
                <a:cubicBezTo>
                  <a:pt x="21" y="207"/>
                  <a:pt x="32" y="203"/>
                  <a:pt x="43" y="203"/>
                </a:cubicBezTo>
                <a:cubicBezTo>
                  <a:pt x="63" y="203"/>
                  <a:pt x="72" y="212"/>
                  <a:pt x="72" y="231"/>
                </a:cubicBezTo>
                <a:cubicBezTo>
                  <a:pt x="72" y="240"/>
                  <a:pt x="70" y="248"/>
                  <a:pt x="64" y="255"/>
                </a:cubicBezTo>
                <a:cubicBezTo>
                  <a:pt x="59" y="262"/>
                  <a:pt x="54" y="267"/>
                  <a:pt x="49" y="269"/>
                </a:cubicBezTo>
                <a:cubicBezTo>
                  <a:pt x="44" y="272"/>
                  <a:pt x="41" y="273"/>
                  <a:pt x="40" y="273"/>
                </a:cubicBezTo>
                <a:lnTo>
                  <a:pt x="38" y="273"/>
                </a:lnTo>
                <a:cubicBezTo>
                  <a:pt x="38" y="274"/>
                  <a:pt x="39" y="275"/>
                  <a:pt x="42" y="276"/>
                </a:cubicBezTo>
                <a:cubicBezTo>
                  <a:pt x="45" y="277"/>
                  <a:pt x="48" y="279"/>
                  <a:pt x="53" y="281"/>
                </a:cubicBezTo>
                <a:cubicBezTo>
                  <a:pt x="57" y="283"/>
                  <a:pt x="62" y="283"/>
                  <a:pt x="66" y="283"/>
                </a:cubicBezTo>
                <a:cubicBezTo>
                  <a:pt x="83" y="283"/>
                  <a:pt x="97" y="273"/>
                  <a:pt x="108" y="251"/>
                </a:cubicBezTo>
                <a:cubicBezTo>
                  <a:pt x="113" y="244"/>
                  <a:pt x="118" y="229"/>
                  <a:pt x="124" y="205"/>
                </a:cubicBezTo>
                <a:cubicBezTo>
                  <a:pt x="130" y="182"/>
                  <a:pt x="137" y="158"/>
                  <a:pt x="143" y="132"/>
                </a:cubicBezTo>
                <a:cubicBezTo>
                  <a:pt x="149" y="107"/>
                  <a:pt x="153" y="92"/>
                  <a:pt x="154" y="88"/>
                </a:cubicBezTo>
                <a:cubicBezTo>
                  <a:pt x="156" y="76"/>
                  <a:pt x="157" y="67"/>
                  <a:pt x="157" y="61"/>
                </a:cubicBezTo>
                <a:cubicBezTo>
                  <a:pt x="157" y="49"/>
                  <a:pt x="154" y="40"/>
                  <a:pt x="147" y="34"/>
                </a:cubicBezTo>
                <a:cubicBezTo>
                  <a:pt x="140" y="29"/>
                  <a:pt x="133" y="26"/>
                  <a:pt x="124" y="26"/>
                </a:cubicBezTo>
                <a:cubicBezTo>
                  <a:pt x="106" y="26"/>
                  <a:pt x="89" y="33"/>
                  <a:pt x="72" y="48"/>
                </a:cubicBezTo>
                <a:cubicBezTo>
                  <a:pt x="57" y="62"/>
                  <a:pt x="46" y="81"/>
                  <a:pt x="39" y="103"/>
                </a:cubicBezTo>
                <a:cubicBezTo>
                  <a:pt x="38" y="107"/>
                  <a:pt x="37" y="110"/>
                  <a:pt x="36" y="110"/>
                </a:cubicBezTo>
                <a:cubicBezTo>
                  <a:pt x="34" y="110"/>
                  <a:pt x="31" y="111"/>
                  <a:pt x="25" y="111"/>
                </a:cubicBezTo>
                <a:lnTo>
                  <a:pt x="16" y="111"/>
                </a:lnTo>
                <a:cubicBezTo>
                  <a:pt x="13" y="109"/>
                  <a:pt x="11" y="106"/>
                  <a:pt x="11" y="104"/>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4" name=""/>
          <p:cNvSpPr/>
          <p:nvPr/>
        </p:nvSpPr>
        <p:spPr>
          <a:xfrm>
            <a:off x="7398720" y="5065560"/>
            <a:ext cx="54000" cy="109800"/>
          </a:xfrm>
          <a:custGeom>
            <a:avLst/>
            <a:gdLst/>
            <a:ahLst/>
            <a:rect l="0" t="0" r="r" b="b"/>
            <a:pathLst>
              <a:path w="150" h="305">
                <a:moveTo>
                  <a:pt x="4" y="116"/>
                </a:moveTo>
                <a:cubicBezTo>
                  <a:pt x="2" y="114"/>
                  <a:pt x="0" y="112"/>
                  <a:pt x="0" y="111"/>
                </a:cubicBezTo>
                <a:cubicBezTo>
                  <a:pt x="0" y="110"/>
                  <a:pt x="1" y="107"/>
                  <a:pt x="2" y="103"/>
                </a:cubicBezTo>
                <a:cubicBezTo>
                  <a:pt x="3" y="99"/>
                  <a:pt x="4" y="97"/>
                  <a:pt x="4" y="97"/>
                </a:cubicBezTo>
                <a:cubicBezTo>
                  <a:pt x="5" y="95"/>
                  <a:pt x="6" y="94"/>
                  <a:pt x="9" y="94"/>
                </a:cubicBezTo>
                <a:cubicBezTo>
                  <a:pt x="11" y="94"/>
                  <a:pt x="19" y="94"/>
                  <a:pt x="33" y="94"/>
                </a:cubicBezTo>
                <a:lnTo>
                  <a:pt x="58" y="94"/>
                </a:lnTo>
                <a:lnTo>
                  <a:pt x="67" y="55"/>
                </a:lnTo>
                <a:cubicBezTo>
                  <a:pt x="68" y="51"/>
                  <a:pt x="69" y="46"/>
                  <a:pt x="71" y="41"/>
                </a:cubicBezTo>
                <a:cubicBezTo>
                  <a:pt x="72" y="35"/>
                  <a:pt x="73" y="31"/>
                  <a:pt x="74" y="28"/>
                </a:cubicBezTo>
                <a:cubicBezTo>
                  <a:pt x="75" y="26"/>
                  <a:pt x="76" y="22"/>
                  <a:pt x="77" y="19"/>
                </a:cubicBezTo>
                <a:cubicBezTo>
                  <a:pt x="78" y="15"/>
                  <a:pt x="79" y="12"/>
                  <a:pt x="81" y="11"/>
                </a:cubicBezTo>
                <a:cubicBezTo>
                  <a:pt x="82" y="9"/>
                  <a:pt x="84" y="7"/>
                  <a:pt x="86" y="5"/>
                </a:cubicBezTo>
                <a:cubicBezTo>
                  <a:pt x="87" y="3"/>
                  <a:pt x="89" y="1"/>
                  <a:pt x="92" y="0"/>
                </a:cubicBezTo>
                <a:cubicBezTo>
                  <a:pt x="96" y="0"/>
                  <a:pt x="99" y="0"/>
                  <a:pt x="102" y="0"/>
                </a:cubicBezTo>
                <a:cubicBezTo>
                  <a:pt x="108" y="0"/>
                  <a:pt x="112" y="2"/>
                  <a:pt x="114" y="5"/>
                </a:cubicBezTo>
                <a:cubicBezTo>
                  <a:pt x="116" y="8"/>
                  <a:pt x="117" y="11"/>
                  <a:pt x="117" y="14"/>
                </a:cubicBezTo>
                <a:cubicBezTo>
                  <a:pt x="117" y="16"/>
                  <a:pt x="116" y="24"/>
                  <a:pt x="113" y="36"/>
                </a:cubicBezTo>
                <a:cubicBezTo>
                  <a:pt x="110" y="49"/>
                  <a:pt x="107" y="62"/>
                  <a:pt x="103" y="75"/>
                </a:cubicBezTo>
                <a:lnTo>
                  <a:pt x="99" y="93"/>
                </a:lnTo>
                <a:cubicBezTo>
                  <a:pt x="99" y="93"/>
                  <a:pt x="106" y="94"/>
                  <a:pt x="122" y="94"/>
                </a:cubicBezTo>
                <a:lnTo>
                  <a:pt x="147" y="94"/>
                </a:lnTo>
                <a:cubicBezTo>
                  <a:pt x="149" y="96"/>
                  <a:pt x="150" y="98"/>
                  <a:pt x="150" y="99"/>
                </a:cubicBezTo>
                <a:cubicBezTo>
                  <a:pt x="150" y="106"/>
                  <a:pt x="148" y="112"/>
                  <a:pt x="144" y="116"/>
                </a:cubicBezTo>
                <a:lnTo>
                  <a:pt x="92" y="116"/>
                </a:lnTo>
                <a:lnTo>
                  <a:pt x="75" y="185"/>
                </a:lnTo>
                <a:cubicBezTo>
                  <a:pt x="62" y="236"/>
                  <a:pt x="56" y="263"/>
                  <a:pt x="56" y="267"/>
                </a:cubicBezTo>
                <a:cubicBezTo>
                  <a:pt x="56" y="281"/>
                  <a:pt x="60" y="287"/>
                  <a:pt x="69" y="287"/>
                </a:cubicBezTo>
                <a:cubicBezTo>
                  <a:pt x="80" y="287"/>
                  <a:pt x="91" y="282"/>
                  <a:pt x="102" y="271"/>
                </a:cubicBezTo>
                <a:cubicBezTo>
                  <a:pt x="113" y="260"/>
                  <a:pt x="121" y="247"/>
                  <a:pt x="128" y="231"/>
                </a:cubicBezTo>
                <a:cubicBezTo>
                  <a:pt x="128" y="229"/>
                  <a:pt x="129" y="228"/>
                  <a:pt x="130" y="228"/>
                </a:cubicBezTo>
                <a:cubicBezTo>
                  <a:pt x="131" y="227"/>
                  <a:pt x="133" y="227"/>
                  <a:pt x="137" y="227"/>
                </a:cubicBezTo>
                <a:lnTo>
                  <a:pt x="139" y="227"/>
                </a:lnTo>
                <a:cubicBezTo>
                  <a:pt x="144" y="227"/>
                  <a:pt x="146" y="228"/>
                  <a:pt x="146" y="230"/>
                </a:cubicBezTo>
                <a:cubicBezTo>
                  <a:pt x="146" y="231"/>
                  <a:pt x="146" y="233"/>
                  <a:pt x="145" y="236"/>
                </a:cubicBezTo>
                <a:cubicBezTo>
                  <a:pt x="143" y="241"/>
                  <a:pt x="140" y="247"/>
                  <a:pt x="136" y="254"/>
                </a:cubicBezTo>
                <a:cubicBezTo>
                  <a:pt x="132" y="261"/>
                  <a:pt x="127" y="269"/>
                  <a:pt x="120" y="277"/>
                </a:cubicBezTo>
                <a:cubicBezTo>
                  <a:pt x="113" y="285"/>
                  <a:pt x="105" y="291"/>
                  <a:pt x="96" y="297"/>
                </a:cubicBezTo>
                <a:cubicBezTo>
                  <a:pt x="85" y="302"/>
                  <a:pt x="75" y="305"/>
                  <a:pt x="65" y="305"/>
                </a:cubicBezTo>
                <a:cubicBezTo>
                  <a:pt x="56" y="305"/>
                  <a:pt x="47" y="303"/>
                  <a:pt x="38" y="298"/>
                </a:cubicBezTo>
                <a:cubicBezTo>
                  <a:pt x="30" y="293"/>
                  <a:pt x="23" y="285"/>
                  <a:pt x="20" y="273"/>
                </a:cubicBezTo>
                <a:cubicBezTo>
                  <a:pt x="19" y="270"/>
                  <a:pt x="19" y="266"/>
                  <a:pt x="19" y="260"/>
                </a:cubicBezTo>
                <a:lnTo>
                  <a:pt x="19" y="252"/>
                </a:lnTo>
                <a:lnTo>
                  <a:pt x="35" y="185"/>
                </a:lnTo>
                <a:cubicBezTo>
                  <a:pt x="47" y="140"/>
                  <a:pt x="52" y="117"/>
                  <a:pt x="53" y="117"/>
                </a:cubicBezTo>
                <a:cubicBezTo>
                  <a:pt x="53"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5" name=""/>
          <p:cNvSpPr txBox="1"/>
          <p:nvPr/>
        </p:nvSpPr>
        <p:spPr>
          <a:xfrm>
            <a:off x="6504840" y="4964040"/>
            <a:ext cx="793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の画像 </a:t>
            </a:r>
            <a:endParaRPr b="0" lang="en-US" sz="1560" strike="noStrike" u="none">
              <a:solidFill>
                <a:srgbClr val="000000"/>
              </a:solidFill>
              <a:effectLst/>
              <a:uFillTx/>
              <a:latin typeface="Times New Roman"/>
            </a:endParaRPr>
          </a:p>
        </p:txBody>
      </p:sp>
      <p:sp>
        <p:nvSpPr>
          <p:cNvPr id="136" name=""/>
          <p:cNvSpPr/>
          <p:nvPr/>
        </p:nvSpPr>
        <p:spPr>
          <a:xfrm>
            <a:off x="9477720" y="5029200"/>
            <a:ext cx="86040" cy="110880"/>
          </a:xfrm>
          <a:custGeom>
            <a:avLst/>
            <a:gdLst/>
            <a:ahLst/>
            <a:rect l="0" t="0" r="r" b="b"/>
            <a:pathLst>
              <a:path w="239" h="308">
                <a:moveTo>
                  <a:pt x="130" y="308"/>
                </a:moveTo>
                <a:cubicBezTo>
                  <a:pt x="94" y="308"/>
                  <a:pt x="63" y="295"/>
                  <a:pt x="38" y="271"/>
                </a:cubicBezTo>
                <a:cubicBezTo>
                  <a:pt x="13" y="247"/>
                  <a:pt x="0" y="216"/>
                  <a:pt x="0" y="179"/>
                </a:cubicBezTo>
                <a:cubicBezTo>
                  <a:pt x="0" y="138"/>
                  <a:pt x="11" y="103"/>
                  <a:pt x="33" y="75"/>
                </a:cubicBezTo>
                <a:cubicBezTo>
                  <a:pt x="48" y="55"/>
                  <a:pt x="68" y="37"/>
                  <a:pt x="93" y="24"/>
                </a:cubicBezTo>
                <a:cubicBezTo>
                  <a:pt x="117" y="10"/>
                  <a:pt x="143" y="3"/>
                  <a:pt x="172" y="0"/>
                </a:cubicBezTo>
                <a:cubicBezTo>
                  <a:pt x="173" y="0"/>
                  <a:pt x="183" y="0"/>
                  <a:pt x="201" y="0"/>
                </a:cubicBezTo>
                <a:lnTo>
                  <a:pt x="229" y="0"/>
                </a:lnTo>
                <a:cubicBezTo>
                  <a:pt x="236" y="2"/>
                  <a:pt x="239" y="7"/>
                  <a:pt x="239" y="14"/>
                </a:cubicBezTo>
                <a:cubicBezTo>
                  <a:pt x="239" y="26"/>
                  <a:pt x="230" y="32"/>
                  <a:pt x="211" y="32"/>
                </a:cubicBezTo>
                <a:lnTo>
                  <a:pt x="198" y="32"/>
                </a:lnTo>
                <a:lnTo>
                  <a:pt x="189" y="32"/>
                </a:lnTo>
                <a:cubicBezTo>
                  <a:pt x="133" y="32"/>
                  <a:pt x="97" y="57"/>
                  <a:pt x="79" y="107"/>
                </a:cubicBezTo>
                <a:lnTo>
                  <a:pt x="77" y="115"/>
                </a:lnTo>
                <a:lnTo>
                  <a:pt x="200" y="115"/>
                </a:lnTo>
                <a:cubicBezTo>
                  <a:pt x="206" y="119"/>
                  <a:pt x="209" y="124"/>
                  <a:pt x="209" y="128"/>
                </a:cubicBezTo>
                <a:cubicBezTo>
                  <a:pt x="209" y="137"/>
                  <a:pt x="204" y="143"/>
                  <a:pt x="195" y="147"/>
                </a:cubicBezTo>
                <a:lnTo>
                  <a:pt x="68" y="147"/>
                </a:lnTo>
                <a:lnTo>
                  <a:pt x="68" y="149"/>
                </a:lnTo>
                <a:cubicBezTo>
                  <a:pt x="64" y="163"/>
                  <a:pt x="61" y="180"/>
                  <a:pt x="61" y="200"/>
                </a:cubicBezTo>
                <a:cubicBezTo>
                  <a:pt x="61" y="231"/>
                  <a:pt x="69" y="252"/>
                  <a:pt x="84" y="264"/>
                </a:cubicBezTo>
                <a:cubicBezTo>
                  <a:pt x="98" y="275"/>
                  <a:pt x="115" y="281"/>
                  <a:pt x="133" y="282"/>
                </a:cubicBezTo>
                <a:cubicBezTo>
                  <a:pt x="146" y="282"/>
                  <a:pt x="158" y="279"/>
                  <a:pt x="170" y="275"/>
                </a:cubicBezTo>
                <a:cubicBezTo>
                  <a:pt x="182" y="270"/>
                  <a:pt x="192" y="265"/>
                  <a:pt x="199" y="260"/>
                </a:cubicBezTo>
                <a:cubicBezTo>
                  <a:pt x="207" y="255"/>
                  <a:pt x="212" y="252"/>
                  <a:pt x="212" y="252"/>
                </a:cubicBezTo>
                <a:cubicBezTo>
                  <a:pt x="215" y="252"/>
                  <a:pt x="218" y="255"/>
                  <a:pt x="220" y="259"/>
                </a:cubicBezTo>
                <a:cubicBezTo>
                  <a:pt x="221" y="264"/>
                  <a:pt x="222" y="268"/>
                  <a:pt x="222" y="273"/>
                </a:cubicBezTo>
                <a:cubicBezTo>
                  <a:pt x="222" y="274"/>
                  <a:pt x="222" y="275"/>
                  <a:pt x="222" y="275"/>
                </a:cubicBezTo>
                <a:cubicBezTo>
                  <a:pt x="220" y="277"/>
                  <a:pt x="216" y="280"/>
                  <a:pt x="207" y="285"/>
                </a:cubicBezTo>
                <a:cubicBezTo>
                  <a:pt x="199" y="290"/>
                  <a:pt x="188" y="295"/>
                  <a:pt x="173" y="300"/>
                </a:cubicBezTo>
                <a:cubicBezTo>
                  <a:pt x="159" y="305"/>
                  <a:pt x="145" y="308"/>
                  <a:pt x="130" y="30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37" name=""/>
          <p:cNvSpPr txBox="1"/>
          <p:nvPr/>
        </p:nvSpPr>
        <p:spPr>
          <a:xfrm>
            <a:off x="7468920" y="4964040"/>
            <a:ext cx="1982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a:t>
            </a:r>
            <a:r>
              <a:rPr b="1" lang="zh-CN" sz="1560" strike="noStrike" u="none">
                <a:solidFill>
                  <a:srgbClr val="333333"/>
                </a:solidFill>
                <a:effectLst/>
                <a:uFillTx/>
                <a:latin typeface="NotoSansJP-Thin_"/>
                <a:ea typeface="NotoSansJP-Thin_"/>
              </a:rPr>
              <a:t>加えられたノイズ </a:t>
            </a:r>
            <a:endParaRPr b="0" lang="en-US" sz="1560" strike="noStrike" u="none">
              <a:solidFill>
                <a:srgbClr val="000000"/>
              </a:solidFill>
              <a:effectLst/>
              <a:uFillTx/>
              <a:latin typeface="Times New Roman"/>
            </a:endParaRPr>
          </a:p>
        </p:txBody>
      </p:sp>
      <p:sp>
        <p:nvSpPr>
          <p:cNvPr id="138" name=""/>
          <p:cNvSpPr txBox="1"/>
          <p:nvPr/>
        </p:nvSpPr>
        <p:spPr>
          <a:xfrm>
            <a:off x="9568080" y="4964040"/>
            <a:ext cx="2080800" cy="19836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 を予測</a:t>
            </a:r>
            <a:r>
              <a:rPr b="0" lang="zh-CN" sz="1560" strike="noStrike" u="none">
                <a:solidFill>
                  <a:srgbClr val="333333"/>
                </a:solidFill>
                <a:effectLst/>
                <a:uFillTx/>
                <a:latin typeface="NotoSansJP-Thin_"/>
                <a:ea typeface="NotoSansJP-Thin_"/>
              </a:rPr>
              <a:t>するように学習</a:t>
            </a:r>
            <a:endParaRPr b="0" lang="en-US" sz="1560" strike="noStrike" u="none">
              <a:solidFill>
                <a:srgbClr val="000000"/>
              </a:solidFill>
              <a:effectLst/>
              <a:uFillTx/>
              <a:latin typeface="Times New Roman"/>
            </a:endParaRPr>
          </a:p>
        </p:txBody>
      </p:sp>
      <p:sp>
        <p:nvSpPr>
          <p:cNvPr id="139" name=""/>
          <p:cNvSpPr/>
          <p:nvPr/>
        </p:nvSpPr>
        <p:spPr>
          <a:xfrm>
            <a:off x="942840" y="5619600"/>
            <a:ext cx="66960" cy="66960"/>
          </a:xfrm>
          <a:custGeom>
            <a:avLst/>
            <a:gdLst/>
            <a:ahLst/>
            <a:rect l="0" t="0" r="r" b="b"/>
            <a:pathLst>
              <a:path w="186" h="186">
                <a:moveTo>
                  <a:pt x="186" y="94"/>
                </a:moveTo>
                <a:cubicBezTo>
                  <a:pt x="186" y="106"/>
                  <a:pt x="184" y="118"/>
                  <a:pt x="179" y="129"/>
                </a:cubicBezTo>
                <a:cubicBezTo>
                  <a:pt x="174" y="140"/>
                  <a:pt x="168" y="150"/>
                  <a:pt x="159" y="159"/>
                </a:cubicBezTo>
                <a:cubicBezTo>
                  <a:pt x="150" y="168"/>
                  <a:pt x="140" y="174"/>
                  <a:pt x="129" y="179"/>
                </a:cubicBezTo>
                <a:cubicBezTo>
                  <a:pt x="118" y="184"/>
                  <a:pt x="106" y="186"/>
                  <a:pt x="93" y="186"/>
                </a:cubicBezTo>
                <a:cubicBezTo>
                  <a:pt x="81" y="186"/>
                  <a:pt x="69" y="184"/>
                  <a:pt x="57" y="179"/>
                </a:cubicBezTo>
                <a:cubicBezTo>
                  <a:pt x="46" y="174"/>
                  <a:pt x="36" y="168"/>
                  <a:pt x="27" y="159"/>
                </a:cubicBezTo>
                <a:cubicBezTo>
                  <a:pt x="18" y="150"/>
                  <a:pt x="12" y="140"/>
                  <a:pt x="7" y="129"/>
                </a:cubicBezTo>
                <a:cubicBezTo>
                  <a:pt x="2" y="118"/>
                  <a:pt x="0" y="106"/>
                  <a:pt x="0" y="94"/>
                </a:cubicBezTo>
                <a:cubicBezTo>
                  <a:pt x="0" y="81"/>
                  <a:pt x="2" y="69"/>
                  <a:pt x="7" y="58"/>
                </a:cubicBezTo>
                <a:cubicBezTo>
                  <a:pt x="12" y="47"/>
                  <a:pt x="18" y="37"/>
                  <a:pt x="27" y="28"/>
                </a:cubicBezTo>
                <a:cubicBezTo>
                  <a:pt x="36" y="18"/>
                  <a:pt x="46" y="12"/>
                  <a:pt x="57" y="7"/>
                </a:cubicBezTo>
                <a:cubicBezTo>
                  <a:pt x="69" y="2"/>
                  <a:pt x="81" y="0"/>
                  <a:pt x="93" y="0"/>
                </a:cubicBezTo>
                <a:cubicBezTo>
                  <a:pt x="106" y="0"/>
                  <a:pt x="118" y="2"/>
                  <a:pt x="129" y="7"/>
                </a:cubicBezTo>
                <a:cubicBezTo>
                  <a:pt x="140" y="12"/>
                  <a:pt x="150" y="18"/>
                  <a:pt x="159" y="28"/>
                </a:cubicBezTo>
                <a:cubicBezTo>
                  <a:pt x="168" y="37"/>
                  <a:pt x="174" y="47"/>
                  <a:pt x="179" y="58"/>
                </a:cubicBezTo>
                <a:cubicBezTo>
                  <a:pt x="184" y="69"/>
                  <a:pt x="186" y="81"/>
                  <a:pt x="186" y="94"/>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140" name=""/>
          <p:cNvSpPr txBox="1"/>
          <p:nvPr/>
        </p:nvSpPr>
        <p:spPr>
          <a:xfrm>
            <a:off x="762120" y="5230800"/>
            <a:ext cx="59508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させる</a:t>
            </a:r>
            <a:endParaRPr b="0" lang="en-US" sz="1560" strike="noStrike" u="none">
              <a:solidFill>
                <a:srgbClr val="000000"/>
              </a:solidFill>
              <a:effectLst/>
              <a:uFillTx/>
              <a:latin typeface="Times New Roman"/>
            </a:endParaRPr>
          </a:p>
        </p:txBody>
      </p:sp>
      <p:sp>
        <p:nvSpPr>
          <p:cNvPr id="141" name=""/>
          <p:cNvSpPr/>
          <p:nvPr/>
        </p:nvSpPr>
        <p:spPr>
          <a:xfrm>
            <a:off x="3666240" y="5619600"/>
            <a:ext cx="75240" cy="97200"/>
          </a:xfrm>
          <a:custGeom>
            <a:avLst/>
            <a:gdLst/>
            <a:ahLst/>
            <a:rect l="0" t="0" r="r" b="b"/>
            <a:pathLst>
              <a:path w="209" h="270">
                <a:moveTo>
                  <a:pt x="114" y="270"/>
                </a:moveTo>
                <a:cubicBezTo>
                  <a:pt x="83" y="270"/>
                  <a:pt x="55" y="259"/>
                  <a:pt x="33" y="238"/>
                </a:cubicBezTo>
                <a:cubicBezTo>
                  <a:pt x="11" y="217"/>
                  <a:pt x="0" y="190"/>
                  <a:pt x="0" y="157"/>
                </a:cubicBezTo>
                <a:cubicBezTo>
                  <a:pt x="0" y="121"/>
                  <a:pt x="9" y="92"/>
                  <a:pt x="28" y="66"/>
                </a:cubicBezTo>
                <a:cubicBezTo>
                  <a:pt x="42" y="48"/>
                  <a:pt x="60" y="33"/>
                  <a:pt x="82" y="21"/>
                </a:cubicBezTo>
                <a:cubicBezTo>
                  <a:pt x="103" y="9"/>
                  <a:pt x="126" y="3"/>
                  <a:pt x="151" y="1"/>
                </a:cubicBezTo>
                <a:cubicBezTo>
                  <a:pt x="152" y="0"/>
                  <a:pt x="160" y="0"/>
                  <a:pt x="176" y="0"/>
                </a:cubicBezTo>
                <a:lnTo>
                  <a:pt x="200" y="0"/>
                </a:lnTo>
                <a:cubicBezTo>
                  <a:pt x="206" y="2"/>
                  <a:pt x="209" y="6"/>
                  <a:pt x="209" y="12"/>
                </a:cubicBezTo>
                <a:cubicBezTo>
                  <a:pt x="209" y="23"/>
                  <a:pt x="200" y="28"/>
                  <a:pt x="184" y="28"/>
                </a:cubicBezTo>
                <a:lnTo>
                  <a:pt x="174" y="28"/>
                </a:lnTo>
                <a:lnTo>
                  <a:pt x="166" y="28"/>
                </a:lnTo>
                <a:cubicBezTo>
                  <a:pt x="117" y="28"/>
                  <a:pt x="85" y="50"/>
                  <a:pt x="70" y="95"/>
                </a:cubicBezTo>
                <a:lnTo>
                  <a:pt x="68" y="102"/>
                </a:lnTo>
                <a:lnTo>
                  <a:pt x="175" y="102"/>
                </a:lnTo>
                <a:cubicBezTo>
                  <a:pt x="181" y="105"/>
                  <a:pt x="183" y="109"/>
                  <a:pt x="183" y="113"/>
                </a:cubicBezTo>
                <a:cubicBezTo>
                  <a:pt x="183" y="121"/>
                  <a:pt x="179" y="126"/>
                  <a:pt x="171" y="130"/>
                </a:cubicBezTo>
                <a:lnTo>
                  <a:pt x="59" y="130"/>
                </a:lnTo>
                <a:lnTo>
                  <a:pt x="59" y="131"/>
                </a:lnTo>
                <a:cubicBezTo>
                  <a:pt x="55" y="143"/>
                  <a:pt x="53" y="158"/>
                  <a:pt x="53" y="176"/>
                </a:cubicBezTo>
                <a:cubicBezTo>
                  <a:pt x="53" y="203"/>
                  <a:pt x="60" y="221"/>
                  <a:pt x="74" y="231"/>
                </a:cubicBezTo>
                <a:cubicBezTo>
                  <a:pt x="87" y="241"/>
                  <a:pt x="101" y="247"/>
                  <a:pt x="117" y="247"/>
                </a:cubicBezTo>
                <a:cubicBezTo>
                  <a:pt x="128" y="247"/>
                  <a:pt x="139" y="245"/>
                  <a:pt x="149" y="241"/>
                </a:cubicBezTo>
                <a:cubicBezTo>
                  <a:pt x="160" y="237"/>
                  <a:pt x="168" y="233"/>
                  <a:pt x="175" y="228"/>
                </a:cubicBezTo>
                <a:cubicBezTo>
                  <a:pt x="181" y="224"/>
                  <a:pt x="185" y="222"/>
                  <a:pt x="185" y="222"/>
                </a:cubicBezTo>
                <a:cubicBezTo>
                  <a:pt x="188" y="222"/>
                  <a:pt x="190" y="224"/>
                  <a:pt x="192" y="228"/>
                </a:cubicBezTo>
                <a:cubicBezTo>
                  <a:pt x="193" y="232"/>
                  <a:pt x="194" y="236"/>
                  <a:pt x="194" y="239"/>
                </a:cubicBezTo>
                <a:cubicBezTo>
                  <a:pt x="194" y="240"/>
                  <a:pt x="194" y="241"/>
                  <a:pt x="194" y="242"/>
                </a:cubicBezTo>
                <a:cubicBezTo>
                  <a:pt x="192" y="243"/>
                  <a:pt x="188" y="246"/>
                  <a:pt x="181" y="250"/>
                </a:cubicBezTo>
                <a:cubicBezTo>
                  <a:pt x="174" y="254"/>
                  <a:pt x="165" y="258"/>
                  <a:pt x="152" y="263"/>
                </a:cubicBezTo>
                <a:cubicBezTo>
                  <a:pt x="140" y="267"/>
                  <a:pt x="127" y="270"/>
                  <a:pt x="114" y="27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2" name=""/>
          <p:cNvSpPr txBox="1"/>
          <p:nvPr/>
        </p:nvSpPr>
        <p:spPr>
          <a:xfrm>
            <a:off x="1143000" y="5553720"/>
            <a:ext cx="2408040" cy="17892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なぜなら、加えられたノイズ </a:t>
            </a:r>
            <a:endParaRPr b="0" lang="en-US" sz="1410" strike="noStrike" u="none">
              <a:solidFill>
                <a:srgbClr val="000000"/>
              </a:solidFill>
              <a:effectLst/>
              <a:uFillTx/>
              <a:latin typeface="Times New Roman"/>
            </a:endParaRPr>
          </a:p>
        </p:txBody>
      </p:sp>
      <p:sp>
        <p:nvSpPr>
          <p:cNvPr id="143" name=""/>
          <p:cNvSpPr/>
          <p:nvPr/>
        </p:nvSpPr>
        <p:spPr>
          <a:xfrm>
            <a:off x="6513120" y="5619600"/>
            <a:ext cx="106920" cy="99720"/>
          </a:xfrm>
          <a:custGeom>
            <a:avLst/>
            <a:gdLst/>
            <a:ahLst/>
            <a:rect l="0" t="0" r="r" b="b"/>
            <a:pathLst>
              <a:path w="297" h="277">
                <a:moveTo>
                  <a:pt x="10" y="93"/>
                </a:moveTo>
                <a:cubicBezTo>
                  <a:pt x="13" y="76"/>
                  <a:pt x="24" y="56"/>
                  <a:pt x="43" y="34"/>
                </a:cubicBezTo>
                <a:cubicBezTo>
                  <a:pt x="62" y="12"/>
                  <a:pt x="86" y="0"/>
                  <a:pt x="115" y="0"/>
                </a:cubicBezTo>
                <a:cubicBezTo>
                  <a:pt x="129" y="0"/>
                  <a:pt x="142" y="4"/>
                  <a:pt x="154" y="11"/>
                </a:cubicBezTo>
                <a:cubicBezTo>
                  <a:pt x="165" y="18"/>
                  <a:pt x="174" y="27"/>
                  <a:pt x="180" y="38"/>
                </a:cubicBezTo>
                <a:cubicBezTo>
                  <a:pt x="197" y="13"/>
                  <a:pt x="217" y="0"/>
                  <a:pt x="241" y="0"/>
                </a:cubicBezTo>
                <a:cubicBezTo>
                  <a:pt x="256" y="0"/>
                  <a:pt x="269" y="4"/>
                  <a:pt x="280" y="13"/>
                </a:cubicBezTo>
                <a:cubicBezTo>
                  <a:pt x="291" y="22"/>
                  <a:pt x="297" y="34"/>
                  <a:pt x="297" y="49"/>
                </a:cubicBezTo>
                <a:cubicBezTo>
                  <a:pt x="297" y="61"/>
                  <a:pt x="294" y="71"/>
                  <a:pt x="289" y="78"/>
                </a:cubicBezTo>
                <a:cubicBezTo>
                  <a:pt x="283" y="85"/>
                  <a:pt x="278" y="90"/>
                  <a:pt x="272" y="91"/>
                </a:cubicBezTo>
                <a:cubicBezTo>
                  <a:pt x="267" y="93"/>
                  <a:pt x="262" y="94"/>
                  <a:pt x="258" y="94"/>
                </a:cubicBezTo>
                <a:cubicBezTo>
                  <a:pt x="251" y="94"/>
                  <a:pt x="244" y="91"/>
                  <a:pt x="239" y="87"/>
                </a:cubicBezTo>
                <a:cubicBezTo>
                  <a:pt x="235" y="83"/>
                  <a:pt x="232" y="77"/>
                  <a:pt x="232" y="69"/>
                </a:cubicBezTo>
                <a:cubicBezTo>
                  <a:pt x="232" y="51"/>
                  <a:pt x="242" y="38"/>
                  <a:pt x="263" y="31"/>
                </a:cubicBezTo>
                <a:cubicBezTo>
                  <a:pt x="258" y="26"/>
                  <a:pt x="250" y="23"/>
                  <a:pt x="238" y="23"/>
                </a:cubicBezTo>
                <a:cubicBezTo>
                  <a:pt x="233" y="23"/>
                  <a:pt x="229" y="23"/>
                  <a:pt x="227" y="24"/>
                </a:cubicBezTo>
                <a:cubicBezTo>
                  <a:pt x="211" y="31"/>
                  <a:pt x="200" y="44"/>
                  <a:pt x="193" y="64"/>
                </a:cubicBezTo>
                <a:cubicBezTo>
                  <a:pt x="168" y="154"/>
                  <a:pt x="156" y="207"/>
                  <a:pt x="156" y="222"/>
                </a:cubicBezTo>
                <a:cubicBezTo>
                  <a:pt x="156" y="234"/>
                  <a:pt x="159" y="242"/>
                  <a:pt x="166" y="247"/>
                </a:cubicBezTo>
                <a:cubicBezTo>
                  <a:pt x="172" y="252"/>
                  <a:pt x="179" y="254"/>
                  <a:pt x="187" y="254"/>
                </a:cubicBezTo>
                <a:cubicBezTo>
                  <a:pt x="202" y="254"/>
                  <a:pt x="217" y="247"/>
                  <a:pt x="231" y="234"/>
                </a:cubicBezTo>
                <a:cubicBezTo>
                  <a:pt x="246" y="221"/>
                  <a:pt x="256" y="204"/>
                  <a:pt x="261" y="184"/>
                </a:cubicBezTo>
                <a:cubicBezTo>
                  <a:pt x="263" y="180"/>
                  <a:pt x="264" y="177"/>
                  <a:pt x="265" y="177"/>
                </a:cubicBezTo>
                <a:cubicBezTo>
                  <a:pt x="266" y="177"/>
                  <a:pt x="269" y="176"/>
                  <a:pt x="275" y="176"/>
                </a:cubicBezTo>
                <a:lnTo>
                  <a:pt x="277" y="176"/>
                </a:lnTo>
                <a:cubicBezTo>
                  <a:pt x="283" y="176"/>
                  <a:pt x="286" y="177"/>
                  <a:pt x="286" y="181"/>
                </a:cubicBezTo>
                <a:cubicBezTo>
                  <a:pt x="286" y="181"/>
                  <a:pt x="286" y="183"/>
                  <a:pt x="285" y="187"/>
                </a:cubicBezTo>
                <a:cubicBezTo>
                  <a:pt x="279" y="212"/>
                  <a:pt x="266" y="232"/>
                  <a:pt x="247" y="250"/>
                </a:cubicBezTo>
                <a:cubicBezTo>
                  <a:pt x="229" y="268"/>
                  <a:pt x="207" y="277"/>
                  <a:pt x="182" y="277"/>
                </a:cubicBezTo>
                <a:cubicBezTo>
                  <a:pt x="154" y="277"/>
                  <a:pt x="132" y="264"/>
                  <a:pt x="118" y="238"/>
                </a:cubicBezTo>
                <a:cubicBezTo>
                  <a:pt x="100" y="263"/>
                  <a:pt x="81" y="276"/>
                  <a:pt x="59" y="276"/>
                </a:cubicBezTo>
                <a:lnTo>
                  <a:pt x="56" y="276"/>
                </a:lnTo>
                <a:cubicBezTo>
                  <a:pt x="36" y="276"/>
                  <a:pt x="22" y="271"/>
                  <a:pt x="13" y="260"/>
                </a:cubicBezTo>
                <a:cubicBezTo>
                  <a:pt x="5" y="250"/>
                  <a:pt x="0" y="238"/>
                  <a:pt x="0" y="227"/>
                </a:cubicBezTo>
                <a:cubicBezTo>
                  <a:pt x="0" y="214"/>
                  <a:pt x="4" y="202"/>
                  <a:pt x="11" y="194"/>
                </a:cubicBezTo>
                <a:cubicBezTo>
                  <a:pt x="19" y="186"/>
                  <a:pt x="28" y="182"/>
                  <a:pt x="39" y="182"/>
                </a:cubicBezTo>
                <a:cubicBezTo>
                  <a:pt x="56" y="182"/>
                  <a:pt x="65" y="190"/>
                  <a:pt x="65" y="208"/>
                </a:cubicBezTo>
                <a:cubicBezTo>
                  <a:pt x="65" y="217"/>
                  <a:pt x="63" y="224"/>
                  <a:pt x="58" y="230"/>
                </a:cubicBezTo>
                <a:cubicBezTo>
                  <a:pt x="53" y="236"/>
                  <a:pt x="48" y="240"/>
                  <a:pt x="44" y="242"/>
                </a:cubicBezTo>
                <a:cubicBezTo>
                  <a:pt x="39" y="244"/>
                  <a:pt x="37" y="245"/>
                  <a:pt x="36" y="245"/>
                </a:cubicBezTo>
                <a:lnTo>
                  <a:pt x="34" y="246"/>
                </a:lnTo>
                <a:cubicBezTo>
                  <a:pt x="34" y="246"/>
                  <a:pt x="35" y="247"/>
                  <a:pt x="38" y="248"/>
                </a:cubicBezTo>
                <a:cubicBezTo>
                  <a:pt x="40" y="249"/>
                  <a:pt x="43" y="251"/>
                  <a:pt x="47" y="252"/>
                </a:cubicBezTo>
                <a:cubicBezTo>
                  <a:pt x="51" y="254"/>
                  <a:pt x="55" y="255"/>
                  <a:pt x="59" y="254"/>
                </a:cubicBezTo>
                <a:cubicBezTo>
                  <a:pt x="73" y="254"/>
                  <a:pt x="86" y="245"/>
                  <a:pt x="97" y="227"/>
                </a:cubicBezTo>
                <a:cubicBezTo>
                  <a:pt x="100" y="220"/>
                  <a:pt x="105" y="206"/>
                  <a:pt x="111" y="184"/>
                </a:cubicBezTo>
                <a:cubicBezTo>
                  <a:pt x="117" y="163"/>
                  <a:pt x="123" y="141"/>
                  <a:pt x="129" y="119"/>
                </a:cubicBezTo>
                <a:cubicBezTo>
                  <a:pt x="134" y="96"/>
                  <a:pt x="138" y="83"/>
                  <a:pt x="138" y="78"/>
                </a:cubicBezTo>
                <a:cubicBezTo>
                  <a:pt x="140" y="68"/>
                  <a:pt x="141" y="60"/>
                  <a:pt x="141" y="55"/>
                </a:cubicBezTo>
                <a:cubicBezTo>
                  <a:pt x="141" y="43"/>
                  <a:pt x="138" y="35"/>
                  <a:pt x="132" y="30"/>
                </a:cubicBezTo>
                <a:cubicBezTo>
                  <a:pt x="126" y="26"/>
                  <a:pt x="119" y="23"/>
                  <a:pt x="111" y="23"/>
                </a:cubicBezTo>
                <a:cubicBezTo>
                  <a:pt x="94" y="23"/>
                  <a:pt x="79" y="30"/>
                  <a:pt x="65" y="43"/>
                </a:cubicBezTo>
                <a:cubicBezTo>
                  <a:pt x="51" y="56"/>
                  <a:pt x="41" y="72"/>
                  <a:pt x="35" y="92"/>
                </a:cubicBezTo>
                <a:cubicBezTo>
                  <a:pt x="34" y="96"/>
                  <a:pt x="33" y="98"/>
                  <a:pt x="32" y="99"/>
                </a:cubicBezTo>
                <a:cubicBezTo>
                  <a:pt x="31" y="99"/>
                  <a:pt x="28" y="99"/>
                  <a:pt x="22" y="100"/>
                </a:cubicBezTo>
                <a:lnTo>
                  <a:pt x="14" y="100"/>
                </a:lnTo>
                <a:cubicBezTo>
                  <a:pt x="11" y="97"/>
                  <a:pt x="10" y="95"/>
                  <a:pt x="10" y="9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4" name=""/>
          <p:cNvSpPr/>
          <p:nvPr/>
        </p:nvSpPr>
        <p:spPr>
          <a:xfrm>
            <a:off x="6640920" y="5652360"/>
            <a:ext cx="48600" cy="99000"/>
          </a:xfrm>
          <a:custGeom>
            <a:avLst/>
            <a:gdLst/>
            <a:ahLst/>
            <a:rect l="0" t="0" r="r" b="b"/>
            <a:pathLst>
              <a:path w="135" h="275">
                <a:moveTo>
                  <a:pt x="3" y="105"/>
                </a:moveTo>
                <a:cubicBezTo>
                  <a:pt x="1" y="103"/>
                  <a:pt x="0" y="101"/>
                  <a:pt x="0" y="100"/>
                </a:cubicBezTo>
                <a:cubicBezTo>
                  <a:pt x="0" y="99"/>
                  <a:pt x="0" y="97"/>
                  <a:pt x="1" y="93"/>
                </a:cubicBezTo>
                <a:cubicBezTo>
                  <a:pt x="2" y="90"/>
                  <a:pt x="3" y="88"/>
                  <a:pt x="3" y="87"/>
                </a:cubicBezTo>
                <a:cubicBezTo>
                  <a:pt x="4" y="86"/>
                  <a:pt x="5" y="85"/>
                  <a:pt x="7" y="85"/>
                </a:cubicBezTo>
                <a:cubicBezTo>
                  <a:pt x="9" y="85"/>
                  <a:pt x="17" y="85"/>
                  <a:pt x="29" y="85"/>
                </a:cubicBezTo>
                <a:lnTo>
                  <a:pt x="52" y="85"/>
                </a:lnTo>
                <a:lnTo>
                  <a:pt x="60" y="49"/>
                </a:lnTo>
                <a:cubicBezTo>
                  <a:pt x="61" y="46"/>
                  <a:pt x="62" y="42"/>
                  <a:pt x="63" y="37"/>
                </a:cubicBezTo>
                <a:cubicBezTo>
                  <a:pt x="64" y="32"/>
                  <a:pt x="65" y="28"/>
                  <a:pt x="66" y="26"/>
                </a:cubicBezTo>
                <a:cubicBezTo>
                  <a:pt x="67" y="23"/>
                  <a:pt x="68" y="21"/>
                  <a:pt x="69" y="17"/>
                </a:cubicBezTo>
                <a:cubicBezTo>
                  <a:pt x="70" y="14"/>
                  <a:pt x="71" y="11"/>
                  <a:pt x="72" y="10"/>
                </a:cubicBezTo>
                <a:cubicBezTo>
                  <a:pt x="74" y="8"/>
                  <a:pt x="75" y="7"/>
                  <a:pt x="76" y="5"/>
                </a:cubicBezTo>
                <a:cubicBezTo>
                  <a:pt x="78" y="3"/>
                  <a:pt x="80" y="1"/>
                  <a:pt x="82" y="1"/>
                </a:cubicBezTo>
                <a:cubicBezTo>
                  <a:pt x="85" y="0"/>
                  <a:pt x="88" y="0"/>
                  <a:pt x="90" y="0"/>
                </a:cubicBezTo>
                <a:cubicBezTo>
                  <a:pt x="95" y="0"/>
                  <a:pt x="99" y="2"/>
                  <a:pt x="101" y="5"/>
                </a:cubicBezTo>
                <a:cubicBezTo>
                  <a:pt x="103" y="7"/>
                  <a:pt x="104" y="10"/>
                  <a:pt x="104" y="13"/>
                </a:cubicBezTo>
                <a:cubicBezTo>
                  <a:pt x="104" y="15"/>
                  <a:pt x="103" y="22"/>
                  <a:pt x="100" y="33"/>
                </a:cubicBezTo>
                <a:cubicBezTo>
                  <a:pt x="98" y="44"/>
                  <a:pt x="95" y="57"/>
                  <a:pt x="92" y="68"/>
                </a:cubicBezTo>
                <a:lnTo>
                  <a:pt x="87" y="84"/>
                </a:lnTo>
                <a:cubicBezTo>
                  <a:pt x="87" y="84"/>
                  <a:pt x="94" y="85"/>
                  <a:pt x="110" y="85"/>
                </a:cubicBezTo>
                <a:lnTo>
                  <a:pt x="132" y="85"/>
                </a:lnTo>
                <a:cubicBezTo>
                  <a:pt x="134" y="87"/>
                  <a:pt x="135" y="88"/>
                  <a:pt x="135" y="90"/>
                </a:cubicBezTo>
                <a:cubicBezTo>
                  <a:pt x="135" y="96"/>
                  <a:pt x="133" y="101"/>
                  <a:pt x="129" y="105"/>
                </a:cubicBezTo>
                <a:lnTo>
                  <a:pt x="82" y="105"/>
                </a:lnTo>
                <a:lnTo>
                  <a:pt x="67" y="167"/>
                </a:lnTo>
                <a:cubicBezTo>
                  <a:pt x="55" y="213"/>
                  <a:pt x="50" y="238"/>
                  <a:pt x="50" y="241"/>
                </a:cubicBezTo>
                <a:cubicBezTo>
                  <a:pt x="50" y="253"/>
                  <a:pt x="54" y="259"/>
                  <a:pt x="61" y="259"/>
                </a:cubicBezTo>
                <a:cubicBezTo>
                  <a:pt x="71" y="259"/>
                  <a:pt x="81" y="254"/>
                  <a:pt x="91" y="244"/>
                </a:cubicBezTo>
                <a:cubicBezTo>
                  <a:pt x="100" y="235"/>
                  <a:pt x="109" y="223"/>
                  <a:pt x="114" y="208"/>
                </a:cubicBezTo>
                <a:cubicBezTo>
                  <a:pt x="115" y="207"/>
                  <a:pt x="116" y="206"/>
                  <a:pt x="117" y="205"/>
                </a:cubicBezTo>
                <a:cubicBezTo>
                  <a:pt x="117" y="205"/>
                  <a:pt x="120" y="205"/>
                  <a:pt x="123" y="204"/>
                </a:cubicBezTo>
                <a:lnTo>
                  <a:pt x="125" y="204"/>
                </a:lnTo>
                <a:cubicBezTo>
                  <a:pt x="129" y="204"/>
                  <a:pt x="131" y="206"/>
                  <a:pt x="131" y="208"/>
                </a:cubicBezTo>
                <a:cubicBezTo>
                  <a:pt x="131" y="209"/>
                  <a:pt x="131" y="210"/>
                  <a:pt x="130" y="213"/>
                </a:cubicBezTo>
                <a:cubicBezTo>
                  <a:pt x="129" y="218"/>
                  <a:pt x="126" y="223"/>
                  <a:pt x="122" y="229"/>
                </a:cubicBezTo>
                <a:cubicBezTo>
                  <a:pt x="118" y="236"/>
                  <a:pt x="114" y="242"/>
                  <a:pt x="108" y="250"/>
                </a:cubicBezTo>
                <a:cubicBezTo>
                  <a:pt x="101" y="257"/>
                  <a:pt x="93" y="263"/>
                  <a:pt x="85" y="268"/>
                </a:cubicBezTo>
                <a:cubicBezTo>
                  <a:pt x="76" y="273"/>
                  <a:pt x="67" y="275"/>
                  <a:pt x="58" y="275"/>
                </a:cubicBezTo>
                <a:cubicBezTo>
                  <a:pt x="50" y="275"/>
                  <a:pt x="42" y="273"/>
                  <a:pt x="34" y="268"/>
                </a:cubicBezTo>
                <a:cubicBezTo>
                  <a:pt x="26" y="264"/>
                  <a:pt x="21" y="257"/>
                  <a:pt x="17" y="246"/>
                </a:cubicBezTo>
                <a:cubicBezTo>
                  <a:pt x="17" y="244"/>
                  <a:pt x="16" y="240"/>
                  <a:pt x="16" y="235"/>
                </a:cubicBezTo>
                <a:lnTo>
                  <a:pt x="16" y="227"/>
                </a:lnTo>
                <a:lnTo>
                  <a:pt x="31" y="167"/>
                </a:lnTo>
                <a:cubicBezTo>
                  <a:pt x="41" y="126"/>
                  <a:pt x="46" y="106"/>
                  <a:pt x="47" y="105"/>
                </a:cubicBezTo>
                <a:cubicBezTo>
                  <a:pt x="47" y="105"/>
                  <a:pt x="39" y="105"/>
                  <a:pt x="25" y="105"/>
                </a:cubicBezTo>
                <a:lnTo>
                  <a:pt x="3" y="10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5" name=""/>
          <p:cNvSpPr/>
          <p:nvPr/>
        </p:nvSpPr>
        <p:spPr>
          <a:xfrm>
            <a:off x="6706800" y="5707440"/>
            <a:ext cx="95040" cy="6480"/>
          </a:xfrm>
          <a:custGeom>
            <a:avLst/>
            <a:gdLst/>
            <a:ahLst/>
            <a:rect l="0" t="0" r="r" b="b"/>
            <a:pathLst>
              <a:path w="264" h="18">
                <a:moveTo>
                  <a:pt x="6" y="0"/>
                </a:moveTo>
                <a:lnTo>
                  <a:pt x="257" y="0"/>
                </a:lnTo>
                <a:cubicBezTo>
                  <a:pt x="261" y="2"/>
                  <a:pt x="264" y="5"/>
                  <a:pt x="264" y="9"/>
                </a:cubicBezTo>
                <a:cubicBezTo>
                  <a:pt x="264" y="12"/>
                  <a:pt x="261" y="15"/>
                  <a:pt x="257" y="18"/>
                </a:cubicBezTo>
                <a:lnTo>
                  <a:pt x="6" y="18"/>
                </a:lnTo>
                <a:cubicBezTo>
                  <a:pt x="2" y="15"/>
                  <a:pt x="0" y="12"/>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6" name=""/>
          <p:cNvSpPr/>
          <p:nvPr/>
        </p:nvSpPr>
        <p:spPr>
          <a:xfrm>
            <a:off x="6827040" y="5646240"/>
            <a:ext cx="53640" cy="103320"/>
          </a:xfrm>
          <a:custGeom>
            <a:avLst/>
            <a:gdLst/>
            <a:ahLst/>
            <a:rect l="0" t="0" r="r" b="b"/>
            <a:pathLst>
              <a:path w="149" h="287">
                <a:moveTo>
                  <a:pt x="56" y="38"/>
                </a:moveTo>
                <a:lnTo>
                  <a:pt x="51" y="40"/>
                </a:lnTo>
                <a:cubicBezTo>
                  <a:pt x="47" y="41"/>
                  <a:pt x="41" y="43"/>
                  <a:pt x="34" y="44"/>
                </a:cubicBezTo>
                <a:cubicBezTo>
                  <a:pt x="26" y="45"/>
                  <a:pt x="18" y="46"/>
                  <a:pt x="9" y="47"/>
                </a:cubicBezTo>
                <a:lnTo>
                  <a:pt x="0" y="47"/>
                </a:lnTo>
                <a:lnTo>
                  <a:pt x="0" y="27"/>
                </a:lnTo>
                <a:lnTo>
                  <a:pt x="9" y="27"/>
                </a:lnTo>
                <a:cubicBezTo>
                  <a:pt x="22" y="27"/>
                  <a:pt x="35" y="24"/>
                  <a:pt x="46" y="21"/>
                </a:cubicBezTo>
                <a:cubicBezTo>
                  <a:pt x="58" y="17"/>
                  <a:pt x="66" y="14"/>
                  <a:pt x="70" y="10"/>
                </a:cubicBezTo>
                <a:cubicBezTo>
                  <a:pt x="76" y="7"/>
                  <a:pt x="80" y="4"/>
                  <a:pt x="83" y="1"/>
                </a:cubicBezTo>
                <a:cubicBezTo>
                  <a:pt x="84" y="0"/>
                  <a:pt x="85" y="0"/>
                  <a:pt x="88" y="0"/>
                </a:cubicBezTo>
                <a:cubicBezTo>
                  <a:pt x="91" y="0"/>
                  <a:pt x="93" y="1"/>
                  <a:pt x="96" y="2"/>
                </a:cubicBezTo>
                <a:lnTo>
                  <a:pt x="96" y="131"/>
                </a:lnTo>
                <a:lnTo>
                  <a:pt x="96" y="261"/>
                </a:lnTo>
                <a:cubicBezTo>
                  <a:pt x="98" y="263"/>
                  <a:pt x="100" y="264"/>
                  <a:pt x="101" y="265"/>
                </a:cubicBezTo>
                <a:cubicBezTo>
                  <a:pt x="103" y="265"/>
                  <a:pt x="106" y="266"/>
                  <a:pt x="112" y="267"/>
                </a:cubicBezTo>
                <a:cubicBezTo>
                  <a:pt x="117" y="267"/>
                  <a:pt x="126" y="267"/>
                  <a:pt x="138" y="267"/>
                </a:cubicBezTo>
                <a:lnTo>
                  <a:pt x="149" y="267"/>
                </a:lnTo>
                <a:lnTo>
                  <a:pt x="149" y="287"/>
                </a:lnTo>
                <a:lnTo>
                  <a:pt x="145" y="287"/>
                </a:lnTo>
                <a:cubicBezTo>
                  <a:pt x="139" y="286"/>
                  <a:pt x="116" y="286"/>
                  <a:pt x="76" y="286"/>
                </a:cubicBezTo>
                <a:cubicBezTo>
                  <a:pt x="36" y="286"/>
                  <a:pt x="14" y="286"/>
                  <a:pt x="8" y="287"/>
                </a:cubicBezTo>
                <a:lnTo>
                  <a:pt x="3" y="287"/>
                </a:lnTo>
                <a:lnTo>
                  <a:pt x="3" y="267"/>
                </a:lnTo>
                <a:lnTo>
                  <a:pt x="14" y="267"/>
                </a:lnTo>
                <a:cubicBezTo>
                  <a:pt x="20" y="267"/>
                  <a:pt x="26" y="267"/>
                  <a:pt x="30" y="267"/>
                </a:cubicBezTo>
                <a:cubicBezTo>
                  <a:pt x="35" y="267"/>
                  <a:pt x="38" y="267"/>
                  <a:pt x="41" y="267"/>
                </a:cubicBezTo>
                <a:cubicBezTo>
                  <a:pt x="43" y="267"/>
                  <a:pt x="46" y="266"/>
                  <a:pt x="48" y="266"/>
                </a:cubicBezTo>
                <a:cubicBezTo>
                  <a:pt x="50" y="265"/>
                  <a:pt x="51" y="265"/>
                  <a:pt x="51" y="265"/>
                </a:cubicBezTo>
                <a:cubicBezTo>
                  <a:pt x="51" y="265"/>
                  <a:pt x="52" y="264"/>
                  <a:pt x="54" y="263"/>
                </a:cubicBezTo>
                <a:cubicBezTo>
                  <a:pt x="55" y="261"/>
                  <a:pt x="56" y="261"/>
                  <a:pt x="56" y="261"/>
                </a:cubicBezTo>
                <a:lnTo>
                  <a:pt x="56" y="3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7" name=""/>
          <p:cNvSpPr txBox="1"/>
          <p:nvPr/>
        </p:nvSpPr>
        <p:spPr>
          <a:xfrm>
            <a:off x="3749760" y="5553720"/>
            <a:ext cx="267552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が予測できれば、それを使って </a:t>
            </a:r>
            <a:endParaRPr b="0" lang="en-US" sz="1410" strike="noStrike" u="none">
              <a:solidFill>
                <a:srgbClr val="000000"/>
              </a:solidFill>
              <a:effectLst/>
              <a:uFillTx/>
              <a:latin typeface="Times New Roman"/>
            </a:endParaRPr>
          </a:p>
        </p:txBody>
      </p:sp>
      <p:sp>
        <p:nvSpPr>
          <p:cNvPr id="148" name=""/>
          <p:cNvSpPr/>
          <p:nvPr/>
        </p:nvSpPr>
        <p:spPr>
          <a:xfrm>
            <a:off x="7586640" y="5619600"/>
            <a:ext cx="122400" cy="144360"/>
          </a:xfrm>
          <a:custGeom>
            <a:avLst/>
            <a:gdLst/>
            <a:ahLst/>
            <a:rect l="0" t="0" r="r" b="b"/>
            <a:pathLst>
              <a:path w="340" h="401">
                <a:moveTo>
                  <a:pt x="22" y="401"/>
                </a:moveTo>
                <a:cubicBezTo>
                  <a:pt x="16" y="401"/>
                  <a:pt x="11" y="399"/>
                  <a:pt x="7" y="396"/>
                </a:cubicBezTo>
                <a:cubicBezTo>
                  <a:pt x="3" y="393"/>
                  <a:pt x="1" y="389"/>
                  <a:pt x="0" y="383"/>
                </a:cubicBezTo>
                <a:cubicBezTo>
                  <a:pt x="0" y="379"/>
                  <a:pt x="15" y="318"/>
                  <a:pt x="45" y="199"/>
                </a:cubicBezTo>
                <a:cubicBezTo>
                  <a:pt x="75" y="80"/>
                  <a:pt x="91" y="19"/>
                  <a:pt x="93" y="17"/>
                </a:cubicBezTo>
                <a:cubicBezTo>
                  <a:pt x="98" y="6"/>
                  <a:pt x="107" y="0"/>
                  <a:pt x="121" y="0"/>
                </a:cubicBezTo>
                <a:cubicBezTo>
                  <a:pt x="125" y="0"/>
                  <a:pt x="129" y="2"/>
                  <a:pt x="133" y="4"/>
                </a:cubicBezTo>
                <a:cubicBezTo>
                  <a:pt x="136" y="7"/>
                  <a:pt x="138" y="9"/>
                  <a:pt x="139" y="11"/>
                </a:cubicBezTo>
                <a:cubicBezTo>
                  <a:pt x="140" y="14"/>
                  <a:pt x="140" y="16"/>
                  <a:pt x="140" y="18"/>
                </a:cubicBezTo>
                <a:cubicBezTo>
                  <a:pt x="140" y="22"/>
                  <a:pt x="134" y="50"/>
                  <a:pt x="121" y="99"/>
                </a:cubicBezTo>
                <a:cubicBezTo>
                  <a:pt x="109" y="149"/>
                  <a:pt x="102" y="176"/>
                  <a:pt x="101" y="182"/>
                </a:cubicBezTo>
                <a:cubicBezTo>
                  <a:pt x="100" y="187"/>
                  <a:pt x="100" y="195"/>
                  <a:pt x="100" y="205"/>
                </a:cubicBezTo>
                <a:lnTo>
                  <a:pt x="100" y="210"/>
                </a:lnTo>
                <a:cubicBezTo>
                  <a:pt x="100" y="239"/>
                  <a:pt x="113" y="254"/>
                  <a:pt x="141" y="254"/>
                </a:cubicBezTo>
                <a:cubicBezTo>
                  <a:pt x="144" y="254"/>
                  <a:pt x="148" y="254"/>
                  <a:pt x="152" y="253"/>
                </a:cubicBezTo>
                <a:cubicBezTo>
                  <a:pt x="155" y="253"/>
                  <a:pt x="159" y="252"/>
                  <a:pt x="162" y="251"/>
                </a:cubicBezTo>
                <a:cubicBezTo>
                  <a:pt x="165" y="250"/>
                  <a:pt x="168" y="248"/>
                  <a:pt x="171" y="247"/>
                </a:cubicBezTo>
                <a:cubicBezTo>
                  <a:pt x="174" y="245"/>
                  <a:pt x="176" y="244"/>
                  <a:pt x="179" y="242"/>
                </a:cubicBezTo>
                <a:cubicBezTo>
                  <a:pt x="181" y="241"/>
                  <a:pt x="184" y="239"/>
                  <a:pt x="186" y="236"/>
                </a:cubicBezTo>
                <a:cubicBezTo>
                  <a:pt x="189" y="233"/>
                  <a:pt x="191" y="231"/>
                  <a:pt x="193" y="230"/>
                </a:cubicBezTo>
                <a:cubicBezTo>
                  <a:pt x="195" y="229"/>
                  <a:pt x="197" y="227"/>
                  <a:pt x="199" y="223"/>
                </a:cubicBezTo>
                <a:cubicBezTo>
                  <a:pt x="201" y="219"/>
                  <a:pt x="203" y="217"/>
                  <a:pt x="204" y="216"/>
                </a:cubicBezTo>
                <a:cubicBezTo>
                  <a:pt x="205" y="215"/>
                  <a:pt x="207" y="213"/>
                  <a:pt x="209" y="209"/>
                </a:cubicBezTo>
                <a:lnTo>
                  <a:pt x="214" y="203"/>
                </a:lnTo>
                <a:lnTo>
                  <a:pt x="235" y="115"/>
                </a:lnTo>
                <a:cubicBezTo>
                  <a:pt x="250" y="57"/>
                  <a:pt x="258" y="27"/>
                  <a:pt x="260" y="23"/>
                </a:cubicBezTo>
                <a:cubicBezTo>
                  <a:pt x="265" y="12"/>
                  <a:pt x="274" y="7"/>
                  <a:pt x="286" y="7"/>
                </a:cubicBezTo>
                <a:cubicBezTo>
                  <a:pt x="291" y="7"/>
                  <a:pt x="295" y="8"/>
                  <a:pt x="299" y="11"/>
                </a:cubicBezTo>
                <a:cubicBezTo>
                  <a:pt x="302" y="14"/>
                  <a:pt x="304" y="16"/>
                  <a:pt x="305" y="18"/>
                </a:cubicBezTo>
                <a:cubicBezTo>
                  <a:pt x="307" y="20"/>
                  <a:pt x="307" y="22"/>
                  <a:pt x="307" y="24"/>
                </a:cubicBezTo>
                <a:lnTo>
                  <a:pt x="260" y="219"/>
                </a:lnTo>
                <a:cubicBezTo>
                  <a:pt x="260" y="221"/>
                  <a:pt x="260" y="224"/>
                  <a:pt x="260" y="228"/>
                </a:cubicBezTo>
                <a:cubicBezTo>
                  <a:pt x="260" y="239"/>
                  <a:pt x="261" y="245"/>
                  <a:pt x="264" y="248"/>
                </a:cubicBezTo>
                <a:cubicBezTo>
                  <a:pt x="267" y="252"/>
                  <a:pt x="271" y="254"/>
                  <a:pt x="277" y="254"/>
                </a:cubicBezTo>
                <a:cubicBezTo>
                  <a:pt x="280" y="254"/>
                  <a:pt x="285" y="252"/>
                  <a:pt x="289" y="248"/>
                </a:cubicBezTo>
                <a:cubicBezTo>
                  <a:pt x="298" y="240"/>
                  <a:pt x="306" y="221"/>
                  <a:pt x="314" y="189"/>
                </a:cubicBezTo>
                <a:cubicBezTo>
                  <a:pt x="316" y="181"/>
                  <a:pt x="318" y="177"/>
                  <a:pt x="320" y="176"/>
                </a:cubicBezTo>
                <a:cubicBezTo>
                  <a:pt x="321" y="176"/>
                  <a:pt x="323" y="176"/>
                  <a:pt x="326" y="176"/>
                </a:cubicBezTo>
                <a:lnTo>
                  <a:pt x="329" y="176"/>
                </a:lnTo>
                <a:cubicBezTo>
                  <a:pt x="336" y="176"/>
                  <a:pt x="340" y="178"/>
                  <a:pt x="340" y="181"/>
                </a:cubicBezTo>
                <a:cubicBezTo>
                  <a:pt x="340" y="184"/>
                  <a:pt x="339" y="189"/>
                  <a:pt x="337" y="199"/>
                </a:cubicBezTo>
                <a:cubicBezTo>
                  <a:pt x="335" y="207"/>
                  <a:pt x="331" y="218"/>
                  <a:pt x="325" y="231"/>
                </a:cubicBezTo>
                <a:cubicBezTo>
                  <a:pt x="319" y="245"/>
                  <a:pt x="312" y="255"/>
                  <a:pt x="305" y="262"/>
                </a:cubicBezTo>
                <a:cubicBezTo>
                  <a:pt x="300" y="267"/>
                  <a:pt x="294" y="271"/>
                  <a:pt x="286" y="275"/>
                </a:cubicBezTo>
                <a:cubicBezTo>
                  <a:pt x="283" y="275"/>
                  <a:pt x="278" y="276"/>
                  <a:pt x="271" y="276"/>
                </a:cubicBezTo>
                <a:cubicBezTo>
                  <a:pt x="263" y="276"/>
                  <a:pt x="255" y="275"/>
                  <a:pt x="248" y="272"/>
                </a:cubicBezTo>
                <a:cubicBezTo>
                  <a:pt x="241" y="270"/>
                  <a:pt x="236" y="267"/>
                  <a:pt x="232" y="263"/>
                </a:cubicBezTo>
                <a:cubicBezTo>
                  <a:pt x="228" y="259"/>
                  <a:pt x="224" y="256"/>
                  <a:pt x="221" y="252"/>
                </a:cubicBezTo>
                <a:cubicBezTo>
                  <a:pt x="219" y="248"/>
                  <a:pt x="217" y="245"/>
                  <a:pt x="216" y="243"/>
                </a:cubicBezTo>
                <a:cubicBezTo>
                  <a:pt x="215" y="241"/>
                  <a:pt x="215" y="239"/>
                  <a:pt x="215" y="239"/>
                </a:cubicBezTo>
                <a:lnTo>
                  <a:pt x="211" y="242"/>
                </a:lnTo>
                <a:cubicBezTo>
                  <a:pt x="209" y="245"/>
                  <a:pt x="205" y="248"/>
                  <a:pt x="200" y="251"/>
                </a:cubicBezTo>
                <a:cubicBezTo>
                  <a:pt x="195" y="255"/>
                  <a:pt x="190" y="259"/>
                  <a:pt x="184" y="262"/>
                </a:cubicBezTo>
                <a:cubicBezTo>
                  <a:pt x="179" y="266"/>
                  <a:pt x="171" y="269"/>
                  <a:pt x="162" y="272"/>
                </a:cubicBezTo>
                <a:cubicBezTo>
                  <a:pt x="154" y="275"/>
                  <a:pt x="145" y="276"/>
                  <a:pt x="137" y="276"/>
                </a:cubicBezTo>
                <a:cubicBezTo>
                  <a:pt x="118" y="276"/>
                  <a:pt x="99" y="272"/>
                  <a:pt x="80" y="262"/>
                </a:cubicBezTo>
                <a:lnTo>
                  <a:pt x="66" y="321"/>
                </a:lnTo>
                <a:cubicBezTo>
                  <a:pt x="57" y="355"/>
                  <a:pt x="51" y="374"/>
                  <a:pt x="50" y="379"/>
                </a:cubicBezTo>
                <a:cubicBezTo>
                  <a:pt x="48" y="384"/>
                  <a:pt x="46" y="389"/>
                  <a:pt x="42" y="393"/>
                </a:cubicBezTo>
                <a:cubicBezTo>
                  <a:pt x="36" y="398"/>
                  <a:pt x="29" y="401"/>
                  <a:pt x="22" y="40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49" name=""/>
          <p:cNvSpPr/>
          <p:nvPr/>
        </p:nvSpPr>
        <p:spPr>
          <a:xfrm>
            <a:off x="7726320" y="5640120"/>
            <a:ext cx="66600" cy="110880"/>
          </a:xfrm>
          <a:custGeom>
            <a:avLst/>
            <a:gdLst/>
            <a:ahLst/>
            <a:rect l="0" t="0" r="r" b="b"/>
            <a:pathLst>
              <a:path w="185" h="308">
                <a:moveTo>
                  <a:pt x="0" y="218"/>
                </a:moveTo>
                <a:cubicBezTo>
                  <a:pt x="0" y="189"/>
                  <a:pt x="6" y="158"/>
                  <a:pt x="17" y="125"/>
                </a:cubicBezTo>
                <a:cubicBezTo>
                  <a:pt x="28" y="92"/>
                  <a:pt x="44" y="64"/>
                  <a:pt x="64" y="41"/>
                </a:cubicBezTo>
                <a:cubicBezTo>
                  <a:pt x="83" y="17"/>
                  <a:pt x="103" y="4"/>
                  <a:pt x="123" y="0"/>
                </a:cubicBezTo>
                <a:cubicBezTo>
                  <a:pt x="124" y="0"/>
                  <a:pt x="125" y="0"/>
                  <a:pt x="127" y="0"/>
                </a:cubicBezTo>
                <a:cubicBezTo>
                  <a:pt x="129" y="0"/>
                  <a:pt x="130" y="0"/>
                  <a:pt x="132" y="0"/>
                </a:cubicBezTo>
                <a:cubicBezTo>
                  <a:pt x="147" y="1"/>
                  <a:pt x="159" y="8"/>
                  <a:pt x="168" y="21"/>
                </a:cubicBezTo>
                <a:cubicBezTo>
                  <a:pt x="179" y="38"/>
                  <a:pt x="185" y="61"/>
                  <a:pt x="185" y="90"/>
                </a:cubicBezTo>
                <a:cubicBezTo>
                  <a:pt x="185" y="123"/>
                  <a:pt x="178" y="158"/>
                  <a:pt x="165" y="192"/>
                </a:cubicBezTo>
                <a:cubicBezTo>
                  <a:pt x="153" y="226"/>
                  <a:pt x="136" y="254"/>
                  <a:pt x="116" y="276"/>
                </a:cubicBezTo>
                <a:cubicBezTo>
                  <a:pt x="96" y="297"/>
                  <a:pt x="77" y="308"/>
                  <a:pt x="58" y="308"/>
                </a:cubicBezTo>
                <a:lnTo>
                  <a:pt x="55" y="308"/>
                </a:lnTo>
                <a:cubicBezTo>
                  <a:pt x="45" y="308"/>
                  <a:pt x="35" y="305"/>
                  <a:pt x="28" y="300"/>
                </a:cubicBezTo>
                <a:cubicBezTo>
                  <a:pt x="20" y="294"/>
                  <a:pt x="15" y="286"/>
                  <a:pt x="11" y="277"/>
                </a:cubicBezTo>
                <a:cubicBezTo>
                  <a:pt x="7" y="267"/>
                  <a:pt x="4" y="258"/>
                  <a:pt x="3" y="248"/>
                </a:cubicBezTo>
                <a:cubicBezTo>
                  <a:pt x="1" y="238"/>
                  <a:pt x="0" y="228"/>
                  <a:pt x="0" y="218"/>
                </a:cubicBezTo>
                <a:moveTo>
                  <a:pt x="151" y="60"/>
                </a:moveTo>
                <a:cubicBezTo>
                  <a:pt x="151" y="30"/>
                  <a:pt x="143" y="16"/>
                  <a:pt x="128" y="16"/>
                </a:cubicBezTo>
                <a:cubicBezTo>
                  <a:pt x="118" y="16"/>
                  <a:pt x="108" y="22"/>
                  <a:pt x="98" y="35"/>
                </a:cubicBezTo>
                <a:cubicBezTo>
                  <a:pt x="88" y="48"/>
                  <a:pt x="80" y="63"/>
                  <a:pt x="74" y="79"/>
                </a:cubicBezTo>
                <a:cubicBezTo>
                  <a:pt x="68" y="95"/>
                  <a:pt x="63" y="110"/>
                  <a:pt x="59" y="122"/>
                </a:cubicBezTo>
                <a:cubicBezTo>
                  <a:pt x="56" y="134"/>
                  <a:pt x="54" y="141"/>
                  <a:pt x="54" y="143"/>
                </a:cubicBezTo>
                <a:cubicBezTo>
                  <a:pt x="68" y="145"/>
                  <a:pt x="82" y="145"/>
                  <a:pt x="95" y="145"/>
                </a:cubicBezTo>
                <a:lnTo>
                  <a:pt x="137" y="143"/>
                </a:lnTo>
                <a:cubicBezTo>
                  <a:pt x="137" y="143"/>
                  <a:pt x="138" y="138"/>
                  <a:pt x="140" y="129"/>
                </a:cubicBezTo>
                <a:cubicBezTo>
                  <a:pt x="142" y="120"/>
                  <a:pt x="145" y="109"/>
                  <a:pt x="147" y="95"/>
                </a:cubicBezTo>
                <a:cubicBezTo>
                  <a:pt x="150" y="81"/>
                  <a:pt x="151" y="69"/>
                  <a:pt x="151" y="60"/>
                </a:cubicBezTo>
                <a:moveTo>
                  <a:pt x="34" y="247"/>
                </a:moveTo>
                <a:cubicBezTo>
                  <a:pt x="34" y="278"/>
                  <a:pt x="42" y="293"/>
                  <a:pt x="58" y="293"/>
                </a:cubicBezTo>
                <a:cubicBezTo>
                  <a:pt x="62" y="293"/>
                  <a:pt x="66" y="291"/>
                  <a:pt x="71" y="288"/>
                </a:cubicBezTo>
                <a:cubicBezTo>
                  <a:pt x="76" y="286"/>
                  <a:pt x="82" y="280"/>
                  <a:pt x="89" y="272"/>
                </a:cubicBezTo>
                <a:cubicBezTo>
                  <a:pt x="96" y="264"/>
                  <a:pt x="103" y="252"/>
                  <a:pt x="110" y="235"/>
                </a:cubicBezTo>
                <a:cubicBezTo>
                  <a:pt x="116" y="218"/>
                  <a:pt x="123" y="197"/>
                  <a:pt x="130" y="172"/>
                </a:cubicBezTo>
                <a:lnTo>
                  <a:pt x="132" y="165"/>
                </a:lnTo>
                <a:lnTo>
                  <a:pt x="48" y="165"/>
                </a:lnTo>
                <a:cubicBezTo>
                  <a:pt x="48" y="166"/>
                  <a:pt x="47" y="171"/>
                  <a:pt x="45" y="181"/>
                </a:cubicBezTo>
                <a:cubicBezTo>
                  <a:pt x="42" y="191"/>
                  <a:pt x="39" y="202"/>
                  <a:pt x="37" y="215"/>
                </a:cubicBezTo>
                <a:cubicBezTo>
                  <a:pt x="35" y="227"/>
                  <a:pt x="34" y="238"/>
                  <a:pt x="34" y="24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0" name=""/>
          <p:cNvSpPr txBox="1"/>
          <p:nvPr/>
        </p:nvSpPr>
        <p:spPr>
          <a:xfrm>
            <a:off x="6903720" y="5553720"/>
            <a:ext cx="71388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の平均 </a:t>
            </a:r>
            <a:endParaRPr b="0" lang="en-US" sz="1410" strike="noStrike" u="none">
              <a:solidFill>
                <a:srgbClr val="000000"/>
              </a:solidFill>
              <a:effectLst/>
              <a:uFillTx/>
              <a:latin typeface="Times New Roman"/>
            </a:endParaRPr>
          </a:p>
        </p:txBody>
      </p:sp>
      <p:sp>
        <p:nvSpPr>
          <p:cNvPr id="151" name=""/>
          <p:cNvSpPr txBox="1"/>
          <p:nvPr/>
        </p:nvSpPr>
        <p:spPr>
          <a:xfrm>
            <a:off x="7800120" y="5553720"/>
            <a:ext cx="3656160" cy="17892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を（間接的に）計算できることが分かってい</a:t>
            </a:r>
            <a:endParaRPr b="0" lang="en-US" sz="1410" strike="noStrike" u="none">
              <a:solidFill>
                <a:srgbClr val="000000"/>
              </a:solidFill>
              <a:effectLst/>
              <a:uFillTx/>
              <a:latin typeface="Times New Roman"/>
            </a:endParaRPr>
          </a:p>
        </p:txBody>
      </p:sp>
      <p:sp>
        <p:nvSpPr>
          <p:cNvPr id="152"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53" name=""/>
          <p:cNvSpPr txBox="1"/>
          <p:nvPr/>
        </p:nvSpPr>
        <p:spPr>
          <a:xfrm>
            <a:off x="1143000" y="5801400"/>
            <a:ext cx="535680" cy="178920"/>
          </a:xfrm>
          <a:prstGeom prst="rect">
            <a:avLst/>
          </a:prstGeom>
          <a:noFill/>
          <a:ln w="0">
            <a:noFill/>
          </a:ln>
        </p:spPr>
        <p:txBody>
          <a:bodyPr wrap="none" lIns="0" rIns="0" tIns="0" bIns="0" anchor="t">
            <a:spAutoFit/>
          </a:bodyPr>
          <a:p>
            <a:r>
              <a:rPr b="0" lang="zh-CN" sz="1410" strike="noStrike" u="none">
                <a:solidFill>
                  <a:srgbClr val="333333"/>
                </a:solidFill>
                <a:effectLst/>
                <a:uFillTx/>
                <a:latin typeface="NotoSansJP-Thin_"/>
                <a:ea typeface="NotoSansJP-Thin_"/>
              </a:rPr>
              <a:t>るから</a:t>
            </a:r>
            <a:endParaRPr b="0" lang="en-US" sz="1410" strike="noStrike" u="none">
              <a:solidFill>
                <a:srgbClr val="000000"/>
              </a:solidFill>
              <a:effectLst/>
              <a:uFillTx/>
              <a:latin typeface="Times New Roman"/>
            </a:endParaRPr>
          </a:p>
        </p:txBody>
      </p:sp>
      <p:sp>
        <p:nvSpPr>
          <p:cNvPr id="154" name=""/>
          <p:cNvSpPr txBox="1"/>
          <p:nvPr/>
        </p:nvSpPr>
        <p:spPr>
          <a:xfrm>
            <a:off x="237960" y="188280"/>
            <a:ext cx="242820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1.3. </a:t>
            </a:r>
            <a:r>
              <a:rPr b="1" lang="zh-CN" sz="2340" strike="noStrike" u="none">
                <a:solidFill>
                  <a:srgbClr val="ffffff"/>
                </a:solidFill>
                <a:effectLst/>
                <a:uFillTx/>
                <a:latin typeface="NotoSansJP-Thin_"/>
                <a:ea typeface="NotoSansJP-Thin_"/>
              </a:rPr>
              <a:t>論理展開流れ</a:t>
            </a:r>
            <a:endParaRPr b="0" lang="en-US" sz="2340" strike="noStrike" u="none">
              <a:solidFill>
                <a:srgbClr val="000000"/>
              </a:solidFill>
              <a:effectLst/>
              <a:uFillTx/>
              <a:latin typeface="Times New Roman"/>
            </a:endParaRPr>
          </a:p>
        </p:txBody>
      </p:sp>
      <p:sp>
        <p:nvSpPr>
          <p:cNvPr id="155"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6/28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57"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5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59" name=""/>
          <p:cNvSpPr/>
          <p:nvPr/>
        </p:nvSpPr>
        <p:spPr>
          <a:xfrm>
            <a:off x="542880" y="1428480"/>
            <a:ext cx="76320" cy="76680"/>
          </a:xfrm>
          <a:custGeom>
            <a:avLst/>
            <a:gdLst/>
            <a:ahLst/>
            <a:rect l="0" t="0" r="r" b="b"/>
            <a:pathLst>
              <a:path w="212" h="213">
                <a:moveTo>
                  <a:pt x="212" y="106"/>
                </a:moveTo>
                <a:cubicBezTo>
                  <a:pt x="212" y="120"/>
                  <a:pt x="210" y="134"/>
                  <a:pt x="204" y="148"/>
                </a:cubicBezTo>
                <a:cubicBezTo>
                  <a:pt x="199" y="161"/>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1"/>
                  <a:pt x="8" y="148"/>
                </a:cubicBezTo>
                <a:cubicBezTo>
                  <a:pt x="2" y="134"/>
                  <a:pt x="0" y="120"/>
                  <a:pt x="0" y="106"/>
                </a:cubicBezTo>
                <a:cubicBezTo>
                  <a:pt x="0" y="92"/>
                  <a:pt x="2" y="79"/>
                  <a:pt x="8" y="66"/>
                </a:cubicBezTo>
                <a:cubicBezTo>
                  <a:pt x="13" y="53"/>
                  <a:pt x="21" y="41"/>
                  <a:pt x="31" y="31"/>
                </a:cubicBezTo>
                <a:cubicBezTo>
                  <a:pt x="41" y="21"/>
                  <a:pt x="52" y="14"/>
                  <a:pt x="65" y="8"/>
                </a:cubicBezTo>
                <a:cubicBezTo>
                  <a:pt x="79" y="3"/>
                  <a:pt x="92" y="0"/>
                  <a:pt x="106" y="0"/>
                </a:cubicBezTo>
                <a:cubicBezTo>
                  <a:pt x="120" y="0"/>
                  <a:pt x="134" y="3"/>
                  <a:pt x="147" y="8"/>
                </a:cubicBezTo>
                <a:cubicBezTo>
                  <a:pt x="160" y="14"/>
                  <a:pt x="171" y="21"/>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0" name=""/>
          <p:cNvSpPr txBox="1"/>
          <p:nvPr/>
        </p:nvSpPr>
        <p:spPr>
          <a:xfrm>
            <a:off x="380880" y="897120"/>
            <a:ext cx="186156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Langevin Dynamics</a:t>
            </a:r>
            <a:endParaRPr b="0" lang="en-US" sz="1560" strike="noStrike" u="none">
              <a:solidFill>
                <a:srgbClr val="000000"/>
              </a:solidFill>
              <a:effectLst/>
              <a:uFillTx/>
              <a:latin typeface="Times New Roman"/>
            </a:endParaRPr>
          </a:p>
        </p:txBody>
      </p:sp>
      <p:sp>
        <p:nvSpPr>
          <p:cNvPr id="161" name=""/>
          <p:cNvSpPr txBox="1"/>
          <p:nvPr/>
        </p:nvSpPr>
        <p:spPr>
          <a:xfrm>
            <a:off x="762120" y="1363680"/>
            <a:ext cx="1051560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これは「スコアベースモデル（</a:t>
            </a:r>
            <a:r>
              <a:rPr b="0" lang="en-US" sz="1560" strike="noStrike" u="none">
                <a:solidFill>
                  <a:srgbClr val="333333"/>
                </a:solidFill>
                <a:effectLst/>
                <a:uFillTx/>
                <a:latin typeface="NotoSansJP-Thin_"/>
                <a:ea typeface="NotoSansJP-Thin_"/>
              </a:rPr>
              <a:t>Score-Based Models</a:t>
            </a:r>
            <a:r>
              <a:rPr b="0" lang="zh-CN" sz="1560" strike="noStrike" u="none">
                <a:solidFill>
                  <a:srgbClr val="333333"/>
                </a:solidFill>
                <a:effectLst/>
                <a:uFillTx/>
                <a:latin typeface="NotoSansJP-Thin_"/>
                <a:ea typeface="NotoSansJP-Thin_"/>
              </a:rPr>
              <a:t>）」と呼ばれる、</a:t>
            </a:r>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の兄弟のようなモデル群で、サンプリン</a:t>
            </a:r>
            <a:endParaRPr b="0" lang="en-US" sz="1560" strike="noStrike" u="none">
              <a:solidFill>
                <a:srgbClr val="000000"/>
              </a:solidFill>
              <a:effectLst/>
              <a:uFillTx/>
              <a:latin typeface="Times New Roman"/>
            </a:endParaRPr>
          </a:p>
        </p:txBody>
      </p:sp>
      <p:sp>
        <p:nvSpPr>
          <p:cNvPr id="162" name=""/>
          <p:cNvSpPr/>
          <p:nvPr/>
        </p:nvSpPr>
        <p:spPr>
          <a:xfrm>
            <a:off x="542880" y="2019240"/>
            <a:ext cx="76320" cy="76320"/>
          </a:xfrm>
          <a:custGeom>
            <a:avLst/>
            <a:gdLst/>
            <a:ahLst/>
            <a:rect l="0" t="0" r="r" b="b"/>
            <a:pathLst>
              <a:path w="212" h="212">
                <a:moveTo>
                  <a:pt x="212" y="105"/>
                </a:moveTo>
                <a:cubicBezTo>
                  <a:pt x="212" y="120"/>
                  <a:pt x="210" y="133"/>
                  <a:pt x="204" y="146"/>
                </a:cubicBezTo>
                <a:cubicBezTo>
                  <a:pt x="199" y="159"/>
                  <a:pt x="191" y="170"/>
                  <a:pt x="181" y="180"/>
                </a:cubicBezTo>
                <a:cubicBezTo>
                  <a:pt x="171" y="190"/>
                  <a:pt x="160" y="199"/>
                  <a:pt x="147" y="204"/>
                </a:cubicBezTo>
                <a:cubicBezTo>
                  <a:pt x="134" y="210"/>
                  <a:pt x="120" y="212"/>
                  <a:pt x="106" y="212"/>
                </a:cubicBezTo>
                <a:cubicBezTo>
                  <a:pt x="92" y="212"/>
                  <a:pt x="79" y="210"/>
                  <a:pt x="65" y="204"/>
                </a:cubicBezTo>
                <a:cubicBezTo>
                  <a:pt x="52" y="199"/>
                  <a:pt x="41" y="190"/>
                  <a:pt x="31" y="180"/>
                </a:cubicBezTo>
                <a:cubicBezTo>
                  <a:pt x="21" y="170"/>
                  <a:pt x="13" y="159"/>
                  <a:pt x="8" y="146"/>
                </a:cubicBezTo>
                <a:cubicBezTo>
                  <a:pt x="2" y="133"/>
                  <a:pt x="0" y="120"/>
                  <a:pt x="0" y="105"/>
                </a:cubicBezTo>
                <a:cubicBezTo>
                  <a:pt x="0" y="91"/>
                  <a:pt x="2" y="78"/>
                  <a:pt x="8" y="65"/>
                </a:cubicBezTo>
                <a:cubicBezTo>
                  <a:pt x="13" y="52"/>
                  <a:pt x="21" y="41"/>
                  <a:pt x="31" y="31"/>
                </a:cubicBezTo>
                <a:cubicBezTo>
                  <a:pt x="41" y="21"/>
                  <a:pt x="52" y="13"/>
                  <a:pt x="65" y="8"/>
                </a:cubicBezTo>
                <a:cubicBezTo>
                  <a:pt x="79" y="2"/>
                  <a:pt x="92" y="0"/>
                  <a:pt x="106" y="0"/>
                </a:cubicBezTo>
                <a:cubicBezTo>
                  <a:pt x="120" y="0"/>
                  <a:pt x="134" y="2"/>
                  <a:pt x="147" y="8"/>
                </a:cubicBezTo>
                <a:cubicBezTo>
                  <a:pt x="160" y="13"/>
                  <a:pt x="171" y="21"/>
                  <a:pt x="181" y="31"/>
                </a:cubicBezTo>
                <a:cubicBezTo>
                  <a:pt x="191" y="41"/>
                  <a:pt x="199" y="52"/>
                  <a:pt x="204" y="65"/>
                </a:cubicBezTo>
                <a:cubicBezTo>
                  <a:pt x="210" y="78"/>
                  <a:pt x="212" y="91"/>
                  <a:pt x="212"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3" name=""/>
          <p:cNvSpPr txBox="1"/>
          <p:nvPr/>
        </p:nvSpPr>
        <p:spPr>
          <a:xfrm>
            <a:off x="762120" y="1630440"/>
            <a:ext cx="29725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グ（生成）時によく使われる手法</a:t>
            </a:r>
            <a:endParaRPr b="0" lang="en-US" sz="1560" strike="noStrike" u="none">
              <a:solidFill>
                <a:srgbClr val="000000"/>
              </a:solidFill>
              <a:effectLst/>
              <a:uFillTx/>
              <a:latin typeface="Times New Roman"/>
            </a:endParaRPr>
          </a:p>
        </p:txBody>
      </p:sp>
      <p:sp>
        <p:nvSpPr>
          <p:cNvPr id="164" name=""/>
          <p:cNvSpPr/>
          <p:nvPr/>
        </p:nvSpPr>
        <p:spPr>
          <a:xfrm>
            <a:off x="3951720" y="2028600"/>
            <a:ext cx="118800" cy="110520"/>
          </a:xfrm>
          <a:custGeom>
            <a:avLst/>
            <a:gdLst/>
            <a:ahLst/>
            <a:rect l="0" t="0" r="r" b="b"/>
            <a:pathLst>
              <a:path w="330" h="307">
                <a:moveTo>
                  <a:pt x="11" y="105"/>
                </a:moveTo>
                <a:cubicBezTo>
                  <a:pt x="15" y="86"/>
                  <a:pt x="27" y="64"/>
                  <a:pt x="49" y="39"/>
                </a:cubicBezTo>
                <a:cubicBezTo>
                  <a:pt x="70" y="13"/>
                  <a:pt x="96" y="1"/>
                  <a:pt x="127" y="0"/>
                </a:cubicBezTo>
                <a:cubicBezTo>
                  <a:pt x="143" y="0"/>
                  <a:pt x="158" y="4"/>
                  <a:pt x="171" y="12"/>
                </a:cubicBezTo>
                <a:cubicBezTo>
                  <a:pt x="184" y="20"/>
                  <a:pt x="193" y="32"/>
                  <a:pt x="200" y="44"/>
                </a:cubicBezTo>
                <a:cubicBezTo>
                  <a:pt x="219" y="14"/>
                  <a:pt x="241" y="0"/>
                  <a:pt x="268" y="0"/>
                </a:cubicBezTo>
                <a:cubicBezTo>
                  <a:pt x="285" y="0"/>
                  <a:pt x="299" y="5"/>
                  <a:pt x="311" y="15"/>
                </a:cubicBezTo>
                <a:cubicBezTo>
                  <a:pt x="323" y="25"/>
                  <a:pt x="330" y="39"/>
                  <a:pt x="330" y="56"/>
                </a:cubicBezTo>
                <a:cubicBezTo>
                  <a:pt x="330" y="69"/>
                  <a:pt x="327" y="80"/>
                  <a:pt x="321" y="88"/>
                </a:cubicBezTo>
                <a:cubicBezTo>
                  <a:pt x="314" y="96"/>
                  <a:pt x="308" y="101"/>
                  <a:pt x="303" y="103"/>
                </a:cubicBezTo>
                <a:cubicBezTo>
                  <a:pt x="297" y="104"/>
                  <a:pt x="291" y="105"/>
                  <a:pt x="287" y="105"/>
                </a:cubicBezTo>
                <a:cubicBezTo>
                  <a:pt x="278" y="105"/>
                  <a:pt x="271" y="103"/>
                  <a:pt x="266" y="98"/>
                </a:cubicBezTo>
                <a:cubicBezTo>
                  <a:pt x="261" y="93"/>
                  <a:pt x="258" y="86"/>
                  <a:pt x="258" y="78"/>
                </a:cubicBezTo>
                <a:cubicBezTo>
                  <a:pt x="258" y="57"/>
                  <a:pt x="269" y="43"/>
                  <a:pt x="292" y="36"/>
                </a:cubicBezTo>
                <a:cubicBezTo>
                  <a:pt x="287" y="30"/>
                  <a:pt x="278" y="27"/>
                  <a:pt x="265" y="27"/>
                </a:cubicBezTo>
                <a:cubicBezTo>
                  <a:pt x="259" y="27"/>
                  <a:pt x="255" y="27"/>
                  <a:pt x="252" y="28"/>
                </a:cubicBezTo>
                <a:cubicBezTo>
                  <a:pt x="235" y="35"/>
                  <a:pt x="222" y="50"/>
                  <a:pt x="214" y="73"/>
                </a:cubicBezTo>
                <a:cubicBezTo>
                  <a:pt x="187" y="172"/>
                  <a:pt x="173" y="231"/>
                  <a:pt x="173" y="247"/>
                </a:cubicBezTo>
                <a:cubicBezTo>
                  <a:pt x="173" y="260"/>
                  <a:pt x="177" y="269"/>
                  <a:pt x="184" y="274"/>
                </a:cubicBezTo>
                <a:cubicBezTo>
                  <a:pt x="191" y="280"/>
                  <a:pt x="199" y="282"/>
                  <a:pt x="208" y="282"/>
                </a:cubicBezTo>
                <a:cubicBezTo>
                  <a:pt x="225" y="282"/>
                  <a:pt x="241" y="275"/>
                  <a:pt x="257" y="260"/>
                </a:cubicBezTo>
                <a:cubicBezTo>
                  <a:pt x="273" y="245"/>
                  <a:pt x="284" y="227"/>
                  <a:pt x="290" y="205"/>
                </a:cubicBezTo>
                <a:cubicBezTo>
                  <a:pt x="292" y="201"/>
                  <a:pt x="293" y="198"/>
                  <a:pt x="294" y="198"/>
                </a:cubicBezTo>
                <a:cubicBezTo>
                  <a:pt x="296" y="197"/>
                  <a:pt x="299" y="197"/>
                  <a:pt x="305" y="197"/>
                </a:cubicBezTo>
                <a:lnTo>
                  <a:pt x="308" y="197"/>
                </a:lnTo>
                <a:cubicBezTo>
                  <a:pt x="315" y="197"/>
                  <a:pt x="318" y="198"/>
                  <a:pt x="318" y="202"/>
                </a:cubicBezTo>
                <a:cubicBezTo>
                  <a:pt x="318" y="202"/>
                  <a:pt x="318" y="205"/>
                  <a:pt x="317" y="209"/>
                </a:cubicBezTo>
                <a:cubicBezTo>
                  <a:pt x="310" y="235"/>
                  <a:pt x="296" y="258"/>
                  <a:pt x="275" y="278"/>
                </a:cubicBezTo>
                <a:cubicBezTo>
                  <a:pt x="254" y="298"/>
                  <a:pt x="230" y="307"/>
                  <a:pt x="202" y="307"/>
                </a:cubicBezTo>
                <a:cubicBezTo>
                  <a:pt x="171" y="307"/>
                  <a:pt x="147" y="293"/>
                  <a:pt x="131" y="265"/>
                </a:cubicBezTo>
                <a:cubicBezTo>
                  <a:pt x="112" y="293"/>
                  <a:pt x="91" y="307"/>
                  <a:pt x="67" y="307"/>
                </a:cubicBezTo>
                <a:lnTo>
                  <a:pt x="63" y="307"/>
                </a:lnTo>
                <a:cubicBezTo>
                  <a:pt x="40" y="307"/>
                  <a:pt x="24" y="301"/>
                  <a:pt x="15" y="289"/>
                </a:cubicBezTo>
                <a:cubicBezTo>
                  <a:pt x="5" y="277"/>
                  <a:pt x="0" y="265"/>
                  <a:pt x="0" y="252"/>
                </a:cubicBezTo>
                <a:cubicBezTo>
                  <a:pt x="0" y="238"/>
                  <a:pt x="4" y="226"/>
                  <a:pt x="13" y="217"/>
                </a:cubicBezTo>
                <a:cubicBezTo>
                  <a:pt x="21" y="208"/>
                  <a:pt x="32" y="203"/>
                  <a:pt x="43" y="203"/>
                </a:cubicBezTo>
                <a:cubicBezTo>
                  <a:pt x="64" y="203"/>
                  <a:pt x="73" y="213"/>
                  <a:pt x="73" y="232"/>
                </a:cubicBezTo>
                <a:cubicBezTo>
                  <a:pt x="73" y="241"/>
                  <a:pt x="71" y="249"/>
                  <a:pt x="65" y="255"/>
                </a:cubicBezTo>
                <a:cubicBezTo>
                  <a:pt x="60" y="262"/>
                  <a:pt x="55" y="267"/>
                  <a:pt x="50" y="269"/>
                </a:cubicBezTo>
                <a:cubicBezTo>
                  <a:pt x="44" y="271"/>
                  <a:pt x="41" y="272"/>
                  <a:pt x="40" y="272"/>
                </a:cubicBezTo>
                <a:lnTo>
                  <a:pt x="38" y="273"/>
                </a:lnTo>
                <a:cubicBezTo>
                  <a:pt x="38" y="273"/>
                  <a:pt x="39" y="274"/>
                  <a:pt x="42" y="276"/>
                </a:cubicBezTo>
                <a:cubicBezTo>
                  <a:pt x="46" y="277"/>
                  <a:pt x="49" y="279"/>
                  <a:pt x="54" y="280"/>
                </a:cubicBezTo>
                <a:cubicBezTo>
                  <a:pt x="58" y="282"/>
                  <a:pt x="62" y="283"/>
                  <a:pt x="67" y="282"/>
                </a:cubicBezTo>
                <a:cubicBezTo>
                  <a:pt x="83" y="282"/>
                  <a:pt x="97" y="272"/>
                  <a:pt x="108" y="252"/>
                </a:cubicBezTo>
                <a:cubicBezTo>
                  <a:pt x="113" y="245"/>
                  <a:pt x="118" y="229"/>
                  <a:pt x="124" y="206"/>
                </a:cubicBezTo>
                <a:cubicBezTo>
                  <a:pt x="130" y="183"/>
                  <a:pt x="137" y="158"/>
                  <a:pt x="143" y="133"/>
                </a:cubicBezTo>
                <a:cubicBezTo>
                  <a:pt x="149" y="108"/>
                  <a:pt x="153" y="93"/>
                  <a:pt x="154" y="88"/>
                </a:cubicBezTo>
                <a:cubicBezTo>
                  <a:pt x="156" y="76"/>
                  <a:pt x="157" y="67"/>
                  <a:pt x="157" y="62"/>
                </a:cubicBezTo>
                <a:cubicBezTo>
                  <a:pt x="157" y="49"/>
                  <a:pt x="154" y="40"/>
                  <a:pt x="147" y="35"/>
                </a:cubicBezTo>
                <a:cubicBezTo>
                  <a:pt x="140" y="30"/>
                  <a:pt x="133" y="27"/>
                  <a:pt x="124" y="27"/>
                </a:cubicBezTo>
                <a:cubicBezTo>
                  <a:pt x="106" y="27"/>
                  <a:pt x="89" y="34"/>
                  <a:pt x="73" y="48"/>
                </a:cubicBezTo>
                <a:cubicBezTo>
                  <a:pt x="58" y="63"/>
                  <a:pt x="46" y="81"/>
                  <a:pt x="39" y="104"/>
                </a:cubicBezTo>
                <a:cubicBezTo>
                  <a:pt x="38" y="108"/>
                  <a:pt x="37" y="110"/>
                  <a:pt x="36" y="111"/>
                </a:cubicBezTo>
                <a:cubicBezTo>
                  <a:pt x="34" y="111"/>
                  <a:pt x="31" y="112"/>
                  <a:pt x="25" y="112"/>
                </a:cubicBezTo>
                <a:lnTo>
                  <a:pt x="16" y="112"/>
                </a:lnTo>
                <a:cubicBezTo>
                  <a:pt x="13" y="109"/>
                  <a:pt x="11" y="107"/>
                  <a:pt x="11"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5" name=""/>
          <p:cNvSpPr/>
          <p:nvPr/>
        </p:nvSpPr>
        <p:spPr>
          <a:xfrm>
            <a:off x="4093560" y="2064960"/>
            <a:ext cx="54000" cy="110160"/>
          </a:xfrm>
          <a:custGeom>
            <a:avLst/>
            <a:gdLst/>
            <a:ahLst/>
            <a:rect l="0" t="0" r="r" b="b"/>
            <a:pathLst>
              <a:path w="150" h="306">
                <a:moveTo>
                  <a:pt x="4" y="115"/>
                </a:moveTo>
                <a:cubicBezTo>
                  <a:pt x="2" y="113"/>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8" y="93"/>
                </a:lnTo>
                <a:lnTo>
                  <a:pt x="67" y="55"/>
                </a:lnTo>
                <a:cubicBezTo>
                  <a:pt x="68" y="52"/>
                  <a:pt x="69" y="47"/>
                  <a:pt x="71" y="41"/>
                </a:cubicBezTo>
                <a:cubicBezTo>
                  <a:pt x="72" y="36"/>
                  <a:pt x="73" y="31"/>
                  <a:pt x="74" y="29"/>
                </a:cubicBezTo>
                <a:cubicBezTo>
                  <a:pt x="75" y="26"/>
                  <a:pt x="76" y="23"/>
                  <a:pt x="77" y="19"/>
                </a:cubicBezTo>
                <a:cubicBezTo>
                  <a:pt x="78" y="15"/>
                  <a:pt x="79" y="13"/>
                  <a:pt x="81" y="11"/>
                </a:cubicBezTo>
                <a:cubicBezTo>
                  <a:pt x="82" y="10"/>
                  <a:pt x="84" y="8"/>
                  <a:pt x="86" y="5"/>
                </a:cubicBezTo>
                <a:cubicBezTo>
                  <a:pt x="87" y="3"/>
                  <a:pt x="89" y="2"/>
                  <a:pt x="92" y="1"/>
                </a:cubicBezTo>
                <a:cubicBezTo>
                  <a:pt x="95" y="0"/>
                  <a:pt x="98"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7" y="92"/>
                </a:lnTo>
                <a:cubicBezTo>
                  <a:pt x="97" y="93"/>
                  <a:pt x="106" y="93"/>
                  <a:pt x="122" y="93"/>
                </a:cubicBezTo>
                <a:lnTo>
                  <a:pt x="147" y="93"/>
                </a:lnTo>
                <a:cubicBezTo>
                  <a:pt x="149" y="96"/>
                  <a:pt x="150" y="97"/>
                  <a:pt x="150" y="99"/>
                </a:cubicBezTo>
                <a:cubicBezTo>
                  <a:pt x="150" y="106"/>
                  <a:pt x="148" y="111"/>
                  <a:pt x="144" y="115"/>
                </a:cubicBezTo>
                <a:lnTo>
                  <a:pt x="92" y="115"/>
                </a:lnTo>
                <a:lnTo>
                  <a:pt x="75" y="185"/>
                </a:lnTo>
                <a:cubicBezTo>
                  <a:pt x="62" y="237"/>
                  <a:pt x="56" y="264"/>
                  <a:pt x="56" y="268"/>
                </a:cubicBezTo>
                <a:cubicBezTo>
                  <a:pt x="56" y="281"/>
                  <a:pt x="60" y="288"/>
                  <a:pt x="69" y="288"/>
                </a:cubicBezTo>
                <a:cubicBezTo>
                  <a:pt x="80" y="288"/>
                  <a:pt x="91"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69"/>
                  <a:pt x="120" y="277"/>
                </a:cubicBezTo>
                <a:cubicBezTo>
                  <a:pt x="113" y="285"/>
                  <a:pt x="105" y="292"/>
                  <a:pt x="95" y="298"/>
                </a:cubicBezTo>
                <a:cubicBezTo>
                  <a:pt x="85" y="303"/>
                  <a:pt x="75" y="306"/>
                  <a:pt x="65" y="306"/>
                </a:cubicBezTo>
                <a:cubicBezTo>
                  <a:pt x="56" y="306"/>
                  <a:pt x="47" y="303"/>
                  <a:pt x="38" y="298"/>
                </a:cubicBezTo>
                <a:cubicBezTo>
                  <a:pt x="30" y="294"/>
                  <a:pt x="23" y="285"/>
                  <a:pt x="20" y="274"/>
                </a:cubicBezTo>
                <a:cubicBezTo>
                  <a:pt x="19" y="271"/>
                  <a:pt x="19" y="267"/>
                  <a:pt x="19" y="261"/>
                </a:cubicBezTo>
                <a:lnTo>
                  <a:pt x="19" y="252"/>
                </a:lnTo>
                <a:lnTo>
                  <a:pt x="35" y="184"/>
                </a:lnTo>
                <a:cubicBezTo>
                  <a:pt x="46" y="139"/>
                  <a:pt x="52" y="117"/>
                  <a:pt x="53" y="116"/>
                </a:cubicBezTo>
                <a:cubicBezTo>
                  <a:pt x="53"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6" name=""/>
          <p:cNvSpPr txBox="1"/>
          <p:nvPr/>
        </p:nvSpPr>
        <p:spPr>
          <a:xfrm>
            <a:off x="762120" y="1954440"/>
            <a:ext cx="31046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のサンプリングステップ（ </a:t>
            </a:r>
            <a:endParaRPr b="0" lang="en-US" sz="1560" strike="noStrike" u="none">
              <a:solidFill>
                <a:srgbClr val="000000"/>
              </a:solidFill>
              <a:effectLst/>
              <a:uFillTx/>
              <a:latin typeface="Times New Roman"/>
            </a:endParaRPr>
          </a:p>
        </p:txBody>
      </p:sp>
      <p:sp>
        <p:nvSpPr>
          <p:cNvPr id="167" name=""/>
          <p:cNvSpPr/>
          <p:nvPr/>
        </p:nvSpPr>
        <p:spPr>
          <a:xfrm>
            <a:off x="4704120" y="2028600"/>
            <a:ext cx="119160" cy="110880"/>
          </a:xfrm>
          <a:custGeom>
            <a:avLst/>
            <a:gdLst/>
            <a:ahLst/>
            <a:rect l="0" t="0" r="r" b="b"/>
            <a:pathLst>
              <a:path w="331" h="308">
                <a:moveTo>
                  <a:pt x="12" y="105"/>
                </a:moveTo>
                <a:cubicBezTo>
                  <a:pt x="15" y="86"/>
                  <a:pt x="27" y="64"/>
                  <a:pt x="48" y="39"/>
                </a:cubicBezTo>
                <a:cubicBezTo>
                  <a:pt x="69" y="13"/>
                  <a:pt x="96" y="1"/>
                  <a:pt x="127" y="0"/>
                </a:cubicBezTo>
                <a:cubicBezTo>
                  <a:pt x="142" y="0"/>
                  <a:pt x="157" y="4"/>
                  <a:pt x="170" y="12"/>
                </a:cubicBezTo>
                <a:cubicBezTo>
                  <a:pt x="183" y="21"/>
                  <a:pt x="193" y="32"/>
                  <a:pt x="199" y="44"/>
                </a:cubicBezTo>
                <a:cubicBezTo>
                  <a:pt x="218" y="14"/>
                  <a:pt x="241" y="0"/>
                  <a:pt x="268" y="0"/>
                </a:cubicBezTo>
                <a:cubicBezTo>
                  <a:pt x="285" y="0"/>
                  <a:pt x="299" y="5"/>
                  <a:pt x="312" y="15"/>
                </a:cubicBezTo>
                <a:cubicBezTo>
                  <a:pt x="324" y="25"/>
                  <a:pt x="330" y="39"/>
                  <a:pt x="331" y="56"/>
                </a:cubicBezTo>
                <a:cubicBezTo>
                  <a:pt x="331" y="69"/>
                  <a:pt x="327" y="80"/>
                  <a:pt x="321" y="88"/>
                </a:cubicBezTo>
                <a:cubicBezTo>
                  <a:pt x="315" y="96"/>
                  <a:pt x="309" y="101"/>
                  <a:pt x="303" y="103"/>
                </a:cubicBezTo>
                <a:cubicBezTo>
                  <a:pt x="297" y="104"/>
                  <a:pt x="292" y="105"/>
                  <a:pt x="287" y="105"/>
                </a:cubicBezTo>
                <a:cubicBezTo>
                  <a:pt x="279" y="105"/>
                  <a:pt x="272" y="103"/>
                  <a:pt x="266" y="98"/>
                </a:cubicBezTo>
                <a:cubicBezTo>
                  <a:pt x="261" y="93"/>
                  <a:pt x="257" y="86"/>
                  <a:pt x="257" y="78"/>
                </a:cubicBezTo>
                <a:cubicBezTo>
                  <a:pt x="257" y="58"/>
                  <a:pt x="269" y="43"/>
                  <a:pt x="292" y="36"/>
                </a:cubicBezTo>
                <a:cubicBezTo>
                  <a:pt x="287" y="30"/>
                  <a:pt x="278" y="27"/>
                  <a:pt x="265" y="27"/>
                </a:cubicBezTo>
                <a:cubicBezTo>
                  <a:pt x="259" y="27"/>
                  <a:pt x="254" y="27"/>
                  <a:pt x="251" y="28"/>
                </a:cubicBezTo>
                <a:cubicBezTo>
                  <a:pt x="234" y="35"/>
                  <a:pt x="221" y="50"/>
                  <a:pt x="213" y="73"/>
                </a:cubicBezTo>
                <a:cubicBezTo>
                  <a:pt x="186" y="173"/>
                  <a:pt x="173" y="231"/>
                  <a:pt x="173" y="247"/>
                </a:cubicBezTo>
                <a:cubicBezTo>
                  <a:pt x="173" y="260"/>
                  <a:pt x="176" y="269"/>
                  <a:pt x="183" y="274"/>
                </a:cubicBezTo>
                <a:cubicBezTo>
                  <a:pt x="191" y="280"/>
                  <a:pt x="199" y="283"/>
                  <a:pt x="207" y="283"/>
                </a:cubicBezTo>
                <a:cubicBezTo>
                  <a:pt x="224" y="283"/>
                  <a:pt x="240" y="275"/>
                  <a:pt x="257" y="260"/>
                </a:cubicBezTo>
                <a:cubicBezTo>
                  <a:pt x="274" y="245"/>
                  <a:pt x="285" y="227"/>
                  <a:pt x="291" y="206"/>
                </a:cubicBezTo>
                <a:cubicBezTo>
                  <a:pt x="292" y="201"/>
                  <a:pt x="293" y="199"/>
                  <a:pt x="295" y="198"/>
                </a:cubicBezTo>
                <a:cubicBezTo>
                  <a:pt x="296" y="198"/>
                  <a:pt x="300" y="197"/>
                  <a:pt x="306" y="197"/>
                </a:cubicBezTo>
                <a:lnTo>
                  <a:pt x="308" y="197"/>
                </a:lnTo>
                <a:cubicBezTo>
                  <a:pt x="315" y="197"/>
                  <a:pt x="318" y="199"/>
                  <a:pt x="318" y="202"/>
                </a:cubicBezTo>
                <a:cubicBezTo>
                  <a:pt x="318" y="203"/>
                  <a:pt x="318" y="205"/>
                  <a:pt x="317" y="210"/>
                </a:cubicBezTo>
                <a:cubicBezTo>
                  <a:pt x="310" y="235"/>
                  <a:pt x="296" y="258"/>
                  <a:pt x="275" y="278"/>
                </a:cubicBezTo>
                <a:cubicBezTo>
                  <a:pt x="253" y="298"/>
                  <a:pt x="229" y="308"/>
                  <a:pt x="202" y="308"/>
                </a:cubicBezTo>
                <a:cubicBezTo>
                  <a:pt x="170" y="308"/>
                  <a:pt x="146" y="293"/>
                  <a:pt x="130" y="265"/>
                </a:cubicBezTo>
                <a:cubicBezTo>
                  <a:pt x="112" y="293"/>
                  <a:pt x="90" y="307"/>
                  <a:pt x="66" y="307"/>
                </a:cubicBezTo>
                <a:lnTo>
                  <a:pt x="62" y="307"/>
                </a:lnTo>
                <a:cubicBezTo>
                  <a:pt x="40" y="307"/>
                  <a:pt x="24" y="301"/>
                  <a:pt x="15" y="289"/>
                </a:cubicBezTo>
                <a:cubicBezTo>
                  <a:pt x="6" y="278"/>
                  <a:pt x="1" y="265"/>
                  <a:pt x="0" y="252"/>
                </a:cubicBezTo>
                <a:cubicBezTo>
                  <a:pt x="0" y="238"/>
                  <a:pt x="4" y="226"/>
                  <a:pt x="13" y="217"/>
                </a:cubicBezTo>
                <a:cubicBezTo>
                  <a:pt x="22" y="208"/>
                  <a:pt x="32" y="203"/>
                  <a:pt x="43" y="203"/>
                </a:cubicBezTo>
                <a:cubicBezTo>
                  <a:pt x="63" y="203"/>
                  <a:pt x="73" y="213"/>
                  <a:pt x="73" y="232"/>
                </a:cubicBezTo>
                <a:cubicBezTo>
                  <a:pt x="73" y="241"/>
                  <a:pt x="70" y="249"/>
                  <a:pt x="64" y="256"/>
                </a:cubicBezTo>
                <a:cubicBezTo>
                  <a:pt x="59" y="262"/>
                  <a:pt x="54" y="267"/>
                  <a:pt x="49" y="269"/>
                </a:cubicBezTo>
                <a:cubicBezTo>
                  <a:pt x="44" y="271"/>
                  <a:pt x="41" y="272"/>
                  <a:pt x="40" y="272"/>
                </a:cubicBezTo>
                <a:lnTo>
                  <a:pt x="38" y="273"/>
                </a:lnTo>
                <a:cubicBezTo>
                  <a:pt x="38" y="274"/>
                  <a:pt x="39" y="274"/>
                  <a:pt x="42" y="276"/>
                </a:cubicBezTo>
                <a:cubicBezTo>
                  <a:pt x="45" y="277"/>
                  <a:pt x="48" y="279"/>
                  <a:pt x="53" y="281"/>
                </a:cubicBezTo>
                <a:cubicBezTo>
                  <a:pt x="57" y="282"/>
                  <a:pt x="62" y="283"/>
                  <a:pt x="66" y="283"/>
                </a:cubicBezTo>
                <a:cubicBezTo>
                  <a:pt x="82" y="283"/>
                  <a:pt x="96" y="272"/>
                  <a:pt x="108" y="252"/>
                </a:cubicBezTo>
                <a:cubicBezTo>
                  <a:pt x="112" y="245"/>
                  <a:pt x="117" y="230"/>
                  <a:pt x="123" y="206"/>
                </a:cubicBezTo>
                <a:cubicBezTo>
                  <a:pt x="130" y="183"/>
                  <a:pt x="136" y="158"/>
                  <a:pt x="142" y="133"/>
                </a:cubicBezTo>
                <a:cubicBezTo>
                  <a:pt x="149" y="108"/>
                  <a:pt x="152" y="93"/>
                  <a:pt x="153" y="88"/>
                </a:cubicBezTo>
                <a:cubicBezTo>
                  <a:pt x="155" y="76"/>
                  <a:pt x="156" y="68"/>
                  <a:pt x="156" y="62"/>
                </a:cubicBezTo>
                <a:cubicBezTo>
                  <a:pt x="156" y="49"/>
                  <a:pt x="153" y="40"/>
                  <a:pt x="146" y="35"/>
                </a:cubicBezTo>
                <a:cubicBezTo>
                  <a:pt x="139" y="30"/>
                  <a:pt x="132" y="27"/>
                  <a:pt x="123" y="27"/>
                </a:cubicBezTo>
                <a:cubicBezTo>
                  <a:pt x="105" y="27"/>
                  <a:pt x="88" y="34"/>
                  <a:pt x="73" y="49"/>
                </a:cubicBezTo>
                <a:cubicBezTo>
                  <a:pt x="57" y="63"/>
                  <a:pt x="46" y="81"/>
                  <a:pt x="39" y="104"/>
                </a:cubicBezTo>
                <a:cubicBezTo>
                  <a:pt x="38" y="108"/>
                  <a:pt x="37" y="110"/>
                  <a:pt x="36" y="111"/>
                </a:cubicBezTo>
                <a:cubicBezTo>
                  <a:pt x="35" y="111"/>
                  <a:pt x="31" y="112"/>
                  <a:pt x="25" y="112"/>
                </a:cubicBezTo>
                <a:lnTo>
                  <a:pt x="16" y="112"/>
                </a:lnTo>
                <a:cubicBezTo>
                  <a:pt x="13" y="109"/>
                  <a:pt x="12" y="107"/>
                  <a:pt x="12" y="10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8" name=""/>
          <p:cNvSpPr/>
          <p:nvPr/>
        </p:nvSpPr>
        <p:spPr>
          <a:xfrm>
            <a:off x="4846320" y="2064960"/>
            <a:ext cx="54000" cy="110160"/>
          </a:xfrm>
          <a:custGeom>
            <a:avLst/>
            <a:gdLst/>
            <a:ahLst/>
            <a:rect l="0" t="0" r="r" b="b"/>
            <a:pathLst>
              <a:path w="150" h="306">
                <a:moveTo>
                  <a:pt x="3" y="116"/>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4"/>
                </a:cubicBezTo>
                <a:lnTo>
                  <a:pt x="58" y="94"/>
                </a:lnTo>
                <a:lnTo>
                  <a:pt x="67" y="55"/>
                </a:lnTo>
                <a:cubicBezTo>
                  <a:pt x="68" y="52"/>
                  <a:pt x="69" y="47"/>
                  <a:pt x="70" y="41"/>
                </a:cubicBezTo>
                <a:cubicBezTo>
                  <a:pt x="71" y="36"/>
                  <a:pt x="72" y="32"/>
                  <a:pt x="73" y="29"/>
                </a:cubicBezTo>
                <a:cubicBezTo>
                  <a:pt x="74" y="26"/>
                  <a:pt x="75" y="23"/>
                  <a:pt x="76" y="19"/>
                </a:cubicBezTo>
                <a:cubicBezTo>
                  <a:pt x="77" y="16"/>
                  <a:pt x="79" y="13"/>
                  <a:pt x="81" y="11"/>
                </a:cubicBezTo>
                <a:cubicBezTo>
                  <a:pt x="83" y="10"/>
                  <a:pt x="84" y="8"/>
                  <a:pt x="86" y="6"/>
                </a:cubicBezTo>
                <a:cubicBezTo>
                  <a:pt x="88" y="3"/>
                  <a:pt x="90" y="2"/>
                  <a:pt x="93" y="1"/>
                </a:cubicBezTo>
                <a:cubicBezTo>
                  <a:pt x="95" y="1"/>
                  <a:pt x="98" y="0"/>
                  <a:pt x="101" y="0"/>
                </a:cubicBezTo>
                <a:cubicBezTo>
                  <a:pt x="107" y="1"/>
                  <a:pt x="111" y="2"/>
                  <a:pt x="113" y="6"/>
                </a:cubicBezTo>
                <a:cubicBezTo>
                  <a:pt x="115" y="9"/>
                  <a:pt x="117" y="12"/>
                  <a:pt x="117" y="15"/>
                </a:cubicBezTo>
                <a:cubicBezTo>
                  <a:pt x="117" y="17"/>
                  <a:pt x="115" y="24"/>
                  <a:pt x="112" y="37"/>
                </a:cubicBezTo>
                <a:cubicBezTo>
                  <a:pt x="109" y="50"/>
                  <a:pt x="106" y="62"/>
                  <a:pt x="103" y="75"/>
                </a:cubicBezTo>
                <a:lnTo>
                  <a:pt x="98" y="93"/>
                </a:lnTo>
                <a:cubicBezTo>
                  <a:pt x="98" y="93"/>
                  <a:pt x="106" y="94"/>
                  <a:pt x="122" y="94"/>
                </a:cubicBezTo>
                <a:lnTo>
                  <a:pt x="146" y="94"/>
                </a:lnTo>
                <a:cubicBezTo>
                  <a:pt x="148" y="96"/>
                  <a:pt x="150" y="98"/>
                  <a:pt x="150" y="99"/>
                </a:cubicBezTo>
                <a:cubicBezTo>
                  <a:pt x="150" y="106"/>
                  <a:pt x="147" y="111"/>
                  <a:pt x="143" y="116"/>
                </a:cubicBezTo>
                <a:lnTo>
                  <a:pt x="92" y="116"/>
                </a:lnTo>
                <a:lnTo>
                  <a:pt x="74" y="185"/>
                </a:lnTo>
                <a:cubicBezTo>
                  <a:pt x="61" y="237"/>
                  <a:pt x="55" y="264"/>
                  <a:pt x="55" y="268"/>
                </a:cubicBezTo>
                <a:cubicBezTo>
                  <a:pt x="55" y="282"/>
                  <a:pt x="60" y="288"/>
                  <a:pt x="68" y="288"/>
                </a:cubicBezTo>
                <a:cubicBezTo>
                  <a:pt x="79" y="288"/>
                  <a:pt x="91" y="283"/>
                  <a:pt x="102" y="272"/>
                </a:cubicBezTo>
                <a:cubicBezTo>
                  <a:pt x="112" y="261"/>
                  <a:pt x="121" y="248"/>
                  <a:pt x="127" y="232"/>
                </a:cubicBezTo>
                <a:cubicBezTo>
                  <a:pt x="128" y="230"/>
                  <a:pt x="128"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3" y="286"/>
                  <a:pt x="105" y="292"/>
                  <a:pt x="95" y="298"/>
                </a:cubicBezTo>
                <a:cubicBezTo>
                  <a:pt x="85" y="303"/>
                  <a:pt x="75" y="306"/>
                  <a:pt x="65" y="306"/>
                </a:cubicBezTo>
                <a:cubicBezTo>
                  <a:pt x="55" y="306"/>
                  <a:pt x="46" y="304"/>
                  <a:pt x="38" y="299"/>
                </a:cubicBezTo>
                <a:cubicBezTo>
                  <a:pt x="29" y="294"/>
                  <a:pt x="23" y="286"/>
                  <a:pt x="19" y="274"/>
                </a:cubicBezTo>
                <a:cubicBezTo>
                  <a:pt x="18" y="271"/>
                  <a:pt x="18" y="267"/>
                  <a:pt x="18" y="261"/>
                </a:cubicBezTo>
                <a:lnTo>
                  <a:pt x="18" y="252"/>
                </a:lnTo>
                <a:lnTo>
                  <a:pt x="35" y="184"/>
                </a:lnTo>
                <a:cubicBezTo>
                  <a:pt x="46" y="139"/>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69" name=""/>
          <p:cNvSpPr/>
          <p:nvPr/>
        </p:nvSpPr>
        <p:spPr>
          <a:xfrm>
            <a:off x="4919760" y="2126520"/>
            <a:ext cx="105120" cy="7200"/>
          </a:xfrm>
          <a:custGeom>
            <a:avLst/>
            <a:gdLst/>
            <a:ahLst/>
            <a:rect l="0" t="0" r="r" b="b"/>
            <a:pathLst>
              <a:path w="292" h="20">
                <a:moveTo>
                  <a:pt x="6" y="0"/>
                </a:moveTo>
                <a:lnTo>
                  <a:pt x="285" y="0"/>
                </a:lnTo>
                <a:cubicBezTo>
                  <a:pt x="290" y="2"/>
                  <a:pt x="292" y="5"/>
                  <a:pt x="292" y="9"/>
                </a:cubicBezTo>
                <a:cubicBezTo>
                  <a:pt x="292" y="14"/>
                  <a:pt x="290" y="17"/>
                  <a:pt x="285" y="20"/>
                </a:cubicBezTo>
                <a:lnTo>
                  <a:pt x="6" y="20"/>
                </a:lnTo>
                <a:cubicBezTo>
                  <a:pt x="2" y="17"/>
                  <a:pt x="0" y="14"/>
                  <a:pt x="0" y="9"/>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0" name=""/>
          <p:cNvSpPr/>
          <p:nvPr/>
        </p:nvSpPr>
        <p:spPr>
          <a:xfrm>
            <a:off x="5053320" y="2058120"/>
            <a:ext cx="59760" cy="115200"/>
          </a:xfrm>
          <a:custGeom>
            <a:avLst/>
            <a:gdLst/>
            <a:ahLst/>
            <a:rect l="0" t="0" r="r" b="b"/>
            <a:pathLst>
              <a:path w="166" h="320">
                <a:moveTo>
                  <a:pt x="62" y="42"/>
                </a:moveTo>
                <a:lnTo>
                  <a:pt x="56" y="45"/>
                </a:lnTo>
                <a:cubicBezTo>
                  <a:pt x="52" y="46"/>
                  <a:pt x="45" y="48"/>
                  <a:pt x="37" y="49"/>
                </a:cubicBezTo>
                <a:cubicBezTo>
                  <a:pt x="29" y="51"/>
                  <a:pt x="19" y="52"/>
                  <a:pt x="9" y="53"/>
                </a:cubicBezTo>
                <a:lnTo>
                  <a:pt x="0" y="53"/>
                </a:lnTo>
                <a:lnTo>
                  <a:pt x="0" y="31"/>
                </a:lnTo>
                <a:lnTo>
                  <a:pt x="9" y="31"/>
                </a:lnTo>
                <a:cubicBezTo>
                  <a:pt x="24" y="30"/>
                  <a:pt x="38" y="28"/>
                  <a:pt x="51" y="24"/>
                </a:cubicBezTo>
                <a:cubicBezTo>
                  <a:pt x="64" y="19"/>
                  <a:pt x="72" y="16"/>
                  <a:pt x="78" y="12"/>
                </a:cubicBezTo>
                <a:cubicBezTo>
                  <a:pt x="83" y="9"/>
                  <a:pt x="87" y="5"/>
                  <a:pt x="91" y="2"/>
                </a:cubicBezTo>
                <a:cubicBezTo>
                  <a:pt x="92" y="1"/>
                  <a:pt x="94" y="0"/>
                  <a:pt x="97" y="0"/>
                </a:cubicBezTo>
                <a:cubicBezTo>
                  <a:pt x="100" y="0"/>
                  <a:pt x="102" y="1"/>
                  <a:pt x="105" y="3"/>
                </a:cubicBezTo>
                <a:lnTo>
                  <a:pt x="105" y="146"/>
                </a:lnTo>
                <a:lnTo>
                  <a:pt x="105" y="290"/>
                </a:lnTo>
                <a:cubicBezTo>
                  <a:pt x="108" y="293"/>
                  <a:pt x="109" y="294"/>
                  <a:pt x="111" y="295"/>
                </a:cubicBezTo>
                <a:cubicBezTo>
                  <a:pt x="113" y="295"/>
                  <a:pt x="116" y="296"/>
                  <a:pt x="123" y="297"/>
                </a:cubicBezTo>
                <a:cubicBezTo>
                  <a:pt x="129" y="297"/>
                  <a:pt x="138" y="298"/>
                  <a:pt x="153" y="298"/>
                </a:cubicBezTo>
                <a:lnTo>
                  <a:pt x="166" y="298"/>
                </a:lnTo>
                <a:lnTo>
                  <a:pt x="166" y="320"/>
                </a:lnTo>
                <a:lnTo>
                  <a:pt x="160" y="320"/>
                </a:lnTo>
                <a:cubicBezTo>
                  <a:pt x="154" y="319"/>
                  <a:pt x="127" y="318"/>
                  <a:pt x="83" y="318"/>
                </a:cubicBezTo>
                <a:cubicBezTo>
                  <a:pt x="40" y="318"/>
                  <a:pt x="15" y="319"/>
                  <a:pt x="8" y="320"/>
                </a:cubicBezTo>
                <a:lnTo>
                  <a:pt x="3" y="320"/>
                </a:lnTo>
                <a:lnTo>
                  <a:pt x="3" y="298"/>
                </a:lnTo>
                <a:lnTo>
                  <a:pt x="15" y="298"/>
                </a:lnTo>
                <a:cubicBezTo>
                  <a:pt x="22" y="298"/>
                  <a:pt x="28" y="298"/>
                  <a:pt x="33" y="298"/>
                </a:cubicBezTo>
                <a:cubicBezTo>
                  <a:pt x="38" y="298"/>
                  <a:pt x="42" y="298"/>
                  <a:pt x="45" y="297"/>
                </a:cubicBezTo>
                <a:cubicBezTo>
                  <a:pt x="48" y="297"/>
                  <a:pt x="51" y="296"/>
                  <a:pt x="53" y="296"/>
                </a:cubicBezTo>
                <a:cubicBezTo>
                  <a:pt x="55" y="295"/>
                  <a:pt x="56" y="295"/>
                  <a:pt x="57" y="295"/>
                </a:cubicBezTo>
                <a:cubicBezTo>
                  <a:pt x="57" y="295"/>
                  <a:pt x="58" y="294"/>
                  <a:pt x="59" y="292"/>
                </a:cubicBezTo>
                <a:cubicBezTo>
                  <a:pt x="61" y="291"/>
                  <a:pt x="62" y="290"/>
                  <a:pt x="62" y="290"/>
                </a:cubicBezTo>
                <a:lnTo>
                  <a:pt x="62"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1" name=""/>
          <p:cNvSpPr txBox="1"/>
          <p:nvPr/>
        </p:nvSpPr>
        <p:spPr>
          <a:xfrm>
            <a:off x="4160520" y="1954440"/>
            <a:ext cx="59508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から </a:t>
            </a:r>
            <a:endParaRPr b="0" lang="en-US" sz="1560" strike="noStrike" u="none">
              <a:solidFill>
                <a:srgbClr val="000000"/>
              </a:solidFill>
              <a:effectLst/>
              <a:uFillTx/>
              <a:latin typeface="Times New Roman"/>
            </a:endParaRPr>
          </a:p>
        </p:txBody>
      </p:sp>
      <p:sp>
        <p:nvSpPr>
          <p:cNvPr id="172" name=""/>
          <p:cNvSpPr txBox="1"/>
          <p:nvPr/>
        </p:nvSpPr>
        <p:spPr>
          <a:xfrm>
            <a:off x="5134680" y="1954440"/>
            <a:ext cx="626724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を生成する）は、数学的に見ると</a:t>
            </a:r>
            <a:r>
              <a:rPr b="0" lang="en-US" sz="1560" strike="noStrike" u="none">
                <a:solidFill>
                  <a:srgbClr val="333333"/>
                </a:solidFill>
                <a:effectLst/>
                <a:uFillTx/>
                <a:latin typeface="NotoSansJP-Thin_"/>
                <a:ea typeface="NotoSansJP-Thin_"/>
              </a:rPr>
              <a:t>Langevin Dynamics</a:t>
            </a:r>
            <a:r>
              <a:rPr b="0" lang="zh-CN" sz="1560" strike="noStrike" u="none">
                <a:solidFill>
                  <a:srgbClr val="333333"/>
                </a:solidFill>
                <a:effectLst/>
                <a:uFillTx/>
                <a:latin typeface="NotoSansJP-Thin_"/>
                <a:ea typeface="NotoSansJP-Thin_"/>
              </a:rPr>
              <a:t>の</a:t>
            </a:r>
            <a:r>
              <a:rPr b="0" lang="en-US" sz="1560" strike="noStrike" u="none">
                <a:solidFill>
                  <a:srgbClr val="333333"/>
                </a:solidFill>
                <a:effectLst/>
                <a:uFillTx/>
                <a:latin typeface="NotoSansJP-Thin_"/>
                <a:ea typeface="NotoSansJP-Thin_"/>
              </a:rPr>
              <a:t>1</a:t>
            </a:r>
            <a:r>
              <a:rPr b="0" lang="zh-CN" sz="1560" strike="noStrike" u="none">
                <a:solidFill>
                  <a:srgbClr val="333333"/>
                </a:solidFill>
                <a:effectLst/>
                <a:uFillTx/>
                <a:latin typeface="NotoSansJP-Thin_"/>
                <a:ea typeface="NotoSansJP-Thin_"/>
              </a:rPr>
              <a:t>ステップと</a:t>
            </a:r>
            <a:endParaRPr b="0" lang="en-US" sz="1560" strike="noStrike" u="none">
              <a:solidFill>
                <a:srgbClr val="000000"/>
              </a:solidFill>
              <a:effectLst/>
              <a:uFillTx/>
              <a:latin typeface="Times New Roman"/>
            </a:endParaRPr>
          </a:p>
        </p:txBody>
      </p:sp>
      <p:sp>
        <p:nvSpPr>
          <p:cNvPr id="173" name=""/>
          <p:cNvSpPr txBox="1"/>
          <p:nvPr/>
        </p:nvSpPr>
        <p:spPr>
          <a:xfrm>
            <a:off x="762120" y="2230560"/>
            <a:ext cx="277452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非常によく似た形になっている</a:t>
            </a:r>
            <a:endParaRPr b="0" lang="en-US" sz="1560" strike="noStrike" u="none">
              <a:solidFill>
                <a:srgbClr val="000000"/>
              </a:solidFill>
              <a:effectLst/>
              <a:uFillTx/>
              <a:latin typeface="Times New Roman"/>
            </a:endParaRPr>
          </a:p>
        </p:txBody>
      </p:sp>
      <p:sp>
        <p:nvSpPr>
          <p:cNvPr id="174" name=""/>
          <p:cNvSpPr/>
          <p:nvPr/>
        </p:nvSpPr>
        <p:spPr>
          <a:xfrm>
            <a:off x="542880" y="321912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7"/>
                </a:cubicBezTo>
                <a:cubicBezTo>
                  <a:pt x="13" y="54"/>
                  <a:pt x="21" y="42"/>
                  <a:pt x="31" y="32"/>
                </a:cubicBezTo>
                <a:cubicBezTo>
                  <a:pt x="41" y="21"/>
                  <a:pt x="52" y="14"/>
                  <a:pt x="65" y="8"/>
                </a:cubicBezTo>
                <a:cubicBezTo>
                  <a:pt x="79" y="3"/>
                  <a:pt x="92" y="0"/>
                  <a:pt x="106" y="0"/>
                </a:cubicBezTo>
                <a:cubicBezTo>
                  <a:pt x="120" y="0"/>
                  <a:pt x="134" y="3"/>
                  <a:pt x="147" y="8"/>
                </a:cubicBezTo>
                <a:cubicBezTo>
                  <a:pt x="160" y="14"/>
                  <a:pt x="171" y="21"/>
                  <a:pt x="181" y="32"/>
                </a:cubicBezTo>
                <a:cubicBezTo>
                  <a:pt x="191" y="42"/>
                  <a:pt x="199" y="54"/>
                  <a:pt x="204" y="67"/>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5" name=""/>
          <p:cNvSpPr txBox="1"/>
          <p:nvPr/>
        </p:nvSpPr>
        <p:spPr>
          <a:xfrm>
            <a:off x="380880" y="2687760"/>
            <a:ext cx="1828080" cy="223200"/>
          </a:xfrm>
          <a:prstGeom prst="rect">
            <a:avLst/>
          </a:prstGeom>
          <a:noFill/>
          <a:ln w="0">
            <a:noFill/>
          </a:ln>
        </p:spPr>
        <p:txBody>
          <a:bodyPr wrap="none" lIns="0" rIns="0" tIns="0" bIns="0" anchor="t">
            <a:spAutoFit/>
          </a:bodyPr>
          <a:p>
            <a:r>
              <a:rPr b="1" lang="en-US" sz="1560" strike="noStrike" u="none">
                <a:solidFill>
                  <a:srgbClr val="333333"/>
                </a:solidFill>
                <a:effectLst/>
                <a:uFillTx/>
                <a:latin typeface="NotoSansJP-Thin_"/>
                <a:ea typeface="NotoSansJP-Thin_"/>
              </a:rPr>
              <a:t>Flow-based Models</a:t>
            </a:r>
            <a:endParaRPr b="0" lang="en-US" sz="1560" strike="noStrike" u="none">
              <a:solidFill>
                <a:srgbClr val="000000"/>
              </a:solidFill>
              <a:effectLst/>
              <a:uFillTx/>
              <a:latin typeface="Times New Roman"/>
            </a:endParaRPr>
          </a:p>
        </p:txBody>
      </p:sp>
      <p:sp>
        <p:nvSpPr>
          <p:cNvPr id="176" name=""/>
          <p:cNvSpPr/>
          <p:nvPr/>
        </p:nvSpPr>
        <p:spPr>
          <a:xfrm>
            <a:off x="542880" y="3552480"/>
            <a:ext cx="76320" cy="76680"/>
          </a:xfrm>
          <a:custGeom>
            <a:avLst/>
            <a:gdLst/>
            <a:ahLst/>
            <a:rect l="0" t="0" r="r" b="b"/>
            <a:pathLst>
              <a:path w="212" h="213">
                <a:moveTo>
                  <a:pt x="212" y="106"/>
                </a:moveTo>
                <a:cubicBezTo>
                  <a:pt x="212" y="120"/>
                  <a:pt x="210" y="134"/>
                  <a:pt x="204" y="147"/>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77" name=""/>
          <p:cNvSpPr txBox="1"/>
          <p:nvPr/>
        </p:nvSpPr>
        <p:spPr>
          <a:xfrm>
            <a:off x="762120" y="3154320"/>
            <a:ext cx="40359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これは</a:t>
            </a:r>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とは別の生成モデルのカテゴリ</a:t>
            </a:r>
            <a:endParaRPr b="0" lang="en-US" sz="1560" strike="noStrike" u="none">
              <a:solidFill>
                <a:srgbClr val="000000"/>
              </a:solidFill>
              <a:effectLst/>
              <a:uFillTx/>
              <a:latin typeface="Times New Roman"/>
            </a:endParaRPr>
          </a:p>
        </p:txBody>
      </p:sp>
      <p:sp>
        <p:nvSpPr>
          <p:cNvPr id="178" name=""/>
          <p:cNvSpPr txBox="1"/>
          <p:nvPr/>
        </p:nvSpPr>
        <p:spPr>
          <a:xfrm>
            <a:off x="762120" y="3487680"/>
            <a:ext cx="106617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しかし、</a:t>
            </a:r>
            <a:r>
              <a:rPr b="0" lang="en-US" sz="1560" strike="noStrike" u="none">
                <a:solidFill>
                  <a:srgbClr val="333333"/>
                </a:solidFill>
                <a:effectLst/>
                <a:uFillTx/>
                <a:latin typeface="NotoSansJP-Thin_"/>
                <a:ea typeface="NotoSansJP-Thin_"/>
              </a:rPr>
              <a:t>DDPM</a:t>
            </a:r>
            <a:r>
              <a:rPr b="0" lang="zh-CN" sz="1560" strike="noStrike" u="none">
                <a:solidFill>
                  <a:srgbClr val="333333"/>
                </a:solidFill>
                <a:effectLst/>
                <a:uFillTx/>
                <a:latin typeface="NotoSansJP-Thin_"/>
                <a:ea typeface="NotoSansJP-Thin_"/>
              </a:rPr>
              <a:t>を連続時間で考えると（</a:t>
            </a:r>
            <a:r>
              <a:rPr b="0" lang="en-US" sz="1560" strike="noStrike" u="none">
                <a:solidFill>
                  <a:srgbClr val="333333"/>
                </a:solidFill>
                <a:effectLst/>
                <a:uFillTx/>
                <a:latin typeface="NotoSansJP-Thin_"/>
                <a:ea typeface="NotoSansJP-Thin_"/>
              </a:rPr>
              <a:t>SDE</a:t>
            </a:r>
            <a:r>
              <a:rPr b="0" lang="zh-CN" sz="1560" strike="noStrike" u="none">
                <a:solidFill>
                  <a:srgbClr val="333333"/>
                </a:solidFill>
                <a:effectLst/>
                <a:uFillTx/>
                <a:latin typeface="NotoSansJP-Thin_"/>
                <a:ea typeface="NotoSansJP-Thin_"/>
              </a:rPr>
              <a:t>や</a:t>
            </a:r>
            <a:r>
              <a:rPr b="0" lang="en-US" sz="1560" strike="noStrike" u="none">
                <a:solidFill>
                  <a:srgbClr val="333333"/>
                </a:solidFill>
                <a:effectLst/>
                <a:uFillTx/>
                <a:latin typeface="NotoSansJP-Thin_"/>
                <a:ea typeface="NotoSansJP-Thin_"/>
              </a:rPr>
              <a:t>ODE</a:t>
            </a:r>
            <a:r>
              <a:rPr b="0" lang="zh-CN" sz="1560" strike="noStrike" u="none">
                <a:solidFill>
                  <a:srgbClr val="333333"/>
                </a:solidFill>
                <a:effectLst/>
                <a:uFillTx/>
                <a:latin typeface="NotoSansJP-Thin_"/>
                <a:ea typeface="NotoSansJP-Thin_"/>
              </a:rPr>
              <a:t>）、その生成プロセスは</a:t>
            </a:r>
            <a:r>
              <a:rPr b="0" lang="en-US" sz="1560" strike="noStrike" u="none">
                <a:solidFill>
                  <a:srgbClr val="333333"/>
                </a:solidFill>
                <a:effectLst/>
                <a:uFillTx/>
                <a:latin typeface="NotoSansJP-Thin_"/>
                <a:ea typeface="NotoSansJP-Thin_"/>
              </a:rPr>
              <a:t>Flow-based Models </a:t>
            </a:r>
            <a:r>
              <a:rPr b="0" lang="zh-CN" sz="1560" strike="noStrike" u="none">
                <a:solidFill>
                  <a:srgbClr val="333333"/>
                </a:solidFill>
                <a:effectLst/>
                <a:uFillTx/>
                <a:latin typeface="NotoSansJP-Thin_"/>
                <a:ea typeface="NotoSansJP-Thin_"/>
              </a:rPr>
              <a:t>の理論と深く関連す</a:t>
            </a:r>
            <a:endParaRPr b="0" lang="en-US" sz="1560" strike="noStrike" u="none">
              <a:solidFill>
                <a:srgbClr val="000000"/>
              </a:solidFill>
              <a:effectLst/>
              <a:uFillTx/>
              <a:latin typeface="Times New Roman"/>
            </a:endParaRPr>
          </a:p>
        </p:txBody>
      </p:sp>
      <p:sp>
        <p:nvSpPr>
          <p:cNvPr id="179"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80" name=""/>
          <p:cNvSpPr txBox="1"/>
          <p:nvPr/>
        </p:nvSpPr>
        <p:spPr>
          <a:xfrm>
            <a:off x="762120" y="3754440"/>
            <a:ext cx="19818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ることが示されている</a:t>
            </a:r>
            <a:endParaRPr b="0" lang="en-US" sz="1560" strike="noStrike" u="none">
              <a:solidFill>
                <a:srgbClr val="000000"/>
              </a:solidFill>
              <a:effectLst/>
              <a:uFillTx/>
              <a:latin typeface="Times New Roman"/>
            </a:endParaRPr>
          </a:p>
        </p:txBody>
      </p:sp>
      <p:sp>
        <p:nvSpPr>
          <p:cNvPr id="181" name=""/>
          <p:cNvSpPr txBox="1"/>
          <p:nvPr/>
        </p:nvSpPr>
        <p:spPr>
          <a:xfrm>
            <a:off x="237960" y="188280"/>
            <a:ext cx="6411240" cy="332640"/>
          </a:xfrm>
          <a:prstGeom prst="rect">
            <a:avLst/>
          </a:prstGeom>
          <a:noFill/>
          <a:ln w="0">
            <a:noFill/>
          </a:ln>
        </p:spPr>
        <p:txBody>
          <a:bodyPr wrap="none" lIns="0" rIns="0" tIns="0" bIns="0" anchor="t">
            <a:spAutoFit/>
          </a:bodyPr>
          <a:p>
            <a:r>
              <a:rPr b="1" lang="zh-CN" sz="2340" strike="noStrike" u="none">
                <a:solidFill>
                  <a:srgbClr val="ffffff"/>
                </a:solidFill>
                <a:effectLst/>
                <a:uFillTx/>
                <a:latin typeface="NotoSansJP-Thin_"/>
                <a:ea typeface="NotoSansJP-Thin_"/>
              </a:rPr>
              <a:t>補足：</a:t>
            </a:r>
            <a:r>
              <a:rPr b="1" lang="en-US" sz="2340" strike="noStrike" u="none">
                <a:solidFill>
                  <a:srgbClr val="ffffff"/>
                </a:solidFill>
                <a:effectLst/>
                <a:uFillTx/>
                <a:latin typeface="NotoSansJP-Thin_"/>
                <a:ea typeface="NotoSansJP-Thin_"/>
              </a:rPr>
              <a:t>Langevin Dynamics </a:t>
            </a:r>
            <a:r>
              <a:rPr b="1" lang="zh-CN" sz="2340" strike="noStrike" u="none">
                <a:solidFill>
                  <a:srgbClr val="ffffff"/>
                </a:solidFill>
                <a:effectLst/>
                <a:uFillTx/>
                <a:latin typeface="NotoSansJP-Thin_"/>
                <a:ea typeface="NotoSansJP-Thin_"/>
              </a:rPr>
              <a:t>や </a:t>
            </a:r>
            <a:r>
              <a:rPr b="1" lang="en-US" sz="2340" strike="noStrike" u="none">
                <a:solidFill>
                  <a:srgbClr val="ffffff"/>
                </a:solidFill>
                <a:effectLst/>
                <a:uFillTx/>
                <a:latin typeface="NotoSansJP-Thin_"/>
                <a:ea typeface="NotoSansJP-Thin_"/>
              </a:rPr>
              <a:t>Flow </a:t>
            </a:r>
            <a:r>
              <a:rPr b="1" lang="zh-CN" sz="2340" strike="noStrike" u="none">
                <a:solidFill>
                  <a:srgbClr val="ffffff"/>
                </a:solidFill>
                <a:effectLst/>
                <a:uFillTx/>
                <a:latin typeface="NotoSansJP-Thin_"/>
                <a:ea typeface="NotoSansJP-Thin_"/>
              </a:rPr>
              <a:t>との関係</a:t>
            </a:r>
            <a:endParaRPr b="0" lang="en-US" sz="2340" strike="noStrike" u="none">
              <a:solidFill>
                <a:srgbClr val="000000"/>
              </a:solidFill>
              <a:effectLst/>
              <a:uFillTx/>
              <a:latin typeface="Times New Roman"/>
            </a:endParaRPr>
          </a:p>
        </p:txBody>
      </p:sp>
      <p:sp>
        <p:nvSpPr>
          <p:cNvPr id="182"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7/28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4"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5"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6" name=""/>
          <p:cNvSpPr txBox="1"/>
          <p:nvPr/>
        </p:nvSpPr>
        <p:spPr>
          <a:xfrm>
            <a:off x="380880" y="3354120"/>
            <a:ext cx="3329640" cy="399600"/>
          </a:xfrm>
          <a:prstGeom prst="rect">
            <a:avLst/>
          </a:prstGeom>
          <a:noFill/>
          <a:ln w="0">
            <a:noFill/>
          </a:ln>
        </p:spPr>
        <p:txBody>
          <a:bodyPr wrap="none" lIns="0" rIns="0" tIns="0" bIns="0" anchor="t">
            <a:spAutoFit/>
          </a:bodyPr>
          <a:p>
            <a:r>
              <a:rPr b="1" lang="en-US" sz="2810" strike="noStrike" u="none">
                <a:solidFill>
                  <a:srgbClr val="800000"/>
                </a:solidFill>
                <a:effectLst/>
                <a:uFillTx/>
                <a:latin typeface="NotoSansJP-Thin_"/>
                <a:ea typeface="NotoSansJP-Thin_"/>
              </a:rPr>
              <a:t>2. </a:t>
            </a:r>
            <a:r>
              <a:rPr b="1" lang="zh-CN" sz="2810" strike="noStrike" u="none">
                <a:solidFill>
                  <a:srgbClr val="800000"/>
                </a:solidFill>
                <a:effectLst/>
                <a:uFillTx/>
                <a:latin typeface="NotoSansJP-Thin_"/>
                <a:ea typeface="NotoSansJP-Thin_"/>
              </a:rPr>
              <a:t>メカニズムの理解</a:t>
            </a:r>
            <a:endParaRPr b="0" lang="en-US" sz="2810" strike="noStrike" u="none">
              <a:solidFill>
                <a:srgbClr val="000000"/>
              </a:solidFill>
              <a:effectLst/>
              <a:uFillTx/>
              <a:latin typeface="Times New Roman"/>
            </a:endParaRPr>
          </a:p>
        </p:txBody>
      </p:sp>
      <p:sp>
        <p:nvSpPr>
          <p:cNvPr id="187"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8/28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89"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0" name=""/>
          <p:cNvSpPr/>
          <p:nvPr/>
        </p:nvSpPr>
        <p:spPr>
          <a:xfrm>
            <a:off x="0" y="0"/>
            <a:ext cx="12192120" cy="6858000"/>
          </a:xfrm>
          <a:custGeom>
            <a:avLst/>
            <a:gdLst/>
            <a:ahLst/>
            <a:rect l="0" t="0" r="r" b="b"/>
            <a:pathLst>
              <a:path w="33867" h="19050">
                <a:moveTo>
                  <a:pt x="0" y="0"/>
                </a:moveTo>
                <a:lnTo>
                  <a:pt x="33867" y="0"/>
                </a:lnTo>
                <a:lnTo>
                  <a:pt x="33867" y="19050"/>
                </a:lnTo>
                <a:lnTo>
                  <a:pt x="0" y="19050"/>
                </a:lnTo>
                <a:lnTo>
                  <a:pt x="0" y="0"/>
                </a:lnTo>
                <a:close/>
              </a:path>
            </a:pathLst>
          </a:custGeom>
          <a:solidFill>
            <a:srgbClr val="ffffff"/>
          </a:solidFill>
          <a:ln w="0">
            <a:noFill/>
          </a:ln>
        </p:spPr>
        <p:txBody>
          <a:bodyPr lIns="0" rIns="0" tIns="0" bIns="0" anchor="t">
            <a:noAutofit/>
          </a:bodyPr>
          <a:p>
            <a:endParaRPr b="0" lang="en-US" sz="2400" strike="noStrike" u="none">
              <a:solidFill>
                <a:srgbClr val="000000"/>
              </a:solidFill>
              <a:effectLst/>
              <a:uFillTx/>
              <a:latin typeface="Times New Roman"/>
            </a:endParaRPr>
          </a:p>
        </p:txBody>
      </p:sp>
      <p:sp>
        <p:nvSpPr>
          <p:cNvPr id="191" name=""/>
          <p:cNvSpPr/>
          <p:nvPr/>
        </p:nvSpPr>
        <p:spPr>
          <a:xfrm>
            <a:off x="389160" y="970200"/>
            <a:ext cx="104040" cy="155160"/>
          </a:xfrm>
          <a:custGeom>
            <a:avLst/>
            <a:gdLst/>
            <a:ahLst/>
            <a:rect l="0" t="0" r="r" b="b"/>
            <a:pathLst>
              <a:path w="289" h="431">
                <a:moveTo>
                  <a:pt x="0" y="194"/>
                </a:moveTo>
                <a:cubicBezTo>
                  <a:pt x="0" y="148"/>
                  <a:pt x="17" y="105"/>
                  <a:pt x="51" y="63"/>
                </a:cubicBezTo>
                <a:cubicBezTo>
                  <a:pt x="85" y="22"/>
                  <a:pt x="124" y="1"/>
                  <a:pt x="167" y="1"/>
                </a:cubicBezTo>
                <a:cubicBezTo>
                  <a:pt x="194" y="1"/>
                  <a:pt x="216" y="12"/>
                  <a:pt x="230" y="36"/>
                </a:cubicBezTo>
                <a:cubicBezTo>
                  <a:pt x="230" y="35"/>
                  <a:pt x="232" y="34"/>
                  <a:pt x="233" y="32"/>
                </a:cubicBezTo>
                <a:cubicBezTo>
                  <a:pt x="235" y="29"/>
                  <a:pt x="238" y="27"/>
                  <a:pt x="241" y="24"/>
                </a:cubicBezTo>
                <a:cubicBezTo>
                  <a:pt x="244" y="22"/>
                  <a:pt x="248" y="19"/>
                  <a:pt x="252" y="16"/>
                </a:cubicBezTo>
                <a:cubicBezTo>
                  <a:pt x="267" y="5"/>
                  <a:pt x="277" y="0"/>
                  <a:pt x="283" y="0"/>
                </a:cubicBezTo>
                <a:cubicBezTo>
                  <a:pt x="285" y="0"/>
                  <a:pt x="286" y="1"/>
                  <a:pt x="287" y="2"/>
                </a:cubicBezTo>
                <a:cubicBezTo>
                  <a:pt x="289" y="3"/>
                  <a:pt x="289" y="4"/>
                  <a:pt x="289" y="5"/>
                </a:cubicBezTo>
                <a:cubicBezTo>
                  <a:pt x="289" y="9"/>
                  <a:pt x="274" y="74"/>
                  <a:pt x="243" y="199"/>
                </a:cubicBezTo>
                <a:cubicBezTo>
                  <a:pt x="210" y="327"/>
                  <a:pt x="194" y="392"/>
                  <a:pt x="194" y="394"/>
                </a:cubicBezTo>
                <a:cubicBezTo>
                  <a:pt x="194" y="397"/>
                  <a:pt x="204" y="399"/>
                  <a:pt x="225" y="400"/>
                </a:cubicBezTo>
                <a:lnTo>
                  <a:pt x="242" y="400"/>
                </a:lnTo>
                <a:cubicBezTo>
                  <a:pt x="245" y="404"/>
                  <a:pt x="246" y="406"/>
                  <a:pt x="246" y="406"/>
                </a:cubicBezTo>
                <a:cubicBezTo>
                  <a:pt x="246" y="406"/>
                  <a:pt x="246" y="411"/>
                  <a:pt x="244" y="418"/>
                </a:cubicBezTo>
                <a:cubicBezTo>
                  <a:pt x="242" y="424"/>
                  <a:pt x="240" y="428"/>
                  <a:pt x="237" y="431"/>
                </a:cubicBezTo>
                <a:lnTo>
                  <a:pt x="229" y="431"/>
                </a:lnTo>
                <a:cubicBezTo>
                  <a:pt x="214" y="430"/>
                  <a:pt x="189" y="430"/>
                  <a:pt x="155" y="430"/>
                </a:cubicBezTo>
                <a:cubicBezTo>
                  <a:pt x="142" y="430"/>
                  <a:pt x="130" y="430"/>
                  <a:pt x="120" y="430"/>
                </a:cubicBezTo>
                <a:cubicBezTo>
                  <a:pt x="110" y="430"/>
                  <a:pt x="101" y="430"/>
                  <a:pt x="95" y="430"/>
                </a:cubicBezTo>
                <a:cubicBezTo>
                  <a:pt x="89" y="430"/>
                  <a:pt x="85" y="430"/>
                  <a:pt x="84" y="430"/>
                </a:cubicBezTo>
                <a:cubicBezTo>
                  <a:pt x="77" y="430"/>
                  <a:pt x="74" y="429"/>
                  <a:pt x="74" y="425"/>
                </a:cubicBezTo>
                <a:cubicBezTo>
                  <a:pt x="74" y="424"/>
                  <a:pt x="75" y="420"/>
                  <a:pt x="75" y="415"/>
                </a:cubicBezTo>
                <a:cubicBezTo>
                  <a:pt x="77" y="408"/>
                  <a:pt x="79" y="403"/>
                  <a:pt x="80" y="402"/>
                </a:cubicBezTo>
                <a:cubicBezTo>
                  <a:pt x="82" y="401"/>
                  <a:pt x="86" y="400"/>
                  <a:pt x="94" y="400"/>
                </a:cubicBezTo>
                <a:cubicBezTo>
                  <a:pt x="115" y="400"/>
                  <a:pt x="128" y="398"/>
                  <a:pt x="133" y="395"/>
                </a:cubicBezTo>
                <a:cubicBezTo>
                  <a:pt x="137" y="393"/>
                  <a:pt x="143" y="373"/>
                  <a:pt x="152" y="336"/>
                </a:cubicBezTo>
                <a:cubicBezTo>
                  <a:pt x="161" y="298"/>
                  <a:pt x="166" y="279"/>
                  <a:pt x="166" y="278"/>
                </a:cubicBezTo>
                <a:cubicBezTo>
                  <a:pt x="166" y="278"/>
                  <a:pt x="164" y="278"/>
                  <a:pt x="161" y="280"/>
                </a:cubicBezTo>
                <a:cubicBezTo>
                  <a:pt x="140" y="298"/>
                  <a:pt x="117" y="307"/>
                  <a:pt x="94" y="307"/>
                </a:cubicBezTo>
                <a:cubicBezTo>
                  <a:pt x="69" y="307"/>
                  <a:pt x="47" y="298"/>
                  <a:pt x="28" y="280"/>
                </a:cubicBezTo>
                <a:cubicBezTo>
                  <a:pt x="9" y="262"/>
                  <a:pt x="0" y="233"/>
                  <a:pt x="0" y="194"/>
                </a:cubicBezTo>
                <a:moveTo>
                  <a:pt x="216" y="78"/>
                </a:moveTo>
                <a:cubicBezTo>
                  <a:pt x="205" y="43"/>
                  <a:pt x="188" y="25"/>
                  <a:pt x="165" y="25"/>
                </a:cubicBezTo>
                <a:cubicBezTo>
                  <a:pt x="149" y="25"/>
                  <a:pt x="134" y="32"/>
                  <a:pt x="119" y="46"/>
                </a:cubicBezTo>
                <a:cubicBezTo>
                  <a:pt x="105" y="60"/>
                  <a:pt x="94" y="78"/>
                  <a:pt x="86" y="102"/>
                </a:cubicBezTo>
                <a:cubicBezTo>
                  <a:pt x="72" y="137"/>
                  <a:pt x="63" y="174"/>
                  <a:pt x="58" y="213"/>
                </a:cubicBezTo>
                <a:cubicBezTo>
                  <a:pt x="58" y="214"/>
                  <a:pt x="58" y="216"/>
                  <a:pt x="58" y="220"/>
                </a:cubicBezTo>
                <a:cubicBezTo>
                  <a:pt x="58" y="224"/>
                  <a:pt x="58" y="226"/>
                  <a:pt x="57" y="228"/>
                </a:cubicBezTo>
                <a:cubicBezTo>
                  <a:pt x="57" y="248"/>
                  <a:pt x="61" y="262"/>
                  <a:pt x="69" y="270"/>
                </a:cubicBezTo>
                <a:cubicBezTo>
                  <a:pt x="77" y="278"/>
                  <a:pt x="87" y="282"/>
                  <a:pt x="98" y="282"/>
                </a:cubicBezTo>
                <a:cubicBezTo>
                  <a:pt x="123" y="282"/>
                  <a:pt x="148" y="266"/>
                  <a:pt x="173" y="234"/>
                </a:cubicBezTo>
                <a:lnTo>
                  <a:pt x="179" y="226"/>
                </a:lnTo>
                <a:lnTo>
                  <a:pt x="216" y="7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2" name=""/>
          <p:cNvSpPr/>
          <p:nvPr/>
        </p:nvSpPr>
        <p:spPr>
          <a:xfrm>
            <a:off x="515880" y="895320"/>
            <a:ext cx="58680" cy="243720"/>
          </a:xfrm>
          <a:custGeom>
            <a:avLst/>
            <a:gdLst/>
            <a:ahLst/>
            <a:rect l="0" t="0" r="r" b="b"/>
            <a:pathLst>
              <a:path w="163" h="677">
                <a:moveTo>
                  <a:pt x="0" y="338"/>
                </a:moveTo>
                <a:cubicBezTo>
                  <a:pt x="0" y="307"/>
                  <a:pt x="2" y="277"/>
                  <a:pt x="7" y="249"/>
                </a:cubicBezTo>
                <a:cubicBezTo>
                  <a:pt x="11" y="221"/>
                  <a:pt x="17" y="197"/>
                  <a:pt x="22" y="177"/>
                </a:cubicBezTo>
                <a:cubicBezTo>
                  <a:pt x="28" y="156"/>
                  <a:pt x="37" y="137"/>
                  <a:pt x="47" y="117"/>
                </a:cubicBezTo>
                <a:cubicBezTo>
                  <a:pt x="58" y="98"/>
                  <a:pt x="67" y="83"/>
                  <a:pt x="73" y="72"/>
                </a:cubicBezTo>
                <a:cubicBezTo>
                  <a:pt x="79" y="61"/>
                  <a:pt x="89" y="49"/>
                  <a:pt x="102" y="37"/>
                </a:cubicBezTo>
                <a:cubicBezTo>
                  <a:pt x="115" y="24"/>
                  <a:pt x="123" y="16"/>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3" y="56"/>
                </a:cubicBezTo>
                <a:cubicBezTo>
                  <a:pt x="113" y="72"/>
                  <a:pt x="102" y="91"/>
                  <a:pt x="89" y="114"/>
                </a:cubicBezTo>
                <a:cubicBezTo>
                  <a:pt x="78" y="137"/>
                  <a:pt x="69" y="168"/>
                  <a:pt x="61" y="207"/>
                </a:cubicBezTo>
                <a:cubicBezTo>
                  <a:pt x="53" y="246"/>
                  <a:pt x="49" y="290"/>
                  <a:pt x="49" y="338"/>
                </a:cubicBezTo>
                <a:cubicBezTo>
                  <a:pt x="49" y="386"/>
                  <a:pt x="53" y="429"/>
                  <a:pt x="61" y="468"/>
                </a:cubicBezTo>
                <a:cubicBezTo>
                  <a:pt x="69" y="506"/>
                  <a:pt x="78" y="538"/>
                  <a:pt x="89" y="563"/>
                </a:cubicBezTo>
                <a:cubicBezTo>
                  <a:pt x="100" y="587"/>
                  <a:pt x="112" y="606"/>
                  <a:pt x="123" y="621"/>
                </a:cubicBezTo>
                <a:cubicBezTo>
                  <a:pt x="134" y="636"/>
                  <a:pt x="144" y="648"/>
                  <a:pt x="151" y="657"/>
                </a:cubicBezTo>
                <a:cubicBezTo>
                  <a:pt x="159" y="666"/>
                  <a:pt x="163" y="670"/>
                  <a:pt x="163" y="671"/>
                </a:cubicBezTo>
                <a:cubicBezTo>
                  <a:pt x="163" y="675"/>
                  <a:pt x="159" y="677"/>
                  <a:pt x="153" y="677"/>
                </a:cubicBezTo>
                <a:lnTo>
                  <a:pt x="151" y="677"/>
                </a:lnTo>
                <a:lnTo>
                  <a:pt x="142" y="677"/>
                </a:lnTo>
                <a:lnTo>
                  <a:pt x="123" y="661"/>
                </a:lnTo>
                <a:cubicBezTo>
                  <a:pt x="79" y="622"/>
                  <a:pt x="49" y="575"/>
                  <a:pt x="29" y="516"/>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3" name=""/>
          <p:cNvSpPr/>
          <p:nvPr/>
        </p:nvSpPr>
        <p:spPr>
          <a:xfrm>
            <a:off x="592920" y="969840"/>
            <a:ext cx="137880" cy="108360"/>
          </a:xfrm>
          <a:custGeom>
            <a:avLst/>
            <a:gdLst/>
            <a:ahLst/>
            <a:rect l="0" t="0" r="r" b="b"/>
            <a:pathLst>
              <a:path w="383" h="301">
                <a:moveTo>
                  <a:pt x="140" y="301"/>
                </a:moveTo>
                <a:cubicBezTo>
                  <a:pt x="133" y="299"/>
                  <a:pt x="109" y="299"/>
                  <a:pt x="67" y="299"/>
                </a:cubicBezTo>
                <a:cubicBezTo>
                  <a:pt x="31" y="299"/>
                  <a:pt x="10" y="299"/>
                  <a:pt x="5" y="301"/>
                </a:cubicBezTo>
                <a:lnTo>
                  <a:pt x="0" y="301"/>
                </a:lnTo>
                <a:lnTo>
                  <a:pt x="0" y="259"/>
                </a:lnTo>
                <a:lnTo>
                  <a:pt x="65" y="259"/>
                </a:lnTo>
                <a:lnTo>
                  <a:pt x="152" y="157"/>
                </a:lnTo>
                <a:lnTo>
                  <a:pt x="59" y="41"/>
                </a:lnTo>
                <a:lnTo>
                  <a:pt x="3" y="41"/>
                </a:lnTo>
                <a:lnTo>
                  <a:pt x="3" y="0"/>
                </a:lnTo>
                <a:lnTo>
                  <a:pt x="9" y="0"/>
                </a:lnTo>
                <a:cubicBezTo>
                  <a:pt x="15" y="1"/>
                  <a:pt x="40" y="2"/>
                  <a:pt x="83" y="2"/>
                </a:cubicBezTo>
                <a:cubicBezTo>
                  <a:pt x="130" y="2"/>
                  <a:pt x="158" y="1"/>
                  <a:pt x="166" y="0"/>
                </a:cubicBezTo>
                <a:lnTo>
                  <a:pt x="172" y="0"/>
                </a:lnTo>
                <a:lnTo>
                  <a:pt x="172" y="41"/>
                </a:lnTo>
                <a:lnTo>
                  <a:pt x="153" y="41"/>
                </a:lnTo>
                <a:lnTo>
                  <a:pt x="177" y="71"/>
                </a:lnTo>
                <a:cubicBezTo>
                  <a:pt x="192" y="89"/>
                  <a:pt x="200" y="99"/>
                  <a:pt x="200" y="99"/>
                </a:cubicBezTo>
                <a:cubicBezTo>
                  <a:pt x="202" y="99"/>
                  <a:pt x="211" y="89"/>
                  <a:pt x="226" y="69"/>
                </a:cubicBezTo>
                <a:lnTo>
                  <a:pt x="250" y="41"/>
                </a:lnTo>
                <a:lnTo>
                  <a:pt x="225" y="41"/>
                </a:lnTo>
                <a:lnTo>
                  <a:pt x="225" y="0"/>
                </a:lnTo>
                <a:lnTo>
                  <a:pt x="230" y="0"/>
                </a:lnTo>
                <a:cubicBezTo>
                  <a:pt x="237" y="1"/>
                  <a:pt x="261" y="2"/>
                  <a:pt x="302" y="2"/>
                </a:cubicBezTo>
                <a:cubicBezTo>
                  <a:pt x="338" y="2"/>
                  <a:pt x="359" y="1"/>
                  <a:pt x="365" y="0"/>
                </a:cubicBezTo>
                <a:lnTo>
                  <a:pt x="369" y="0"/>
                </a:lnTo>
                <a:lnTo>
                  <a:pt x="369" y="41"/>
                </a:lnTo>
                <a:lnTo>
                  <a:pt x="305" y="41"/>
                </a:lnTo>
                <a:lnTo>
                  <a:pt x="227" y="133"/>
                </a:lnTo>
                <a:lnTo>
                  <a:pt x="327" y="258"/>
                </a:lnTo>
                <a:lnTo>
                  <a:pt x="355" y="259"/>
                </a:lnTo>
                <a:lnTo>
                  <a:pt x="383" y="259"/>
                </a:lnTo>
                <a:lnTo>
                  <a:pt x="383" y="301"/>
                </a:lnTo>
                <a:lnTo>
                  <a:pt x="377" y="301"/>
                </a:lnTo>
                <a:cubicBezTo>
                  <a:pt x="371" y="299"/>
                  <a:pt x="346" y="299"/>
                  <a:pt x="304" y="299"/>
                </a:cubicBezTo>
                <a:cubicBezTo>
                  <a:pt x="257" y="299"/>
                  <a:pt x="229" y="299"/>
                  <a:pt x="221" y="301"/>
                </a:cubicBezTo>
                <a:lnTo>
                  <a:pt x="215" y="301"/>
                </a:lnTo>
                <a:lnTo>
                  <a:pt x="215" y="259"/>
                </a:lnTo>
                <a:lnTo>
                  <a:pt x="234" y="259"/>
                </a:lnTo>
                <a:cubicBezTo>
                  <a:pt x="234" y="258"/>
                  <a:pt x="225" y="247"/>
                  <a:pt x="207" y="225"/>
                </a:cubicBezTo>
                <a:cubicBezTo>
                  <a:pt x="189" y="203"/>
                  <a:pt x="180" y="191"/>
                  <a:pt x="179" y="191"/>
                </a:cubicBezTo>
                <a:lnTo>
                  <a:pt x="120" y="258"/>
                </a:lnTo>
                <a:lnTo>
                  <a:pt x="133"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4" name=""/>
          <p:cNvSpPr/>
          <p:nvPr/>
        </p:nvSpPr>
        <p:spPr>
          <a:xfrm>
            <a:off x="747000" y="1006560"/>
            <a:ext cx="53640" cy="110160"/>
          </a:xfrm>
          <a:custGeom>
            <a:avLst/>
            <a:gdLst/>
            <a:ahLst/>
            <a:rect l="0" t="0" r="r" b="b"/>
            <a:pathLst>
              <a:path w="149" h="306">
                <a:moveTo>
                  <a:pt x="3" y="116"/>
                </a:moveTo>
                <a:cubicBezTo>
                  <a:pt x="1" y="114"/>
                  <a:pt x="0" y="112"/>
                  <a:pt x="0" y="111"/>
                </a:cubicBezTo>
                <a:cubicBezTo>
                  <a:pt x="0" y="110"/>
                  <a:pt x="0" y="108"/>
                  <a:pt x="1" y="104"/>
                </a:cubicBezTo>
                <a:cubicBezTo>
                  <a:pt x="2" y="100"/>
                  <a:pt x="3" y="98"/>
                  <a:pt x="3" y="97"/>
                </a:cubicBezTo>
                <a:cubicBezTo>
                  <a:pt x="4" y="95"/>
                  <a:pt x="5" y="95"/>
                  <a:pt x="8" y="95"/>
                </a:cubicBezTo>
                <a:cubicBezTo>
                  <a:pt x="10" y="95"/>
                  <a:pt x="18" y="95"/>
                  <a:pt x="32" y="94"/>
                </a:cubicBezTo>
                <a:lnTo>
                  <a:pt x="57" y="94"/>
                </a:lnTo>
                <a:lnTo>
                  <a:pt x="66" y="55"/>
                </a:lnTo>
                <a:cubicBezTo>
                  <a:pt x="67" y="51"/>
                  <a:pt x="69" y="47"/>
                  <a:pt x="70" y="41"/>
                </a:cubicBezTo>
                <a:cubicBezTo>
                  <a:pt x="72" y="35"/>
                  <a:pt x="73" y="31"/>
                  <a:pt x="74" y="29"/>
                </a:cubicBezTo>
                <a:cubicBezTo>
                  <a:pt x="75" y="26"/>
                  <a:pt x="76" y="23"/>
                  <a:pt x="77" y="19"/>
                </a:cubicBezTo>
                <a:cubicBezTo>
                  <a:pt x="78" y="15"/>
                  <a:pt x="79" y="13"/>
                  <a:pt x="81" y="11"/>
                </a:cubicBezTo>
                <a:cubicBezTo>
                  <a:pt x="82" y="9"/>
                  <a:pt x="84" y="7"/>
                  <a:pt x="86" y="5"/>
                </a:cubicBezTo>
                <a:cubicBezTo>
                  <a:pt x="87" y="3"/>
                  <a:pt x="89" y="2"/>
                  <a:pt x="92" y="1"/>
                </a:cubicBezTo>
                <a:cubicBezTo>
                  <a:pt x="95" y="0"/>
                  <a:pt x="98" y="0"/>
                  <a:pt x="101" y="0"/>
                </a:cubicBezTo>
                <a:cubicBezTo>
                  <a:pt x="107" y="0"/>
                  <a:pt x="111" y="2"/>
                  <a:pt x="113" y="5"/>
                </a:cubicBezTo>
                <a:cubicBezTo>
                  <a:pt x="115" y="8"/>
                  <a:pt x="116" y="11"/>
                  <a:pt x="116" y="14"/>
                </a:cubicBezTo>
                <a:cubicBezTo>
                  <a:pt x="116" y="17"/>
                  <a:pt x="115" y="24"/>
                  <a:pt x="112" y="37"/>
                </a:cubicBezTo>
                <a:cubicBezTo>
                  <a:pt x="109" y="50"/>
                  <a:pt x="106" y="62"/>
                  <a:pt x="102" y="75"/>
                </a:cubicBezTo>
                <a:lnTo>
                  <a:pt x="98" y="93"/>
                </a:lnTo>
                <a:cubicBezTo>
                  <a:pt x="98" y="94"/>
                  <a:pt x="106" y="94"/>
                  <a:pt x="121" y="94"/>
                </a:cubicBezTo>
                <a:lnTo>
                  <a:pt x="146" y="94"/>
                </a:lnTo>
                <a:cubicBezTo>
                  <a:pt x="148" y="96"/>
                  <a:pt x="149" y="98"/>
                  <a:pt x="149" y="99"/>
                </a:cubicBezTo>
                <a:cubicBezTo>
                  <a:pt x="149" y="106"/>
                  <a:pt x="147" y="112"/>
                  <a:pt x="143" y="116"/>
                </a:cubicBezTo>
                <a:lnTo>
                  <a:pt x="92" y="116"/>
                </a:lnTo>
                <a:lnTo>
                  <a:pt x="75" y="186"/>
                </a:lnTo>
                <a:cubicBezTo>
                  <a:pt x="61" y="237"/>
                  <a:pt x="55" y="264"/>
                  <a:pt x="55" y="268"/>
                </a:cubicBezTo>
                <a:cubicBezTo>
                  <a:pt x="55" y="281"/>
                  <a:pt x="59" y="288"/>
                  <a:pt x="68" y="288"/>
                </a:cubicBezTo>
                <a:cubicBezTo>
                  <a:pt x="80" y="288"/>
                  <a:pt x="91" y="282"/>
                  <a:pt x="101" y="272"/>
                </a:cubicBezTo>
                <a:cubicBezTo>
                  <a:pt x="112" y="261"/>
                  <a:pt x="120" y="247"/>
                  <a:pt x="127" y="231"/>
                </a:cubicBezTo>
                <a:cubicBezTo>
                  <a:pt x="127" y="230"/>
                  <a:pt x="128" y="228"/>
                  <a:pt x="129" y="228"/>
                </a:cubicBezTo>
                <a:cubicBezTo>
                  <a:pt x="130" y="228"/>
                  <a:pt x="132" y="227"/>
                  <a:pt x="136" y="227"/>
                </a:cubicBezTo>
                <a:lnTo>
                  <a:pt x="138" y="227"/>
                </a:lnTo>
                <a:cubicBezTo>
                  <a:pt x="143" y="227"/>
                  <a:pt x="145" y="228"/>
                  <a:pt x="145" y="231"/>
                </a:cubicBezTo>
                <a:cubicBezTo>
                  <a:pt x="145" y="232"/>
                  <a:pt x="145" y="234"/>
                  <a:pt x="144" y="237"/>
                </a:cubicBezTo>
                <a:cubicBezTo>
                  <a:pt x="142" y="242"/>
                  <a:pt x="139" y="248"/>
                  <a:pt x="135" y="255"/>
                </a:cubicBezTo>
                <a:cubicBezTo>
                  <a:pt x="131" y="262"/>
                  <a:pt x="126" y="269"/>
                  <a:pt x="119" y="277"/>
                </a:cubicBezTo>
                <a:cubicBezTo>
                  <a:pt x="112" y="285"/>
                  <a:pt x="104" y="292"/>
                  <a:pt x="95" y="297"/>
                </a:cubicBezTo>
                <a:cubicBezTo>
                  <a:pt x="85" y="303"/>
                  <a:pt x="75" y="306"/>
                  <a:pt x="65" y="306"/>
                </a:cubicBezTo>
                <a:cubicBezTo>
                  <a:pt x="55" y="306"/>
                  <a:pt x="46" y="303"/>
                  <a:pt x="37" y="298"/>
                </a:cubicBezTo>
                <a:cubicBezTo>
                  <a:pt x="29" y="294"/>
                  <a:pt x="22" y="285"/>
                  <a:pt x="19" y="274"/>
                </a:cubicBezTo>
                <a:cubicBezTo>
                  <a:pt x="18" y="271"/>
                  <a:pt x="18" y="267"/>
                  <a:pt x="18" y="261"/>
                </a:cubicBezTo>
                <a:lnTo>
                  <a:pt x="18" y="252"/>
                </a:lnTo>
                <a:lnTo>
                  <a:pt x="34" y="185"/>
                </a:lnTo>
                <a:cubicBezTo>
                  <a:pt x="46" y="140"/>
                  <a:pt x="51" y="117"/>
                  <a:pt x="52" y="117"/>
                </a:cubicBezTo>
                <a:cubicBezTo>
                  <a:pt x="52" y="117"/>
                  <a:pt x="44" y="116"/>
                  <a:pt x="27"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5" name=""/>
          <p:cNvSpPr/>
          <p:nvPr/>
        </p:nvSpPr>
        <p:spPr>
          <a:xfrm>
            <a:off x="846720" y="895320"/>
            <a:ext cx="10080" cy="243720"/>
          </a:xfrm>
          <a:custGeom>
            <a:avLst/>
            <a:gdLst/>
            <a:ahLst/>
            <a:rect l="0" t="0" r="r" b="b"/>
            <a:pathLst>
              <a:path w="28" h="677">
                <a:moveTo>
                  <a:pt x="15" y="677"/>
                </a:moveTo>
                <a:lnTo>
                  <a:pt x="14" y="677"/>
                </a:lnTo>
                <a:cubicBezTo>
                  <a:pt x="7" y="677"/>
                  <a:pt x="3" y="673"/>
                  <a:pt x="0" y="667"/>
                </a:cubicBezTo>
                <a:lnTo>
                  <a:pt x="0" y="337"/>
                </a:lnTo>
                <a:lnTo>
                  <a:pt x="1" y="9"/>
                </a:lnTo>
                <a:cubicBezTo>
                  <a:pt x="6" y="3"/>
                  <a:pt x="10" y="0"/>
                  <a:pt x="15" y="0"/>
                </a:cubicBezTo>
                <a:cubicBezTo>
                  <a:pt x="21" y="0"/>
                  <a:pt x="25" y="3"/>
                  <a:pt x="28" y="10"/>
                </a:cubicBezTo>
                <a:lnTo>
                  <a:pt x="28" y="667"/>
                </a:lnTo>
                <a:cubicBezTo>
                  <a:pt x="25" y="673"/>
                  <a:pt x="21" y="677"/>
                  <a:pt x="16" y="677"/>
                </a:cubicBezTo>
                <a:lnTo>
                  <a:pt x="15"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6" name=""/>
          <p:cNvSpPr/>
          <p:nvPr/>
        </p:nvSpPr>
        <p:spPr>
          <a:xfrm>
            <a:off x="890640" y="969840"/>
            <a:ext cx="137880" cy="108360"/>
          </a:xfrm>
          <a:custGeom>
            <a:avLst/>
            <a:gdLst/>
            <a:ahLst/>
            <a:rect l="0" t="0" r="r" b="b"/>
            <a:pathLst>
              <a:path w="383" h="301">
                <a:moveTo>
                  <a:pt x="140" y="301"/>
                </a:moveTo>
                <a:cubicBezTo>
                  <a:pt x="134" y="299"/>
                  <a:pt x="110" y="299"/>
                  <a:pt x="69" y="299"/>
                </a:cubicBezTo>
                <a:cubicBezTo>
                  <a:pt x="32" y="299"/>
                  <a:pt x="11" y="299"/>
                  <a:pt x="5" y="301"/>
                </a:cubicBezTo>
                <a:lnTo>
                  <a:pt x="0" y="301"/>
                </a:lnTo>
                <a:lnTo>
                  <a:pt x="0" y="259"/>
                </a:lnTo>
                <a:lnTo>
                  <a:pt x="66" y="259"/>
                </a:lnTo>
                <a:lnTo>
                  <a:pt x="153" y="157"/>
                </a:lnTo>
                <a:lnTo>
                  <a:pt x="61" y="41"/>
                </a:lnTo>
                <a:lnTo>
                  <a:pt x="4" y="41"/>
                </a:lnTo>
                <a:lnTo>
                  <a:pt x="4" y="0"/>
                </a:lnTo>
                <a:lnTo>
                  <a:pt x="10" y="0"/>
                </a:lnTo>
                <a:cubicBezTo>
                  <a:pt x="17" y="1"/>
                  <a:pt x="41" y="2"/>
                  <a:pt x="84" y="2"/>
                </a:cubicBezTo>
                <a:cubicBezTo>
                  <a:pt x="131" y="2"/>
                  <a:pt x="158" y="1"/>
                  <a:pt x="166" y="0"/>
                </a:cubicBezTo>
                <a:lnTo>
                  <a:pt x="172" y="0"/>
                </a:lnTo>
                <a:lnTo>
                  <a:pt x="172" y="41"/>
                </a:lnTo>
                <a:lnTo>
                  <a:pt x="153" y="41"/>
                </a:lnTo>
                <a:lnTo>
                  <a:pt x="177" y="71"/>
                </a:lnTo>
                <a:cubicBezTo>
                  <a:pt x="192" y="89"/>
                  <a:pt x="200" y="99"/>
                  <a:pt x="201" y="99"/>
                </a:cubicBezTo>
                <a:cubicBezTo>
                  <a:pt x="202" y="99"/>
                  <a:pt x="211" y="89"/>
                  <a:pt x="226" y="69"/>
                </a:cubicBezTo>
                <a:lnTo>
                  <a:pt x="250" y="41"/>
                </a:lnTo>
                <a:lnTo>
                  <a:pt x="225" y="41"/>
                </a:lnTo>
                <a:lnTo>
                  <a:pt x="225" y="0"/>
                </a:lnTo>
                <a:lnTo>
                  <a:pt x="230" y="0"/>
                </a:lnTo>
                <a:cubicBezTo>
                  <a:pt x="237" y="1"/>
                  <a:pt x="261" y="2"/>
                  <a:pt x="302" y="2"/>
                </a:cubicBezTo>
                <a:cubicBezTo>
                  <a:pt x="339" y="2"/>
                  <a:pt x="360" y="1"/>
                  <a:pt x="365" y="0"/>
                </a:cubicBezTo>
                <a:lnTo>
                  <a:pt x="370" y="0"/>
                </a:lnTo>
                <a:lnTo>
                  <a:pt x="370" y="41"/>
                </a:lnTo>
                <a:lnTo>
                  <a:pt x="305" y="41"/>
                </a:lnTo>
                <a:lnTo>
                  <a:pt x="227" y="133"/>
                </a:lnTo>
                <a:lnTo>
                  <a:pt x="328" y="258"/>
                </a:lnTo>
                <a:lnTo>
                  <a:pt x="356" y="259"/>
                </a:lnTo>
                <a:lnTo>
                  <a:pt x="383" y="259"/>
                </a:lnTo>
                <a:lnTo>
                  <a:pt x="383" y="301"/>
                </a:lnTo>
                <a:lnTo>
                  <a:pt x="378" y="301"/>
                </a:lnTo>
                <a:cubicBezTo>
                  <a:pt x="371" y="299"/>
                  <a:pt x="347" y="299"/>
                  <a:pt x="304" y="299"/>
                </a:cubicBezTo>
                <a:cubicBezTo>
                  <a:pt x="257" y="299"/>
                  <a:pt x="230" y="299"/>
                  <a:pt x="222" y="301"/>
                </a:cubicBezTo>
                <a:lnTo>
                  <a:pt x="216" y="301"/>
                </a:lnTo>
                <a:lnTo>
                  <a:pt x="216" y="259"/>
                </a:lnTo>
                <a:lnTo>
                  <a:pt x="234" y="259"/>
                </a:lnTo>
                <a:cubicBezTo>
                  <a:pt x="234" y="258"/>
                  <a:pt x="225" y="247"/>
                  <a:pt x="207" y="225"/>
                </a:cubicBezTo>
                <a:cubicBezTo>
                  <a:pt x="189" y="203"/>
                  <a:pt x="180" y="191"/>
                  <a:pt x="180" y="191"/>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7" name=""/>
          <p:cNvSpPr/>
          <p:nvPr/>
        </p:nvSpPr>
        <p:spPr>
          <a:xfrm>
            <a:off x="1044720" y="1006560"/>
            <a:ext cx="54000" cy="110160"/>
          </a:xfrm>
          <a:custGeom>
            <a:avLst/>
            <a:gdLst/>
            <a:ahLst/>
            <a:rect l="0" t="0" r="r" b="b"/>
            <a:pathLst>
              <a:path w="150" h="306">
                <a:moveTo>
                  <a:pt x="3" y="116"/>
                </a:moveTo>
                <a:cubicBezTo>
                  <a:pt x="1" y="114"/>
                  <a:pt x="0" y="112"/>
                  <a:pt x="0" y="111"/>
                </a:cubicBezTo>
                <a:cubicBezTo>
                  <a:pt x="0" y="110"/>
                  <a:pt x="0" y="108"/>
                  <a:pt x="1" y="104"/>
                </a:cubicBezTo>
                <a:cubicBezTo>
                  <a:pt x="2" y="100"/>
                  <a:pt x="3" y="98"/>
                  <a:pt x="4" y="97"/>
                </a:cubicBezTo>
                <a:cubicBezTo>
                  <a:pt x="4" y="95"/>
                  <a:pt x="6" y="95"/>
                  <a:pt x="8" y="95"/>
                </a:cubicBezTo>
                <a:cubicBezTo>
                  <a:pt x="10" y="95"/>
                  <a:pt x="18" y="95"/>
                  <a:pt x="32" y="94"/>
                </a:cubicBezTo>
                <a:lnTo>
                  <a:pt x="58" y="94"/>
                </a:lnTo>
                <a:lnTo>
                  <a:pt x="67" y="55"/>
                </a:lnTo>
                <a:cubicBezTo>
                  <a:pt x="68" y="51"/>
                  <a:pt x="69" y="47"/>
                  <a:pt x="70" y="41"/>
                </a:cubicBezTo>
                <a:cubicBezTo>
                  <a:pt x="71" y="35"/>
                  <a:pt x="73" y="31"/>
                  <a:pt x="74" y="29"/>
                </a:cubicBezTo>
                <a:cubicBezTo>
                  <a:pt x="74" y="26"/>
                  <a:pt x="75" y="23"/>
                  <a:pt x="76" y="19"/>
                </a:cubicBezTo>
                <a:cubicBezTo>
                  <a:pt x="77" y="15"/>
                  <a:pt x="79" y="13"/>
                  <a:pt x="80" y="11"/>
                </a:cubicBezTo>
                <a:cubicBezTo>
                  <a:pt x="82" y="9"/>
                  <a:pt x="83" y="7"/>
                  <a:pt x="85" y="5"/>
                </a:cubicBezTo>
                <a:cubicBezTo>
                  <a:pt x="87" y="3"/>
                  <a:pt x="89" y="2"/>
                  <a:pt x="92" y="1"/>
                </a:cubicBezTo>
                <a:cubicBezTo>
                  <a:pt x="95" y="0"/>
                  <a:pt x="97" y="0"/>
                  <a:pt x="100" y="0"/>
                </a:cubicBezTo>
                <a:cubicBezTo>
                  <a:pt x="106" y="0"/>
                  <a:pt x="110" y="2"/>
                  <a:pt x="112" y="5"/>
                </a:cubicBezTo>
                <a:cubicBezTo>
                  <a:pt x="114" y="8"/>
                  <a:pt x="116" y="11"/>
                  <a:pt x="116" y="14"/>
                </a:cubicBezTo>
                <a:cubicBezTo>
                  <a:pt x="116" y="17"/>
                  <a:pt x="114" y="24"/>
                  <a:pt x="111" y="37"/>
                </a:cubicBezTo>
                <a:cubicBezTo>
                  <a:pt x="108" y="50"/>
                  <a:pt x="105" y="62"/>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6"/>
                </a:lnTo>
                <a:cubicBezTo>
                  <a:pt x="62" y="237"/>
                  <a:pt x="55" y="264"/>
                  <a:pt x="55" y="268"/>
                </a:cubicBezTo>
                <a:cubicBezTo>
                  <a:pt x="55" y="281"/>
                  <a:pt x="60" y="288"/>
                  <a:pt x="68" y="288"/>
                </a:cubicBezTo>
                <a:cubicBezTo>
                  <a:pt x="79" y="288"/>
                  <a:pt x="90" y="282"/>
                  <a:pt x="101" y="272"/>
                </a:cubicBezTo>
                <a:cubicBezTo>
                  <a:pt x="111" y="261"/>
                  <a:pt x="120" y="247"/>
                  <a:pt x="126" y="231"/>
                </a:cubicBezTo>
                <a:cubicBezTo>
                  <a:pt x="127" y="230"/>
                  <a:pt x="128" y="228"/>
                  <a:pt x="129" y="228"/>
                </a:cubicBezTo>
                <a:cubicBezTo>
                  <a:pt x="129" y="228"/>
                  <a:pt x="133" y="227"/>
                  <a:pt x="137" y="227"/>
                </a:cubicBezTo>
                <a:lnTo>
                  <a:pt x="139" y="227"/>
                </a:lnTo>
                <a:cubicBezTo>
                  <a:pt x="143" y="227"/>
                  <a:pt x="146" y="228"/>
                  <a:pt x="146" y="231"/>
                </a:cubicBezTo>
                <a:cubicBezTo>
                  <a:pt x="146" y="232"/>
                  <a:pt x="145" y="234"/>
                  <a:pt x="144" y="237"/>
                </a:cubicBezTo>
                <a:cubicBezTo>
                  <a:pt x="143" y="242"/>
                  <a:pt x="140" y="248"/>
                  <a:pt x="136" y="255"/>
                </a:cubicBezTo>
                <a:cubicBezTo>
                  <a:pt x="131" y="262"/>
                  <a:pt x="125" y="269"/>
                  <a:pt x="118" y="277"/>
                </a:cubicBezTo>
                <a:cubicBezTo>
                  <a:pt x="112" y="285"/>
                  <a:pt x="104" y="292"/>
                  <a:pt x="94" y="297"/>
                </a:cubicBezTo>
                <a:cubicBezTo>
                  <a:pt x="85" y="303"/>
                  <a:pt x="75" y="306"/>
                  <a:pt x="65" y="306"/>
                </a:cubicBezTo>
                <a:cubicBezTo>
                  <a:pt x="55" y="306"/>
                  <a:pt x="46" y="303"/>
                  <a:pt x="38" y="298"/>
                </a:cubicBezTo>
                <a:cubicBezTo>
                  <a:pt x="29" y="294"/>
                  <a:pt x="23" y="285"/>
                  <a:pt x="19" y="274"/>
                </a:cubicBezTo>
                <a:cubicBezTo>
                  <a:pt x="18" y="271"/>
                  <a:pt x="18" y="267"/>
                  <a:pt x="18" y="261"/>
                </a:cubicBezTo>
                <a:lnTo>
                  <a:pt x="18" y="252"/>
                </a:lnTo>
                <a:lnTo>
                  <a:pt x="35" y="185"/>
                </a:lnTo>
                <a:cubicBezTo>
                  <a:pt x="46" y="140"/>
                  <a:pt x="52" y="117"/>
                  <a:pt x="52" y="117"/>
                </a:cubicBezTo>
                <a:cubicBezTo>
                  <a:pt x="52" y="117"/>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8" name=""/>
          <p:cNvSpPr/>
          <p:nvPr/>
        </p:nvSpPr>
        <p:spPr>
          <a:xfrm>
            <a:off x="1118160" y="1067760"/>
            <a:ext cx="105120" cy="7200"/>
          </a:xfrm>
          <a:custGeom>
            <a:avLst/>
            <a:gdLst/>
            <a:ahLst/>
            <a:rect l="0" t="0" r="r" b="b"/>
            <a:pathLst>
              <a:path w="292" h="20">
                <a:moveTo>
                  <a:pt x="6" y="0"/>
                </a:moveTo>
                <a:lnTo>
                  <a:pt x="285" y="0"/>
                </a:lnTo>
                <a:cubicBezTo>
                  <a:pt x="290" y="3"/>
                  <a:pt x="292" y="6"/>
                  <a:pt x="292" y="11"/>
                </a:cubicBezTo>
                <a:cubicBezTo>
                  <a:pt x="292" y="15"/>
                  <a:pt x="290" y="18"/>
                  <a:pt x="285" y="20"/>
                </a:cubicBezTo>
                <a:lnTo>
                  <a:pt x="6" y="20"/>
                </a:lnTo>
                <a:cubicBezTo>
                  <a:pt x="2" y="18"/>
                  <a:pt x="0" y="15"/>
                  <a:pt x="0" y="11"/>
                </a:cubicBezTo>
                <a:cubicBezTo>
                  <a:pt x="0" y="6"/>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199" name=""/>
          <p:cNvSpPr/>
          <p:nvPr/>
        </p:nvSpPr>
        <p:spPr>
          <a:xfrm>
            <a:off x="1251720" y="999720"/>
            <a:ext cx="59760" cy="114840"/>
          </a:xfrm>
          <a:custGeom>
            <a:avLst/>
            <a:gdLst/>
            <a:ahLst/>
            <a:rect l="0" t="0" r="r" b="b"/>
            <a:pathLst>
              <a:path w="166" h="319">
                <a:moveTo>
                  <a:pt x="63" y="42"/>
                </a:moveTo>
                <a:lnTo>
                  <a:pt x="57" y="44"/>
                </a:lnTo>
                <a:cubicBezTo>
                  <a:pt x="53" y="46"/>
                  <a:pt x="45" y="47"/>
                  <a:pt x="37" y="49"/>
                </a:cubicBezTo>
                <a:cubicBezTo>
                  <a:pt x="29" y="51"/>
                  <a:pt x="19" y="52"/>
                  <a:pt x="9" y="52"/>
                </a:cubicBezTo>
                <a:lnTo>
                  <a:pt x="0" y="52"/>
                </a:lnTo>
                <a:lnTo>
                  <a:pt x="0" y="30"/>
                </a:lnTo>
                <a:lnTo>
                  <a:pt x="9" y="30"/>
                </a:lnTo>
                <a:cubicBezTo>
                  <a:pt x="24" y="30"/>
                  <a:pt x="38" y="27"/>
                  <a:pt x="52" y="23"/>
                </a:cubicBezTo>
                <a:cubicBezTo>
                  <a:pt x="65" y="19"/>
                  <a:pt x="73" y="15"/>
                  <a:pt x="79" y="12"/>
                </a:cubicBezTo>
                <a:cubicBezTo>
                  <a:pt x="84" y="8"/>
                  <a:pt x="88" y="5"/>
                  <a:pt x="92" y="1"/>
                </a:cubicBezTo>
                <a:cubicBezTo>
                  <a:pt x="93" y="0"/>
                  <a:pt x="95" y="0"/>
                  <a:pt x="98" y="0"/>
                </a:cubicBezTo>
                <a:cubicBezTo>
                  <a:pt x="101" y="0"/>
                  <a:pt x="103" y="1"/>
                  <a:pt x="106" y="3"/>
                </a:cubicBezTo>
                <a:lnTo>
                  <a:pt x="106" y="146"/>
                </a:lnTo>
                <a:lnTo>
                  <a:pt x="106" y="290"/>
                </a:lnTo>
                <a:cubicBezTo>
                  <a:pt x="109" y="292"/>
                  <a:pt x="110" y="294"/>
                  <a:pt x="112" y="294"/>
                </a:cubicBezTo>
                <a:cubicBezTo>
                  <a:pt x="114" y="295"/>
                  <a:pt x="117" y="296"/>
                  <a:pt x="124" y="296"/>
                </a:cubicBezTo>
                <a:cubicBezTo>
                  <a:pt x="130" y="297"/>
                  <a:pt x="139" y="297"/>
                  <a:pt x="153" y="297"/>
                </a:cubicBezTo>
                <a:lnTo>
                  <a:pt x="166" y="297"/>
                </a:lnTo>
                <a:lnTo>
                  <a:pt x="166" y="319"/>
                </a:lnTo>
                <a:lnTo>
                  <a:pt x="160" y="319"/>
                </a:lnTo>
                <a:cubicBezTo>
                  <a:pt x="154" y="318"/>
                  <a:pt x="128" y="318"/>
                  <a:pt x="84" y="318"/>
                </a:cubicBezTo>
                <a:cubicBezTo>
                  <a:pt x="40" y="318"/>
                  <a:pt x="15" y="318"/>
                  <a:pt x="8" y="319"/>
                </a:cubicBezTo>
                <a:lnTo>
                  <a:pt x="3" y="319"/>
                </a:lnTo>
                <a:lnTo>
                  <a:pt x="3" y="297"/>
                </a:lnTo>
                <a:lnTo>
                  <a:pt x="15" y="297"/>
                </a:lnTo>
                <a:cubicBezTo>
                  <a:pt x="22" y="297"/>
                  <a:pt x="28" y="297"/>
                  <a:pt x="33" y="297"/>
                </a:cubicBezTo>
                <a:cubicBezTo>
                  <a:pt x="38" y="297"/>
                  <a:pt x="42" y="297"/>
                  <a:pt x="45" y="297"/>
                </a:cubicBezTo>
                <a:cubicBezTo>
                  <a:pt x="48" y="296"/>
                  <a:pt x="51" y="296"/>
                  <a:pt x="54" y="295"/>
                </a:cubicBezTo>
                <a:cubicBezTo>
                  <a:pt x="56" y="295"/>
                  <a:pt x="57" y="294"/>
                  <a:pt x="58" y="294"/>
                </a:cubicBezTo>
                <a:cubicBezTo>
                  <a:pt x="58" y="294"/>
                  <a:pt x="59" y="294"/>
                  <a:pt x="60" y="292"/>
                </a:cubicBezTo>
                <a:cubicBezTo>
                  <a:pt x="62" y="290"/>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0" name=""/>
          <p:cNvSpPr/>
          <p:nvPr/>
        </p:nvSpPr>
        <p:spPr>
          <a:xfrm>
            <a:off x="1349280" y="895320"/>
            <a:ext cx="58320" cy="243720"/>
          </a:xfrm>
          <a:custGeom>
            <a:avLst/>
            <a:gdLst/>
            <a:ahLst/>
            <a:rect l="0" t="0" r="r" b="b"/>
            <a:pathLst>
              <a:path w="162" h="677">
                <a:moveTo>
                  <a:pt x="3" y="0"/>
                </a:moveTo>
                <a:lnTo>
                  <a:pt x="6" y="0"/>
                </a:lnTo>
                <a:cubicBezTo>
                  <a:pt x="8" y="0"/>
                  <a:pt x="10" y="0"/>
                  <a:pt x="12" y="0"/>
                </a:cubicBezTo>
                <a:lnTo>
                  <a:pt x="21" y="0"/>
                </a:lnTo>
                <a:lnTo>
                  <a:pt x="41" y="16"/>
                </a:lnTo>
                <a:cubicBezTo>
                  <a:pt x="83" y="54"/>
                  <a:pt x="114" y="102"/>
                  <a:pt x="133" y="159"/>
                </a:cubicBezTo>
                <a:cubicBezTo>
                  <a:pt x="153" y="216"/>
                  <a:pt x="162" y="276"/>
                  <a:pt x="162" y="338"/>
                </a:cubicBezTo>
                <a:cubicBezTo>
                  <a:pt x="162" y="368"/>
                  <a:pt x="160" y="398"/>
                  <a:pt x="156" y="426"/>
                </a:cubicBezTo>
                <a:cubicBezTo>
                  <a:pt x="151" y="455"/>
                  <a:pt x="146" y="479"/>
                  <a:pt x="140" y="499"/>
                </a:cubicBezTo>
                <a:cubicBezTo>
                  <a:pt x="134" y="519"/>
                  <a:pt x="126" y="538"/>
                  <a:pt x="115" y="559"/>
                </a:cubicBezTo>
                <a:cubicBezTo>
                  <a:pt x="104" y="579"/>
                  <a:pt x="96" y="594"/>
                  <a:pt x="89" y="605"/>
                </a:cubicBezTo>
                <a:cubicBezTo>
                  <a:pt x="83" y="615"/>
                  <a:pt x="74" y="626"/>
                  <a:pt x="61" y="639"/>
                </a:cubicBezTo>
                <a:cubicBezTo>
                  <a:pt x="49" y="652"/>
                  <a:pt x="42" y="659"/>
                  <a:pt x="40" y="661"/>
                </a:cubicBezTo>
                <a:cubicBezTo>
                  <a:pt x="38" y="664"/>
                  <a:pt x="31" y="668"/>
                  <a:pt x="23" y="674"/>
                </a:cubicBezTo>
                <a:cubicBezTo>
                  <a:pt x="22" y="676"/>
                  <a:pt x="21" y="676"/>
                  <a:pt x="21" y="677"/>
                </a:cubicBezTo>
                <a:lnTo>
                  <a:pt x="12" y="677"/>
                </a:lnTo>
                <a:cubicBezTo>
                  <a:pt x="9" y="677"/>
                  <a:pt x="6" y="677"/>
                  <a:pt x="5" y="677"/>
                </a:cubicBezTo>
                <a:cubicBezTo>
                  <a:pt x="4" y="677"/>
                  <a:pt x="3" y="676"/>
                  <a:pt x="2" y="675"/>
                </a:cubicBezTo>
                <a:cubicBezTo>
                  <a:pt x="1" y="674"/>
                  <a:pt x="0" y="672"/>
                  <a:pt x="0" y="669"/>
                </a:cubicBezTo>
                <a:cubicBezTo>
                  <a:pt x="0" y="668"/>
                  <a:pt x="3" y="665"/>
                  <a:pt x="7" y="660"/>
                </a:cubicBezTo>
                <a:cubicBezTo>
                  <a:pt x="78" y="587"/>
                  <a:pt x="113" y="479"/>
                  <a:pt x="113" y="338"/>
                </a:cubicBezTo>
                <a:cubicBezTo>
                  <a:pt x="113" y="196"/>
                  <a:pt x="78" y="89"/>
                  <a:pt x="7" y="16"/>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1" name=""/>
          <p:cNvSpPr/>
          <p:nvPr/>
        </p:nvSpPr>
        <p:spPr>
          <a:xfrm>
            <a:off x="4113000" y="1476720"/>
            <a:ext cx="104400" cy="155160"/>
          </a:xfrm>
          <a:custGeom>
            <a:avLst/>
            <a:gdLst/>
            <a:ahLst/>
            <a:rect l="0" t="0" r="r" b="b"/>
            <a:pathLst>
              <a:path w="290" h="431">
                <a:moveTo>
                  <a:pt x="0" y="193"/>
                </a:moveTo>
                <a:cubicBezTo>
                  <a:pt x="0" y="147"/>
                  <a:pt x="17" y="104"/>
                  <a:pt x="51" y="63"/>
                </a:cubicBezTo>
                <a:cubicBezTo>
                  <a:pt x="85" y="22"/>
                  <a:pt x="124" y="1"/>
                  <a:pt x="167" y="1"/>
                </a:cubicBezTo>
                <a:cubicBezTo>
                  <a:pt x="194" y="1"/>
                  <a:pt x="215" y="12"/>
                  <a:pt x="229" y="36"/>
                </a:cubicBezTo>
                <a:cubicBezTo>
                  <a:pt x="229" y="35"/>
                  <a:pt x="231" y="34"/>
                  <a:pt x="232" y="32"/>
                </a:cubicBezTo>
                <a:cubicBezTo>
                  <a:pt x="234" y="30"/>
                  <a:pt x="237" y="27"/>
                  <a:pt x="241" y="24"/>
                </a:cubicBezTo>
                <a:cubicBezTo>
                  <a:pt x="244" y="22"/>
                  <a:pt x="248" y="19"/>
                  <a:pt x="252" y="16"/>
                </a:cubicBezTo>
                <a:cubicBezTo>
                  <a:pt x="267" y="5"/>
                  <a:pt x="277" y="0"/>
                  <a:pt x="283" y="0"/>
                </a:cubicBezTo>
                <a:cubicBezTo>
                  <a:pt x="285" y="0"/>
                  <a:pt x="286" y="1"/>
                  <a:pt x="288" y="2"/>
                </a:cubicBezTo>
                <a:cubicBezTo>
                  <a:pt x="289" y="3"/>
                  <a:pt x="290" y="5"/>
                  <a:pt x="290" y="5"/>
                </a:cubicBezTo>
                <a:cubicBezTo>
                  <a:pt x="290" y="9"/>
                  <a:pt x="274" y="74"/>
                  <a:pt x="243" y="198"/>
                </a:cubicBezTo>
                <a:cubicBezTo>
                  <a:pt x="210" y="326"/>
                  <a:pt x="194" y="391"/>
                  <a:pt x="194" y="393"/>
                </a:cubicBezTo>
                <a:cubicBezTo>
                  <a:pt x="194" y="397"/>
                  <a:pt x="204" y="399"/>
                  <a:pt x="224" y="399"/>
                </a:cubicBezTo>
                <a:lnTo>
                  <a:pt x="242" y="399"/>
                </a:lnTo>
                <a:cubicBezTo>
                  <a:pt x="245" y="403"/>
                  <a:pt x="246" y="405"/>
                  <a:pt x="246" y="405"/>
                </a:cubicBezTo>
                <a:cubicBezTo>
                  <a:pt x="246" y="406"/>
                  <a:pt x="246" y="410"/>
                  <a:pt x="244" y="418"/>
                </a:cubicBezTo>
                <a:cubicBezTo>
                  <a:pt x="242" y="424"/>
                  <a:pt x="240" y="429"/>
                  <a:pt x="236" y="431"/>
                </a:cubicBezTo>
                <a:lnTo>
                  <a:pt x="228" y="431"/>
                </a:lnTo>
                <a:cubicBezTo>
                  <a:pt x="214" y="430"/>
                  <a:pt x="189" y="430"/>
                  <a:pt x="155" y="430"/>
                </a:cubicBezTo>
                <a:cubicBezTo>
                  <a:pt x="142" y="430"/>
                  <a:pt x="130" y="430"/>
                  <a:pt x="120" y="430"/>
                </a:cubicBezTo>
                <a:cubicBezTo>
                  <a:pt x="110" y="430"/>
                  <a:pt x="101" y="430"/>
                  <a:pt x="95" y="430"/>
                </a:cubicBezTo>
                <a:cubicBezTo>
                  <a:pt x="89" y="430"/>
                  <a:pt x="85" y="430"/>
                  <a:pt x="84" y="431"/>
                </a:cubicBezTo>
                <a:cubicBezTo>
                  <a:pt x="77" y="431"/>
                  <a:pt x="74" y="429"/>
                  <a:pt x="74" y="425"/>
                </a:cubicBezTo>
                <a:cubicBezTo>
                  <a:pt x="74" y="424"/>
                  <a:pt x="75" y="420"/>
                  <a:pt x="75" y="415"/>
                </a:cubicBezTo>
                <a:cubicBezTo>
                  <a:pt x="77" y="407"/>
                  <a:pt x="79" y="403"/>
                  <a:pt x="80" y="401"/>
                </a:cubicBezTo>
                <a:cubicBezTo>
                  <a:pt x="82" y="400"/>
                  <a:pt x="86" y="399"/>
                  <a:pt x="94" y="399"/>
                </a:cubicBezTo>
                <a:cubicBezTo>
                  <a:pt x="115" y="399"/>
                  <a:pt x="128" y="398"/>
                  <a:pt x="133" y="394"/>
                </a:cubicBezTo>
                <a:cubicBezTo>
                  <a:pt x="137" y="392"/>
                  <a:pt x="143" y="372"/>
                  <a:pt x="152" y="335"/>
                </a:cubicBezTo>
                <a:cubicBezTo>
                  <a:pt x="161" y="297"/>
                  <a:pt x="166" y="278"/>
                  <a:pt x="166" y="277"/>
                </a:cubicBezTo>
                <a:cubicBezTo>
                  <a:pt x="166" y="277"/>
                  <a:pt x="165" y="278"/>
                  <a:pt x="161" y="279"/>
                </a:cubicBezTo>
                <a:cubicBezTo>
                  <a:pt x="140" y="297"/>
                  <a:pt x="117" y="306"/>
                  <a:pt x="94" y="306"/>
                </a:cubicBezTo>
                <a:cubicBezTo>
                  <a:pt x="69" y="306"/>
                  <a:pt x="47" y="297"/>
                  <a:pt x="28" y="279"/>
                </a:cubicBezTo>
                <a:cubicBezTo>
                  <a:pt x="9" y="261"/>
                  <a:pt x="0" y="232"/>
                  <a:pt x="0" y="193"/>
                </a:cubicBezTo>
                <a:moveTo>
                  <a:pt x="215" y="79"/>
                </a:moveTo>
                <a:cubicBezTo>
                  <a:pt x="205" y="43"/>
                  <a:pt x="188" y="25"/>
                  <a:pt x="165" y="25"/>
                </a:cubicBezTo>
                <a:cubicBezTo>
                  <a:pt x="149" y="25"/>
                  <a:pt x="134" y="32"/>
                  <a:pt x="119" y="46"/>
                </a:cubicBezTo>
                <a:cubicBezTo>
                  <a:pt x="105" y="60"/>
                  <a:pt x="94" y="78"/>
                  <a:pt x="86" y="101"/>
                </a:cubicBezTo>
                <a:cubicBezTo>
                  <a:pt x="72" y="136"/>
                  <a:pt x="63" y="173"/>
                  <a:pt x="58" y="212"/>
                </a:cubicBezTo>
                <a:cubicBezTo>
                  <a:pt x="58" y="213"/>
                  <a:pt x="58" y="216"/>
                  <a:pt x="58" y="219"/>
                </a:cubicBezTo>
                <a:cubicBezTo>
                  <a:pt x="58" y="223"/>
                  <a:pt x="58" y="226"/>
                  <a:pt x="57" y="227"/>
                </a:cubicBezTo>
                <a:cubicBezTo>
                  <a:pt x="57" y="248"/>
                  <a:pt x="61" y="262"/>
                  <a:pt x="69" y="269"/>
                </a:cubicBezTo>
                <a:cubicBezTo>
                  <a:pt x="77" y="277"/>
                  <a:pt x="87" y="281"/>
                  <a:pt x="98" y="281"/>
                </a:cubicBezTo>
                <a:cubicBezTo>
                  <a:pt x="123" y="281"/>
                  <a:pt x="148" y="265"/>
                  <a:pt x="174" y="233"/>
                </a:cubicBezTo>
                <a:lnTo>
                  <a:pt x="179" y="225"/>
                </a:lnTo>
                <a:lnTo>
                  <a:pt x="215"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2" name=""/>
          <p:cNvSpPr/>
          <p:nvPr/>
        </p:nvSpPr>
        <p:spPr>
          <a:xfrm>
            <a:off x="4239720" y="1401840"/>
            <a:ext cx="58680" cy="243720"/>
          </a:xfrm>
          <a:custGeom>
            <a:avLst/>
            <a:gdLst/>
            <a:ahLst/>
            <a:rect l="0" t="0" r="r" b="b"/>
            <a:pathLst>
              <a:path w="163" h="677">
                <a:moveTo>
                  <a:pt x="0" y="338"/>
                </a:moveTo>
                <a:cubicBezTo>
                  <a:pt x="0" y="307"/>
                  <a:pt x="2" y="277"/>
                  <a:pt x="7" y="249"/>
                </a:cubicBezTo>
                <a:cubicBezTo>
                  <a:pt x="11" y="221"/>
                  <a:pt x="17" y="197"/>
                  <a:pt x="22" y="177"/>
                </a:cubicBezTo>
                <a:cubicBezTo>
                  <a:pt x="28" y="157"/>
                  <a:pt x="37" y="137"/>
                  <a:pt x="47" y="117"/>
                </a:cubicBezTo>
                <a:cubicBezTo>
                  <a:pt x="59" y="98"/>
                  <a:pt x="68" y="83"/>
                  <a:pt x="74" y="72"/>
                </a:cubicBezTo>
                <a:cubicBezTo>
                  <a:pt x="81" y="61"/>
                  <a:pt x="90" y="49"/>
                  <a:pt x="103" y="37"/>
                </a:cubicBezTo>
                <a:cubicBezTo>
                  <a:pt x="115" y="24"/>
                  <a:pt x="123" y="17"/>
                  <a:pt x="125" y="14"/>
                </a:cubicBezTo>
                <a:cubicBezTo>
                  <a:pt x="127" y="11"/>
                  <a:pt x="133" y="6"/>
                  <a:pt x="142" y="0"/>
                </a:cubicBezTo>
                <a:lnTo>
                  <a:pt x="151" y="0"/>
                </a:lnTo>
                <a:lnTo>
                  <a:pt x="153" y="0"/>
                </a:lnTo>
                <a:cubicBezTo>
                  <a:pt x="160" y="0"/>
                  <a:pt x="163" y="2"/>
                  <a:pt x="163" y="6"/>
                </a:cubicBezTo>
                <a:cubicBezTo>
                  <a:pt x="163" y="7"/>
                  <a:pt x="159" y="12"/>
                  <a:pt x="151" y="20"/>
                </a:cubicBezTo>
                <a:cubicBezTo>
                  <a:pt x="144" y="28"/>
                  <a:pt x="134" y="40"/>
                  <a:pt x="124" y="56"/>
                </a:cubicBezTo>
                <a:cubicBezTo>
                  <a:pt x="113" y="72"/>
                  <a:pt x="102" y="91"/>
                  <a:pt x="90" y="114"/>
                </a:cubicBezTo>
                <a:cubicBezTo>
                  <a:pt x="79" y="137"/>
                  <a:pt x="70" y="168"/>
                  <a:pt x="62" y="207"/>
                </a:cubicBezTo>
                <a:cubicBezTo>
                  <a:pt x="53" y="247"/>
                  <a:pt x="50" y="290"/>
                  <a:pt x="50" y="338"/>
                </a:cubicBezTo>
                <a:cubicBezTo>
                  <a:pt x="50" y="386"/>
                  <a:pt x="53" y="429"/>
                  <a:pt x="62" y="468"/>
                </a:cubicBezTo>
                <a:cubicBezTo>
                  <a:pt x="70" y="508"/>
                  <a:pt x="79" y="539"/>
                  <a:pt x="90" y="563"/>
                </a:cubicBezTo>
                <a:cubicBezTo>
                  <a:pt x="101" y="587"/>
                  <a:pt x="112" y="606"/>
                  <a:pt x="123" y="621"/>
                </a:cubicBezTo>
                <a:cubicBezTo>
                  <a:pt x="134" y="636"/>
                  <a:pt x="144" y="648"/>
                  <a:pt x="151" y="657"/>
                </a:cubicBezTo>
                <a:cubicBezTo>
                  <a:pt x="159" y="666"/>
                  <a:pt x="163" y="671"/>
                  <a:pt x="163" y="671"/>
                </a:cubicBezTo>
                <a:cubicBezTo>
                  <a:pt x="163" y="675"/>
                  <a:pt x="159" y="677"/>
                  <a:pt x="153" y="677"/>
                </a:cubicBezTo>
                <a:lnTo>
                  <a:pt x="151" y="677"/>
                </a:lnTo>
                <a:lnTo>
                  <a:pt x="142" y="677"/>
                </a:lnTo>
                <a:lnTo>
                  <a:pt x="123" y="661"/>
                </a:lnTo>
                <a:cubicBezTo>
                  <a:pt x="81" y="623"/>
                  <a:pt x="49"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3" name=""/>
          <p:cNvSpPr/>
          <p:nvPr/>
        </p:nvSpPr>
        <p:spPr>
          <a:xfrm>
            <a:off x="4316760" y="1476360"/>
            <a:ext cx="137880" cy="108360"/>
          </a:xfrm>
          <a:custGeom>
            <a:avLst/>
            <a:gdLst/>
            <a:ahLst/>
            <a:rect l="0" t="0" r="r" b="b"/>
            <a:pathLst>
              <a:path w="383" h="301">
                <a:moveTo>
                  <a:pt x="140" y="301"/>
                </a:moveTo>
                <a:cubicBezTo>
                  <a:pt x="134" y="300"/>
                  <a:pt x="110" y="299"/>
                  <a:pt x="69" y="299"/>
                </a:cubicBezTo>
                <a:cubicBezTo>
                  <a:pt x="31" y="299"/>
                  <a:pt x="10" y="300"/>
                  <a:pt x="5" y="301"/>
                </a:cubicBezTo>
                <a:lnTo>
                  <a:pt x="0" y="301"/>
                </a:lnTo>
                <a:lnTo>
                  <a:pt x="0" y="259"/>
                </a:lnTo>
                <a:lnTo>
                  <a:pt x="66" y="259"/>
                </a:lnTo>
                <a:lnTo>
                  <a:pt x="152" y="156"/>
                </a:lnTo>
                <a:lnTo>
                  <a:pt x="60" y="42"/>
                </a:lnTo>
                <a:lnTo>
                  <a:pt x="3" y="42"/>
                </a:lnTo>
                <a:lnTo>
                  <a:pt x="3" y="0"/>
                </a:lnTo>
                <a:lnTo>
                  <a:pt x="9" y="0"/>
                </a:lnTo>
                <a:cubicBezTo>
                  <a:pt x="15" y="1"/>
                  <a:pt x="40" y="2"/>
                  <a:pt x="83" y="2"/>
                </a:cubicBezTo>
                <a:cubicBezTo>
                  <a:pt x="130" y="2"/>
                  <a:pt x="158" y="1"/>
                  <a:pt x="166" y="0"/>
                </a:cubicBezTo>
                <a:lnTo>
                  <a:pt x="172" y="0"/>
                </a:lnTo>
                <a:lnTo>
                  <a:pt x="172" y="42"/>
                </a:lnTo>
                <a:lnTo>
                  <a:pt x="153" y="42"/>
                </a:lnTo>
                <a:lnTo>
                  <a:pt x="177" y="71"/>
                </a:lnTo>
                <a:cubicBezTo>
                  <a:pt x="192" y="90"/>
                  <a:pt x="200" y="99"/>
                  <a:pt x="201" y="99"/>
                </a:cubicBezTo>
                <a:cubicBezTo>
                  <a:pt x="202" y="99"/>
                  <a:pt x="211" y="89"/>
                  <a:pt x="226" y="69"/>
                </a:cubicBezTo>
                <a:lnTo>
                  <a:pt x="250" y="42"/>
                </a:lnTo>
                <a:lnTo>
                  <a:pt x="225" y="42"/>
                </a:lnTo>
                <a:lnTo>
                  <a:pt x="225" y="0"/>
                </a:lnTo>
                <a:lnTo>
                  <a:pt x="230" y="0"/>
                </a:lnTo>
                <a:cubicBezTo>
                  <a:pt x="237" y="1"/>
                  <a:pt x="261" y="2"/>
                  <a:pt x="302" y="2"/>
                </a:cubicBezTo>
                <a:cubicBezTo>
                  <a:pt x="339" y="2"/>
                  <a:pt x="359" y="1"/>
                  <a:pt x="365" y="0"/>
                </a:cubicBezTo>
                <a:lnTo>
                  <a:pt x="370" y="0"/>
                </a:lnTo>
                <a:lnTo>
                  <a:pt x="370" y="42"/>
                </a:lnTo>
                <a:lnTo>
                  <a:pt x="305" y="42"/>
                </a:lnTo>
                <a:lnTo>
                  <a:pt x="227" y="134"/>
                </a:lnTo>
                <a:lnTo>
                  <a:pt x="328" y="258"/>
                </a:lnTo>
                <a:lnTo>
                  <a:pt x="355" y="259"/>
                </a:lnTo>
                <a:lnTo>
                  <a:pt x="383" y="259"/>
                </a:lnTo>
                <a:lnTo>
                  <a:pt x="383" y="301"/>
                </a:lnTo>
                <a:lnTo>
                  <a:pt x="378" y="301"/>
                </a:lnTo>
                <a:cubicBezTo>
                  <a:pt x="371" y="300"/>
                  <a:pt x="346" y="299"/>
                  <a:pt x="304" y="299"/>
                </a:cubicBezTo>
                <a:cubicBezTo>
                  <a:pt x="257" y="299"/>
                  <a:pt x="230" y="300"/>
                  <a:pt x="221" y="301"/>
                </a:cubicBezTo>
                <a:lnTo>
                  <a:pt x="215" y="301"/>
                </a:lnTo>
                <a:lnTo>
                  <a:pt x="215" y="259"/>
                </a:lnTo>
                <a:lnTo>
                  <a:pt x="234" y="259"/>
                </a:lnTo>
                <a:cubicBezTo>
                  <a:pt x="234" y="259"/>
                  <a:pt x="225" y="246"/>
                  <a:pt x="207" y="224"/>
                </a:cubicBezTo>
                <a:cubicBezTo>
                  <a:pt x="189" y="202"/>
                  <a:pt x="180" y="191"/>
                  <a:pt x="180" y="190"/>
                </a:cubicBezTo>
                <a:lnTo>
                  <a:pt x="121" y="258"/>
                </a:lnTo>
                <a:lnTo>
                  <a:pt x="134" y="259"/>
                </a:lnTo>
                <a:lnTo>
                  <a:pt x="146" y="259"/>
                </a:lnTo>
                <a:lnTo>
                  <a:pt x="146"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4" name=""/>
          <p:cNvSpPr/>
          <p:nvPr/>
        </p:nvSpPr>
        <p:spPr>
          <a:xfrm>
            <a:off x="447084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3" y="29"/>
                </a:cubicBezTo>
                <a:cubicBezTo>
                  <a:pt x="74" y="26"/>
                  <a:pt x="75" y="23"/>
                  <a:pt x="76" y="19"/>
                </a:cubicBezTo>
                <a:cubicBezTo>
                  <a:pt x="77" y="15"/>
                  <a:pt x="79" y="13"/>
                  <a:pt x="80" y="11"/>
                </a:cubicBezTo>
                <a:cubicBezTo>
                  <a:pt x="82" y="10"/>
                  <a:pt x="83" y="8"/>
                  <a:pt x="85" y="5"/>
                </a:cubicBezTo>
                <a:cubicBezTo>
                  <a:pt x="88" y="3"/>
                  <a:pt x="90" y="2"/>
                  <a:pt x="93" y="1"/>
                </a:cubicBezTo>
                <a:cubicBezTo>
                  <a:pt x="96" y="0"/>
                  <a:pt x="98" y="0"/>
                  <a:pt x="101" y="0"/>
                </a:cubicBezTo>
                <a:cubicBezTo>
                  <a:pt x="107" y="0"/>
                  <a:pt x="111" y="2"/>
                  <a:pt x="113" y="5"/>
                </a:cubicBezTo>
                <a:cubicBezTo>
                  <a:pt x="115"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8" y="96"/>
                  <a:pt x="150" y="97"/>
                  <a:pt x="150" y="99"/>
                </a:cubicBezTo>
                <a:cubicBezTo>
                  <a:pt x="150" y="106"/>
                  <a:pt x="147" y="111"/>
                  <a:pt x="143" y="115"/>
                </a:cubicBezTo>
                <a:lnTo>
                  <a:pt x="92" y="115"/>
                </a:lnTo>
                <a:lnTo>
                  <a:pt x="74" y="185"/>
                </a:lnTo>
                <a:cubicBezTo>
                  <a:pt x="62" y="237"/>
                  <a:pt x="55" y="264"/>
                  <a:pt x="55" y="268"/>
                </a:cubicBezTo>
                <a:cubicBezTo>
                  <a:pt x="55" y="281"/>
                  <a:pt x="60" y="288"/>
                  <a:pt x="68" y="288"/>
                </a:cubicBezTo>
                <a:cubicBezTo>
                  <a:pt x="79" y="288"/>
                  <a:pt x="91" y="283"/>
                  <a:pt x="102" y="272"/>
                </a:cubicBezTo>
                <a:cubicBezTo>
                  <a:pt x="112" y="261"/>
                  <a:pt x="121" y="248"/>
                  <a:pt x="127" y="232"/>
                </a:cubicBezTo>
                <a:cubicBezTo>
                  <a:pt x="128" y="230"/>
                  <a:pt x="129" y="229"/>
                  <a:pt x="129" y="228"/>
                </a:cubicBezTo>
                <a:cubicBezTo>
                  <a:pt x="130"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3" y="286"/>
                  <a:pt x="105" y="292"/>
                  <a:pt x="95" y="298"/>
                </a:cubicBezTo>
                <a:cubicBezTo>
                  <a:pt x="84"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5" name=""/>
          <p:cNvSpPr/>
          <p:nvPr/>
        </p:nvSpPr>
        <p:spPr>
          <a:xfrm>
            <a:off x="4570920" y="1401840"/>
            <a:ext cx="10080" cy="243720"/>
          </a:xfrm>
          <a:custGeom>
            <a:avLst/>
            <a:gdLst/>
            <a:ahLst/>
            <a:rect l="0" t="0" r="r" b="b"/>
            <a:pathLst>
              <a:path w="28" h="677">
                <a:moveTo>
                  <a:pt x="14" y="677"/>
                </a:moveTo>
                <a:lnTo>
                  <a:pt x="13" y="677"/>
                </a:lnTo>
                <a:cubicBezTo>
                  <a:pt x="8" y="677"/>
                  <a:pt x="2" y="674"/>
                  <a:pt x="0" y="667"/>
                </a:cubicBezTo>
                <a:lnTo>
                  <a:pt x="0" y="338"/>
                </a:lnTo>
                <a:lnTo>
                  <a:pt x="0" y="9"/>
                </a:lnTo>
                <a:cubicBezTo>
                  <a:pt x="5" y="3"/>
                  <a:pt x="10" y="0"/>
                  <a:pt x="14" y="0"/>
                </a:cubicBezTo>
                <a:cubicBezTo>
                  <a:pt x="20" y="0"/>
                  <a:pt x="25" y="3"/>
                  <a:pt x="28" y="10"/>
                </a:cubicBezTo>
                <a:lnTo>
                  <a:pt x="28" y="667"/>
                </a:lnTo>
                <a:cubicBezTo>
                  <a:pt x="24" y="674"/>
                  <a:pt x="20" y="677"/>
                  <a:pt x="16" y="677"/>
                </a:cubicBezTo>
                <a:lnTo>
                  <a:pt x="14" y="67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6" name=""/>
          <p:cNvSpPr/>
          <p:nvPr/>
        </p:nvSpPr>
        <p:spPr>
          <a:xfrm>
            <a:off x="4614840" y="1476360"/>
            <a:ext cx="137880" cy="108360"/>
          </a:xfrm>
          <a:custGeom>
            <a:avLst/>
            <a:gdLst/>
            <a:ahLst/>
            <a:rect l="0" t="0" r="r" b="b"/>
            <a:pathLst>
              <a:path w="383" h="301">
                <a:moveTo>
                  <a:pt x="139" y="301"/>
                </a:moveTo>
                <a:cubicBezTo>
                  <a:pt x="132" y="300"/>
                  <a:pt x="108" y="299"/>
                  <a:pt x="67" y="299"/>
                </a:cubicBezTo>
                <a:cubicBezTo>
                  <a:pt x="31" y="299"/>
                  <a:pt x="10" y="300"/>
                  <a:pt x="4" y="301"/>
                </a:cubicBezTo>
                <a:lnTo>
                  <a:pt x="0" y="301"/>
                </a:lnTo>
                <a:lnTo>
                  <a:pt x="0" y="259"/>
                </a:lnTo>
                <a:lnTo>
                  <a:pt x="65" y="259"/>
                </a:lnTo>
                <a:lnTo>
                  <a:pt x="151" y="156"/>
                </a:lnTo>
                <a:lnTo>
                  <a:pt x="59" y="42"/>
                </a:lnTo>
                <a:lnTo>
                  <a:pt x="3" y="42"/>
                </a:lnTo>
                <a:lnTo>
                  <a:pt x="3" y="0"/>
                </a:lnTo>
                <a:lnTo>
                  <a:pt x="8" y="0"/>
                </a:lnTo>
                <a:cubicBezTo>
                  <a:pt x="15" y="1"/>
                  <a:pt x="40" y="2"/>
                  <a:pt x="82" y="2"/>
                </a:cubicBezTo>
                <a:cubicBezTo>
                  <a:pt x="129" y="2"/>
                  <a:pt x="157" y="1"/>
                  <a:pt x="165" y="0"/>
                </a:cubicBezTo>
                <a:lnTo>
                  <a:pt x="171" y="0"/>
                </a:lnTo>
                <a:lnTo>
                  <a:pt x="171" y="42"/>
                </a:lnTo>
                <a:lnTo>
                  <a:pt x="152" y="42"/>
                </a:lnTo>
                <a:lnTo>
                  <a:pt x="175" y="71"/>
                </a:lnTo>
                <a:cubicBezTo>
                  <a:pt x="191" y="90"/>
                  <a:pt x="199" y="99"/>
                  <a:pt x="199" y="99"/>
                </a:cubicBezTo>
                <a:cubicBezTo>
                  <a:pt x="201" y="99"/>
                  <a:pt x="210" y="89"/>
                  <a:pt x="225" y="69"/>
                </a:cubicBezTo>
                <a:lnTo>
                  <a:pt x="249" y="42"/>
                </a:lnTo>
                <a:lnTo>
                  <a:pt x="223" y="42"/>
                </a:lnTo>
                <a:lnTo>
                  <a:pt x="223" y="0"/>
                </a:lnTo>
                <a:lnTo>
                  <a:pt x="229" y="0"/>
                </a:lnTo>
                <a:cubicBezTo>
                  <a:pt x="236" y="1"/>
                  <a:pt x="260" y="2"/>
                  <a:pt x="301" y="2"/>
                </a:cubicBezTo>
                <a:cubicBezTo>
                  <a:pt x="337" y="2"/>
                  <a:pt x="358" y="1"/>
                  <a:pt x="365" y="0"/>
                </a:cubicBezTo>
                <a:lnTo>
                  <a:pt x="369" y="0"/>
                </a:lnTo>
                <a:lnTo>
                  <a:pt x="369" y="42"/>
                </a:lnTo>
                <a:lnTo>
                  <a:pt x="304" y="42"/>
                </a:lnTo>
                <a:lnTo>
                  <a:pt x="226" y="134"/>
                </a:lnTo>
                <a:lnTo>
                  <a:pt x="326" y="258"/>
                </a:lnTo>
                <a:lnTo>
                  <a:pt x="354" y="259"/>
                </a:lnTo>
                <a:lnTo>
                  <a:pt x="383" y="259"/>
                </a:lnTo>
                <a:lnTo>
                  <a:pt x="383" y="301"/>
                </a:lnTo>
                <a:lnTo>
                  <a:pt x="377" y="301"/>
                </a:lnTo>
                <a:cubicBezTo>
                  <a:pt x="371" y="300"/>
                  <a:pt x="345" y="299"/>
                  <a:pt x="303" y="299"/>
                </a:cubicBezTo>
                <a:cubicBezTo>
                  <a:pt x="256" y="299"/>
                  <a:pt x="228" y="300"/>
                  <a:pt x="220" y="301"/>
                </a:cubicBezTo>
                <a:lnTo>
                  <a:pt x="214" y="301"/>
                </a:lnTo>
                <a:lnTo>
                  <a:pt x="214" y="259"/>
                </a:lnTo>
                <a:lnTo>
                  <a:pt x="233" y="259"/>
                </a:lnTo>
                <a:cubicBezTo>
                  <a:pt x="233" y="259"/>
                  <a:pt x="224" y="246"/>
                  <a:pt x="206" y="224"/>
                </a:cubicBezTo>
                <a:cubicBezTo>
                  <a:pt x="188" y="202"/>
                  <a:pt x="179" y="191"/>
                  <a:pt x="178" y="190"/>
                </a:cubicBezTo>
                <a:lnTo>
                  <a:pt x="119" y="258"/>
                </a:lnTo>
                <a:lnTo>
                  <a:pt x="132" y="259"/>
                </a:lnTo>
                <a:lnTo>
                  <a:pt x="144" y="259"/>
                </a:lnTo>
                <a:lnTo>
                  <a:pt x="144"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7" name=""/>
          <p:cNvSpPr/>
          <p:nvPr/>
        </p:nvSpPr>
        <p:spPr>
          <a:xfrm>
            <a:off x="4768560" y="1513080"/>
            <a:ext cx="54000" cy="110160"/>
          </a:xfrm>
          <a:custGeom>
            <a:avLst/>
            <a:gdLst/>
            <a:ahLst/>
            <a:rect l="0" t="0" r="r" b="b"/>
            <a:pathLst>
              <a:path w="150" h="306">
                <a:moveTo>
                  <a:pt x="4" y="115"/>
                </a:moveTo>
                <a:cubicBezTo>
                  <a:pt x="2" y="113"/>
                  <a:pt x="0" y="112"/>
                  <a:pt x="0" y="111"/>
                </a:cubicBezTo>
                <a:cubicBezTo>
                  <a:pt x="0" y="109"/>
                  <a:pt x="1" y="107"/>
                  <a:pt x="2" y="103"/>
                </a:cubicBezTo>
                <a:cubicBezTo>
                  <a:pt x="3" y="99"/>
                  <a:pt x="4" y="97"/>
                  <a:pt x="4" y="96"/>
                </a:cubicBezTo>
                <a:cubicBezTo>
                  <a:pt x="5" y="95"/>
                  <a:pt x="6" y="94"/>
                  <a:pt x="9" y="94"/>
                </a:cubicBezTo>
                <a:cubicBezTo>
                  <a:pt x="11" y="94"/>
                  <a:pt x="19" y="94"/>
                  <a:pt x="33" y="93"/>
                </a:cubicBezTo>
                <a:lnTo>
                  <a:pt x="58" y="93"/>
                </a:lnTo>
                <a:lnTo>
                  <a:pt x="67" y="55"/>
                </a:lnTo>
                <a:cubicBezTo>
                  <a:pt x="68" y="52"/>
                  <a:pt x="69" y="47"/>
                  <a:pt x="71" y="41"/>
                </a:cubicBezTo>
                <a:cubicBezTo>
                  <a:pt x="72" y="36"/>
                  <a:pt x="73" y="31"/>
                  <a:pt x="74" y="29"/>
                </a:cubicBezTo>
                <a:cubicBezTo>
                  <a:pt x="75" y="26"/>
                  <a:pt x="76" y="23"/>
                  <a:pt x="77" y="19"/>
                </a:cubicBezTo>
                <a:cubicBezTo>
                  <a:pt x="78" y="15"/>
                  <a:pt x="79" y="13"/>
                  <a:pt x="81" y="11"/>
                </a:cubicBezTo>
                <a:cubicBezTo>
                  <a:pt x="82" y="10"/>
                  <a:pt x="84" y="8"/>
                  <a:pt x="86" y="5"/>
                </a:cubicBezTo>
                <a:cubicBezTo>
                  <a:pt x="87" y="3"/>
                  <a:pt x="89" y="2"/>
                  <a:pt x="92" y="1"/>
                </a:cubicBezTo>
                <a:cubicBezTo>
                  <a:pt x="95" y="0"/>
                  <a:pt x="98" y="0"/>
                  <a:pt x="101" y="0"/>
                </a:cubicBezTo>
                <a:cubicBezTo>
                  <a:pt x="107" y="0"/>
                  <a:pt x="111" y="2"/>
                  <a:pt x="113" y="5"/>
                </a:cubicBezTo>
                <a:cubicBezTo>
                  <a:pt x="115" y="9"/>
                  <a:pt x="116" y="12"/>
                  <a:pt x="116" y="14"/>
                </a:cubicBezTo>
                <a:cubicBezTo>
                  <a:pt x="116" y="17"/>
                  <a:pt x="115" y="24"/>
                  <a:pt x="112" y="37"/>
                </a:cubicBezTo>
                <a:cubicBezTo>
                  <a:pt x="109" y="50"/>
                  <a:pt x="106" y="62"/>
                  <a:pt x="102" y="75"/>
                </a:cubicBezTo>
                <a:lnTo>
                  <a:pt x="98" y="92"/>
                </a:lnTo>
                <a:cubicBezTo>
                  <a:pt x="98" y="93"/>
                  <a:pt x="106" y="93"/>
                  <a:pt x="121" y="93"/>
                </a:cubicBezTo>
                <a:lnTo>
                  <a:pt x="146" y="93"/>
                </a:lnTo>
                <a:cubicBezTo>
                  <a:pt x="149" y="96"/>
                  <a:pt x="150" y="97"/>
                  <a:pt x="150" y="99"/>
                </a:cubicBezTo>
                <a:cubicBezTo>
                  <a:pt x="150" y="106"/>
                  <a:pt x="147" y="111"/>
                  <a:pt x="143" y="115"/>
                </a:cubicBezTo>
                <a:lnTo>
                  <a:pt x="92" y="115"/>
                </a:lnTo>
                <a:lnTo>
                  <a:pt x="75" y="185"/>
                </a:lnTo>
                <a:cubicBezTo>
                  <a:pt x="62" y="237"/>
                  <a:pt x="56" y="264"/>
                  <a:pt x="56" y="268"/>
                </a:cubicBezTo>
                <a:cubicBezTo>
                  <a:pt x="56" y="281"/>
                  <a:pt x="60" y="288"/>
                  <a:pt x="69" y="288"/>
                </a:cubicBezTo>
                <a:cubicBezTo>
                  <a:pt x="80" y="288"/>
                  <a:pt x="91" y="283"/>
                  <a:pt x="101" y="272"/>
                </a:cubicBezTo>
                <a:cubicBezTo>
                  <a:pt x="112" y="261"/>
                  <a:pt x="120" y="248"/>
                  <a:pt x="127" y="232"/>
                </a:cubicBezTo>
                <a:cubicBezTo>
                  <a:pt x="127" y="230"/>
                  <a:pt x="128" y="229"/>
                  <a:pt x="129" y="228"/>
                </a:cubicBezTo>
                <a:cubicBezTo>
                  <a:pt x="130" y="228"/>
                  <a:pt x="132" y="228"/>
                  <a:pt x="136" y="227"/>
                </a:cubicBezTo>
                <a:lnTo>
                  <a:pt x="138" y="227"/>
                </a:lnTo>
                <a:cubicBezTo>
                  <a:pt x="143" y="227"/>
                  <a:pt x="145" y="229"/>
                  <a:pt x="145" y="231"/>
                </a:cubicBezTo>
                <a:cubicBezTo>
                  <a:pt x="145" y="232"/>
                  <a:pt x="145" y="234"/>
                  <a:pt x="144" y="237"/>
                </a:cubicBezTo>
                <a:cubicBezTo>
                  <a:pt x="142" y="242"/>
                  <a:pt x="139" y="248"/>
                  <a:pt x="135" y="255"/>
                </a:cubicBezTo>
                <a:cubicBezTo>
                  <a:pt x="131" y="262"/>
                  <a:pt x="126" y="270"/>
                  <a:pt x="119" y="278"/>
                </a:cubicBezTo>
                <a:cubicBezTo>
                  <a:pt x="112" y="286"/>
                  <a:pt x="104" y="292"/>
                  <a:pt x="95" y="298"/>
                </a:cubicBezTo>
                <a:cubicBezTo>
                  <a:pt x="85" y="303"/>
                  <a:pt x="75" y="306"/>
                  <a:pt x="65" y="306"/>
                </a:cubicBezTo>
                <a:cubicBezTo>
                  <a:pt x="56" y="306"/>
                  <a:pt x="47" y="303"/>
                  <a:pt x="38" y="299"/>
                </a:cubicBezTo>
                <a:cubicBezTo>
                  <a:pt x="30" y="294"/>
                  <a:pt x="23" y="286"/>
                  <a:pt x="20" y="274"/>
                </a:cubicBezTo>
                <a:cubicBezTo>
                  <a:pt x="19" y="271"/>
                  <a:pt x="19" y="267"/>
                  <a:pt x="19" y="261"/>
                </a:cubicBezTo>
                <a:lnTo>
                  <a:pt x="19" y="252"/>
                </a:lnTo>
                <a:lnTo>
                  <a:pt x="35" y="184"/>
                </a:lnTo>
                <a:cubicBezTo>
                  <a:pt x="47" y="139"/>
                  <a:pt x="52" y="117"/>
                  <a:pt x="53" y="116"/>
                </a:cubicBezTo>
                <a:cubicBezTo>
                  <a:pt x="53"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8" name=""/>
          <p:cNvSpPr/>
          <p:nvPr/>
        </p:nvSpPr>
        <p:spPr>
          <a:xfrm>
            <a:off x="4842000" y="1574280"/>
            <a:ext cx="105480" cy="7560"/>
          </a:xfrm>
          <a:custGeom>
            <a:avLst/>
            <a:gdLst/>
            <a:ahLst/>
            <a:rect l="0" t="0" r="r" b="b"/>
            <a:pathLst>
              <a:path w="293" h="21">
                <a:moveTo>
                  <a:pt x="7" y="0"/>
                </a:moveTo>
                <a:lnTo>
                  <a:pt x="286" y="0"/>
                </a:lnTo>
                <a:cubicBezTo>
                  <a:pt x="291" y="3"/>
                  <a:pt x="293" y="6"/>
                  <a:pt x="293" y="11"/>
                </a:cubicBezTo>
                <a:cubicBezTo>
                  <a:pt x="293" y="15"/>
                  <a:pt x="291" y="18"/>
                  <a:pt x="286" y="21"/>
                </a:cubicBezTo>
                <a:lnTo>
                  <a:pt x="7" y="21"/>
                </a:lnTo>
                <a:cubicBezTo>
                  <a:pt x="2" y="18"/>
                  <a:pt x="0" y="15"/>
                  <a:pt x="0" y="11"/>
                </a:cubicBezTo>
                <a:cubicBezTo>
                  <a:pt x="0" y="6"/>
                  <a:pt x="2" y="3"/>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09" name=""/>
          <p:cNvSpPr/>
          <p:nvPr/>
        </p:nvSpPr>
        <p:spPr>
          <a:xfrm>
            <a:off x="4975920" y="1506240"/>
            <a:ext cx="59400" cy="115200"/>
          </a:xfrm>
          <a:custGeom>
            <a:avLst/>
            <a:gdLst/>
            <a:ahLst/>
            <a:rect l="0" t="0" r="r" b="b"/>
            <a:pathLst>
              <a:path w="165" h="320">
                <a:moveTo>
                  <a:pt x="63" y="42"/>
                </a:moveTo>
                <a:lnTo>
                  <a:pt x="57" y="44"/>
                </a:lnTo>
                <a:cubicBezTo>
                  <a:pt x="52" y="46"/>
                  <a:pt x="46" y="48"/>
                  <a:pt x="38" y="49"/>
                </a:cubicBezTo>
                <a:cubicBezTo>
                  <a:pt x="28" y="51"/>
                  <a:pt x="19" y="52"/>
                  <a:pt x="9" y="53"/>
                </a:cubicBezTo>
                <a:lnTo>
                  <a:pt x="0" y="53"/>
                </a:lnTo>
                <a:lnTo>
                  <a:pt x="0" y="31"/>
                </a:lnTo>
                <a:lnTo>
                  <a:pt x="9" y="31"/>
                </a:lnTo>
                <a:cubicBezTo>
                  <a:pt x="24" y="30"/>
                  <a:pt x="39" y="28"/>
                  <a:pt x="52" y="23"/>
                </a:cubicBezTo>
                <a:cubicBezTo>
                  <a:pt x="64" y="19"/>
                  <a:pt x="73" y="15"/>
                  <a:pt x="78" y="12"/>
                </a:cubicBezTo>
                <a:cubicBezTo>
                  <a:pt x="83" y="8"/>
                  <a:pt x="88" y="5"/>
                  <a:pt x="92" y="1"/>
                </a:cubicBezTo>
                <a:cubicBezTo>
                  <a:pt x="92" y="0"/>
                  <a:pt x="94" y="0"/>
                  <a:pt x="97" y="0"/>
                </a:cubicBezTo>
                <a:cubicBezTo>
                  <a:pt x="100" y="0"/>
                  <a:pt x="103" y="1"/>
                  <a:pt x="106" y="3"/>
                </a:cubicBezTo>
                <a:lnTo>
                  <a:pt x="106" y="147"/>
                </a:lnTo>
                <a:lnTo>
                  <a:pt x="106" y="290"/>
                </a:lnTo>
                <a:cubicBezTo>
                  <a:pt x="108" y="293"/>
                  <a:pt x="110" y="294"/>
                  <a:pt x="112" y="295"/>
                </a:cubicBezTo>
                <a:cubicBezTo>
                  <a:pt x="113" y="295"/>
                  <a:pt x="117" y="296"/>
                  <a:pt x="123" y="297"/>
                </a:cubicBezTo>
                <a:cubicBezTo>
                  <a:pt x="129" y="297"/>
                  <a:pt x="139" y="298"/>
                  <a:pt x="153" y="298"/>
                </a:cubicBezTo>
                <a:lnTo>
                  <a:pt x="165" y="298"/>
                </a:lnTo>
                <a:lnTo>
                  <a:pt x="165" y="320"/>
                </a:lnTo>
                <a:lnTo>
                  <a:pt x="160" y="320"/>
                </a:lnTo>
                <a:cubicBezTo>
                  <a:pt x="153" y="319"/>
                  <a:pt x="128" y="318"/>
                  <a:pt x="84" y="318"/>
                </a:cubicBezTo>
                <a:cubicBezTo>
                  <a:pt x="41" y="318"/>
                  <a:pt x="15" y="319"/>
                  <a:pt x="8" y="320"/>
                </a:cubicBezTo>
                <a:lnTo>
                  <a:pt x="2" y="320"/>
                </a:lnTo>
                <a:lnTo>
                  <a:pt x="2" y="298"/>
                </a:lnTo>
                <a:lnTo>
                  <a:pt x="15" y="298"/>
                </a:lnTo>
                <a:cubicBezTo>
                  <a:pt x="22" y="298"/>
                  <a:pt x="28" y="298"/>
                  <a:pt x="33" y="298"/>
                </a:cubicBezTo>
                <a:cubicBezTo>
                  <a:pt x="39" y="298"/>
                  <a:pt x="43" y="297"/>
                  <a:pt x="46" y="297"/>
                </a:cubicBezTo>
                <a:cubicBezTo>
                  <a:pt x="49" y="297"/>
                  <a:pt x="51" y="296"/>
                  <a:pt x="53" y="296"/>
                </a:cubicBezTo>
                <a:cubicBezTo>
                  <a:pt x="56" y="295"/>
                  <a:pt x="57" y="295"/>
                  <a:pt x="57" y="295"/>
                </a:cubicBezTo>
                <a:cubicBezTo>
                  <a:pt x="58" y="295"/>
                  <a:pt x="59" y="294"/>
                  <a:pt x="60" y="292"/>
                </a:cubicBezTo>
                <a:cubicBezTo>
                  <a:pt x="62" y="291"/>
                  <a:pt x="63"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0" name=""/>
          <p:cNvSpPr/>
          <p:nvPr/>
        </p:nvSpPr>
        <p:spPr>
          <a:xfrm>
            <a:off x="5073120" y="1401840"/>
            <a:ext cx="58680" cy="243720"/>
          </a:xfrm>
          <a:custGeom>
            <a:avLst/>
            <a:gdLst/>
            <a:ahLst/>
            <a:rect l="0" t="0" r="r" b="b"/>
            <a:pathLst>
              <a:path w="163" h="677">
                <a:moveTo>
                  <a:pt x="4" y="0"/>
                </a:moveTo>
                <a:lnTo>
                  <a:pt x="7" y="0"/>
                </a:lnTo>
                <a:cubicBezTo>
                  <a:pt x="9" y="0"/>
                  <a:pt x="11" y="0"/>
                  <a:pt x="13" y="0"/>
                </a:cubicBezTo>
                <a:lnTo>
                  <a:pt x="21" y="0"/>
                </a:lnTo>
                <a:lnTo>
                  <a:pt x="40" y="16"/>
                </a:lnTo>
                <a:cubicBezTo>
                  <a:pt x="83" y="54"/>
                  <a:pt x="114" y="102"/>
                  <a:pt x="133" y="159"/>
                </a:cubicBezTo>
                <a:cubicBezTo>
                  <a:pt x="152" y="217"/>
                  <a:pt x="163" y="276"/>
                  <a:pt x="163" y="338"/>
                </a:cubicBezTo>
                <a:cubicBezTo>
                  <a:pt x="163" y="369"/>
                  <a:pt x="161" y="398"/>
                  <a:pt x="155" y="427"/>
                </a:cubicBezTo>
                <a:cubicBezTo>
                  <a:pt x="151" y="455"/>
                  <a:pt x="146" y="479"/>
                  <a:pt x="140" y="499"/>
                </a:cubicBezTo>
                <a:cubicBezTo>
                  <a:pt x="134" y="520"/>
                  <a:pt x="126" y="540"/>
                  <a:pt x="115" y="559"/>
                </a:cubicBezTo>
                <a:cubicBezTo>
                  <a:pt x="104" y="579"/>
                  <a:pt x="95" y="594"/>
                  <a:pt x="89" y="605"/>
                </a:cubicBezTo>
                <a:cubicBezTo>
                  <a:pt x="83" y="615"/>
                  <a:pt x="74" y="627"/>
                  <a:pt x="61" y="639"/>
                </a:cubicBezTo>
                <a:cubicBezTo>
                  <a:pt x="49" y="652"/>
                  <a:pt x="42" y="659"/>
                  <a:pt x="40" y="662"/>
                </a:cubicBezTo>
                <a:cubicBezTo>
                  <a:pt x="37" y="664"/>
                  <a:pt x="32" y="668"/>
                  <a:pt x="24" y="674"/>
                </a:cubicBezTo>
                <a:cubicBezTo>
                  <a:pt x="23" y="676"/>
                  <a:pt x="22" y="677"/>
                  <a:pt x="21" y="677"/>
                </a:cubicBezTo>
                <a:lnTo>
                  <a:pt x="13" y="677"/>
                </a:lnTo>
                <a:cubicBezTo>
                  <a:pt x="10" y="677"/>
                  <a:pt x="7" y="677"/>
                  <a:pt x="6" y="677"/>
                </a:cubicBezTo>
                <a:cubicBezTo>
                  <a:pt x="5" y="677"/>
                  <a:pt x="3" y="677"/>
                  <a:pt x="2" y="675"/>
                </a:cubicBezTo>
                <a:cubicBezTo>
                  <a:pt x="2" y="674"/>
                  <a:pt x="1" y="672"/>
                  <a:pt x="0" y="669"/>
                </a:cubicBezTo>
                <a:cubicBezTo>
                  <a:pt x="1" y="669"/>
                  <a:pt x="3" y="666"/>
                  <a:pt x="8" y="660"/>
                </a:cubicBezTo>
                <a:cubicBezTo>
                  <a:pt x="78" y="588"/>
                  <a:pt x="113" y="480"/>
                  <a:pt x="113" y="338"/>
                </a:cubicBezTo>
                <a:cubicBezTo>
                  <a:pt x="113" y="196"/>
                  <a:pt x="78" y="89"/>
                  <a:pt x="8" y="17"/>
                </a:cubicBezTo>
                <a:cubicBezTo>
                  <a:pt x="3" y="11"/>
                  <a:pt x="1" y="8"/>
                  <a:pt x="0" y="8"/>
                </a:cubicBezTo>
                <a:cubicBezTo>
                  <a:pt x="0" y="4"/>
                  <a:pt x="2"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1" name=""/>
          <p:cNvSpPr/>
          <p:nvPr/>
        </p:nvSpPr>
        <p:spPr>
          <a:xfrm>
            <a:off x="5241240" y="1479600"/>
            <a:ext cx="29880" cy="105120"/>
          </a:xfrm>
          <a:custGeom>
            <a:avLst/>
            <a:gdLst/>
            <a:ahLst/>
            <a:rect l="0" t="0" r="r" b="b"/>
            <a:pathLst>
              <a:path w="83" h="292">
                <a:moveTo>
                  <a:pt x="0" y="41"/>
                </a:moveTo>
                <a:cubicBezTo>
                  <a:pt x="0" y="30"/>
                  <a:pt x="4" y="20"/>
                  <a:pt x="12" y="12"/>
                </a:cubicBezTo>
                <a:cubicBezTo>
                  <a:pt x="19" y="4"/>
                  <a:pt x="29" y="0"/>
                  <a:pt x="41" y="0"/>
                </a:cubicBezTo>
                <a:cubicBezTo>
                  <a:pt x="52" y="0"/>
                  <a:pt x="61" y="4"/>
                  <a:pt x="70" y="11"/>
                </a:cubicBezTo>
                <a:cubicBezTo>
                  <a:pt x="78" y="18"/>
                  <a:pt x="83" y="28"/>
                  <a:pt x="83" y="40"/>
                </a:cubicBezTo>
                <a:cubicBezTo>
                  <a:pt x="83" y="51"/>
                  <a:pt x="79" y="61"/>
                  <a:pt x="71" y="69"/>
                </a:cubicBezTo>
                <a:cubicBezTo>
                  <a:pt x="64" y="77"/>
                  <a:pt x="53" y="81"/>
                  <a:pt x="41" y="81"/>
                </a:cubicBezTo>
                <a:cubicBezTo>
                  <a:pt x="30" y="81"/>
                  <a:pt x="20" y="77"/>
                  <a:pt x="12" y="70"/>
                </a:cubicBezTo>
                <a:cubicBezTo>
                  <a:pt x="5" y="62"/>
                  <a:pt x="1" y="52"/>
                  <a:pt x="0" y="41"/>
                </a:cubicBezTo>
                <a:moveTo>
                  <a:pt x="0" y="251"/>
                </a:moveTo>
                <a:cubicBezTo>
                  <a:pt x="0" y="241"/>
                  <a:pt x="4" y="231"/>
                  <a:pt x="12" y="223"/>
                </a:cubicBezTo>
                <a:cubicBezTo>
                  <a:pt x="19" y="215"/>
                  <a:pt x="29" y="211"/>
                  <a:pt x="41" y="211"/>
                </a:cubicBezTo>
                <a:cubicBezTo>
                  <a:pt x="52" y="211"/>
                  <a:pt x="61" y="214"/>
                  <a:pt x="70" y="222"/>
                </a:cubicBezTo>
                <a:cubicBezTo>
                  <a:pt x="78" y="229"/>
                  <a:pt x="83" y="239"/>
                  <a:pt x="83" y="251"/>
                </a:cubicBezTo>
                <a:cubicBezTo>
                  <a:pt x="83" y="262"/>
                  <a:pt x="79" y="272"/>
                  <a:pt x="71" y="280"/>
                </a:cubicBezTo>
                <a:cubicBezTo>
                  <a:pt x="64" y="288"/>
                  <a:pt x="53" y="292"/>
                  <a:pt x="41" y="292"/>
                </a:cubicBezTo>
                <a:cubicBezTo>
                  <a:pt x="30" y="292"/>
                  <a:pt x="20" y="288"/>
                  <a:pt x="12" y="281"/>
                </a:cubicBezTo>
                <a:cubicBezTo>
                  <a:pt x="5" y="273"/>
                  <a:pt x="1" y="263"/>
                  <a:pt x="0" y="25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2" name=""/>
          <p:cNvSpPr/>
          <p:nvPr/>
        </p:nvSpPr>
        <p:spPr>
          <a:xfrm>
            <a:off x="5303520" y="1495080"/>
            <a:ext cx="162720" cy="57240"/>
          </a:xfrm>
          <a:custGeom>
            <a:avLst/>
            <a:gdLst/>
            <a:ahLst/>
            <a:rect l="0" t="0" r="r" b="b"/>
            <a:pathLst>
              <a:path w="452" h="159">
                <a:moveTo>
                  <a:pt x="0" y="13"/>
                </a:moveTo>
                <a:cubicBezTo>
                  <a:pt x="0" y="7"/>
                  <a:pt x="3" y="3"/>
                  <a:pt x="10" y="0"/>
                </a:cubicBezTo>
                <a:lnTo>
                  <a:pt x="442" y="0"/>
                </a:lnTo>
                <a:cubicBezTo>
                  <a:pt x="449" y="3"/>
                  <a:pt x="452" y="8"/>
                  <a:pt x="452" y="13"/>
                </a:cubicBezTo>
                <a:cubicBezTo>
                  <a:pt x="452" y="18"/>
                  <a:pt x="449" y="23"/>
                  <a:pt x="442" y="26"/>
                </a:cubicBezTo>
                <a:lnTo>
                  <a:pt x="226" y="27"/>
                </a:lnTo>
                <a:lnTo>
                  <a:pt x="11" y="27"/>
                </a:lnTo>
                <a:cubicBezTo>
                  <a:pt x="4" y="25"/>
                  <a:pt x="0" y="20"/>
                  <a:pt x="0" y="13"/>
                </a:cubicBezTo>
                <a:moveTo>
                  <a:pt x="0" y="146"/>
                </a:moveTo>
                <a:cubicBezTo>
                  <a:pt x="0" y="139"/>
                  <a:pt x="4" y="134"/>
                  <a:pt x="11" y="132"/>
                </a:cubicBezTo>
                <a:lnTo>
                  <a:pt x="442" y="132"/>
                </a:lnTo>
                <a:cubicBezTo>
                  <a:pt x="449" y="137"/>
                  <a:pt x="452" y="141"/>
                  <a:pt x="452" y="146"/>
                </a:cubicBezTo>
                <a:cubicBezTo>
                  <a:pt x="452" y="151"/>
                  <a:pt x="449" y="156"/>
                  <a:pt x="442" y="159"/>
                </a:cubicBezTo>
                <a:lnTo>
                  <a:pt x="10" y="159"/>
                </a:lnTo>
                <a:cubicBezTo>
                  <a:pt x="3" y="156"/>
                  <a:pt x="0" y="151"/>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3" name=""/>
          <p:cNvSpPr/>
          <p:nvPr/>
        </p:nvSpPr>
        <p:spPr>
          <a:xfrm>
            <a:off x="5540400" y="1392120"/>
            <a:ext cx="245520" cy="204840"/>
          </a:xfrm>
          <a:custGeom>
            <a:avLst/>
            <a:gdLst/>
            <a:ahLst/>
            <a:rect l="0" t="0" r="r" b="b"/>
            <a:pathLst>
              <a:path w="682" h="569">
                <a:moveTo>
                  <a:pt x="251" y="57"/>
                </a:moveTo>
                <a:cubicBezTo>
                  <a:pt x="258" y="57"/>
                  <a:pt x="261" y="59"/>
                  <a:pt x="261" y="62"/>
                </a:cubicBezTo>
                <a:cubicBezTo>
                  <a:pt x="262" y="63"/>
                  <a:pt x="265" y="72"/>
                  <a:pt x="269" y="89"/>
                </a:cubicBezTo>
                <a:cubicBezTo>
                  <a:pt x="274" y="106"/>
                  <a:pt x="283" y="136"/>
                  <a:pt x="297" y="180"/>
                </a:cubicBezTo>
                <a:cubicBezTo>
                  <a:pt x="311" y="223"/>
                  <a:pt x="327" y="269"/>
                  <a:pt x="346" y="318"/>
                </a:cubicBezTo>
                <a:cubicBezTo>
                  <a:pt x="370" y="384"/>
                  <a:pt x="394" y="438"/>
                  <a:pt x="418" y="480"/>
                </a:cubicBezTo>
                <a:lnTo>
                  <a:pt x="421" y="486"/>
                </a:lnTo>
                <a:lnTo>
                  <a:pt x="435" y="432"/>
                </a:lnTo>
                <a:cubicBezTo>
                  <a:pt x="449" y="376"/>
                  <a:pt x="464" y="319"/>
                  <a:pt x="481" y="259"/>
                </a:cubicBezTo>
                <a:cubicBezTo>
                  <a:pt x="502" y="185"/>
                  <a:pt x="517" y="133"/>
                  <a:pt x="528" y="103"/>
                </a:cubicBezTo>
                <a:cubicBezTo>
                  <a:pt x="538" y="73"/>
                  <a:pt x="548" y="53"/>
                  <a:pt x="559" y="42"/>
                </a:cubicBezTo>
                <a:cubicBezTo>
                  <a:pt x="583" y="18"/>
                  <a:pt x="615" y="5"/>
                  <a:pt x="654" y="1"/>
                </a:cubicBezTo>
                <a:cubicBezTo>
                  <a:pt x="655" y="1"/>
                  <a:pt x="657" y="1"/>
                  <a:pt x="660" y="1"/>
                </a:cubicBezTo>
                <a:cubicBezTo>
                  <a:pt x="664" y="1"/>
                  <a:pt x="667" y="1"/>
                  <a:pt x="668" y="0"/>
                </a:cubicBezTo>
                <a:lnTo>
                  <a:pt x="671" y="0"/>
                </a:lnTo>
                <a:cubicBezTo>
                  <a:pt x="678" y="0"/>
                  <a:pt x="682" y="6"/>
                  <a:pt x="682" y="16"/>
                </a:cubicBezTo>
                <a:cubicBezTo>
                  <a:pt x="682" y="36"/>
                  <a:pt x="676" y="52"/>
                  <a:pt x="663" y="66"/>
                </a:cubicBezTo>
                <a:cubicBezTo>
                  <a:pt x="659" y="70"/>
                  <a:pt x="653" y="72"/>
                  <a:pt x="645" y="72"/>
                </a:cubicBezTo>
                <a:cubicBezTo>
                  <a:pt x="629" y="73"/>
                  <a:pt x="614" y="75"/>
                  <a:pt x="601" y="79"/>
                </a:cubicBezTo>
                <a:cubicBezTo>
                  <a:pt x="587" y="83"/>
                  <a:pt x="578" y="88"/>
                  <a:pt x="572" y="92"/>
                </a:cubicBezTo>
                <a:cubicBezTo>
                  <a:pt x="567" y="96"/>
                  <a:pt x="563" y="99"/>
                  <a:pt x="562" y="102"/>
                </a:cubicBezTo>
                <a:cubicBezTo>
                  <a:pt x="553" y="116"/>
                  <a:pt x="532" y="187"/>
                  <a:pt x="498" y="316"/>
                </a:cubicBezTo>
                <a:cubicBezTo>
                  <a:pt x="463" y="446"/>
                  <a:pt x="446" y="515"/>
                  <a:pt x="446" y="525"/>
                </a:cubicBezTo>
                <a:lnTo>
                  <a:pt x="445" y="525"/>
                </a:lnTo>
                <a:cubicBezTo>
                  <a:pt x="445" y="524"/>
                  <a:pt x="445" y="524"/>
                  <a:pt x="444" y="525"/>
                </a:cubicBezTo>
                <a:cubicBezTo>
                  <a:pt x="444" y="525"/>
                  <a:pt x="444" y="526"/>
                  <a:pt x="444" y="527"/>
                </a:cubicBezTo>
                <a:cubicBezTo>
                  <a:pt x="440" y="534"/>
                  <a:pt x="434" y="541"/>
                  <a:pt x="425" y="547"/>
                </a:cubicBezTo>
                <a:cubicBezTo>
                  <a:pt x="416" y="552"/>
                  <a:pt x="407" y="556"/>
                  <a:pt x="398" y="556"/>
                </a:cubicBezTo>
                <a:cubicBezTo>
                  <a:pt x="393" y="556"/>
                  <a:pt x="390" y="555"/>
                  <a:pt x="388" y="554"/>
                </a:cubicBezTo>
                <a:cubicBezTo>
                  <a:pt x="386" y="553"/>
                  <a:pt x="383" y="548"/>
                  <a:pt x="377" y="540"/>
                </a:cubicBezTo>
                <a:cubicBezTo>
                  <a:pt x="357" y="506"/>
                  <a:pt x="340" y="477"/>
                  <a:pt x="329" y="452"/>
                </a:cubicBezTo>
                <a:cubicBezTo>
                  <a:pt x="317" y="427"/>
                  <a:pt x="303" y="393"/>
                  <a:pt x="288" y="350"/>
                </a:cubicBezTo>
                <a:cubicBezTo>
                  <a:pt x="267" y="296"/>
                  <a:pt x="248" y="241"/>
                  <a:pt x="231" y="186"/>
                </a:cubicBezTo>
                <a:lnTo>
                  <a:pt x="226" y="172"/>
                </a:lnTo>
                <a:lnTo>
                  <a:pt x="226" y="173"/>
                </a:lnTo>
                <a:cubicBezTo>
                  <a:pt x="226" y="173"/>
                  <a:pt x="224" y="184"/>
                  <a:pt x="219" y="204"/>
                </a:cubicBezTo>
                <a:cubicBezTo>
                  <a:pt x="214" y="224"/>
                  <a:pt x="209" y="249"/>
                  <a:pt x="203" y="278"/>
                </a:cubicBezTo>
                <a:cubicBezTo>
                  <a:pt x="196" y="307"/>
                  <a:pt x="188" y="338"/>
                  <a:pt x="177" y="372"/>
                </a:cubicBezTo>
                <a:cubicBezTo>
                  <a:pt x="166" y="408"/>
                  <a:pt x="155" y="439"/>
                  <a:pt x="144" y="467"/>
                </a:cubicBezTo>
                <a:cubicBezTo>
                  <a:pt x="133" y="496"/>
                  <a:pt x="120" y="520"/>
                  <a:pt x="105" y="540"/>
                </a:cubicBezTo>
                <a:cubicBezTo>
                  <a:pt x="90" y="560"/>
                  <a:pt x="75" y="569"/>
                  <a:pt x="60" y="569"/>
                </a:cubicBezTo>
                <a:cubicBezTo>
                  <a:pt x="48" y="569"/>
                  <a:pt x="35" y="565"/>
                  <a:pt x="21" y="558"/>
                </a:cubicBezTo>
                <a:cubicBezTo>
                  <a:pt x="8" y="551"/>
                  <a:pt x="1" y="541"/>
                  <a:pt x="0" y="530"/>
                </a:cubicBezTo>
                <a:cubicBezTo>
                  <a:pt x="0" y="518"/>
                  <a:pt x="4" y="506"/>
                  <a:pt x="11" y="494"/>
                </a:cubicBezTo>
                <a:cubicBezTo>
                  <a:pt x="17" y="481"/>
                  <a:pt x="24" y="475"/>
                  <a:pt x="31" y="474"/>
                </a:cubicBezTo>
                <a:cubicBezTo>
                  <a:pt x="32" y="474"/>
                  <a:pt x="36" y="477"/>
                  <a:pt x="43" y="483"/>
                </a:cubicBezTo>
                <a:cubicBezTo>
                  <a:pt x="50" y="489"/>
                  <a:pt x="61" y="493"/>
                  <a:pt x="78" y="496"/>
                </a:cubicBezTo>
                <a:lnTo>
                  <a:pt x="81" y="496"/>
                </a:lnTo>
                <a:cubicBezTo>
                  <a:pt x="89" y="496"/>
                  <a:pt x="96" y="492"/>
                  <a:pt x="102" y="482"/>
                </a:cubicBezTo>
                <a:cubicBezTo>
                  <a:pt x="108" y="473"/>
                  <a:pt x="117" y="451"/>
                  <a:pt x="128" y="418"/>
                </a:cubicBezTo>
                <a:cubicBezTo>
                  <a:pt x="148" y="360"/>
                  <a:pt x="164" y="305"/>
                  <a:pt x="176" y="252"/>
                </a:cubicBezTo>
                <a:cubicBezTo>
                  <a:pt x="187" y="199"/>
                  <a:pt x="195" y="158"/>
                  <a:pt x="198" y="129"/>
                </a:cubicBezTo>
                <a:cubicBezTo>
                  <a:pt x="201" y="100"/>
                  <a:pt x="204" y="85"/>
                  <a:pt x="205" y="83"/>
                </a:cubicBezTo>
                <a:cubicBezTo>
                  <a:pt x="209" y="76"/>
                  <a:pt x="215" y="71"/>
                  <a:pt x="224" y="65"/>
                </a:cubicBezTo>
                <a:cubicBezTo>
                  <a:pt x="233" y="60"/>
                  <a:pt x="242" y="57"/>
                  <a:pt x="251"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4" name=""/>
          <p:cNvSpPr/>
          <p:nvPr/>
        </p:nvSpPr>
        <p:spPr>
          <a:xfrm>
            <a:off x="5808600" y="1401840"/>
            <a:ext cx="58320" cy="243720"/>
          </a:xfrm>
          <a:custGeom>
            <a:avLst/>
            <a:gdLst/>
            <a:ahLst/>
            <a:rect l="0" t="0" r="r" b="b"/>
            <a:pathLst>
              <a:path w="162" h="677">
                <a:moveTo>
                  <a:pt x="0" y="338"/>
                </a:moveTo>
                <a:cubicBezTo>
                  <a:pt x="0" y="307"/>
                  <a:pt x="2" y="277"/>
                  <a:pt x="6" y="249"/>
                </a:cubicBezTo>
                <a:cubicBezTo>
                  <a:pt x="11" y="221"/>
                  <a:pt x="16" y="197"/>
                  <a:pt x="22" y="177"/>
                </a:cubicBezTo>
                <a:cubicBezTo>
                  <a:pt x="28" y="157"/>
                  <a:pt x="36" y="137"/>
                  <a:pt x="48" y="117"/>
                </a:cubicBezTo>
                <a:cubicBezTo>
                  <a:pt x="59" y="98"/>
                  <a:pt x="67" y="83"/>
                  <a:pt x="74" y="72"/>
                </a:cubicBezTo>
                <a:cubicBezTo>
                  <a:pt x="80" y="61"/>
                  <a:pt x="90" y="49"/>
                  <a:pt x="102" y="37"/>
                </a:cubicBezTo>
                <a:cubicBezTo>
                  <a:pt x="115" y="24"/>
                  <a:pt x="122" y="17"/>
                  <a:pt x="125" y="14"/>
                </a:cubicBezTo>
                <a:cubicBezTo>
                  <a:pt x="127" y="11"/>
                  <a:pt x="132" y="6"/>
                  <a:pt x="141" y="0"/>
                </a:cubicBezTo>
                <a:lnTo>
                  <a:pt x="150" y="0"/>
                </a:lnTo>
                <a:lnTo>
                  <a:pt x="153" y="0"/>
                </a:lnTo>
                <a:cubicBezTo>
                  <a:pt x="159" y="0"/>
                  <a:pt x="162" y="2"/>
                  <a:pt x="162" y="6"/>
                </a:cubicBezTo>
                <a:cubicBezTo>
                  <a:pt x="162"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8"/>
                </a:cubicBezTo>
                <a:cubicBezTo>
                  <a:pt x="50" y="386"/>
                  <a:pt x="54" y="429"/>
                  <a:pt x="62" y="468"/>
                </a:cubicBezTo>
                <a:cubicBezTo>
                  <a:pt x="69" y="508"/>
                  <a:pt x="78" y="539"/>
                  <a:pt x="89" y="563"/>
                </a:cubicBezTo>
                <a:cubicBezTo>
                  <a:pt x="100" y="587"/>
                  <a:pt x="111" y="606"/>
                  <a:pt x="122" y="621"/>
                </a:cubicBezTo>
                <a:cubicBezTo>
                  <a:pt x="134" y="636"/>
                  <a:pt x="143" y="648"/>
                  <a:pt x="151" y="657"/>
                </a:cubicBezTo>
                <a:cubicBezTo>
                  <a:pt x="159" y="666"/>
                  <a:pt x="162" y="671"/>
                  <a:pt x="162" y="671"/>
                </a:cubicBezTo>
                <a:cubicBezTo>
                  <a:pt x="162" y="675"/>
                  <a:pt x="159" y="677"/>
                  <a:pt x="152" y="677"/>
                </a:cubicBezTo>
                <a:lnTo>
                  <a:pt x="150" y="677"/>
                </a:lnTo>
                <a:lnTo>
                  <a:pt x="141" y="677"/>
                </a:lnTo>
                <a:lnTo>
                  <a:pt x="122" y="661"/>
                </a:lnTo>
                <a:cubicBezTo>
                  <a:pt x="80" y="623"/>
                  <a:pt x="49" y="575"/>
                  <a:pt x="29" y="518"/>
                </a:cubicBezTo>
                <a:cubicBezTo>
                  <a:pt x="9"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5" name=""/>
          <p:cNvSpPr/>
          <p:nvPr/>
        </p:nvSpPr>
        <p:spPr>
          <a:xfrm>
            <a:off x="5885280" y="1476360"/>
            <a:ext cx="138240" cy="108360"/>
          </a:xfrm>
          <a:custGeom>
            <a:avLst/>
            <a:gdLst/>
            <a:ahLst/>
            <a:rect l="0" t="0" r="r" b="b"/>
            <a:pathLst>
              <a:path w="384" h="301">
                <a:moveTo>
                  <a:pt x="140" y="301"/>
                </a:moveTo>
                <a:cubicBezTo>
                  <a:pt x="133" y="300"/>
                  <a:pt x="109" y="299"/>
                  <a:pt x="68" y="299"/>
                </a:cubicBezTo>
                <a:cubicBezTo>
                  <a:pt x="32" y="299"/>
                  <a:pt x="11" y="300"/>
                  <a:pt x="5" y="301"/>
                </a:cubicBezTo>
                <a:lnTo>
                  <a:pt x="0" y="301"/>
                </a:lnTo>
                <a:lnTo>
                  <a:pt x="0" y="259"/>
                </a:lnTo>
                <a:lnTo>
                  <a:pt x="65" y="259"/>
                </a:lnTo>
                <a:lnTo>
                  <a:pt x="152" y="156"/>
                </a:lnTo>
                <a:lnTo>
                  <a:pt x="60" y="42"/>
                </a:lnTo>
                <a:lnTo>
                  <a:pt x="4" y="42"/>
                </a:lnTo>
                <a:lnTo>
                  <a:pt x="4" y="0"/>
                </a:lnTo>
                <a:lnTo>
                  <a:pt x="9" y="0"/>
                </a:lnTo>
                <a:cubicBezTo>
                  <a:pt x="16" y="1"/>
                  <a:pt x="41" y="2"/>
                  <a:pt x="83" y="2"/>
                </a:cubicBezTo>
                <a:cubicBezTo>
                  <a:pt x="130" y="2"/>
                  <a:pt x="157" y="1"/>
                  <a:pt x="166" y="0"/>
                </a:cubicBezTo>
                <a:lnTo>
                  <a:pt x="172" y="0"/>
                </a:lnTo>
                <a:lnTo>
                  <a:pt x="172" y="42"/>
                </a:lnTo>
                <a:lnTo>
                  <a:pt x="153" y="42"/>
                </a:lnTo>
                <a:lnTo>
                  <a:pt x="176" y="71"/>
                </a:lnTo>
                <a:cubicBezTo>
                  <a:pt x="192" y="90"/>
                  <a:pt x="200" y="99"/>
                  <a:pt x="200" y="99"/>
                </a:cubicBezTo>
                <a:cubicBezTo>
                  <a:pt x="202" y="99"/>
                  <a:pt x="210" y="89"/>
                  <a:pt x="226" y="69"/>
                </a:cubicBezTo>
                <a:lnTo>
                  <a:pt x="249" y="42"/>
                </a:lnTo>
                <a:lnTo>
                  <a:pt x="224" y="42"/>
                </a:lnTo>
                <a:lnTo>
                  <a:pt x="224" y="0"/>
                </a:lnTo>
                <a:lnTo>
                  <a:pt x="230" y="0"/>
                </a:lnTo>
                <a:cubicBezTo>
                  <a:pt x="237" y="1"/>
                  <a:pt x="261" y="2"/>
                  <a:pt x="303" y="2"/>
                </a:cubicBezTo>
                <a:cubicBezTo>
                  <a:pt x="339" y="2"/>
                  <a:pt x="360" y="1"/>
                  <a:pt x="365" y="0"/>
                </a:cubicBezTo>
                <a:lnTo>
                  <a:pt x="370" y="0"/>
                </a:lnTo>
                <a:lnTo>
                  <a:pt x="370" y="42"/>
                </a:lnTo>
                <a:lnTo>
                  <a:pt x="306" y="42"/>
                </a:lnTo>
                <a:lnTo>
                  <a:pt x="226" y="134"/>
                </a:lnTo>
                <a:lnTo>
                  <a:pt x="328" y="258"/>
                </a:lnTo>
                <a:lnTo>
                  <a:pt x="356" y="259"/>
                </a:lnTo>
                <a:lnTo>
                  <a:pt x="384" y="259"/>
                </a:lnTo>
                <a:lnTo>
                  <a:pt x="384" y="301"/>
                </a:lnTo>
                <a:lnTo>
                  <a:pt x="378" y="301"/>
                </a:lnTo>
                <a:cubicBezTo>
                  <a:pt x="372" y="300"/>
                  <a:pt x="347" y="299"/>
                  <a:pt x="305" y="299"/>
                </a:cubicBezTo>
                <a:cubicBezTo>
                  <a:pt x="257" y="299"/>
                  <a:pt x="229" y="300"/>
                  <a:pt x="221" y="301"/>
                </a:cubicBezTo>
                <a:lnTo>
                  <a:pt x="215" y="301"/>
                </a:lnTo>
                <a:lnTo>
                  <a:pt x="215" y="259"/>
                </a:lnTo>
                <a:lnTo>
                  <a:pt x="234" y="259"/>
                </a:lnTo>
                <a:cubicBezTo>
                  <a:pt x="234" y="259"/>
                  <a:pt x="225" y="246"/>
                  <a:pt x="207" y="224"/>
                </a:cubicBezTo>
                <a:cubicBezTo>
                  <a:pt x="189" y="202"/>
                  <a:pt x="180" y="191"/>
                  <a:pt x="179" y="190"/>
                </a:cubicBezTo>
                <a:lnTo>
                  <a:pt x="120" y="258"/>
                </a:lnTo>
                <a:lnTo>
                  <a:pt x="133" y="259"/>
                </a:lnTo>
                <a:lnTo>
                  <a:pt x="145" y="259"/>
                </a:lnTo>
                <a:lnTo>
                  <a:pt x="145" y="301"/>
                </a:lnTo>
                <a:lnTo>
                  <a:pt x="140"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6" name=""/>
          <p:cNvSpPr/>
          <p:nvPr/>
        </p:nvSpPr>
        <p:spPr>
          <a:xfrm>
            <a:off x="6039360" y="15130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4" y="93"/>
                </a:cubicBezTo>
                <a:lnTo>
                  <a:pt x="59"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7"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3" y="237"/>
                  <a:pt x="57" y="264"/>
                  <a:pt x="57" y="268"/>
                </a:cubicBezTo>
                <a:cubicBezTo>
                  <a:pt x="57" y="281"/>
                  <a:pt x="61"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6" y="306"/>
                </a:cubicBezTo>
                <a:cubicBezTo>
                  <a:pt x="57" y="306"/>
                  <a:pt x="48" y="303"/>
                  <a:pt x="39" y="299"/>
                </a:cubicBezTo>
                <a:cubicBezTo>
                  <a:pt x="31" y="294"/>
                  <a:pt x="24" y="286"/>
                  <a:pt x="19" y="274"/>
                </a:cubicBezTo>
                <a:cubicBezTo>
                  <a:pt x="19" y="271"/>
                  <a:pt x="19" y="267"/>
                  <a:pt x="19" y="261"/>
                </a:cubicBezTo>
                <a:lnTo>
                  <a:pt x="19" y="252"/>
                </a:lnTo>
                <a:lnTo>
                  <a:pt x="36" y="184"/>
                </a:lnTo>
                <a:cubicBezTo>
                  <a:pt x="47" y="139"/>
                  <a:pt x="53" y="117"/>
                  <a:pt x="53" y="116"/>
                </a:cubicBezTo>
                <a:cubicBezTo>
                  <a:pt x="53" y="116"/>
                  <a:pt x="45" y="115"/>
                  <a:pt x="29"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7" name=""/>
          <p:cNvSpPr/>
          <p:nvPr/>
        </p:nvSpPr>
        <p:spPr>
          <a:xfrm>
            <a:off x="6129720" y="1479600"/>
            <a:ext cx="30240" cy="152280"/>
          </a:xfrm>
          <a:custGeom>
            <a:avLst/>
            <a:gdLst/>
            <a:ahLst/>
            <a:rect l="0" t="0" r="r" b="b"/>
            <a:pathLst>
              <a:path w="84" h="423">
                <a:moveTo>
                  <a:pt x="0" y="41"/>
                </a:moveTo>
                <a:cubicBezTo>
                  <a:pt x="0" y="30"/>
                  <a:pt x="3" y="20"/>
                  <a:pt x="11" y="12"/>
                </a:cubicBezTo>
                <a:cubicBezTo>
                  <a:pt x="19" y="4"/>
                  <a:pt x="28" y="0"/>
                  <a:pt x="41" y="0"/>
                </a:cubicBezTo>
                <a:cubicBezTo>
                  <a:pt x="52" y="0"/>
                  <a:pt x="61" y="4"/>
                  <a:pt x="70" y="11"/>
                </a:cubicBezTo>
                <a:cubicBezTo>
                  <a:pt x="78" y="18"/>
                  <a:pt x="82" y="28"/>
                  <a:pt x="82" y="40"/>
                </a:cubicBezTo>
                <a:cubicBezTo>
                  <a:pt x="82" y="51"/>
                  <a:pt x="79" y="61"/>
                  <a:pt x="71" y="69"/>
                </a:cubicBezTo>
                <a:cubicBezTo>
                  <a:pt x="63" y="77"/>
                  <a:pt x="54" y="81"/>
                  <a:pt x="42" y="81"/>
                </a:cubicBezTo>
                <a:cubicBezTo>
                  <a:pt x="29" y="81"/>
                  <a:pt x="19" y="77"/>
                  <a:pt x="12" y="70"/>
                </a:cubicBezTo>
                <a:cubicBezTo>
                  <a:pt x="4" y="62"/>
                  <a:pt x="0" y="52"/>
                  <a:pt x="0" y="41"/>
                </a:cubicBezTo>
                <a:moveTo>
                  <a:pt x="0" y="250"/>
                </a:moveTo>
                <a:cubicBezTo>
                  <a:pt x="0" y="239"/>
                  <a:pt x="3" y="229"/>
                  <a:pt x="10" y="221"/>
                </a:cubicBezTo>
                <a:cubicBezTo>
                  <a:pt x="18" y="213"/>
                  <a:pt x="27" y="209"/>
                  <a:pt x="40" y="209"/>
                </a:cubicBezTo>
                <a:cubicBezTo>
                  <a:pt x="70" y="209"/>
                  <a:pt x="84" y="235"/>
                  <a:pt x="84" y="286"/>
                </a:cubicBezTo>
                <a:cubicBezTo>
                  <a:pt x="84" y="309"/>
                  <a:pt x="80" y="333"/>
                  <a:pt x="72" y="356"/>
                </a:cubicBezTo>
                <a:cubicBezTo>
                  <a:pt x="63" y="378"/>
                  <a:pt x="54" y="395"/>
                  <a:pt x="45" y="406"/>
                </a:cubicBezTo>
                <a:cubicBezTo>
                  <a:pt x="36" y="418"/>
                  <a:pt x="29" y="423"/>
                  <a:pt x="27" y="423"/>
                </a:cubicBezTo>
                <a:cubicBezTo>
                  <a:pt x="25" y="423"/>
                  <a:pt x="23" y="422"/>
                  <a:pt x="18" y="418"/>
                </a:cubicBezTo>
                <a:cubicBezTo>
                  <a:pt x="14" y="414"/>
                  <a:pt x="12" y="412"/>
                  <a:pt x="11" y="410"/>
                </a:cubicBezTo>
                <a:cubicBezTo>
                  <a:pt x="11" y="408"/>
                  <a:pt x="13" y="404"/>
                  <a:pt x="19" y="397"/>
                </a:cubicBezTo>
                <a:cubicBezTo>
                  <a:pt x="25" y="390"/>
                  <a:pt x="33" y="379"/>
                  <a:pt x="40" y="364"/>
                </a:cubicBezTo>
                <a:cubicBezTo>
                  <a:pt x="48" y="350"/>
                  <a:pt x="53" y="334"/>
                  <a:pt x="56" y="317"/>
                </a:cubicBezTo>
                <a:cubicBezTo>
                  <a:pt x="56" y="314"/>
                  <a:pt x="57" y="310"/>
                  <a:pt x="57" y="306"/>
                </a:cubicBezTo>
                <a:cubicBezTo>
                  <a:pt x="58" y="301"/>
                  <a:pt x="58" y="297"/>
                  <a:pt x="59" y="294"/>
                </a:cubicBezTo>
                <a:cubicBezTo>
                  <a:pt x="60" y="290"/>
                  <a:pt x="60" y="288"/>
                  <a:pt x="59" y="288"/>
                </a:cubicBezTo>
                <a:cubicBezTo>
                  <a:pt x="59" y="288"/>
                  <a:pt x="58" y="288"/>
                  <a:pt x="57" y="288"/>
                </a:cubicBezTo>
                <a:cubicBezTo>
                  <a:pt x="55" y="289"/>
                  <a:pt x="51" y="290"/>
                  <a:pt x="44" y="291"/>
                </a:cubicBezTo>
                <a:cubicBezTo>
                  <a:pt x="28" y="291"/>
                  <a:pt x="18" y="287"/>
                  <a:pt x="10" y="279"/>
                </a:cubicBezTo>
                <a:cubicBezTo>
                  <a:pt x="3" y="271"/>
                  <a:pt x="0" y="261"/>
                  <a:pt x="0" y="25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8" name=""/>
          <p:cNvSpPr/>
          <p:nvPr/>
        </p:nvSpPr>
        <p:spPr>
          <a:xfrm>
            <a:off x="6487560" y="1422000"/>
            <a:ext cx="84240" cy="162720"/>
          </a:xfrm>
          <a:custGeom>
            <a:avLst/>
            <a:gdLst/>
            <a:ahLst/>
            <a:rect l="0" t="0" r="r" b="b"/>
            <a:pathLst>
              <a:path w="234" h="452">
                <a:moveTo>
                  <a:pt x="88" y="60"/>
                </a:moveTo>
                <a:lnTo>
                  <a:pt x="79" y="63"/>
                </a:lnTo>
                <a:cubicBezTo>
                  <a:pt x="73" y="66"/>
                  <a:pt x="64" y="68"/>
                  <a:pt x="52" y="70"/>
                </a:cubicBezTo>
                <a:cubicBezTo>
                  <a:pt x="40" y="72"/>
                  <a:pt x="27" y="74"/>
                  <a:pt x="13" y="75"/>
                </a:cubicBezTo>
                <a:lnTo>
                  <a:pt x="0" y="75"/>
                </a:lnTo>
                <a:lnTo>
                  <a:pt x="0" y="44"/>
                </a:lnTo>
                <a:lnTo>
                  <a:pt x="13" y="44"/>
                </a:lnTo>
                <a:cubicBezTo>
                  <a:pt x="34" y="43"/>
                  <a:pt x="54" y="39"/>
                  <a:pt x="72" y="34"/>
                </a:cubicBezTo>
                <a:cubicBezTo>
                  <a:pt x="90" y="28"/>
                  <a:pt x="102" y="22"/>
                  <a:pt x="109" y="17"/>
                </a:cubicBezTo>
                <a:cubicBezTo>
                  <a:pt x="117" y="12"/>
                  <a:pt x="123" y="7"/>
                  <a:pt x="128" y="3"/>
                </a:cubicBezTo>
                <a:cubicBezTo>
                  <a:pt x="129" y="1"/>
                  <a:pt x="132" y="0"/>
                  <a:pt x="137" y="0"/>
                </a:cubicBezTo>
                <a:cubicBezTo>
                  <a:pt x="141" y="0"/>
                  <a:pt x="144" y="2"/>
                  <a:pt x="148" y="5"/>
                </a:cubicBezTo>
                <a:lnTo>
                  <a:pt x="148" y="207"/>
                </a:lnTo>
                <a:lnTo>
                  <a:pt x="149" y="411"/>
                </a:lnTo>
                <a:cubicBezTo>
                  <a:pt x="152" y="414"/>
                  <a:pt x="155" y="416"/>
                  <a:pt x="157" y="417"/>
                </a:cubicBezTo>
                <a:cubicBezTo>
                  <a:pt x="159" y="418"/>
                  <a:pt x="164" y="419"/>
                  <a:pt x="173" y="420"/>
                </a:cubicBezTo>
                <a:cubicBezTo>
                  <a:pt x="182" y="420"/>
                  <a:pt x="197" y="421"/>
                  <a:pt x="216" y="421"/>
                </a:cubicBezTo>
                <a:lnTo>
                  <a:pt x="234" y="421"/>
                </a:lnTo>
                <a:lnTo>
                  <a:pt x="234" y="452"/>
                </a:lnTo>
                <a:lnTo>
                  <a:pt x="226" y="452"/>
                </a:lnTo>
                <a:cubicBezTo>
                  <a:pt x="217" y="451"/>
                  <a:pt x="180" y="450"/>
                  <a:pt x="118" y="450"/>
                </a:cubicBezTo>
                <a:cubicBezTo>
                  <a:pt x="56" y="450"/>
                  <a:pt x="21" y="451"/>
                  <a:pt x="11" y="452"/>
                </a:cubicBezTo>
                <a:lnTo>
                  <a:pt x="3" y="452"/>
                </a:lnTo>
                <a:lnTo>
                  <a:pt x="3" y="421"/>
                </a:lnTo>
                <a:lnTo>
                  <a:pt x="21" y="421"/>
                </a:lnTo>
                <a:cubicBezTo>
                  <a:pt x="31" y="421"/>
                  <a:pt x="39" y="421"/>
                  <a:pt x="47" y="421"/>
                </a:cubicBezTo>
                <a:cubicBezTo>
                  <a:pt x="54" y="421"/>
                  <a:pt x="59" y="421"/>
                  <a:pt x="63" y="420"/>
                </a:cubicBezTo>
                <a:cubicBezTo>
                  <a:pt x="68" y="420"/>
                  <a:pt x="71" y="419"/>
                  <a:pt x="74" y="418"/>
                </a:cubicBezTo>
                <a:cubicBezTo>
                  <a:pt x="77" y="417"/>
                  <a:pt x="79" y="417"/>
                  <a:pt x="80" y="417"/>
                </a:cubicBezTo>
                <a:cubicBezTo>
                  <a:pt x="80" y="417"/>
                  <a:pt x="81" y="416"/>
                  <a:pt x="84" y="413"/>
                </a:cubicBezTo>
                <a:cubicBezTo>
                  <a:pt x="86" y="411"/>
                  <a:pt x="87"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19" name=""/>
          <p:cNvSpPr/>
          <p:nvPr/>
        </p:nvSpPr>
        <p:spPr>
          <a:xfrm>
            <a:off x="6663600" y="1518480"/>
            <a:ext cx="149040" cy="10080"/>
          </a:xfrm>
          <a:custGeom>
            <a:avLst/>
            <a:gdLst/>
            <a:ahLst/>
            <a:rect l="0" t="0" r="r" b="b"/>
            <a:pathLst>
              <a:path w="414" h="28">
                <a:moveTo>
                  <a:pt x="10" y="0"/>
                </a:moveTo>
                <a:lnTo>
                  <a:pt x="404" y="0"/>
                </a:lnTo>
                <a:cubicBezTo>
                  <a:pt x="410" y="4"/>
                  <a:pt x="414" y="10"/>
                  <a:pt x="414" y="15"/>
                </a:cubicBezTo>
                <a:cubicBezTo>
                  <a:pt x="414" y="20"/>
                  <a:pt x="410" y="25"/>
                  <a:pt x="404" y="28"/>
                </a:cubicBezTo>
                <a:lnTo>
                  <a:pt x="10" y="28"/>
                </a:lnTo>
                <a:cubicBezTo>
                  <a:pt x="3" y="25"/>
                  <a:pt x="0" y="21"/>
                  <a:pt x="0" y="15"/>
                </a:cubicBezTo>
                <a:cubicBezTo>
                  <a:pt x="0" y="9"/>
                  <a:pt x="3" y="4"/>
                  <a:pt x="10"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0" name=""/>
          <p:cNvSpPr/>
          <p:nvPr/>
        </p:nvSpPr>
        <p:spPr>
          <a:xfrm>
            <a:off x="6892560" y="1412640"/>
            <a:ext cx="134280" cy="219240"/>
          </a:xfrm>
          <a:custGeom>
            <a:avLst/>
            <a:gdLst/>
            <a:ahLst/>
            <a:rect l="0" t="0" r="r" b="b"/>
            <a:pathLst>
              <a:path w="373" h="609">
                <a:moveTo>
                  <a:pt x="4" y="609"/>
                </a:moveTo>
                <a:cubicBezTo>
                  <a:pt x="1" y="607"/>
                  <a:pt x="0" y="605"/>
                  <a:pt x="0" y="604"/>
                </a:cubicBezTo>
                <a:cubicBezTo>
                  <a:pt x="0" y="603"/>
                  <a:pt x="18" y="530"/>
                  <a:pt x="54" y="387"/>
                </a:cubicBezTo>
                <a:cubicBezTo>
                  <a:pt x="90" y="244"/>
                  <a:pt x="109" y="170"/>
                  <a:pt x="111" y="163"/>
                </a:cubicBezTo>
                <a:cubicBezTo>
                  <a:pt x="121" y="133"/>
                  <a:pt x="134" y="106"/>
                  <a:pt x="149" y="83"/>
                </a:cubicBezTo>
                <a:cubicBezTo>
                  <a:pt x="165" y="60"/>
                  <a:pt x="180" y="43"/>
                  <a:pt x="194" y="33"/>
                </a:cubicBezTo>
                <a:cubicBezTo>
                  <a:pt x="219" y="11"/>
                  <a:pt x="246" y="0"/>
                  <a:pt x="275" y="0"/>
                </a:cubicBezTo>
                <a:lnTo>
                  <a:pt x="277" y="0"/>
                </a:lnTo>
                <a:cubicBezTo>
                  <a:pt x="305" y="0"/>
                  <a:pt x="328" y="9"/>
                  <a:pt x="346" y="26"/>
                </a:cubicBezTo>
                <a:cubicBezTo>
                  <a:pt x="364" y="44"/>
                  <a:pt x="373" y="66"/>
                  <a:pt x="373" y="92"/>
                </a:cubicBezTo>
                <a:cubicBezTo>
                  <a:pt x="373" y="140"/>
                  <a:pt x="349" y="179"/>
                  <a:pt x="302" y="210"/>
                </a:cubicBezTo>
                <a:lnTo>
                  <a:pt x="311" y="219"/>
                </a:lnTo>
                <a:cubicBezTo>
                  <a:pt x="334" y="242"/>
                  <a:pt x="346" y="271"/>
                  <a:pt x="346" y="308"/>
                </a:cubicBezTo>
                <a:cubicBezTo>
                  <a:pt x="346" y="359"/>
                  <a:pt x="326" y="401"/>
                  <a:pt x="288" y="434"/>
                </a:cubicBezTo>
                <a:cubicBezTo>
                  <a:pt x="250" y="467"/>
                  <a:pt x="207" y="484"/>
                  <a:pt x="159" y="485"/>
                </a:cubicBezTo>
                <a:cubicBezTo>
                  <a:pt x="145" y="485"/>
                  <a:pt x="133" y="483"/>
                  <a:pt x="122" y="479"/>
                </a:cubicBezTo>
                <a:cubicBezTo>
                  <a:pt x="112" y="476"/>
                  <a:pt x="103" y="472"/>
                  <a:pt x="97" y="467"/>
                </a:cubicBezTo>
                <a:cubicBezTo>
                  <a:pt x="90" y="462"/>
                  <a:pt x="85" y="456"/>
                  <a:pt x="82" y="451"/>
                </a:cubicBezTo>
                <a:cubicBezTo>
                  <a:pt x="78" y="446"/>
                  <a:pt x="75" y="441"/>
                  <a:pt x="74" y="438"/>
                </a:cubicBezTo>
                <a:cubicBezTo>
                  <a:pt x="72" y="435"/>
                  <a:pt x="71" y="434"/>
                  <a:pt x="70" y="434"/>
                </a:cubicBezTo>
                <a:lnTo>
                  <a:pt x="27" y="605"/>
                </a:lnTo>
                <a:cubicBezTo>
                  <a:pt x="26" y="608"/>
                  <a:pt x="22" y="609"/>
                  <a:pt x="13" y="609"/>
                </a:cubicBezTo>
                <a:lnTo>
                  <a:pt x="4" y="609"/>
                </a:lnTo>
                <a:moveTo>
                  <a:pt x="224" y="186"/>
                </a:moveTo>
                <a:cubicBezTo>
                  <a:pt x="241" y="186"/>
                  <a:pt x="258" y="189"/>
                  <a:pt x="274" y="195"/>
                </a:cubicBezTo>
                <a:lnTo>
                  <a:pt x="277" y="193"/>
                </a:lnTo>
                <a:cubicBezTo>
                  <a:pt x="279" y="191"/>
                  <a:pt x="281" y="189"/>
                  <a:pt x="282" y="188"/>
                </a:cubicBezTo>
                <a:cubicBezTo>
                  <a:pt x="283" y="186"/>
                  <a:pt x="286" y="184"/>
                  <a:pt x="289" y="181"/>
                </a:cubicBezTo>
                <a:cubicBezTo>
                  <a:pt x="292" y="178"/>
                  <a:pt x="295" y="175"/>
                  <a:pt x="297" y="172"/>
                </a:cubicBezTo>
                <a:cubicBezTo>
                  <a:pt x="299" y="168"/>
                  <a:pt x="302" y="164"/>
                  <a:pt x="304" y="159"/>
                </a:cubicBezTo>
                <a:cubicBezTo>
                  <a:pt x="307" y="154"/>
                  <a:pt x="310" y="149"/>
                  <a:pt x="312" y="143"/>
                </a:cubicBezTo>
                <a:cubicBezTo>
                  <a:pt x="315" y="137"/>
                  <a:pt x="317" y="131"/>
                  <a:pt x="319" y="124"/>
                </a:cubicBezTo>
                <a:cubicBezTo>
                  <a:pt x="320" y="116"/>
                  <a:pt x="322" y="108"/>
                  <a:pt x="324" y="99"/>
                </a:cubicBezTo>
                <a:cubicBezTo>
                  <a:pt x="325" y="95"/>
                  <a:pt x="325" y="88"/>
                  <a:pt x="325" y="77"/>
                </a:cubicBezTo>
                <a:cubicBezTo>
                  <a:pt x="325" y="69"/>
                  <a:pt x="325" y="64"/>
                  <a:pt x="325" y="61"/>
                </a:cubicBezTo>
                <a:cubicBezTo>
                  <a:pt x="318" y="38"/>
                  <a:pt x="301" y="26"/>
                  <a:pt x="273" y="26"/>
                </a:cubicBezTo>
                <a:cubicBezTo>
                  <a:pt x="254" y="26"/>
                  <a:pt x="236" y="32"/>
                  <a:pt x="220" y="43"/>
                </a:cubicBezTo>
                <a:cubicBezTo>
                  <a:pt x="203" y="54"/>
                  <a:pt x="189" y="68"/>
                  <a:pt x="179" y="84"/>
                </a:cubicBezTo>
                <a:cubicBezTo>
                  <a:pt x="168" y="101"/>
                  <a:pt x="159" y="116"/>
                  <a:pt x="152" y="130"/>
                </a:cubicBezTo>
                <a:cubicBezTo>
                  <a:pt x="145" y="144"/>
                  <a:pt x="140" y="158"/>
                  <a:pt x="137" y="170"/>
                </a:cubicBezTo>
                <a:cubicBezTo>
                  <a:pt x="134" y="177"/>
                  <a:pt x="126" y="211"/>
                  <a:pt x="111" y="270"/>
                </a:cubicBezTo>
                <a:cubicBezTo>
                  <a:pt x="96" y="329"/>
                  <a:pt x="88" y="360"/>
                  <a:pt x="88" y="364"/>
                </a:cubicBezTo>
                <a:cubicBezTo>
                  <a:pt x="87" y="367"/>
                  <a:pt x="87" y="371"/>
                  <a:pt x="87" y="379"/>
                </a:cubicBezTo>
                <a:cubicBezTo>
                  <a:pt x="87" y="400"/>
                  <a:pt x="92" y="418"/>
                  <a:pt x="102" y="432"/>
                </a:cubicBezTo>
                <a:cubicBezTo>
                  <a:pt x="116" y="451"/>
                  <a:pt x="136" y="460"/>
                  <a:pt x="161" y="460"/>
                </a:cubicBezTo>
                <a:cubicBezTo>
                  <a:pt x="180" y="460"/>
                  <a:pt x="200" y="455"/>
                  <a:pt x="221" y="444"/>
                </a:cubicBezTo>
                <a:cubicBezTo>
                  <a:pt x="242" y="432"/>
                  <a:pt x="259" y="413"/>
                  <a:pt x="273" y="385"/>
                </a:cubicBezTo>
                <a:cubicBezTo>
                  <a:pt x="280" y="370"/>
                  <a:pt x="285" y="353"/>
                  <a:pt x="289" y="333"/>
                </a:cubicBezTo>
                <a:cubicBezTo>
                  <a:pt x="292" y="314"/>
                  <a:pt x="294" y="299"/>
                  <a:pt x="294" y="289"/>
                </a:cubicBezTo>
                <a:cubicBezTo>
                  <a:pt x="294" y="263"/>
                  <a:pt x="286" y="242"/>
                  <a:pt x="271" y="226"/>
                </a:cubicBezTo>
                <a:cubicBezTo>
                  <a:pt x="252" y="233"/>
                  <a:pt x="235" y="236"/>
                  <a:pt x="220" y="236"/>
                </a:cubicBezTo>
                <a:lnTo>
                  <a:pt x="213" y="236"/>
                </a:lnTo>
                <a:cubicBezTo>
                  <a:pt x="177" y="236"/>
                  <a:pt x="160" y="229"/>
                  <a:pt x="160" y="215"/>
                </a:cubicBezTo>
                <a:cubicBezTo>
                  <a:pt x="160" y="212"/>
                  <a:pt x="160" y="209"/>
                  <a:pt x="162" y="205"/>
                </a:cubicBezTo>
                <a:cubicBezTo>
                  <a:pt x="168" y="193"/>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1" name=""/>
          <p:cNvSpPr/>
          <p:nvPr/>
        </p:nvSpPr>
        <p:spPr>
          <a:xfrm>
            <a:off x="7035840" y="1513080"/>
            <a:ext cx="54000" cy="110160"/>
          </a:xfrm>
          <a:custGeom>
            <a:avLst/>
            <a:gdLst/>
            <a:ahLst/>
            <a:rect l="0" t="0" r="r" b="b"/>
            <a:pathLst>
              <a:path w="150" h="306">
                <a:moveTo>
                  <a:pt x="4" y="115"/>
                </a:moveTo>
                <a:cubicBezTo>
                  <a:pt x="1" y="113"/>
                  <a:pt x="0" y="112"/>
                  <a:pt x="0" y="111"/>
                </a:cubicBezTo>
                <a:cubicBezTo>
                  <a:pt x="0" y="109"/>
                  <a:pt x="1" y="107"/>
                  <a:pt x="2" y="103"/>
                </a:cubicBezTo>
                <a:cubicBezTo>
                  <a:pt x="3" y="99"/>
                  <a:pt x="4" y="97"/>
                  <a:pt x="4" y="96"/>
                </a:cubicBezTo>
                <a:cubicBezTo>
                  <a:pt x="5" y="95"/>
                  <a:pt x="6" y="94"/>
                  <a:pt x="8" y="94"/>
                </a:cubicBezTo>
                <a:cubicBezTo>
                  <a:pt x="11" y="94"/>
                  <a:pt x="19" y="94"/>
                  <a:pt x="33" y="93"/>
                </a:cubicBezTo>
                <a:lnTo>
                  <a:pt x="58" y="93"/>
                </a:lnTo>
                <a:lnTo>
                  <a:pt x="68" y="55"/>
                </a:lnTo>
                <a:cubicBezTo>
                  <a:pt x="69" y="52"/>
                  <a:pt x="70" y="47"/>
                  <a:pt x="72" y="41"/>
                </a:cubicBezTo>
                <a:cubicBezTo>
                  <a:pt x="73" y="36"/>
                  <a:pt x="74" y="31"/>
                  <a:pt x="75" y="29"/>
                </a:cubicBezTo>
                <a:cubicBezTo>
                  <a:pt x="76" y="26"/>
                  <a:pt x="77" y="23"/>
                  <a:pt x="78" y="19"/>
                </a:cubicBezTo>
                <a:cubicBezTo>
                  <a:pt x="79" y="15"/>
                  <a:pt x="80" y="13"/>
                  <a:pt x="82" y="11"/>
                </a:cubicBezTo>
                <a:cubicBezTo>
                  <a:pt x="83" y="10"/>
                  <a:pt x="85" y="8"/>
                  <a:pt x="86" y="5"/>
                </a:cubicBezTo>
                <a:cubicBezTo>
                  <a:pt x="88" y="3"/>
                  <a:pt x="90" y="2"/>
                  <a:pt x="93" y="1"/>
                </a:cubicBezTo>
                <a:cubicBezTo>
                  <a:pt x="96" y="0"/>
                  <a:pt x="99" y="0"/>
                  <a:pt x="102" y="0"/>
                </a:cubicBezTo>
                <a:cubicBezTo>
                  <a:pt x="108" y="0"/>
                  <a:pt x="112" y="2"/>
                  <a:pt x="114" y="5"/>
                </a:cubicBezTo>
                <a:cubicBezTo>
                  <a:pt x="116" y="9"/>
                  <a:pt x="117" y="12"/>
                  <a:pt x="117" y="14"/>
                </a:cubicBezTo>
                <a:cubicBezTo>
                  <a:pt x="117" y="17"/>
                  <a:pt x="116" y="24"/>
                  <a:pt x="113" y="37"/>
                </a:cubicBezTo>
                <a:cubicBezTo>
                  <a:pt x="110" y="50"/>
                  <a:pt x="107" y="62"/>
                  <a:pt x="103" y="75"/>
                </a:cubicBezTo>
                <a:lnTo>
                  <a:pt x="98" y="92"/>
                </a:lnTo>
                <a:cubicBezTo>
                  <a:pt x="98" y="93"/>
                  <a:pt x="106" y="93"/>
                  <a:pt x="122" y="93"/>
                </a:cubicBezTo>
                <a:lnTo>
                  <a:pt x="147" y="93"/>
                </a:lnTo>
                <a:cubicBezTo>
                  <a:pt x="149" y="96"/>
                  <a:pt x="150" y="97"/>
                  <a:pt x="150" y="99"/>
                </a:cubicBezTo>
                <a:cubicBezTo>
                  <a:pt x="150" y="106"/>
                  <a:pt x="148" y="111"/>
                  <a:pt x="144" y="115"/>
                </a:cubicBezTo>
                <a:lnTo>
                  <a:pt x="93" y="115"/>
                </a:lnTo>
                <a:lnTo>
                  <a:pt x="75" y="185"/>
                </a:lnTo>
                <a:cubicBezTo>
                  <a:pt x="62" y="237"/>
                  <a:pt x="56" y="264"/>
                  <a:pt x="56" y="268"/>
                </a:cubicBezTo>
                <a:cubicBezTo>
                  <a:pt x="56" y="281"/>
                  <a:pt x="60" y="288"/>
                  <a:pt x="70" y="288"/>
                </a:cubicBezTo>
                <a:cubicBezTo>
                  <a:pt x="81" y="288"/>
                  <a:pt x="92" y="283"/>
                  <a:pt x="102" y="272"/>
                </a:cubicBezTo>
                <a:cubicBezTo>
                  <a:pt x="113" y="261"/>
                  <a:pt x="121" y="248"/>
                  <a:pt x="128" y="232"/>
                </a:cubicBezTo>
                <a:cubicBezTo>
                  <a:pt x="128" y="230"/>
                  <a:pt x="129" y="229"/>
                  <a:pt x="130" y="228"/>
                </a:cubicBezTo>
                <a:cubicBezTo>
                  <a:pt x="131" y="228"/>
                  <a:pt x="133" y="228"/>
                  <a:pt x="137" y="227"/>
                </a:cubicBezTo>
                <a:lnTo>
                  <a:pt x="139" y="227"/>
                </a:lnTo>
                <a:cubicBezTo>
                  <a:pt x="144" y="227"/>
                  <a:pt x="146" y="229"/>
                  <a:pt x="146" y="231"/>
                </a:cubicBezTo>
                <a:cubicBezTo>
                  <a:pt x="146" y="232"/>
                  <a:pt x="146" y="234"/>
                  <a:pt x="145" y="237"/>
                </a:cubicBezTo>
                <a:cubicBezTo>
                  <a:pt x="143" y="242"/>
                  <a:pt x="140" y="248"/>
                  <a:pt x="136" y="255"/>
                </a:cubicBezTo>
                <a:cubicBezTo>
                  <a:pt x="132" y="262"/>
                  <a:pt x="127" y="270"/>
                  <a:pt x="120" y="278"/>
                </a:cubicBezTo>
                <a:cubicBezTo>
                  <a:pt x="113" y="286"/>
                  <a:pt x="105" y="292"/>
                  <a:pt x="96" y="298"/>
                </a:cubicBezTo>
                <a:cubicBezTo>
                  <a:pt x="86" y="303"/>
                  <a:pt x="76" y="306"/>
                  <a:pt x="65" y="306"/>
                </a:cubicBezTo>
                <a:cubicBezTo>
                  <a:pt x="56" y="306"/>
                  <a:pt x="47" y="303"/>
                  <a:pt x="38" y="299"/>
                </a:cubicBezTo>
                <a:cubicBezTo>
                  <a:pt x="30" y="294"/>
                  <a:pt x="23" y="286"/>
                  <a:pt x="19" y="274"/>
                </a:cubicBezTo>
                <a:cubicBezTo>
                  <a:pt x="19" y="271"/>
                  <a:pt x="19" y="267"/>
                  <a:pt x="19" y="261"/>
                </a:cubicBezTo>
                <a:lnTo>
                  <a:pt x="19" y="252"/>
                </a:lnTo>
                <a:lnTo>
                  <a:pt x="35" y="184"/>
                </a:lnTo>
                <a:cubicBezTo>
                  <a:pt x="46" y="139"/>
                  <a:pt x="52" y="117"/>
                  <a:pt x="52" y="116"/>
                </a:cubicBezTo>
                <a:cubicBezTo>
                  <a:pt x="52" y="116"/>
                  <a:pt x="44" y="115"/>
                  <a:pt x="28" y="115"/>
                </a:cubicBezTo>
                <a:lnTo>
                  <a:pt x="4"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2" name=""/>
          <p:cNvSpPr/>
          <p:nvPr/>
        </p:nvSpPr>
        <p:spPr>
          <a:xfrm>
            <a:off x="6246000" y="1347840"/>
            <a:ext cx="221760" cy="292680"/>
          </a:xfrm>
          <a:custGeom>
            <a:avLst/>
            <a:gdLst/>
            <a:ahLst/>
            <a:rect l="0" t="0" r="r" b="b"/>
            <a:pathLst>
              <a:path w="616" h="813">
                <a:moveTo>
                  <a:pt x="103" y="407"/>
                </a:moveTo>
                <a:cubicBezTo>
                  <a:pt x="103" y="407"/>
                  <a:pt x="115" y="434"/>
                  <a:pt x="138" y="487"/>
                </a:cubicBezTo>
                <a:cubicBezTo>
                  <a:pt x="162" y="541"/>
                  <a:pt x="185" y="595"/>
                  <a:pt x="208" y="648"/>
                </a:cubicBezTo>
                <a:cubicBezTo>
                  <a:pt x="231" y="702"/>
                  <a:pt x="243" y="730"/>
                  <a:pt x="244" y="731"/>
                </a:cubicBezTo>
                <a:lnTo>
                  <a:pt x="416" y="371"/>
                </a:lnTo>
                <a:cubicBezTo>
                  <a:pt x="532" y="130"/>
                  <a:pt x="590" y="9"/>
                  <a:pt x="590" y="8"/>
                </a:cubicBezTo>
                <a:cubicBezTo>
                  <a:pt x="593" y="3"/>
                  <a:pt x="597" y="0"/>
                  <a:pt x="603" y="0"/>
                </a:cubicBezTo>
                <a:cubicBezTo>
                  <a:pt x="606" y="0"/>
                  <a:pt x="609" y="2"/>
                  <a:pt x="611" y="4"/>
                </a:cubicBezTo>
                <a:cubicBezTo>
                  <a:pt x="613" y="7"/>
                  <a:pt x="615" y="10"/>
                  <a:pt x="616" y="12"/>
                </a:cubicBezTo>
                <a:lnTo>
                  <a:pt x="616" y="16"/>
                </a:lnTo>
                <a:lnTo>
                  <a:pt x="427" y="411"/>
                </a:lnTo>
                <a:cubicBezTo>
                  <a:pt x="384" y="501"/>
                  <a:pt x="338" y="596"/>
                  <a:pt x="291" y="694"/>
                </a:cubicBezTo>
                <a:cubicBezTo>
                  <a:pt x="263" y="753"/>
                  <a:pt x="247" y="786"/>
                  <a:pt x="243" y="796"/>
                </a:cubicBezTo>
                <a:cubicBezTo>
                  <a:pt x="238" y="805"/>
                  <a:pt x="235" y="810"/>
                  <a:pt x="232" y="812"/>
                </a:cubicBezTo>
                <a:cubicBezTo>
                  <a:pt x="230" y="813"/>
                  <a:pt x="226" y="813"/>
                  <a:pt x="221" y="813"/>
                </a:cubicBezTo>
                <a:lnTo>
                  <a:pt x="212" y="812"/>
                </a:lnTo>
                <a:lnTo>
                  <a:pt x="138" y="640"/>
                </a:lnTo>
                <a:cubicBezTo>
                  <a:pt x="89" y="527"/>
                  <a:pt x="64" y="470"/>
                  <a:pt x="63" y="470"/>
                </a:cubicBezTo>
                <a:lnTo>
                  <a:pt x="40" y="487"/>
                </a:lnTo>
                <a:cubicBezTo>
                  <a:pt x="25" y="499"/>
                  <a:pt x="18" y="505"/>
                  <a:pt x="17" y="505"/>
                </a:cubicBezTo>
                <a:lnTo>
                  <a:pt x="0" y="487"/>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3" name=""/>
          <p:cNvSpPr/>
          <p:nvPr/>
        </p:nvSpPr>
        <p:spPr>
          <a:xfrm>
            <a:off x="6467400" y="1347840"/>
            <a:ext cx="640080" cy="15120"/>
          </a:xfrm>
          <a:custGeom>
            <a:avLst/>
            <a:gdLst/>
            <a:ahLst/>
            <a:rect l="0" t="0" r="r" b="b"/>
            <a:pathLst>
              <a:path w="1778" h="42">
                <a:moveTo>
                  <a:pt x="0" y="0"/>
                </a:moveTo>
                <a:lnTo>
                  <a:pt x="1778" y="0"/>
                </a:lnTo>
                <a:lnTo>
                  <a:pt x="1778" y="42"/>
                </a:lnTo>
                <a:lnTo>
                  <a:pt x="0" y="42"/>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4" name=""/>
          <p:cNvSpPr/>
          <p:nvPr/>
        </p:nvSpPr>
        <p:spPr>
          <a:xfrm>
            <a:off x="7112160" y="1476360"/>
            <a:ext cx="137880" cy="108360"/>
          </a:xfrm>
          <a:custGeom>
            <a:avLst/>
            <a:gdLst/>
            <a:ahLst/>
            <a:rect l="0" t="0" r="r" b="b"/>
            <a:pathLst>
              <a:path w="383" h="301">
                <a:moveTo>
                  <a:pt x="139" y="301"/>
                </a:moveTo>
                <a:cubicBezTo>
                  <a:pt x="133" y="300"/>
                  <a:pt x="109" y="299"/>
                  <a:pt x="68" y="299"/>
                </a:cubicBezTo>
                <a:cubicBezTo>
                  <a:pt x="31" y="299"/>
                  <a:pt x="10" y="300"/>
                  <a:pt x="5" y="301"/>
                </a:cubicBezTo>
                <a:lnTo>
                  <a:pt x="0" y="301"/>
                </a:lnTo>
                <a:lnTo>
                  <a:pt x="0" y="259"/>
                </a:lnTo>
                <a:lnTo>
                  <a:pt x="65" y="259"/>
                </a:lnTo>
                <a:lnTo>
                  <a:pt x="152" y="156"/>
                </a:lnTo>
                <a:lnTo>
                  <a:pt x="60" y="42"/>
                </a:lnTo>
                <a:lnTo>
                  <a:pt x="3" y="42"/>
                </a:lnTo>
                <a:lnTo>
                  <a:pt x="3" y="0"/>
                </a:lnTo>
                <a:lnTo>
                  <a:pt x="9" y="0"/>
                </a:lnTo>
                <a:cubicBezTo>
                  <a:pt x="16" y="1"/>
                  <a:pt x="40" y="2"/>
                  <a:pt x="83" y="2"/>
                </a:cubicBezTo>
                <a:cubicBezTo>
                  <a:pt x="129" y="2"/>
                  <a:pt x="157" y="1"/>
                  <a:pt x="165" y="0"/>
                </a:cubicBezTo>
                <a:lnTo>
                  <a:pt x="171" y="0"/>
                </a:lnTo>
                <a:lnTo>
                  <a:pt x="171" y="42"/>
                </a:lnTo>
                <a:lnTo>
                  <a:pt x="152" y="42"/>
                </a:lnTo>
                <a:lnTo>
                  <a:pt x="176" y="71"/>
                </a:lnTo>
                <a:cubicBezTo>
                  <a:pt x="191" y="90"/>
                  <a:pt x="199" y="99"/>
                  <a:pt x="200" y="99"/>
                </a:cubicBezTo>
                <a:cubicBezTo>
                  <a:pt x="201" y="99"/>
                  <a:pt x="210" y="89"/>
                  <a:pt x="225" y="69"/>
                </a:cubicBezTo>
                <a:lnTo>
                  <a:pt x="249" y="42"/>
                </a:lnTo>
                <a:lnTo>
                  <a:pt x="224" y="42"/>
                </a:lnTo>
                <a:lnTo>
                  <a:pt x="224" y="0"/>
                </a:lnTo>
                <a:lnTo>
                  <a:pt x="229" y="0"/>
                </a:lnTo>
                <a:cubicBezTo>
                  <a:pt x="236" y="1"/>
                  <a:pt x="260" y="2"/>
                  <a:pt x="302" y="2"/>
                </a:cubicBezTo>
                <a:cubicBezTo>
                  <a:pt x="339" y="2"/>
                  <a:pt x="360" y="1"/>
                  <a:pt x="365" y="0"/>
                </a:cubicBezTo>
                <a:lnTo>
                  <a:pt x="370" y="0"/>
                </a:lnTo>
                <a:lnTo>
                  <a:pt x="370" y="42"/>
                </a:lnTo>
                <a:lnTo>
                  <a:pt x="305" y="42"/>
                </a:lnTo>
                <a:lnTo>
                  <a:pt x="226" y="134"/>
                </a:lnTo>
                <a:lnTo>
                  <a:pt x="328" y="258"/>
                </a:lnTo>
                <a:lnTo>
                  <a:pt x="356" y="259"/>
                </a:lnTo>
                <a:lnTo>
                  <a:pt x="383" y="259"/>
                </a:lnTo>
                <a:lnTo>
                  <a:pt x="383" y="301"/>
                </a:lnTo>
                <a:lnTo>
                  <a:pt x="378" y="301"/>
                </a:lnTo>
                <a:cubicBezTo>
                  <a:pt x="371" y="300"/>
                  <a:pt x="347" y="299"/>
                  <a:pt x="304" y="299"/>
                </a:cubicBezTo>
                <a:cubicBezTo>
                  <a:pt x="256" y="299"/>
                  <a:pt x="229" y="300"/>
                  <a:pt x="221" y="301"/>
                </a:cubicBezTo>
                <a:lnTo>
                  <a:pt x="214" y="301"/>
                </a:lnTo>
                <a:lnTo>
                  <a:pt x="214" y="259"/>
                </a:lnTo>
                <a:lnTo>
                  <a:pt x="233" y="259"/>
                </a:lnTo>
                <a:cubicBezTo>
                  <a:pt x="233" y="259"/>
                  <a:pt x="224" y="246"/>
                  <a:pt x="206" y="224"/>
                </a:cubicBezTo>
                <a:cubicBezTo>
                  <a:pt x="188" y="202"/>
                  <a:pt x="179" y="191"/>
                  <a:pt x="179" y="190"/>
                </a:cubicBezTo>
                <a:lnTo>
                  <a:pt x="120" y="258"/>
                </a:lnTo>
                <a:lnTo>
                  <a:pt x="133" y="259"/>
                </a:lnTo>
                <a:lnTo>
                  <a:pt x="145" y="259"/>
                </a:lnTo>
                <a:lnTo>
                  <a:pt x="145" y="301"/>
                </a:lnTo>
                <a:lnTo>
                  <a:pt x="139" y="30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5" name=""/>
          <p:cNvSpPr/>
          <p:nvPr/>
        </p:nvSpPr>
        <p:spPr>
          <a:xfrm>
            <a:off x="726624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9" y="94"/>
                  <a:pt x="33" y="93"/>
                </a:cubicBezTo>
                <a:lnTo>
                  <a:pt x="59" y="93"/>
                </a:lnTo>
                <a:lnTo>
                  <a:pt x="68" y="55"/>
                </a:lnTo>
                <a:cubicBezTo>
                  <a:pt x="69" y="52"/>
                  <a:pt x="70" y="47"/>
                  <a:pt x="71" y="41"/>
                </a:cubicBezTo>
                <a:cubicBezTo>
                  <a:pt x="72" y="36"/>
                  <a:pt x="74" y="31"/>
                  <a:pt x="75" y="29"/>
                </a:cubicBezTo>
                <a:cubicBezTo>
                  <a:pt x="76" y="26"/>
                  <a:pt x="76" y="23"/>
                  <a:pt x="77" y="19"/>
                </a:cubicBezTo>
                <a:cubicBezTo>
                  <a:pt x="78" y="15"/>
                  <a:pt x="80" y="13"/>
                  <a:pt x="81" y="11"/>
                </a:cubicBezTo>
                <a:cubicBezTo>
                  <a:pt x="83" y="10"/>
                  <a:pt x="84" y="8"/>
                  <a:pt x="86" y="5"/>
                </a:cubicBezTo>
                <a:cubicBezTo>
                  <a:pt x="88" y="3"/>
                  <a:pt x="90" y="2"/>
                  <a:pt x="93" y="1"/>
                </a:cubicBezTo>
                <a:cubicBezTo>
                  <a:pt x="96" y="0"/>
                  <a:pt x="98" y="0"/>
                  <a:pt x="101" y="0"/>
                </a:cubicBezTo>
                <a:cubicBezTo>
                  <a:pt x="107" y="0"/>
                  <a:pt x="111" y="2"/>
                  <a:pt x="113" y="5"/>
                </a:cubicBezTo>
                <a:cubicBezTo>
                  <a:pt x="116" y="9"/>
                  <a:pt x="117" y="12"/>
                  <a:pt x="117" y="14"/>
                </a:cubicBezTo>
                <a:cubicBezTo>
                  <a:pt x="117" y="17"/>
                  <a:pt x="115" y="24"/>
                  <a:pt x="112" y="37"/>
                </a:cubicBezTo>
                <a:cubicBezTo>
                  <a:pt x="109" y="50"/>
                  <a:pt x="106" y="62"/>
                  <a:pt x="103" y="75"/>
                </a:cubicBezTo>
                <a:lnTo>
                  <a:pt x="98" y="92"/>
                </a:lnTo>
                <a:cubicBezTo>
                  <a:pt x="98" y="93"/>
                  <a:pt x="106" y="93"/>
                  <a:pt x="122" y="93"/>
                </a:cubicBezTo>
                <a:lnTo>
                  <a:pt x="146" y="93"/>
                </a:lnTo>
                <a:cubicBezTo>
                  <a:pt x="149" y="96"/>
                  <a:pt x="150" y="97"/>
                  <a:pt x="150" y="99"/>
                </a:cubicBezTo>
                <a:cubicBezTo>
                  <a:pt x="150" y="106"/>
                  <a:pt x="148" y="111"/>
                  <a:pt x="143" y="115"/>
                </a:cubicBezTo>
                <a:lnTo>
                  <a:pt x="92" y="115"/>
                </a:lnTo>
                <a:lnTo>
                  <a:pt x="75" y="185"/>
                </a:lnTo>
                <a:cubicBezTo>
                  <a:pt x="63" y="237"/>
                  <a:pt x="56" y="264"/>
                  <a:pt x="56" y="268"/>
                </a:cubicBezTo>
                <a:cubicBezTo>
                  <a:pt x="56" y="281"/>
                  <a:pt x="61" y="288"/>
                  <a:pt x="69" y="288"/>
                </a:cubicBezTo>
                <a:cubicBezTo>
                  <a:pt x="80" y="288"/>
                  <a:pt x="91" y="283"/>
                  <a:pt x="102" y="272"/>
                </a:cubicBezTo>
                <a:cubicBezTo>
                  <a:pt x="112" y="261"/>
                  <a:pt x="121"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20" y="278"/>
                </a:cubicBezTo>
                <a:cubicBezTo>
                  <a:pt x="113" y="286"/>
                  <a:pt x="105" y="292"/>
                  <a:pt x="95" y="298"/>
                </a:cubicBezTo>
                <a:cubicBezTo>
                  <a:pt x="86" y="303"/>
                  <a:pt x="76" y="306"/>
                  <a:pt x="66" y="306"/>
                </a:cubicBezTo>
                <a:cubicBezTo>
                  <a:pt x="56" y="306"/>
                  <a:pt x="47" y="303"/>
                  <a:pt x="39" y="299"/>
                </a:cubicBezTo>
                <a:cubicBezTo>
                  <a:pt x="30" y="294"/>
                  <a:pt x="24" y="286"/>
                  <a:pt x="20" y="274"/>
                </a:cubicBezTo>
                <a:cubicBezTo>
                  <a:pt x="19" y="271"/>
                  <a:pt x="19" y="267"/>
                  <a:pt x="19" y="261"/>
                </a:cubicBezTo>
                <a:lnTo>
                  <a:pt x="19" y="252"/>
                </a:lnTo>
                <a:lnTo>
                  <a:pt x="36" y="184"/>
                </a:lnTo>
                <a:cubicBezTo>
                  <a:pt x="47" y="139"/>
                  <a:pt x="53" y="117"/>
                  <a:pt x="53" y="116"/>
                </a:cubicBezTo>
                <a:cubicBezTo>
                  <a:pt x="53" y="116"/>
                  <a:pt x="45" y="115"/>
                  <a:pt x="29"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6" name=""/>
          <p:cNvSpPr/>
          <p:nvPr/>
        </p:nvSpPr>
        <p:spPr>
          <a:xfrm>
            <a:off x="7339680" y="1574280"/>
            <a:ext cx="105120" cy="7560"/>
          </a:xfrm>
          <a:custGeom>
            <a:avLst/>
            <a:gdLst/>
            <a:ahLst/>
            <a:rect l="0" t="0" r="r" b="b"/>
            <a:pathLst>
              <a:path w="292" h="21">
                <a:moveTo>
                  <a:pt x="6" y="0"/>
                </a:moveTo>
                <a:lnTo>
                  <a:pt x="285" y="0"/>
                </a:lnTo>
                <a:cubicBezTo>
                  <a:pt x="290" y="3"/>
                  <a:pt x="292" y="6"/>
                  <a:pt x="292" y="11"/>
                </a:cubicBezTo>
                <a:cubicBezTo>
                  <a:pt x="292" y="15"/>
                  <a:pt x="290" y="18"/>
                  <a:pt x="285" y="21"/>
                </a:cubicBezTo>
                <a:lnTo>
                  <a:pt x="6" y="21"/>
                </a:lnTo>
                <a:cubicBezTo>
                  <a:pt x="2" y="18"/>
                  <a:pt x="0" y="15"/>
                  <a:pt x="0" y="11"/>
                </a:cubicBezTo>
                <a:cubicBezTo>
                  <a:pt x="0" y="6"/>
                  <a:pt x="2" y="3"/>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7" name=""/>
          <p:cNvSpPr/>
          <p:nvPr/>
        </p:nvSpPr>
        <p:spPr>
          <a:xfrm>
            <a:off x="7473240" y="1506240"/>
            <a:ext cx="59760" cy="115200"/>
          </a:xfrm>
          <a:custGeom>
            <a:avLst/>
            <a:gdLst/>
            <a:ahLst/>
            <a:rect l="0" t="0" r="r" b="b"/>
            <a:pathLst>
              <a:path w="166" h="320">
                <a:moveTo>
                  <a:pt x="63" y="42"/>
                </a:moveTo>
                <a:lnTo>
                  <a:pt x="56" y="44"/>
                </a:lnTo>
                <a:cubicBezTo>
                  <a:pt x="52" y="46"/>
                  <a:pt x="45" y="48"/>
                  <a:pt x="37" y="49"/>
                </a:cubicBezTo>
                <a:cubicBezTo>
                  <a:pt x="29" y="51"/>
                  <a:pt x="20" y="52"/>
                  <a:pt x="9" y="53"/>
                </a:cubicBezTo>
                <a:lnTo>
                  <a:pt x="0" y="53"/>
                </a:lnTo>
                <a:lnTo>
                  <a:pt x="0" y="31"/>
                </a:lnTo>
                <a:lnTo>
                  <a:pt x="9" y="31"/>
                </a:lnTo>
                <a:cubicBezTo>
                  <a:pt x="24" y="30"/>
                  <a:pt x="38" y="28"/>
                  <a:pt x="51" y="23"/>
                </a:cubicBezTo>
                <a:cubicBezTo>
                  <a:pt x="64" y="19"/>
                  <a:pt x="73" y="15"/>
                  <a:pt x="78" y="12"/>
                </a:cubicBezTo>
                <a:cubicBezTo>
                  <a:pt x="83" y="8"/>
                  <a:pt x="87" y="5"/>
                  <a:pt x="91" y="1"/>
                </a:cubicBezTo>
                <a:cubicBezTo>
                  <a:pt x="92" y="0"/>
                  <a:pt x="94" y="0"/>
                  <a:pt x="97" y="0"/>
                </a:cubicBezTo>
                <a:cubicBezTo>
                  <a:pt x="100" y="0"/>
                  <a:pt x="103" y="1"/>
                  <a:pt x="105" y="3"/>
                </a:cubicBezTo>
                <a:lnTo>
                  <a:pt x="105" y="147"/>
                </a:lnTo>
                <a:lnTo>
                  <a:pt x="106" y="290"/>
                </a:lnTo>
                <a:cubicBezTo>
                  <a:pt x="108" y="293"/>
                  <a:pt x="110" y="294"/>
                  <a:pt x="111" y="295"/>
                </a:cubicBezTo>
                <a:cubicBezTo>
                  <a:pt x="113" y="295"/>
                  <a:pt x="117" y="296"/>
                  <a:pt x="123" y="297"/>
                </a:cubicBezTo>
                <a:cubicBezTo>
                  <a:pt x="129" y="297"/>
                  <a:pt x="139" y="298"/>
                  <a:pt x="153" y="298"/>
                </a:cubicBezTo>
                <a:lnTo>
                  <a:pt x="166" y="298"/>
                </a:lnTo>
                <a:lnTo>
                  <a:pt x="166" y="320"/>
                </a:lnTo>
                <a:lnTo>
                  <a:pt x="161" y="320"/>
                </a:lnTo>
                <a:cubicBezTo>
                  <a:pt x="154" y="319"/>
                  <a:pt x="128" y="318"/>
                  <a:pt x="84" y="318"/>
                </a:cubicBezTo>
                <a:cubicBezTo>
                  <a:pt x="40" y="318"/>
                  <a:pt x="15" y="319"/>
                  <a:pt x="8" y="320"/>
                </a:cubicBezTo>
                <a:lnTo>
                  <a:pt x="3" y="320"/>
                </a:lnTo>
                <a:lnTo>
                  <a:pt x="3" y="298"/>
                </a:lnTo>
                <a:lnTo>
                  <a:pt x="15" y="298"/>
                </a:lnTo>
                <a:cubicBezTo>
                  <a:pt x="22" y="298"/>
                  <a:pt x="28" y="298"/>
                  <a:pt x="33" y="298"/>
                </a:cubicBezTo>
                <a:cubicBezTo>
                  <a:pt x="38" y="298"/>
                  <a:pt x="42" y="297"/>
                  <a:pt x="45" y="297"/>
                </a:cubicBezTo>
                <a:cubicBezTo>
                  <a:pt x="48" y="297"/>
                  <a:pt x="51" y="296"/>
                  <a:pt x="53" y="296"/>
                </a:cubicBezTo>
                <a:cubicBezTo>
                  <a:pt x="55" y="295"/>
                  <a:pt x="56" y="295"/>
                  <a:pt x="57" y="295"/>
                </a:cubicBezTo>
                <a:cubicBezTo>
                  <a:pt x="57" y="295"/>
                  <a:pt x="58" y="294"/>
                  <a:pt x="60" y="292"/>
                </a:cubicBezTo>
                <a:cubicBezTo>
                  <a:pt x="61" y="291"/>
                  <a:pt x="62" y="290"/>
                  <a:pt x="63" y="290"/>
                </a:cubicBezTo>
                <a:lnTo>
                  <a:pt x="63" y="4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8" name=""/>
          <p:cNvSpPr/>
          <p:nvPr/>
        </p:nvSpPr>
        <p:spPr>
          <a:xfrm>
            <a:off x="7576560" y="1554840"/>
            <a:ext cx="32400" cy="77040"/>
          </a:xfrm>
          <a:custGeom>
            <a:avLst/>
            <a:gdLst/>
            <a:ahLst/>
            <a:rect l="0" t="0" r="r" b="b"/>
            <a:pathLst>
              <a:path w="90" h="214">
                <a:moveTo>
                  <a:pt x="0" y="59"/>
                </a:moveTo>
                <a:cubicBezTo>
                  <a:pt x="0" y="59"/>
                  <a:pt x="0" y="54"/>
                  <a:pt x="0" y="41"/>
                </a:cubicBezTo>
                <a:cubicBezTo>
                  <a:pt x="0" y="30"/>
                  <a:pt x="4" y="20"/>
                  <a:pt x="11" y="12"/>
                </a:cubicBezTo>
                <a:cubicBezTo>
                  <a:pt x="19" y="4"/>
                  <a:pt x="28" y="0"/>
                  <a:pt x="40" y="0"/>
                </a:cubicBezTo>
                <a:cubicBezTo>
                  <a:pt x="53" y="0"/>
                  <a:pt x="64" y="6"/>
                  <a:pt x="74" y="17"/>
                </a:cubicBezTo>
                <a:cubicBezTo>
                  <a:pt x="84" y="28"/>
                  <a:pt x="89" y="49"/>
                  <a:pt x="90" y="78"/>
                </a:cubicBezTo>
                <a:cubicBezTo>
                  <a:pt x="90" y="93"/>
                  <a:pt x="88" y="109"/>
                  <a:pt x="84" y="124"/>
                </a:cubicBezTo>
                <a:cubicBezTo>
                  <a:pt x="80" y="139"/>
                  <a:pt x="75" y="151"/>
                  <a:pt x="70" y="162"/>
                </a:cubicBezTo>
                <a:cubicBezTo>
                  <a:pt x="64" y="173"/>
                  <a:pt x="58" y="182"/>
                  <a:pt x="52" y="190"/>
                </a:cubicBezTo>
                <a:cubicBezTo>
                  <a:pt x="46" y="198"/>
                  <a:pt x="40" y="204"/>
                  <a:pt x="36" y="208"/>
                </a:cubicBezTo>
                <a:cubicBezTo>
                  <a:pt x="31" y="213"/>
                  <a:pt x="28" y="215"/>
                  <a:pt x="27" y="214"/>
                </a:cubicBezTo>
                <a:cubicBezTo>
                  <a:pt x="25" y="214"/>
                  <a:pt x="22" y="212"/>
                  <a:pt x="18" y="208"/>
                </a:cubicBezTo>
                <a:cubicBezTo>
                  <a:pt x="14" y="204"/>
                  <a:pt x="12" y="201"/>
                  <a:pt x="12" y="199"/>
                </a:cubicBezTo>
                <a:cubicBezTo>
                  <a:pt x="12" y="198"/>
                  <a:pt x="15" y="194"/>
                  <a:pt x="19" y="189"/>
                </a:cubicBezTo>
                <a:cubicBezTo>
                  <a:pt x="24" y="183"/>
                  <a:pt x="30" y="176"/>
                  <a:pt x="36" y="168"/>
                </a:cubicBezTo>
                <a:cubicBezTo>
                  <a:pt x="43" y="160"/>
                  <a:pt x="49" y="149"/>
                  <a:pt x="54" y="134"/>
                </a:cubicBezTo>
                <a:cubicBezTo>
                  <a:pt x="59" y="120"/>
                  <a:pt x="63" y="104"/>
                  <a:pt x="65" y="85"/>
                </a:cubicBezTo>
                <a:lnTo>
                  <a:pt x="65" y="77"/>
                </a:lnTo>
                <a:lnTo>
                  <a:pt x="64" y="78"/>
                </a:lnTo>
                <a:cubicBezTo>
                  <a:pt x="63" y="78"/>
                  <a:pt x="62" y="79"/>
                  <a:pt x="61" y="79"/>
                </a:cubicBezTo>
                <a:cubicBezTo>
                  <a:pt x="59" y="79"/>
                  <a:pt x="58" y="80"/>
                  <a:pt x="57" y="81"/>
                </a:cubicBezTo>
                <a:cubicBezTo>
                  <a:pt x="55" y="82"/>
                  <a:pt x="53" y="82"/>
                  <a:pt x="51" y="82"/>
                </a:cubicBezTo>
                <a:cubicBezTo>
                  <a:pt x="48" y="82"/>
                  <a:pt x="45" y="83"/>
                  <a:pt x="42" y="83"/>
                </a:cubicBezTo>
                <a:cubicBezTo>
                  <a:pt x="30" y="83"/>
                  <a:pt x="20" y="79"/>
                  <a:pt x="13" y="72"/>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29" name=""/>
          <p:cNvSpPr/>
          <p:nvPr/>
        </p:nvSpPr>
        <p:spPr>
          <a:xfrm>
            <a:off x="7671240" y="1412640"/>
            <a:ext cx="134280" cy="219240"/>
          </a:xfrm>
          <a:custGeom>
            <a:avLst/>
            <a:gdLst/>
            <a:ahLst/>
            <a:rect l="0" t="0" r="r" b="b"/>
            <a:pathLst>
              <a:path w="373" h="609">
                <a:moveTo>
                  <a:pt x="4" y="609"/>
                </a:moveTo>
                <a:cubicBezTo>
                  <a:pt x="1" y="607"/>
                  <a:pt x="0" y="605"/>
                  <a:pt x="0" y="604"/>
                </a:cubicBezTo>
                <a:cubicBezTo>
                  <a:pt x="0" y="603"/>
                  <a:pt x="18" y="530"/>
                  <a:pt x="54" y="387"/>
                </a:cubicBezTo>
                <a:cubicBezTo>
                  <a:pt x="90" y="244"/>
                  <a:pt x="109" y="170"/>
                  <a:pt x="111" y="163"/>
                </a:cubicBezTo>
                <a:cubicBezTo>
                  <a:pt x="121" y="133"/>
                  <a:pt x="134" y="106"/>
                  <a:pt x="150" y="83"/>
                </a:cubicBezTo>
                <a:cubicBezTo>
                  <a:pt x="166" y="60"/>
                  <a:pt x="181" y="43"/>
                  <a:pt x="195" y="33"/>
                </a:cubicBezTo>
                <a:cubicBezTo>
                  <a:pt x="220" y="11"/>
                  <a:pt x="247" y="0"/>
                  <a:pt x="276" y="0"/>
                </a:cubicBezTo>
                <a:lnTo>
                  <a:pt x="277" y="0"/>
                </a:lnTo>
                <a:cubicBezTo>
                  <a:pt x="305" y="0"/>
                  <a:pt x="328" y="9"/>
                  <a:pt x="346" y="26"/>
                </a:cubicBezTo>
                <a:cubicBezTo>
                  <a:pt x="364" y="44"/>
                  <a:pt x="373" y="66"/>
                  <a:pt x="373" y="92"/>
                </a:cubicBezTo>
                <a:cubicBezTo>
                  <a:pt x="373" y="140"/>
                  <a:pt x="350" y="179"/>
                  <a:pt x="303" y="210"/>
                </a:cubicBezTo>
                <a:lnTo>
                  <a:pt x="312" y="219"/>
                </a:lnTo>
                <a:cubicBezTo>
                  <a:pt x="335" y="242"/>
                  <a:pt x="346" y="271"/>
                  <a:pt x="346" y="308"/>
                </a:cubicBezTo>
                <a:cubicBezTo>
                  <a:pt x="346" y="359"/>
                  <a:pt x="327" y="401"/>
                  <a:pt x="289" y="434"/>
                </a:cubicBezTo>
                <a:cubicBezTo>
                  <a:pt x="250" y="467"/>
                  <a:pt x="207" y="484"/>
                  <a:pt x="159" y="485"/>
                </a:cubicBezTo>
                <a:cubicBezTo>
                  <a:pt x="146" y="485"/>
                  <a:pt x="134" y="483"/>
                  <a:pt x="123" y="479"/>
                </a:cubicBezTo>
                <a:cubicBezTo>
                  <a:pt x="112" y="476"/>
                  <a:pt x="104" y="472"/>
                  <a:pt x="97" y="467"/>
                </a:cubicBezTo>
                <a:cubicBezTo>
                  <a:pt x="91" y="462"/>
                  <a:pt x="86" y="456"/>
                  <a:pt x="82" y="451"/>
                </a:cubicBezTo>
                <a:cubicBezTo>
                  <a:pt x="78" y="446"/>
                  <a:pt x="75" y="441"/>
                  <a:pt x="73" y="438"/>
                </a:cubicBezTo>
                <a:cubicBezTo>
                  <a:pt x="71" y="435"/>
                  <a:pt x="70" y="434"/>
                  <a:pt x="70" y="434"/>
                </a:cubicBezTo>
                <a:lnTo>
                  <a:pt x="27" y="605"/>
                </a:lnTo>
                <a:cubicBezTo>
                  <a:pt x="26" y="608"/>
                  <a:pt x="21" y="609"/>
                  <a:pt x="13" y="609"/>
                </a:cubicBezTo>
                <a:lnTo>
                  <a:pt x="4" y="609"/>
                </a:lnTo>
                <a:moveTo>
                  <a:pt x="224" y="186"/>
                </a:moveTo>
                <a:cubicBezTo>
                  <a:pt x="242" y="186"/>
                  <a:pt x="259" y="189"/>
                  <a:pt x="274" y="195"/>
                </a:cubicBezTo>
                <a:lnTo>
                  <a:pt x="278" y="193"/>
                </a:lnTo>
                <a:cubicBezTo>
                  <a:pt x="280" y="191"/>
                  <a:pt x="281" y="189"/>
                  <a:pt x="283" y="188"/>
                </a:cubicBezTo>
                <a:cubicBezTo>
                  <a:pt x="284" y="186"/>
                  <a:pt x="286" y="184"/>
                  <a:pt x="289" y="181"/>
                </a:cubicBezTo>
                <a:cubicBezTo>
                  <a:pt x="292" y="178"/>
                  <a:pt x="295" y="175"/>
                  <a:pt x="297" y="172"/>
                </a:cubicBezTo>
                <a:cubicBezTo>
                  <a:pt x="300" y="168"/>
                  <a:pt x="302" y="164"/>
                  <a:pt x="305" y="159"/>
                </a:cubicBezTo>
                <a:cubicBezTo>
                  <a:pt x="308" y="154"/>
                  <a:pt x="310" y="149"/>
                  <a:pt x="313" y="143"/>
                </a:cubicBezTo>
                <a:cubicBezTo>
                  <a:pt x="316" y="137"/>
                  <a:pt x="318" y="131"/>
                  <a:pt x="319" y="124"/>
                </a:cubicBezTo>
                <a:cubicBezTo>
                  <a:pt x="320" y="116"/>
                  <a:pt x="322" y="108"/>
                  <a:pt x="325" y="99"/>
                </a:cubicBezTo>
                <a:cubicBezTo>
                  <a:pt x="325" y="95"/>
                  <a:pt x="326" y="88"/>
                  <a:pt x="326" y="77"/>
                </a:cubicBezTo>
                <a:cubicBezTo>
                  <a:pt x="326" y="69"/>
                  <a:pt x="326" y="64"/>
                  <a:pt x="325" y="61"/>
                </a:cubicBezTo>
                <a:cubicBezTo>
                  <a:pt x="318" y="38"/>
                  <a:pt x="301" y="26"/>
                  <a:pt x="274" y="26"/>
                </a:cubicBezTo>
                <a:cubicBezTo>
                  <a:pt x="255" y="26"/>
                  <a:pt x="237" y="32"/>
                  <a:pt x="220" y="43"/>
                </a:cubicBezTo>
                <a:cubicBezTo>
                  <a:pt x="204" y="54"/>
                  <a:pt x="190" y="68"/>
                  <a:pt x="179" y="84"/>
                </a:cubicBezTo>
                <a:cubicBezTo>
                  <a:pt x="168" y="101"/>
                  <a:pt x="159" y="116"/>
                  <a:pt x="153" y="130"/>
                </a:cubicBezTo>
                <a:cubicBezTo>
                  <a:pt x="146" y="144"/>
                  <a:pt x="141" y="158"/>
                  <a:pt x="137" y="170"/>
                </a:cubicBezTo>
                <a:cubicBezTo>
                  <a:pt x="135" y="177"/>
                  <a:pt x="126" y="211"/>
                  <a:pt x="111" y="270"/>
                </a:cubicBezTo>
                <a:cubicBezTo>
                  <a:pt x="97" y="329"/>
                  <a:pt x="89" y="360"/>
                  <a:pt x="88" y="364"/>
                </a:cubicBezTo>
                <a:cubicBezTo>
                  <a:pt x="88" y="367"/>
                  <a:pt x="88" y="371"/>
                  <a:pt x="88" y="379"/>
                </a:cubicBezTo>
                <a:cubicBezTo>
                  <a:pt x="88" y="400"/>
                  <a:pt x="93" y="418"/>
                  <a:pt x="103" y="432"/>
                </a:cubicBezTo>
                <a:cubicBezTo>
                  <a:pt x="117" y="451"/>
                  <a:pt x="136" y="460"/>
                  <a:pt x="161" y="460"/>
                </a:cubicBezTo>
                <a:cubicBezTo>
                  <a:pt x="180" y="460"/>
                  <a:pt x="200" y="455"/>
                  <a:pt x="222" y="444"/>
                </a:cubicBezTo>
                <a:cubicBezTo>
                  <a:pt x="243" y="432"/>
                  <a:pt x="260" y="413"/>
                  <a:pt x="273" y="385"/>
                </a:cubicBezTo>
                <a:cubicBezTo>
                  <a:pt x="280" y="370"/>
                  <a:pt x="286" y="353"/>
                  <a:pt x="289" y="333"/>
                </a:cubicBezTo>
                <a:cubicBezTo>
                  <a:pt x="293" y="314"/>
                  <a:pt x="295" y="299"/>
                  <a:pt x="295" y="289"/>
                </a:cubicBezTo>
                <a:cubicBezTo>
                  <a:pt x="295" y="263"/>
                  <a:pt x="287" y="242"/>
                  <a:pt x="271" y="226"/>
                </a:cubicBezTo>
                <a:cubicBezTo>
                  <a:pt x="252" y="233"/>
                  <a:pt x="235" y="236"/>
                  <a:pt x="220" y="236"/>
                </a:cubicBezTo>
                <a:lnTo>
                  <a:pt x="214" y="236"/>
                </a:lnTo>
                <a:cubicBezTo>
                  <a:pt x="178" y="236"/>
                  <a:pt x="160" y="229"/>
                  <a:pt x="160" y="215"/>
                </a:cubicBezTo>
                <a:cubicBezTo>
                  <a:pt x="160" y="212"/>
                  <a:pt x="161" y="209"/>
                  <a:pt x="162" y="205"/>
                </a:cubicBezTo>
                <a:cubicBezTo>
                  <a:pt x="168" y="193"/>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0" name=""/>
          <p:cNvSpPr/>
          <p:nvPr/>
        </p:nvSpPr>
        <p:spPr>
          <a:xfrm>
            <a:off x="7814880" y="1513080"/>
            <a:ext cx="54000" cy="110160"/>
          </a:xfrm>
          <a:custGeom>
            <a:avLst/>
            <a:gdLst/>
            <a:ahLst/>
            <a:rect l="0" t="0" r="r" b="b"/>
            <a:pathLst>
              <a:path w="150" h="306">
                <a:moveTo>
                  <a:pt x="3" y="115"/>
                </a:moveTo>
                <a:cubicBezTo>
                  <a:pt x="1" y="113"/>
                  <a:pt x="0" y="112"/>
                  <a:pt x="0" y="111"/>
                </a:cubicBezTo>
                <a:cubicBezTo>
                  <a:pt x="0" y="109"/>
                  <a:pt x="0" y="107"/>
                  <a:pt x="1" y="103"/>
                </a:cubicBezTo>
                <a:cubicBezTo>
                  <a:pt x="2" y="99"/>
                  <a:pt x="3" y="97"/>
                  <a:pt x="4" y="96"/>
                </a:cubicBezTo>
                <a:cubicBezTo>
                  <a:pt x="4" y="95"/>
                  <a:pt x="6" y="94"/>
                  <a:pt x="8" y="94"/>
                </a:cubicBezTo>
                <a:cubicBezTo>
                  <a:pt x="10" y="94"/>
                  <a:pt x="18" y="94"/>
                  <a:pt x="32" y="93"/>
                </a:cubicBezTo>
                <a:lnTo>
                  <a:pt x="58" y="93"/>
                </a:lnTo>
                <a:lnTo>
                  <a:pt x="67" y="55"/>
                </a:lnTo>
                <a:cubicBezTo>
                  <a:pt x="68" y="52"/>
                  <a:pt x="69" y="47"/>
                  <a:pt x="70" y="41"/>
                </a:cubicBezTo>
                <a:cubicBezTo>
                  <a:pt x="71" y="36"/>
                  <a:pt x="73" y="31"/>
                  <a:pt x="74" y="29"/>
                </a:cubicBezTo>
                <a:cubicBezTo>
                  <a:pt x="75" y="26"/>
                  <a:pt x="75" y="23"/>
                  <a:pt x="76" y="19"/>
                </a:cubicBezTo>
                <a:cubicBezTo>
                  <a:pt x="77" y="15"/>
                  <a:pt x="79" y="13"/>
                  <a:pt x="80" y="11"/>
                </a:cubicBezTo>
                <a:cubicBezTo>
                  <a:pt x="82" y="10"/>
                  <a:pt x="83" y="8"/>
                  <a:pt x="85" y="5"/>
                </a:cubicBezTo>
                <a:cubicBezTo>
                  <a:pt x="87" y="3"/>
                  <a:pt x="89" y="2"/>
                  <a:pt x="92" y="1"/>
                </a:cubicBezTo>
                <a:cubicBezTo>
                  <a:pt x="95" y="0"/>
                  <a:pt x="97" y="0"/>
                  <a:pt x="100" y="0"/>
                </a:cubicBezTo>
                <a:cubicBezTo>
                  <a:pt x="106" y="0"/>
                  <a:pt x="110" y="2"/>
                  <a:pt x="112" y="5"/>
                </a:cubicBezTo>
                <a:cubicBezTo>
                  <a:pt x="115" y="9"/>
                  <a:pt x="116" y="12"/>
                  <a:pt x="116" y="14"/>
                </a:cubicBezTo>
                <a:cubicBezTo>
                  <a:pt x="116" y="17"/>
                  <a:pt x="114" y="24"/>
                  <a:pt x="111" y="37"/>
                </a:cubicBezTo>
                <a:cubicBezTo>
                  <a:pt x="108" y="50"/>
                  <a:pt x="105" y="62"/>
                  <a:pt x="102" y="75"/>
                </a:cubicBezTo>
                <a:lnTo>
                  <a:pt x="97" y="92"/>
                </a:lnTo>
                <a:cubicBezTo>
                  <a:pt x="97" y="93"/>
                  <a:pt x="105" y="93"/>
                  <a:pt x="121" y="93"/>
                </a:cubicBezTo>
                <a:lnTo>
                  <a:pt x="146" y="93"/>
                </a:lnTo>
                <a:cubicBezTo>
                  <a:pt x="149" y="96"/>
                  <a:pt x="150" y="97"/>
                  <a:pt x="150" y="99"/>
                </a:cubicBezTo>
                <a:cubicBezTo>
                  <a:pt x="150" y="106"/>
                  <a:pt x="148" y="111"/>
                  <a:pt x="143" y="115"/>
                </a:cubicBezTo>
                <a:lnTo>
                  <a:pt x="91" y="115"/>
                </a:lnTo>
                <a:lnTo>
                  <a:pt x="74" y="185"/>
                </a:lnTo>
                <a:cubicBezTo>
                  <a:pt x="62" y="237"/>
                  <a:pt x="55" y="264"/>
                  <a:pt x="55" y="268"/>
                </a:cubicBezTo>
                <a:cubicBezTo>
                  <a:pt x="55" y="281"/>
                  <a:pt x="60" y="288"/>
                  <a:pt x="68" y="288"/>
                </a:cubicBezTo>
                <a:cubicBezTo>
                  <a:pt x="79" y="288"/>
                  <a:pt x="90" y="283"/>
                  <a:pt x="101" y="272"/>
                </a:cubicBezTo>
                <a:cubicBezTo>
                  <a:pt x="111" y="261"/>
                  <a:pt x="120" y="248"/>
                  <a:pt x="127" y="232"/>
                </a:cubicBezTo>
                <a:cubicBezTo>
                  <a:pt x="128" y="230"/>
                  <a:pt x="129" y="229"/>
                  <a:pt x="130" y="228"/>
                </a:cubicBezTo>
                <a:cubicBezTo>
                  <a:pt x="131" y="228"/>
                  <a:pt x="133" y="228"/>
                  <a:pt x="137" y="227"/>
                </a:cubicBezTo>
                <a:lnTo>
                  <a:pt x="139" y="227"/>
                </a:lnTo>
                <a:cubicBezTo>
                  <a:pt x="143" y="227"/>
                  <a:pt x="146" y="229"/>
                  <a:pt x="146" y="231"/>
                </a:cubicBezTo>
                <a:cubicBezTo>
                  <a:pt x="146" y="232"/>
                  <a:pt x="145" y="234"/>
                  <a:pt x="144" y="237"/>
                </a:cubicBezTo>
                <a:cubicBezTo>
                  <a:pt x="143" y="242"/>
                  <a:pt x="140" y="248"/>
                  <a:pt x="136" y="255"/>
                </a:cubicBezTo>
                <a:cubicBezTo>
                  <a:pt x="132" y="262"/>
                  <a:pt x="126" y="270"/>
                  <a:pt x="119" y="278"/>
                </a:cubicBezTo>
                <a:cubicBezTo>
                  <a:pt x="112" y="286"/>
                  <a:pt x="104" y="292"/>
                  <a:pt x="94" y="298"/>
                </a:cubicBezTo>
                <a:cubicBezTo>
                  <a:pt x="85" y="303"/>
                  <a:pt x="75" y="306"/>
                  <a:pt x="65" y="306"/>
                </a:cubicBezTo>
                <a:cubicBezTo>
                  <a:pt x="55" y="306"/>
                  <a:pt x="46" y="303"/>
                  <a:pt x="38" y="299"/>
                </a:cubicBezTo>
                <a:cubicBezTo>
                  <a:pt x="29" y="294"/>
                  <a:pt x="23" y="286"/>
                  <a:pt x="19" y="274"/>
                </a:cubicBezTo>
                <a:cubicBezTo>
                  <a:pt x="18" y="271"/>
                  <a:pt x="18" y="267"/>
                  <a:pt x="18" y="261"/>
                </a:cubicBezTo>
                <a:lnTo>
                  <a:pt x="18" y="252"/>
                </a:lnTo>
                <a:lnTo>
                  <a:pt x="35" y="184"/>
                </a:lnTo>
                <a:cubicBezTo>
                  <a:pt x="46" y="139"/>
                  <a:pt x="52" y="117"/>
                  <a:pt x="52" y="116"/>
                </a:cubicBezTo>
                <a:cubicBezTo>
                  <a:pt x="52" y="116"/>
                  <a:pt x="44" y="115"/>
                  <a:pt x="28" y="115"/>
                </a:cubicBezTo>
                <a:lnTo>
                  <a:pt x="3" y="11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1" name=""/>
          <p:cNvSpPr/>
          <p:nvPr/>
        </p:nvSpPr>
        <p:spPr>
          <a:xfrm>
            <a:off x="7891920" y="1417320"/>
            <a:ext cx="94320" cy="167400"/>
          </a:xfrm>
          <a:custGeom>
            <a:avLst/>
            <a:gdLst/>
            <a:ahLst/>
            <a:rect l="0" t="0" r="r" b="b"/>
            <a:pathLst>
              <a:path w="262" h="465">
                <a:moveTo>
                  <a:pt x="253" y="465"/>
                </a:moveTo>
                <a:cubicBezTo>
                  <a:pt x="241" y="464"/>
                  <a:pt x="200" y="463"/>
                  <a:pt x="132" y="463"/>
                </a:cubicBezTo>
                <a:cubicBezTo>
                  <a:pt x="63" y="463"/>
                  <a:pt x="21" y="464"/>
                  <a:pt x="9" y="465"/>
                </a:cubicBezTo>
                <a:lnTo>
                  <a:pt x="0" y="465"/>
                </a:lnTo>
                <a:lnTo>
                  <a:pt x="0" y="423"/>
                </a:lnTo>
                <a:lnTo>
                  <a:pt x="78" y="423"/>
                </a:lnTo>
                <a:lnTo>
                  <a:pt x="78" y="43"/>
                </a:lnTo>
                <a:lnTo>
                  <a:pt x="0" y="43"/>
                </a:lnTo>
                <a:lnTo>
                  <a:pt x="0" y="0"/>
                </a:lnTo>
                <a:lnTo>
                  <a:pt x="9" y="0"/>
                </a:lnTo>
                <a:cubicBezTo>
                  <a:pt x="21" y="1"/>
                  <a:pt x="63" y="2"/>
                  <a:pt x="132" y="2"/>
                </a:cubicBezTo>
                <a:cubicBezTo>
                  <a:pt x="200" y="2"/>
                  <a:pt x="241" y="1"/>
                  <a:pt x="253" y="0"/>
                </a:cubicBezTo>
                <a:lnTo>
                  <a:pt x="262" y="0"/>
                </a:lnTo>
                <a:lnTo>
                  <a:pt x="262" y="43"/>
                </a:lnTo>
                <a:lnTo>
                  <a:pt x="185" y="43"/>
                </a:lnTo>
                <a:lnTo>
                  <a:pt x="185"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2" name=""/>
          <p:cNvSpPr/>
          <p:nvPr/>
        </p:nvSpPr>
        <p:spPr>
          <a:xfrm>
            <a:off x="8005680" y="1401840"/>
            <a:ext cx="58320" cy="243720"/>
          </a:xfrm>
          <a:custGeom>
            <a:avLst/>
            <a:gdLst/>
            <a:ahLst/>
            <a:rect l="0" t="0" r="r" b="b"/>
            <a:pathLst>
              <a:path w="162" h="677">
                <a:moveTo>
                  <a:pt x="3" y="0"/>
                </a:moveTo>
                <a:lnTo>
                  <a:pt x="6" y="0"/>
                </a:lnTo>
                <a:cubicBezTo>
                  <a:pt x="8" y="0"/>
                  <a:pt x="10" y="0"/>
                  <a:pt x="12" y="0"/>
                </a:cubicBezTo>
                <a:lnTo>
                  <a:pt x="21" y="0"/>
                </a:lnTo>
                <a:lnTo>
                  <a:pt x="39" y="16"/>
                </a:lnTo>
                <a:cubicBezTo>
                  <a:pt x="83" y="54"/>
                  <a:pt x="114" y="102"/>
                  <a:pt x="133" y="159"/>
                </a:cubicBezTo>
                <a:cubicBezTo>
                  <a:pt x="153" y="217"/>
                  <a:pt x="162" y="276"/>
                  <a:pt x="162" y="338"/>
                </a:cubicBezTo>
                <a:cubicBezTo>
                  <a:pt x="162" y="369"/>
                  <a:pt x="160" y="398"/>
                  <a:pt x="155" y="427"/>
                </a:cubicBezTo>
                <a:cubicBezTo>
                  <a:pt x="151" y="455"/>
                  <a:pt x="146" y="479"/>
                  <a:pt x="140" y="499"/>
                </a:cubicBezTo>
                <a:cubicBezTo>
                  <a:pt x="134" y="520"/>
                  <a:pt x="126" y="540"/>
                  <a:pt x="115" y="559"/>
                </a:cubicBezTo>
                <a:cubicBezTo>
                  <a:pt x="104" y="579"/>
                  <a:pt x="96" y="594"/>
                  <a:pt x="89" y="605"/>
                </a:cubicBezTo>
                <a:cubicBezTo>
                  <a:pt x="83" y="615"/>
                  <a:pt x="74" y="627"/>
                  <a:pt x="60" y="639"/>
                </a:cubicBezTo>
                <a:cubicBezTo>
                  <a:pt x="48" y="652"/>
                  <a:pt x="41" y="659"/>
                  <a:pt x="39" y="662"/>
                </a:cubicBezTo>
                <a:cubicBezTo>
                  <a:pt x="37" y="664"/>
                  <a:pt x="31" y="668"/>
                  <a:pt x="23" y="674"/>
                </a:cubicBezTo>
                <a:cubicBezTo>
                  <a:pt x="22" y="676"/>
                  <a:pt x="21" y="677"/>
                  <a:pt x="21" y="677"/>
                </a:cubicBezTo>
                <a:lnTo>
                  <a:pt x="12" y="677"/>
                </a:lnTo>
                <a:cubicBezTo>
                  <a:pt x="9" y="677"/>
                  <a:pt x="6" y="677"/>
                  <a:pt x="5" y="677"/>
                </a:cubicBezTo>
                <a:cubicBezTo>
                  <a:pt x="4" y="677"/>
                  <a:pt x="2" y="677"/>
                  <a:pt x="2" y="675"/>
                </a:cubicBezTo>
                <a:cubicBezTo>
                  <a:pt x="1" y="674"/>
                  <a:pt x="0" y="672"/>
                  <a:pt x="0" y="669"/>
                </a:cubicBezTo>
                <a:cubicBezTo>
                  <a:pt x="0" y="669"/>
                  <a:pt x="2" y="666"/>
                  <a:pt x="7" y="660"/>
                </a:cubicBezTo>
                <a:cubicBezTo>
                  <a:pt x="78" y="588"/>
                  <a:pt x="113" y="480"/>
                  <a:pt x="113" y="338"/>
                </a:cubicBezTo>
                <a:cubicBezTo>
                  <a:pt x="113" y="196"/>
                  <a:pt x="78" y="89"/>
                  <a:pt x="7" y="17"/>
                </a:cubicBezTo>
                <a:cubicBezTo>
                  <a:pt x="2"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3" name=""/>
          <p:cNvSpPr/>
          <p:nvPr/>
        </p:nvSpPr>
        <p:spPr>
          <a:xfrm>
            <a:off x="11522520" y="1401840"/>
            <a:ext cx="58680" cy="243720"/>
          </a:xfrm>
          <a:custGeom>
            <a:avLst/>
            <a:gdLst/>
            <a:ahLst/>
            <a:rect l="0" t="0" r="r" b="b"/>
            <a:pathLst>
              <a:path w="163" h="677">
                <a:moveTo>
                  <a:pt x="0" y="338"/>
                </a:moveTo>
                <a:cubicBezTo>
                  <a:pt x="0" y="307"/>
                  <a:pt x="2" y="277"/>
                  <a:pt x="7" y="249"/>
                </a:cubicBezTo>
                <a:cubicBezTo>
                  <a:pt x="11" y="221"/>
                  <a:pt x="16" y="197"/>
                  <a:pt x="22" y="177"/>
                </a:cubicBezTo>
                <a:cubicBezTo>
                  <a:pt x="28" y="157"/>
                  <a:pt x="36" y="137"/>
                  <a:pt x="47" y="117"/>
                </a:cubicBezTo>
                <a:cubicBezTo>
                  <a:pt x="58" y="98"/>
                  <a:pt x="67" y="83"/>
                  <a:pt x="73" y="72"/>
                </a:cubicBezTo>
                <a:cubicBezTo>
                  <a:pt x="79" y="61"/>
                  <a:pt x="89" y="49"/>
                  <a:pt x="101"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0" y="91"/>
                  <a:pt x="89" y="114"/>
                </a:cubicBezTo>
                <a:cubicBezTo>
                  <a:pt x="78" y="137"/>
                  <a:pt x="68" y="168"/>
                  <a:pt x="61" y="207"/>
                </a:cubicBezTo>
                <a:cubicBezTo>
                  <a:pt x="53" y="247"/>
                  <a:pt x="49" y="290"/>
                  <a:pt x="49" y="338"/>
                </a:cubicBezTo>
                <a:cubicBezTo>
                  <a:pt x="49" y="386"/>
                  <a:pt x="53" y="429"/>
                  <a:pt x="61" y="468"/>
                </a:cubicBezTo>
                <a:cubicBezTo>
                  <a:pt x="68" y="508"/>
                  <a:pt x="78" y="539"/>
                  <a:pt x="89" y="563"/>
                </a:cubicBezTo>
                <a:cubicBezTo>
                  <a:pt x="99" y="587"/>
                  <a:pt x="110"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79" y="623"/>
                  <a:pt x="48" y="575"/>
                  <a:pt x="29" y="518"/>
                </a:cubicBezTo>
                <a:cubicBezTo>
                  <a:pt x="10" y="459"/>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4" name=""/>
          <p:cNvSpPr/>
          <p:nvPr/>
        </p:nvSpPr>
        <p:spPr>
          <a:xfrm>
            <a:off x="11614680" y="1422000"/>
            <a:ext cx="83880" cy="162720"/>
          </a:xfrm>
          <a:custGeom>
            <a:avLst/>
            <a:gdLst/>
            <a:ahLst/>
            <a:rect l="0" t="0" r="r" b="b"/>
            <a:pathLst>
              <a:path w="233" h="452">
                <a:moveTo>
                  <a:pt x="88" y="60"/>
                </a:moveTo>
                <a:lnTo>
                  <a:pt x="79" y="63"/>
                </a:lnTo>
                <a:cubicBezTo>
                  <a:pt x="72" y="66"/>
                  <a:pt x="63" y="68"/>
                  <a:pt x="52" y="70"/>
                </a:cubicBezTo>
                <a:cubicBezTo>
                  <a:pt x="40" y="72"/>
                  <a:pt x="27" y="74"/>
                  <a:pt x="13" y="75"/>
                </a:cubicBezTo>
                <a:lnTo>
                  <a:pt x="0" y="75"/>
                </a:lnTo>
                <a:lnTo>
                  <a:pt x="0" y="44"/>
                </a:lnTo>
                <a:lnTo>
                  <a:pt x="13" y="44"/>
                </a:lnTo>
                <a:cubicBezTo>
                  <a:pt x="34" y="43"/>
                  <a:pt x="53" y="39"/>
                  <a:pt x="71" y="34"/>
                </a:cubicBezTo>
                <a:cubicBezTo>
                  <a:pt x="89" y="28"/>
                  <a:pt x="103" y="22"/>
                  <a:pt x="110" y="17"/>
                </a:cubicBezTo>
                <a:cubicBezTo>
                  <a:pt x="117" y="12"/>
                  <a:pt x="124" y="7"/>
                  <a:pt x="129" y="3"/>
                </a:cubicBezTo>
                <a:cubicBezTo>
                  <a:pt x="130" y="1"/>
                  <a:pt x="133" y="0"/>
                  <a:pt x="137" y="0"/>
                </a:cubicBezTo>
                <a:cubicBezTo>
                  <a:pt x="141" y="0"/>
                  <a:pt x="145" y="2"/>
                  <a:pt x="149" y="5"/>
                </a:cubicBezTo>
                <a:lnTo>
                  <a:pt x="149" y="207"/>
                </a:lnTo>
                <a:lnTo>
                  <a:pt x="149" y="411"/>
                </a:lnTo>
                <a:cubicBezTo>
                  <a:pt x="153" y="414"/>
                  <a:pt x="155" y="416"/>
                  <a:pt x="158" y="417"/>
                </a:cubicBezTo>
                <a:cubicBezTo>
                  <a:pt x="160" y="418"/>
                  <a:pt x="165" y="419"/>
                  <a:pt x="174" y="420"/>
                </a:cubicBezTo>
                <a:cubicBezTo>
                  <a:pt x="182" y="420"/>
                  <a:pt x="196" y="421"/>
                  <a:pt x="216" y="421"/>
                </a:cubicBezTo>
                <a:lnTo>
                  <a:pt x="233" y="421"/>
                </a:lnTo>
                <a:lnTo>
                  <a:pt x="233" y="452"/>
                </a:lnTo>
                <a:lnTo>
                  <a:pt x="226" y="452"/>
                </a:lnTo>
                <a:cubicBezTo>
                  <a:pt x="216" y="451"/>
                  <a:pt x="181" y="450"/>
                  <a:pt x="118" y="450"/>
                </a:cubicBezTo>
                <a:cubicBezTo>
                  <a:pt x="56" y="450"/>
                  <a:pt x="21" y="451"/>
                  <a:pt x="11" y="452"/>
                </a:cubicBezTo>
                <a:lnTo>
                  <a:pt x="3" y="452"/>
                </a:lnTo>
                <a:lnTo>
                  <a:pt x="3" y="421"/>
                </a:lnTo>
                <a:lnTo>
                  <a:pt x="21" y="421"/>
                </a:lnTo>
                <a:cubicBezTo>
                  <a:pt x="31" y="421"/>
                  <a:pt x="39" y="421"/>
                  <a:pt x="46" y="421"/>
                </a:cubicBezTo>
                <a:cubicBezTo>
                  <a:pt x="54" y="421"/>
                  <a:pt x="59" y="421"/>
                  <a:pt x="63" y="420"/>
                </a:cubicBezTo>
                <a:cubicBezTo>
                  <a:pt x="67" y="420"/>
                  <a:pt x="71" y="419"/>
                  <a:pt x="74" y="418"/>
                </a:cubicBezTo>
                <a:cubicBezTo>
                  <a:pt x="77" y="417"/>
                  <a:pt x="79" y="417"/>
                  <a:pt x="79" y="417"/>
                </a:cubicBezTo>
                <a:cubicBezTo>
                  <a:pt x="80" y="417"/>
                  <a:pt x="81" y="416"/>
                  <a:pt x="84" y="413"/>
                </a:cubicBezTo>
                <a:cubicBezTo>
                  <a:pt x="86" y="411"/>
                  <a:pt x="87" y="410"/>
                  <a:pt x="88" y="411"/>
                </a:cubicBezTo>
                <a:lnTo>
                  <a:pt x="88"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5" name=""/>
          <p:cNvSpPr/>
          <p:nvPr/>
        </p:nvSpPr>
        <p:spPr>
          <a:xfrm>
            <a:off x="11729520" y="1401840"/>
            <a:ext cx="58680" cy="243720"/>
          </a:xfrm>
          <a:custGeom>
            <a:avLst/>
            <a:gdLst/>
            <a:ahLst/>
            <a:rect l="0" t="0" r="r" b="b"/>
            <a:pathLst>
              <a:path w="163" h="677">
                <a:moveTo>
                  <a:pt x="3" y="0"/>
                </a:moveTo>
                <a:lnTo>
                  <a:pt x="6" y="0"/>
                </a:lnTo>
                <a:cubicBezTo>
                  <a:pt x="8" y="0"/>
                  <a:pt x="11" y="0"/>
                  <a:pt x="13" y="0"/>
                </a:cubicBezTo>
                <a:lnTo>
                  <a:pt x="22" y="0"/>
                </a:lnTo>
                <a:lnTo>
                  <a:pt x="41" y="16"/>
                </a:lnTo>
                <a:cubicBezTo>
                  <a:pt x="83" y="54"/>
                  <a:pt x="114" y="102"/>
                  <a:pt x="134" y="159"/>
                </a:cubicBezTo>
                <a:cubicBezTo>
                  <a:pt x="153" y="217"/>
                  <a:pt x="163" y="276"/>
                  <a:pt x="163" y="338"/>
                </a:cubicBezTo>
                <a:cubicBezTo>
                  <a:pt x="163" y="369"/>
                  <a:pt x="160" y="398"/>
                  <a:pt x="156" y="427"/>
                </a:cubicBezTo>
                <a:cubicBezTo>
                  <a:pt x="151" y="455"/>
                  <a:pt x="146" y="479"/>
                  <a:pt x="140" y="499"/>
                </a:cubicBezTo>
                <a:cubicBezTo>
                  <a:pt x="134" y="520"/>
                  <a:pt x="126" y="540"/>
                  <a:pt x="115" y="559"/>
                </a:cubicBezTo>
                <a:cubicBezTo>
                  <a:pt x="104" y="579"/>
                  <a:pt x="96" y="594"/>
                  <a:pt x="90" y="605"/>
                </a:cubicBezTo>
                <a:cubicBezTo>
                  <a:pt x="83" y="615"/>
                  <a:pt x="74" y="627"/>
                  <a:pt x="62" y="639"/>
                </a:cubicBezTo>
                <a:cubicBezTo>
                  <a:pt x="50" y="652"/>
                  <a:pt x="42" y="659"/>
                  <a:pt x="40" y="662"/>
                </a:cubicBezTo>
                <a:cubicBezTo>
                  <a:pt x="38" y="664"/>
                  <a:pt x="33" y="668"/>
                  <a:pt x="25" y="674"/>
                </a:cubicBezTo>
                <a:cubicBezTo>
                  <a:pt x="23" y="676"/>
                  <a:pt x="22" y="677"/>
                  <a:pt x="22" y="677"/>
                </a:cubicBezTo>
                <a:lnTo>
                  <a:pt x="13" y="677"/>
                </a:lnTo>
                <a:cubicBezTo>
                  <a:pt x="9" y="677"/>
                  <a:pt x="7" y="677"/>
                  <a:pt x="5" y="677"/>
                </a:cubicBezTo>
                <a:cubicBezTo>
                  <a:pt x="4" y="677"/>
                  <a:pt x="3" y="677"/>
                  <a:pt x="2" y="675"/>
                </a:cubicBezTo>
                <a:cubicBezTo>
                  <a:pt x="1" y="674"/>
                  <a:pt x="0" y="672"/>
                  <a:pt x="0" y="669"/>
                </a:cubicBezTo>
                <a:cubicBezTo>
                  <a:pt x="0" y="669"/>
                  <a:pt x="3" y="666"/>
                  <a:pt x="7" y="660"/>
                </a:cubicBezTo>
                <a:cubicBezTo>
                  <a:pt x="78" y="588"/>
                  <a:pt x="113" y="480"/>
                  <a:pt x="113" y="338"/>
                </a:cubicBezTo>
                <a:cubicBezTo>
                  <a:pt x="113" y="196"/>
                  <a:pt x="78" y="89"/>
                  <a:pt x="7" y="17"/>
                </a:cubicBezTo>
                <a:cubicBezTo>
                  <a:pt x="3" y="11"/>
                  <a:pt x="0" y="8"/>
                  <a:pt x="0" y="8"/>
                </a:cubicBezTo>
                <a:cubicBezTo>
                  <a:pt x="0" y="4"/>
                  <a:pt x="1" y="2"/>
                  <a:pt x="3"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6" name=""/>
          <p:cNvSpPr/>
          <p:nvPr/>
        </p:nvSpPr>
        <p:spPr>
          <a:xfrm>
            <a:off x="542880" y="1952280"/>
            <a:ext cx="76320" cy="76680"/>
          </a:xfrm>
          <a:custGeom>
            <a:avLst/>
            <a:gdLst/>
            <a:ahLst/>
            <a:rect l="0" t="0" r="r" b="b"/>
            <a:pathLst>
              <a:path w="212" h="213">
                <a:moveTo>
                  <a:pt x="212" y="106"/>
                </a:moveTo>
                <a:cubicBezTo>
                  <a:pt x="212" y="120"/>
                  <a:pt x="210" y="134"/>
                  <a:pt x="204" y="147"/>
                </a:cubicBezTo>
                <a:cubicBezTo>
                  <a:pt x="199" y="160"/>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0"/>
                  <a:pt x="8" y="147"/>
                </a:cubicBezTo>
                <a:cubicBezTo>
                  <a:pt x="2" y="134"/>
                  <a:pt x="0" y="120"/>
                  <a:pt x="0" y="106"/>
                </a:cubicBezTo>
                <a:cubicBezTo>
                  <a:pt x="0" y="92"/>
                  <a:pt x="2" y="79"/>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79"/>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7" name=""/>
          <p:cNvSpPr/>
          <p:nvPr/>
        </p:nvSpPr>
        <p:spPr>
          <a:xfrm>
            <a:off x="767520" y="1895400"/>
            <a:ext cx="134280" cy="219240"/>
          </a:xfrm>
          <a:custGeom>
            <a:avLst/>
            <a:gdLst/>
            <a:ahLst/>
            <a:rect l="0" t="0" r="r" b="b"/>
            <a:pathLst>
              <a:path w="373" h="609">
                <a:moveTo>
                  <a:pt x="4" y="609"/>
                </a:moveTo>
                <a:cubicBezTo>
                  <a:pt x="1" y="606"/>
                  <a:pt x="0" y="604"/>
                  <a:pt x="0" y="603"/>
                </a:cubicBezTo>
                <a:cubicBezTo>
                  <a:pt x="0" y="602"/>
                  <a:pt x="18" y="530"/>
                  <a:pt x="53" y="386"/>
                </a:cubicBezTo>
                <a:cubicBezTo>
                  <a:pt x="89" y="243"/>
                  <a:pt x="108" y="168"/>
                  <a:pt x="110" y="162"/>
                </a:cubicBezTo>
                <a:cubicBezTo>
                  <a:pt x="120" y="131"/>
                  <a:pt x="133" y="105"/>
                  <a:pt x="148" y="82"/>
                </a:cubicBezTo>
                <a:cubicBezTo>
                  <a:pt x="164" y="59"/>
                  <a:pt x="179" y="42"/>
                  <a:pt x="193" y="32"/>
                </a:cubicBezTo>
                <a:cubicBezTo>
                  <a:pt x="218" y="10"/>
                  <a:pt x="245" y="0"/>
                  <a:pt x="274" y="0"/>
                </a:cubicBezTo>
                <a:lnTo>
                  <a:pt x="276" y="0"/>
                </a:lnTo>
                <a:cubicBezTo>
                  <a:pt x="305" y="0"/>
                  <a:pt x="328" y="8"/>
                  <a:pt x="346" y="26"/>
                </a:cubicBezTo>
                <a:cubicBezTo>
                  <a:pt x="364" y="43"/>
                  <a:pt x="373" y="65"/>
                  <a:pt x="373" y="91"/>
                </a:cubicBezTo>
                <a:cubicBezTo>
                  <a:pt x="373" y="138"/>
                  <a:pt x="349" y="178"/>
                  <a:pt x="302" y="209"/>
                </a:cubicBezTo>
                <a:lnTo>
                  <a:pt x="311" y="218"/>
                </a:lnTo>
                <a:cubicBezTo>
                  <a:pt x="334" y="241"/>
                  <a:pt x="346" y="270"/>
                  <a:pt x="346" y="306"/>
                </a:cubicBezTo>
                <a:cubicBezTo>
                  <a:pt x="346" y="357"/>
                  <a:pt x="326" y="399"/>
                  <a:pt x="288" y="433"/>
                </a:cubicBezTo>
                <a:cubicBezTo>
                  <a:pt x="249" y="466"/>
                  <a:pt x="206" y="483"/>
                  <a:pt x="158" y="483"/>
                </a:cubicBezTo>
                <a:cubicBezTo>
                  <a:pt x="144" y="483"/>
                  <a:pt x="132" y="481"/>
                  <a:pt x="121" y="478"/>
                </a:cubicBezTo>
                <a:cubicBezTo>
                  <a:pt x="111" y="474"/>
                  <a:pt x="102" y="470"/>
                  <a:pt x="96" y="465"/>
                </a:cubicBezTo>
                <a:cubicBezTo>
                  <a:pt x="89" y="460"/>
                  <a:pt x="84" y="455"/>
                  <a:pt x="81" y="449"/>
                </a:cubicBezTo>
                <a:cubicBezTo>
                  <a:pt x="77" y="444"/>
                  <a:pt x="75" y="440"/>
                  <a:pt x="73" y="437"/>
                </a:cubicBezTo>
                <a:cubicBezTo>
                  <a:pt x="71" y="433"/>
                  <a:pt x="70" y="432"/>
                  <a:pt x="69" y="433"/>
                </a:cubicBezTo>
                <a:lnTo>
                  <a:pt x="26" y="605"/>
                </a:lnTo>
                <a:cubicBezTo>
                  <a:pt x="25" y="607"/>
                  <a:pt x="21" y="609"/>
                  <a:pt x="13" y="609"/>
                </a:cubicBezTo>
                <a:lnTo>
                  <a:pt x="4" y="609"/>
                </a:lnTo>
                <a:moveTo>
                  <a:pt x="223" y="185"/>
                </a:moveTo>
                <a:cubicBezTo>
                  <a:pt x="240" y="185"/>
                  <a:pt x="257" y="188"/>
                  <a:pt x="273" y="193"/>
                </a:cubicBezTo>
                <a:lnTo>
                  <a:pt x="276" y="191"/>
                </a:lnTo>
                <a:cubicBezTo>
                  <a:pt x="278" y="189"/>
                  <a:pt x="281" y="188"/>
                  <a:pt x="282" y="186"/>
                </a:cubicBezTo>
                <a:cubicBezTo>
                  <a:pt x="283" y="185"/>
                  <a:pt x="286" y="183"/>
                  <a:pt x="289" y="180"/>
                </a:cubicBezTo>
                <a:cubicBezTo>
                  <a:pt x="292" y="177"/>
                  <a:pt x="295" y="173"/>
                  <a:pt x="297" y="170"/>
                </a:cubicBezTo>
                <a:cubicBezTo>
                  <a:pt x="299" y="167"/>
                  <a:pt x="302" y="163"/>
                  <a:pt x="304" y="158"/>
                </a:cubicBezTo>
                <a:cubicBezTo>
                  <a:pt x="307" y="153"/>
                  <a:pt x="310" y="148"/>
                  <a:pt x="312" y="142"/>
                </a:cubicBezTo>
                <a:cubicBezTo>
                  <a:pt x="315" y="136"/>
                  <a:pt x="317" y="129"/>
                  <a:pt x="319" y="122"/>
                </a:cubicBezTo>
                <a:cubicBezTo>
                  <a:pt x="320" y="115"/>
                  <a:pt x="322" y="107"/>
                  <a:pt x="324" y="98"/>
                </a:cubicBezTo>
                <a:cubicBezTo>
                  <a:pt x="325" y="94"/>
                  <a:pt x="325" y="86"/>
                  <a:pt x="325" y="76"/>
                </a:cubicBezTo>
                <a:cubicBezTo>
                  <a:pt x="325" y="67"/>
                  <a:pt x="325" y="62"/>
                  <a:pt x="325" y="60"/>
                </a:cubicBezTo>
                <a:cubicBezTo>
                  <a:pt x="318" y="37"/>
                  <a:pt x="301" y="26"/>
                  <a:pt x="272" y="26"/>
                </a:cubicBezTo>
                <a:cubicBezTo>
                  <a:pt x="253" y="26"/>
                  <a:pt x="235" y="31"/>
                  <a:pt x="219" y="42"/>
                </a:cubicBezTo>
                <a:cubicBezTo>
                  <a:pt x="202" y="53"/>
                  <a:pt x="188" y="66"/>
                  <a:pt x="178" y="83"/>
                </a:cubicBezTo>
                <a:cubicBezTo>
                  <a:pt x="167" y="100"/>
                  <a:pt x="158" y="115"/>
                  <a:pt x="151" y="129"/>
                </a:cubicBezTo>
                <a:cubicBezTo>
                  <a:pt x="144" y="143"/>
                  <a:pt x="139" y="156"/>
                  <a:pt x="136" y="169"/>
                </a:cubicBezTo>
                <a:cubicBezTo>
                  <a:pt x="133" y="176"/>
                  <a:pt x="125" y="209"/>
                  <a:pt x="110" y="268"/>
                </a:cubicBezTo>
                <a:cubicBezTo>
                  <a:pt x="95" y="327"/>
                  <a:pt x="87" y="359"/>
                  <a:pt x="87" y="363"/>
                </a:cubicBezTo>
                <a:cubicBezTo>
                  <a:pt x="86" y="365"/>
                  <a:pt x="86" y="370"/>
                  <a:pt x="86" y="377"/>
                </a:cubicBezTo>
                <a:cubicBezTo>
                  <a:pt x="86" y="399"/>
                  <a:pt x="91" y="417"/>
                  <a:pt x="101" y="431"/>
                </a:cubicBezTo>
                <a:cubicBezTo>
                  <a:pt x="115" y="449"/>
                  <a:pt x="135" y="459"/>
                  <a:pt x="160" y="459"/>
                </a:cubicBezTo>
                <a:cubicBezTo>
                  <a:pt x="179" y="459"/>
                  <a:pt x="199" y="453"/>
                  <a:pt x="220" y="442"/>
                </a:cubicBezTo>
                <a:cubicBezTo>
                  <a:pt x="241" y="431"/>
                  <a:pt x="258" y="411"/>
                  <a:pt x="272" y="384"/>
                </a:cubicBezTo>
                <a:cubicBezTo>
                  <a:pt x="279" y="369"/>
                  <a:pt x="285" y="351"/>
                  <a:pt x="289" y="332"/>
                </a:cubicBezTo>
                <a:cubicBezTo>
                  <a:pt x="292" y="312"/>
                  <a:pt x="294" y="298"/>
                  <a:pt x="294" y="288"/>
                </a:cubicBezTo>
                <a:cubicBezTo>
                  <a:pt x="294" y="262"/>
                  <a:pt x="286" y="241"/>
                  <a:pt x="269" y="225"/>
                </a:cubicBezTo>
                <a:cubicBezTo>
                  <a:pt x="251" y="231"/>
                  <a:pt x="234" y="234"/>
                  <a:pt x="219" y="234"/>
                </a:cubicBezTo>
                <a:lnTo>
                  <a:pt x="212" y="234"/>
                </a:lnTo>
                <a:cubicBezTo>
                  <a:pt x="176" y="234"/>
                  <a:pt x="159" y="227"/>
                  <a:pt x="159" y="214"/>
                </a:cubicBezTo>
                <a:cubicBezTo>
                  <a:pt x="159" y="210"/>
                  <a:pt x="159" y="207"/>
                  <a:pt x="161" y="204"/>
                </a:cubicBezTo>
                <a:cubicBezTo>
                  <a:pt x="167" y="191"/>
                  <a:pt x="188" y="185"/>
                  <a:pt x="223" y="185"/>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8" name=""/>
          <p:cNvSpPr/>
          <p:nvPr/>
        </p:nvSpPr>
        <p:spPr>
          <a:xfrm>
            <a:off x="910800" y="1995840"/>
            <a:ext cx="54000" cy="109800"/>
          </a:xfrm>
          <a:custGeom>
            <a:avLst/>
            <a:gdLst/>
            <a:ahLst/>
            <a:rect l="0" t="0" r="r" b="b"/>
            <a:pathLst>
              <a:path w="150" h="305">
                <a:moveTo>
                  <a:pt x="4" y="116"/>
                </a:moveTo>
                <a:cubicBezTo>
                  <a:pt x="1" y="114"/>
                  <a:pt x="0" y="112"/>
                  <a:pt x="0" y="111"/>
                </a:cubicBezTo>
                <a:cubicBezTo>
                  <a:pt x="0" y="110"/>
                  <a:pt x="1" y="107"/>
                  <a:pt x="2" y="103"/>
                </a:cubicBezTo>
                <a:cubicBezTo>
                  <a:pt x="3" y="100"/>
                  <a:pt x="3" y="97"/>
                  <a:pt x="4" y="97"/>
                </a:cubicBezTo>
                <a:cubicBezTo>
                  <a:pt x="5" y="95"/>
                  <a:pt x="6" y="94"/>
                  <a:pt x="8" y="94"/>
                </a:cubicBezTo>
                <a:cubicBezTo>
                  <a:pt x="11" y="94"/>
                  <a:pt x="19" y="94"/>
                  <a:pt x="33" y="94"/>
                </a:cubicBezTo>
                <a:lnTo>
                  <a:pt x="58" y="94"/>
                </a:lnTo>
                <a:lnTo>
                  <a:pt x="68" y="55"/>
                </a:lnTo>
                <a:cubicBezTo>
                  <a:pt x="69" y="51"/>
                  <a:pt x="70" y="47"/>
                  <a:pt x="72" y="41"/>
                </a:cubicBezTo>
                <a:cubicBezTo>
                  <a:pt x="73" y="35"/>
                  <a:pt x="74" y="31"/>
                  <a:pt x="75" y="28"/>
                </a:cubicBezTo>
                <a:cubicBezTo>
                  <a:pt x="76" y="26"/>
                  <a:pt x="77" y="23"/>
                  <a:pt x="78" y="19"/>
                </a:cubicBezTo>
                <a:cubicBezTo>
                  <a:pt x="79" y="15"/>
                  <a:pt x="80" y="12"/>
                  <a:pt x="82" y="11"/>
                </a:cubicBezTo>
                <a:cubicBezTo>
                  <a:pt x="83" y="9"/>
                  <a:pt x="85" y="7"/>
                  <a:pt x="86" y="5"/>
                </a:cubicBezTo>
                <a:cubicBezTo>
                  <a:pt x="88" y="3"/>
                  <a:pt x="90" y="1"/>
                  <a:pt x="93" y="1"/>
                </a:cubicBezTo>
                <a:cubicBezTo>
                  <a:pt x="96" y="0"/>
                  <a:pt x="99" y="0"/>
                  <a:pt x="102" y="0"/>
                </a:cubicBezTo>
                <a:cubicBezTo>
                  <a:pt x="107" y="0"/>
                  <a:pt x="111" y="2"/>
                  <a:pt x="114" y="5"/>
                </a:cubicBezTo>
                <a:cubicBezTo>
                  <a:pt x="116" y="8"/>
                  <a:pt x="117" y="11"/>
                  <a:pt x="117" y="14"/>
                </a:cubicBezTo>
                <a:cubicBezTo>
                  <a:pt x="117" y="16"/>
                  <a:pt x="116" y="24"/>
                  <a:pt x="113" y="37"/>
                </a:cubicBezTo>
                <a:cubicBezTo>
                  <a:pt x="110" y="49"/>
                  <a:pt x="107" y="62"/>
                  <a:pt x="103" y="74"/>
                </a:cubicBezTo>
                <a:lnTo>
                  <a:pt x="98" y="93"/>
                </a:lnTo>
                <a:cubicBezTo>
                  <a:pt x="98" y="94"/>
                  <a:pt x="106" y="94"/>
                  <a:pt x="122" y="94"/>
                </a:cubicBezTo>
                <a:lnTo>
                  <a:pt x="147" y="94"/>
                </a:lnTo>
                <a:cubicBezTo>
                  <a:pt x="149" y="96"/>
                  <a:pt x="150" y="98"/>
                  <a:pt x="150" y="99"/>
                </a:cubicBezTo>
                <a:cubicBezTo>
                  <a:pt x="150" y="106"/>
                  <a:pt x="148" y="112"/>
                  <a:pt x="144" y="116"/>
                </a:cubicBezTo>
                <a:lnTo>
                  <a:pt x="93" y="116"/>
                </a:lnTo>
                <a:lnTo>
                  <a:pt x="75" y="185"/>
                </a:lnTo>
                <a:cubicBezTo>
                  <a:pt x="63" y="236"/>
                  <a:pt x="56" y="264"/>
                  <a:pt x="56" y="267"/>
                </a:cubicBezTo>
                <a:cubicBezTo>
                  <a:pt x="56" y="281"/>
                  <a:pt x="61" y="288"/>
                  <a:pt x="70" y="288"/>
                </a:cubicBezTo>
                <a:cubicBezTo>
                  <a:pt x="81" y="288"/>
                  <a:pt x="92" y="282"/>
                  <a:pt x="102" y="271"/>
                </a:cubicBezTo>
                <a:cubicBezTo>
                  <a:pt x="113" y="260"/>
                  <a:pt x="121" y="247"/>
                  <a:pt x="127"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1"/>
                  <a:pt x="140" y="248"/>
                  <a:pt x="136" y="255"/>
                </a:cubicBezTo>
                <a:cubicBezTo>
                  <a:pt x="132" y="262"/>
                  <a:pt x="127" y="269"/>
                  <a:pt x="120" y="277"/>
                </a:cubicBezTo>
                <a:cubicBezTo>
                  <a:pt x="113" y="285"/>
                  <a:pt x="105" y="292"/>
                  <a:pt x="95" y="297"/>
                </a:cubicBezTo>
                <a:cubicBezTo>
                  <a:pt x="86" y="302"/>
                  <a:pt x="76" y="305"/>
                  <a:pt x="66" y="305"/>
                </a:cubicBezTo>
                <a:cubicBezTo>
                  <a:pt x="56" y="305"/>
                  <a:pt x="47" y="303"/>
                  <a:pt x="38" y="298"/>
                </a:cubicBezTo>
                <a:cubicBezTo>
                  <a:pt x="29" y="293"/>
                  <a:pt x="23" y="285"/>
                  <a:pt x="19" y="273"/>
                </a:cubicBezTo>
                <a:cubicBezTo>
                  <a:pt x="19" y="271"/>
                  <a:pt x="18" y="266"/>
                  <a:pt x="18" y="260"/>
                </a:cubicBezTo>
                <a:lnTo>
                  <a:pt x="18" y="252"/>
                </a:lnTo>
                <a:lnTo>
                  <a:pt x="35" y="185"/>
                </a:lnTo>
                <a:cubicBezTo>
                  <a:pt x="46" y="140"/>
                  <a:pt x="52" y="117"/>
                  <a:pt x="52" y="117"/>
                </a:cubicBezTo>
                <a:cubicBezTo>
                  <a:pt x="52"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39" name=""/>
          <p:cNvSpPr txBox="1"/>
          <p:nvPr/>
        </p:nvSpPr>
        <p:spPr>
          <a:xfrm>
            <a:off x="1431000" y="897120"/>
            <a:ext cx="2785680" cy="22320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 </a:t>
            </a:r>
            <a:r>
              <a:rPr b="0" lang="zh-CN" sz="1560" strike="noStrike" u="none">
                <a:solidFill>
                  <a:srgbClr val="333333"/>
                </a:solidFill>
                <a:effectLst/>
                <a:uFillTx/>
                <a:latin typeface="NotoSansJP-Thin_"/>
                <a:ea typeface="NotoSansJP-Thin_"/>
              </a:rPr>
              <a:t>データ→ノイズ方向への変換</a:t>
            </a:r>
            <a:endParaRPr b="0" lang="en-US" sz="1560" strike="noStrike" u="none">
              <a:solidFill>
                <a:srgbClr val="000000"/>
              </a:solidFill>
              <a:effectLst/>
              <a:uFillTx/>
              <a:latin typeface="Times New Roman"/>
            </a:endParaRPr>
          </a:p>
        </p:txBody>
      </p:sp>
      <p:sp>
        <p:nvSpPr>
          <p:cNvPr id="240" name=""/>
          <p:cNvSpPr txBox="1"/>
          <p:nvPr/>
        </p:nvSpPr>
        <p:spPr>
          <a:xfrm>
            <a:off x="982080" y="1887480"/>
            <a:ext cx="40622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は分散スケジュール（ハイパーパラメータ）</a:t>
            </a:r>
            <a:endParaRPr b="0" lang="en-US" sz="1560" strike="noStrike" u="none">
              <a:solidFill>
                <a:srgbClr val="000000"/>
              </a:solidFill>
              <a:effectLst/>
              <a:uFillTx/>
              <a:latin typeface="Times New Roman"/>
            </a:endParaRPr>
          </a:p>
        </p:txBody>
      </p:sp>
      <p:sp>
        <p:nvSpPr>
          <p:cNvPr id="241" name=""/>
          <p:cNvSpPr txBox="1"/>
          <p:nvPr/>
        </p:nvSpPr>
        <p:spPr>
          <a:xfrm>
            <a:off x="380880" y="2354400"/>
            <a:ext cx="6766560" cy="22320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この正規分布からのサンプリングは、 </a:t>
            </a:r>
            <a:r>
              <a:rPr b="1" lang="en-US" sz="1560" strike="noStrike" u="none">
                <a:solidFill>
                  <a:srgbClr val="333333"/>
                </a:solidFill>
                <a:effectLst/>
                <a:uFillTx/>
                <a:latin typeface="NotoSansJP-Thin_"/>
                <a:ea typeface="NotoSansJP-Thin_"/>
              </a:rPr>
              <a:t>Reparameterization Trick </a:t>
            </a:r>
            <a:r>
              <a:rPr b="0" lang="zh-CN" sz="1560" strike="noStrike" u="none">
                <a:solidFill>
                  <a:srgbClr val="333333"/>
                </a:solidFill>
                <a:effectLst/>
                <a:uFillTx/>
                <a:latin typeface="NotoSansJP-Thin_"/>
                <a:ea typeface="NotoSansJP-Thin_"/>
              </a:rPr>
              <a:t>により、</a:t>
            </a:r>
            <a:endParaRPr b="0" lang="en-US" sz="1560" strike="noStrike" u="none">
              <a:solidFill>
                <a:srgbClr val="000000"/>
              </a:solidFill>
              <a:effectLst/>
              <a:uFillTx/>
              <a:latin typeface="Times New Roman"/>
            </a:endParaRPr>
          </a:p>
        </p:txBody>
      </p:sp>
      <p:sp>
        <p:nvSpPr>
          <p:cNvPr id="242" name=""/>
          <p:cNvSpPr/>
          <p:nvPr/>
        </p:nvSpPr>
        <p:spPr>
          <a:xfrm>
            <a:off x="3883320" y="3190680"/>
            <a:ext cx="137880" cy="108720"/>
          </a:xfrm>
          <a:custGeom>
            <a:avLst/>
            <a:gdLst/>
            <a:ahLst/>
            <a:rect l="0" t="0" r="r" b="b"/>
            <a:pathLst>
              <a:path w="383" h="302">
                <a:moveTo>
                  <a:pt x="140" y="302"/>
                </a:moveTo>
                <a:cubicBezTo>
                  <a:pt x="133" y="300"/>
                  <a:pt x="109" y="300"/>
                  <a:pt x="67" y="300"/>
                </a:cubicBezTo>
                <a:cubicBezTo>
                  <a:pt x="31" y="300"/>
                  <a:pt x="10" y="300"/>
                  <a:pt x="4" y="302"/>
                </a:cubicBezTo>
                <a:lnTo>
                  <a:pt x="0" y="302"/>
                </a:lnTo>
                <a:lnTo>
                  <a:pt x="0" y="259"/>
                </a:lnTo>
                <a:lnTo>
                  <a:pt x="65" y="259"/>
                </a:lnTo>
                <a:lnTo>
                  <a:pt x="152" y="156"/>
                </a:lnTo>
                <a:lnTo>
                  <a:pt x="59" y="42"/>
                </a:lnTo>
                <a:lnTo>
                  <a:pt x="3" y="42"/>
                </a:lnTo>
                <a:lnTo>
                  <a:pt x="3" y="0"/>
                </a:lnTo>
                <a:lnTo>
                  <a:pt x="8" y="0"/>
                </a:lnTo>
                <a:cubicBezTo>
                  <a:pt x="15" y="2"/>
                  <a:pt x="40" y="2"/>
                  <a:pt x="82" y="2"/>
                </a:cubicBezTo>
                <a:cubicBezTo>
                  <a:pt x="130" y="2"/>
                  <a:pt x="158" y="2"/>
                  <a:pt x="166" y="0"/>
                </a:cubicBezTo>
                <a:lnTo>
                  <a:pt x="172" y="0"/>
                </a:lnTo>
                <a:lnTo>
                  <a:pt x="172" y="42"/>
                </a:lnTo>
                <a:lnTo>
                  <a:pt x="153" y="42"/>
                </a:lnTo>
                <a:lnTo>
                  <a:pt x="176" y="71"/>
                </a:lnTo>
                <a:cubicBezTo>
                  <a:pt x="192" y="90"/>
                  <a:pt x="200" y="100"/>
                  <a:pt x="200" y="100"/>
                </a:cubicBezTo>
                <a:cubicBezTo>
                  <a:pt x="202" y="100"/>
                  <a:pt x="211" y="90"/>
                  <a:pt x="226" y="70"/>
                </a:cubicBezTo>
                <a:lnTo>
                  <a:pt x="250" y="42"/>
                </a:lnTo>
                <a:lnTo>
                  <a:pt x="225" y="42"/>
                </a:lnTo>
                <a:lnTo>
                  <a:pt x="225" y="0"/>
                </a:lnTo>
                <a:lnTo>
                  <a:pt x="230" y="0"/>
                </a:lnTo>
                <a:cubicBezTo>
                  <a:pt x="237" y="2"/>
                  <a:pt x="261" y="2"/>
                  <a:pt x="302" y="2"/>
                </a:cubicBezTo>
                <a:cubicBezTo>
                  <a:pt x="338" y="2"/>
                  <a:pt x="359" y="2"/>
                  <a:pt x="365" y="0"/>
                </a:cubicBezTo>
                <a:lnTo>
                  <a:pt x="369" y="0"/>
                </a:lnTo>
                <a:lnTo>
                  <a:pt x="369" y="42"/>
                </a:lnTo>
                <a:lnTo>
                  <a:pt x="305" y="42"/>
                </a:lnTo>
                <a:lnTo>
                  <a:pt x="227" y="134"/>
                </a:lnTo>
                <a:lnTo>
                  <a:pt x="327" y="258"/>
                </a:lnTo>
                <a:lnTo>
                  <a:pt x="355" y="259"/>
                </a:lnTo>
                <a:lnTo>
                  <a:pt x="383" y="259"/>
                </a:lnTo>
                <a:lnTo>
                  <a:pt x="383" y="302"/>
                </a:lnTo>
                <a:lnTo>
                  <a:pt x="377" y="302"/>
                </a:lnTo>
                <a:cubicBezTo>
                  <a:pt x="371" y="300"/>
                  <a:pt x="346" y="300"/>
                  <a:pt x="304" y="300"/>
                </a:cubicBezTo>
                <a:cubicBezTo>
                  <a:pt x="257" y="300"/>
                  <a:pt x="229" y="300"/>
                  <a:pt x="221" y="302"/>
                </a:cubicBezTo>
                <a:lnTo>
                  <a:pt x="215" y="302"/>
                </a:lnTo>
                <a:lnTo>
                  <a:pt x="215" y="259"/>
                </a:lnTo>
                <a:lnTo>
                  <a:pt x="234" y="259"/>
                </a:lnTo>
                <a:cubicBezTo>
                  <a:pt x="234" y="258"/>
                  <a:pt x="225" y="247"/>
                  <a:pt x="207" y="225"/>
                </a:cubicBezTo>
                <a:cubicBezTo>
                  <a:pt x="189" y="203"/>
                  <a:pt x="180" y="191"/>
                  <a:pt x="179" y="190"/>
                </a:cubicBezTo>
                <a:lnTo>
                  <a:pt x="120" y="258"/>
                </a:lnTo>
                <a:lnTo>
                  <a:pt x="133" y="259"/>
                </a:lnTo>
                <a:lnTo>
                  <a:pt x="145" y="259"/>
                </a:lnTo>
                <a:lnTo>
                  <a:pt x="145" y="302"/>
                </a:lnTo>
                <a:lnTo>
                  <a:pt x="140"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3" name=""/>
          <p:cNvSpPr/>
          <p:nvPr/>
        </p:nvSpPr>
        <p:spPr>
          <a:xfrm>
            <a:off x="4037040" y="3227760"/>
            <a:ext cx="54000" cy="109800"/>
          </a:xfrm>
          <a:custGeom>
            <a:avLst/>
            <a:gdLst/>
            <a:ahLst/>
            <a:rect l="0" t="0" r="r" b="b"/>
            <a:pathLst>
              <a:path w="150" h="305">
                <a:moveTo>
                  <a:pt x="4" y="116"/>
                </a:moveTo>
                <a:cubicBezTo>
                  <a:pt x="2" y="114"/>
                  <a:pt x="0" y="112"/>
                  <a:pt x="0" y="111"/>
                </a:cubicBezTo>
                <a:cubicBezTo>
                  <a:pt x="0" y="110"/>
                  <a:pt x="1" y="107"/>
                  <a:pt x="2" y="103"/>
                </a:cubicBezTo>
                <a:cubicBezTo>
                  <a:pt x="3" y="100"/>
                  <a:pt x="4" y="97"/>
                  <a:pt x="4" y="97"/>
                </a:cubicBezTo>
                <a:cubicBezTo>
                  <a:pt x="5" y="95"/>
                  <a:pt x="6" y="94"/>
                  <a:pt x="9" y="94"/>
                </a:cubicBezTo>
                <a:cubicBezTo>
                  <a:pt x="11" y="94"/>
                  <a:pt x="19" y="94"/>
                  <a:pt x="33" y="94"/>
                </a:cubicBezTo>
                <a:lnTo>
                  <a:pt x="58" y="94"/>
                </a:lnTo>
                <a:lnTo>
                  <a:pt x="67" y="56"/>
                </a:lnTo>
                <a:cubicBezTo>
                  <a:pt x="68" y="52"/>
                  <a:pt x="70" y="47"/>
                  <a:pt x="71" y="42"/>
                </a:cubicBezTo>
                <a:cubicBezTo>
                  <a:pt x="72" y="36"/>
                  <a:pt x="73" y="32"/>
                  <a:pt x="74" y="29"/>
                </a:cubicBezTo>
                <a:cubicBezTo>
                  <a:pt x="75" y="27"/>
                  <a:pt x="76" y="24"/>
                  <a:pt x="77" y="20"/>
                </a:cubicBezTo>
                <a:cubicBezTo>
                  <a:pt x="78" y="16"/>
                  <a:pt x="79" y="13"/>
                  <a:pt x="81" y="12"/>
                </a:cubicBezTo>
                <a:cubicBezTo>
                  <a:pt x="82" y="10"/>
                  <a:pt x="84" y="8"/>
                  <a:pt x="86" y="6"/>
                </a:cubicBezTo>
                <a:cubicBezTo>
                  <a:pt x="87" y="4"/>
                  <a:pt x="89" y="1"/>
                  <a:pt x="92" y="1"/>
                </a:cubicBezTo>
                <a:cubicBezTo>
                  <a:pt x="95" y="0"/>
                  <a:pt x="98" y="0"/>
                  <a:pt x="101" y="0"/>
                </a:cubicBezTo>
                <a:cubicBezTo>
                  <a:pt x="107" y="0"/>
                  <a:pt x="112" y="3"/>
                  <a:pt x="114" y="6"/>
                </a:cubicBezTo>
                <a:cubicBezTo>
                  <a:pt x="116" y="9"/>
                  <a:pt x="117" y="12"/>
                  <a:pt x="117" y="15"/>
                </a:cubicBezTo>
                <a:cubicBezTo>
                  <a:pt x="117" y="17"/>
                  <a:pt x="116" y="25"/>
                  <a:pt x="113" y="37"/>
                </a:cubicBezTo>
                <a:cubicBezTo>
                  <a:pt x="110" y="50"/>
                  <a:pt x="106" y="63"/>
                  <a:pt x="102" y="75"/>
                </a:cubicBezTo>
                <a:lnTo>
                  <a:pt x="98" y="93"/>
                </a:lnTo>
                <a:cubicBezTo>
                  <a:pt x="98" y="94"/>
                  <a:pt x="106" y="94"/>
                  <a:pt x="122" y="94"/>
                </a:cubicBezTo>
                <a:lnTo>
                  <a:pt x="147" y="94"/>
                </a:lnTo>
                <a:cubicBezTo>
                  <a:pt x="149" y="96"/>
                  <a:pt x="150" y="98"/>
                  <a:pt x="150" y="99"/>
                </a:cubicBezTo>
                <a:cubicBezTo>
                  <a:pt x="150" y="106"/>
                  <a:pt x="148" y="112"/>
                  <a:pt x="144" y="116"/>
                </a:cubicBezTo>
                <a:lnTo>
                  <a:pt x="92" y="116"/>
                </a:lnTo>
                <a:lnTo>
                  <a:pt x="75" y="185"/>
                </a:lnTo>
                <a:cubicBezTo>
                  <a:pt x="62" y="236"/>
                  <a:pt x="56" y="264"/>
                  <a:pt x="56" y="268"/>
                </a:cubicBezTo>
                <a:cubicBezTo>
                  <a:pt x="56" y="281"/>
                  <a:pt x="60" y="288"/>
                  <a:pt x="69" y="288"/>
                </a:cubicBezTo>
                <a:cubicBezTo>
                  <a:pt x="80" y="288"/>
                  <a:pt x="91" y="282"/>
                  <a:pt x="101" y="271"/>
                </a:cubicBezTo>
                <a:cubicBezTo>
                  <a:pt x="113" y="261"/>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4" y="292"/>
                  <a:pt x="95" y="297"/>
                </a:cubicBezTo>
                <a:cubicBezTo>
                  <a:pt x="85" y="303"/>
                  <a:pt x="75" y="305"/>
                  <a:pt x="66" y="305"/>
                </a:cubicBezTo>
                <a:cubicBezTo>
                  <a:pt x="56" y="305"/>
                  <a:pt x="47" y="303"/>
                  <a:pt x="38" y="298"/>
                </a:cubicBezTo>
                <a:cubicBezTo>
                  <a:pt x="30" y="293"/>
                  <a:pt x="23" y="285"/>
                  <a:pt x="20" y="273"/>
                </a:cubicBezTo>
                <a:cubicBezTo>
                  <a:pt x="19" y="271"/>
                  <a:pt x="19" y="266"/>
                  <a:pt x="19" y="260"/>
                </a:cubicBezTo>
                <a:lnTo>
                  <a:pt x="19" y="252"/>
                </a:lnTo>
                <a:lnTo>
                  <a:pt x="35" y="185"/>
                </a:lnTo>
                <a:cubicBezTo>
                  <a:pt x="47" y="140"/>
                  <a:pt x="52" y="117"/>
                  <a:pt x="53" y="117"/>
                </a:cubicBezTo>
                <a:cubicBezTo>
                  <a:pt x="53"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4" name=""/>
          <p:cNvSpPr/>
          <p:nvPr/>
        </p:nvSpPr>
        <p:spPr>
          <a:xfrm>
            <a:off x="4189680" y="3209400"/>
            <a:ext cx="162360" cy="57600"/>
          </a:xfrm>
          <a:custGeom>
            <a:avLst/>
            <a:gdLst/>
            <a:ahLst/>
            <a:rect l="0" t="0" r="r" b="b"/>
            <a:pathLst>
              <a:path w="451" h="160">
                <a:moveTo>
                  <a:pt x="0" y="15"/>
                </a:moveTo>
                <a:cubicBezTo>
                  <a:pt x="0" y="8"/>
                  <a:pt x="3" y="3"/>
                  <a:pt x="9" y="0"/>
                </a:cubicBezTo>
                <a:lnTo>
                  <a:pt x="441" y="0"/>
                </a:lnTo>
                <a:cubicBezTo>
                  <a:pt x="448" y="4"/>
                  <a:pt x="451" y="8"/>
                  <a:pt x="451" y="15"/>
                </a:cubicBezTo>
                <a:cubicBezTo>
                  <a:pt x="451" y="20"/>
                  <a:pt x="448" y="24"/>
                  <a:pt x="442" y="28"/>
                </a:cubicBezTo>
                <a:lnTo>
                  <a:pt x="226" y="28"/>
                </a:lnTo>
                <a:lnTo>
                  <a:pt x="11" y="28"/>
                </a:lnTo>
                <a:cubicBezTo>
                  <a:pt x="3" y="26"/>
                  <a:pt x="0" y="22"/>
                  <a:pt x="0" y="15"/>
                </a:cubicBezTo>
                <a:moveTo>
                  <a:pt x="0" y="146"/>
                </a:moveTo>
                <a:cubicBezTo>
                  <a:pt x="0" y="139"/>
                  <a:pt x="3" y="135"/>
                  <a:pt x="11" y="133"/>
                </a:cubicBezTo>
                <a:lnTo>
                  <a:pt x="442" y="133"/>
                </a:lnTo>
                <a:cubicBezTo>
                  <a:pt x="448" y="137"/>
                  <a:pt x="451" y="142"/>
                  <a:pt x="451" y="146"/>
                </a:cubicBezTo>
                <a:cubicBezTo>
                  <a:pt x="451" y="152"/>
                  <a:pt x="448" y="156"/>
                  <a:pt x="441" y="160"/>
                </a:cubicBezTo>
                <a:lnTo>
                  <a:pt x="9" y="160"/>
                </a:lnTo>
                <a:cubicBezTo>
                  <a:pt x="3" y="156"/>
                  <a:pt x="0" y="152"/>
                  <a:pt x="0" y="14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5" name=""/>
          <p:cNvSpPr/>
          <p:nvPr/>
        </p:nvSpPr>
        <p:spPr>
          <a:xfrm>
            <a:off x="4701600" y="3136680"/>
            <a:ext cx="84240" cy="162720"/>
          </a:xfrm>
          <a:custGeom>
            <a:avLst/>
            <a:gdLst/>
            <a:ahLst/>
            <a:rect l="0" t="0" r="r" b="b"/>
            <a:pathLst>
              <a:path w="234" h="452">
                <a:moveTo>
                  <a:pt x="89" y="60"/>
                </a:moveTo>
                <a:lnTo>
                  <a:pt x="81" y="64"/>
                </a:lnTo>
                <a:cubicBezTo>
                  <a:pt x="74" y="66"/>
                  <a:pt x="65" y="68"/>
                  <a:pt x="53" y="71"/>
                </a:cubicBezTo>
                <a:cubicBezTo>
                  <a:pt x="41" y="73"/>
                  <a:pt x="28" y="74"/>
                  <a:pt x="13" y="75"/>
                </a:cubicBezTo>
                <a:lnTo>
                  <a:pt x="0" y="75"/>
                </a:lnTo>
                <a:lnTo>
                  <a:pt x="0" y="43"/>
                </a:lnTo>
                <a:lnTo>
                  <a:pt x="13" y="43"/>
                </a:lnTo>
                <a:cubicBezTo>
                  <a:pt x="34" y="42"/>
                  <a:pt x="55" y="39"/>
                  <a:pt x="73" y="33"/>
                </a:cubicBezTo>
                <a:cubicBezTo>
                  <a:pt x="91" y="27"/>
                  <a:pt x="104" y="22"/>
                  <a:pt x="111" y="17"/>
                </a:cubicBezTo>
                <a:cubicBezTo>
                  <a:pt x="118" y="12"/>
                  <a:pt x="124" y="7"/>
                  <a:pt x="130" y="2"/>
                </a:cubicBezTo>
                <a:cubicBezTo>
                  <a:pt x="131" y="1"/>
                  <a:pt x="134" y="0"/>
                  <a:pt x="138" y="0"/>
                </a:cubicBezTo>
                <a:cubicBezTo>
                  <a:pt x="142" y="0"/>
                  <a:pt x="146" y="1"/>
                  <a:pt x="150" y="4"/>
                </a:cubicBezTo>
                <a:lnTo>
                  <a:pt x="150" y="207"/>
                </a:lnTo>
                <a:lnTo>
                  <a:pt x="150" y="410"/>
                </a:lnTo>
                <a:cubicBezTo>
                  <a:pt x="153" y="413"/>
                  <a:pt x="156" y="415"/>
                  <a:pt x="158" y="416"/>
                </a:cubicBezTo>
                <a:cubicBezTo>
                  <a:pt x="161" y="417"/>
                  <a:pt x="166" y="418"/>
                  <a:pt x="175" y="419"/>
                </a:cubicBezTo>
                <a:cubicBezTo>
                  <a:pt x="183" y="420"/>
                  <a:pt x="197" y="420"/>
                  <a:pt x="217" y="420"/>
                </a:cubicBezTo>
                <a:lnTo>
                  <a:pt x="234" y="420"/>
                </a:lnTo>
                <a:lnTo>
                  <a:pt x="234" y="452"/>
                </a:lnTo>
                <a:lnTo>
                  <a:pt x="227" y="452"/>
                </a:lnTo>
                <a:cubicBezTo>
                  <a:pt x="217" y="450"/>
                  <a:pt x="181" y="450"/>
                  <a:pt x="119" y="450"/>
                </a:cubicBezTo>
                <a:cubicBezTo>
                  <a:pt x="58" y="450"/>
                  <a:pt x="21" y="450"/>
                  <a:pt x="12" y="452"/>
                </a:cubicBezTo>
                <a:lnTo>
                  <a:pt x="4" y="452"/>
                </a:lnTo>
                <a:lnTo>
                  <a:pt x="4" y="420"/>
                </a:lnTo>
                <a:lnTo>
                  <a:pt x="21" y="420"/>
                </a:lnTo>
                <a:cubicBezTo>
                  <a:pt x="31" y="420"/>
                  <a:pt x="40" y="420"/>
                  <a:pt x="47" y="420"/>
                </a:cubicBezTo>
                <a:cubicBezTo>
                  <a:pt x="55" y="420"/>
                  <a:pt x="61" y="420"/>
                  <a:pt x="65" y="420"/>
                </a:cubicBezTo>
                <a:cubicBezTo>
                  <a:pt x="69" y="419"/>
                  <a:pt x="73" y="419"/>
                  <a:pt x="76" y="418"/>
                </a:cubicBezTo>
                <a:cubicBezTo>
                  <a:pt x="79" y="417"/>
                  <a:pt x="81" y="416"/>
                  <a:pt x="81" y="416"/>
                </a:cubicBezTo>
                <a:cubicBezTo>
                  <a:pt x="82" y="416"/>
                  <a:pt x="83" y="415"/>
                  <a:pt x="85" y="413"/>
                </a:cubicBezTo>
                <a:cubicBezTo>
                  <a:pt x="88" y="411"/>
                  <a:pt x="89" y="410"/>
                  <a:pt x="89" y="410"/>
                </a:cubicBezTo>
                <a:lnTo>
                  <a:pt x="89" y="6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6" name=""/>
          <p:cNvSpPr/>
          <p:nvPr/>
        </p:nvSpPr>
        <p:spPr>
          <a:xfrm>
            <a:off x="4878000" y="3233160"/>
            <a:ext cx="148680" cy="10080"/>
          </a:xfrm>
          <a:custGeom>
            <a:avLst/>
            <a:gdLst/>
            <a:ahLst/>
            <a:rect l="0" t="0" r="r" b="b"/>
            <a:pathLst>
              <a:path w="413" h="28">
                <a:moveTo>
                  <a:pt x="9" y="0"/>
                </a:moveTo>
                <a:lnTo>
                  <a:pt x="403" y="0"/>
                </a:lnTo>
                <a:cubicBezTo>
                  <a:pt x="410" y="3"/>
                  <a:pt x="413" y="8"/>
                  <a:pt x="413" y="13"/>
                </a:cubicBezTo>
                <a:cubicBezTo>
                  <a:pt x="413" y="19"/>
                  <a:pt x="410" y="23"/>
                  <a:pt x="403" y="28"/>
                </a:cubicBezTo>
                <a:lnTo>
                  <a:pt x="9" y="28"/>
                </a:lnTo>
                <a:cubicBezTo>
                  <a:pt x="3" y="25"/>
                  <a:pt x="0" y="19"/>
                  <a:pt x="0" y="13"/>
                </a:cubicBezTo>
                <a:cubicBezTo>
                  <a:pt x="0" y="8"/>
                  <a:pt x="3" y="3"/>
                  <a:pt x="9"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7" name=""/>
          <p:cNvSpPr/>
          <p:nvPr/>
        </p:nvSpPr>
        <p:spPr>
          <a:xfrm>
            <a:off x="5106600" y="3127320"/>
            <a:ext cx="134280" cy="219240"/>
          </a:xfrm>
          <a:custGeom>
            <a:avLst/>
            <a:gdLst/>
            <a:ahLst/>
            <a:rect l="0" t="0" r="r" b="b"/>
            <a:pathLst>
              <a:path w="373" h="609">
                <a:moveTo>
                  <a:pt x="4" y="609"/>
                </a:moveTo>
                <a:cubicBezTo>
                  <a:pt x="1" y="606"/>
                  <a:pt x="0" y="604"/>
                  <a:pt x="0" y="603"/>
                </a:cubicBezTo>
                <a:cubicBezTo>
                  <a:pt x="0" y="602"/>
                  <a:pt x="18" y="530"/>
                  <a:pt x="54" y="387"/>
                </a:cubicBezTo>
                <a:cubicBezTo>
                  <a:pt x="89" y="244"/>
                  <a:pt x="108" y="169"/>
                  <a:pt x="110" y="163"/>
                </a:cubicBezTo>
                <a:cubicBezTo>
                  <a:pt x="120" y="132"/>
                  <a:pt x="133" y="104"/>
                  <a:pt x="150" y="81"/>
                </a:cubicBezTo>
                <a:cubicBezTo>
                  <a:pt x="166" y="58"/>
                  <a:pt x="181" y="42"/>
                  <a:pt x="195" y="31"/>
                </a:cubicBezTo>
                <a:cubicBezTo>
                  <a:pt x="220" y="10"/>
                  <a:pt x="247" y="0"/>
                  <a:pt x="276" y="0"/>
                </a:cubicBezTo>
                <a:lnTo>
                  <a:pt x="277" y="0"/>
                </a:lnTo>
                <a:cubicBezTo>
                  <a:pt x="305" y="0"/>
                  <a:pt x="328" y="8"/>
                  <a:pt x="346" y="25"/>
                </a:cubicBezTo>
                <a:cubicBezTo>
                  <a:pt x="364" y="42"/>
                  <a:pt x="373" y="64"/>
                  <a:pt x="373" y="91"/>
                </a:cubicBezTo>
                <a:cubicBezTo>
                  <a:pt x="373" y="139"/>
                  <a:pt x="350" y="179"/>
                  <a:pt x="303" y="210"/>
                </a:cubicBezTo>
                <a:lnTo>
                  <a:pt x="312" y="218"/>
                </a:lnTo>
                <a:cubicBezTo>
                  <a:pt x="335" y="241"/>
                  <a:pt x="346" y="271"/>
                  <a:pt x="346" y="307"/>
                </a:cubicBezTo>
                <a:cubicBezTo>
                  <a:pt x="346" y="358"/>
                  <a:pt x="327" y="400"/>
                  <a:pt x="289" y="434"/>
                </a:cubicBezTo>
                <a:cubicBezTo>
                  <a:pt x="250" y="467"/>
                  <a:pt x="207" y="484"/>
                  <a:pt x="159" y="484"/>
                </a:cubicBezTo>
                <a:cubicBezTo>
                  <a:pt x="146" y="484"/>
                  <a:pt x="133" y="483"/>
                  <a:pt x="122" y="479"/>
                </a:cubicBezTo>
                <a:cubicBezTo>
                  <a:pt x="111" y="475"/>
                  <a:pt x="102" y="471"/>
                  <a:pt x="96" y="466"/>
                </a:cubicBezTo>
                <a:cubicBezTo>
                  <a:pt x="90" y="461"/>
                  <a:pt x="85" y="456"/>
                  <a:pt x="81" y="450"/>
                </a:cubicBezTo>
                <a:cubicBezTo>
                  <a:pt x="78" y="445"/>
                  <a:pt x="75" y="441"/>
                  <a:pt x="73" y="438"/>
                </a:cubicBezTo>
                <a:cubicBezTo>
                  <a:pt x="71" y="434"/>
                  <a:pt x="70" y="433"/>
                  <a:pt x="70" y="434"/>
                </a:cubicBezTo>
                <a:lnTo>
                  <a:pt x="26" y="605"/>
                </a:lnTo>
                <a:cubicBezTo>
                  <a:pt x="26" y="607"/>
                  <a:pt x="21" y="609"/>
                  <a:pt x="13" y="609"/>
                </a:cubicBezTo>
                <a:lnTo>
                  <a:pt x="4" y="609"/>
                </a:lnTo>
                <a:moveTo>
                  <a:pt x="224" y="186"/>
                </a:moveTo>
                <a:cubicBezTo>
                  <a:pt x="242" y="186"/>
                  <a:pt x="259" y="189"/>
                  <a:pt x="274" y="194"/>
                </a:cubicBezTo>
                <a:lnTo>
                  <a:pt x="278" y="192"/>
                </a:lnTo>
                <a:cubicBezTo>
                  <a:pt x="280" y="190"/>
                  <a:pt x="281" y="189"/>
                  <a:pt x="283" y="187"/>
                </a:cubicBezTo>
                <a:cubicBezTo>
                  <a:pt x="284" y="186"/>
                  <a:pt x="286" y="184"/>
                  <a:pt x="289" y="181"/>
                </a:cubicBezTo>
                <a:cubicBezTo>
                  <a:pt x="292" y="177"/>
                  <a:pt x="295" y="174"/>
                  <a:pt x="297" y="171"/>
                </a:cubicBezTo>
                <a:cubicBezTo>
                  <a:pt x="300" y="168"/>
                  <a:pt x="302" y="164"/>
                  <a:pt x="305" y="159"/>
                </a:cubicBezTo>
                <a:cubicBezTo>
                  <a:pt x="308" y="154"/>
                  <a:pt x="310" y="149"/>
                  <a:pt x="313" y="143"/>
                </a:cubicBezTo>
                <a:cubicBezTo>
                  <a:pt x="316" y="137"/>
                  <a:pt x="318" y="130"/>
                  <a:pt x="319" y="122"/>
                </a:cubicBezTo>
                <a:cubicBezTo>
                  <a:pt x="320" y="115"/>
                  <a:pt x="322" y="107"/>
                  <a:pt x="324" y="98"/>
                </a:cubicBezTo>
                <a:cubicBezTo>
                  <a:pt x="325" y="94"/>
                  <a:pt x="326" y="86"/>
                  <a:pt x="326" y="75"/>
                </a:cubicBezTo>
                <a:cubicBezTo>
                  <a:pt x="326" y="67"/>
                  <a:pt x="326" y="62"/>
                  <a:pt x="325" y="60"/>
                </a:cubicBezTo>
                <a:cubicBezTo>
                  <a:pt x="318" y="37"/>
                  <a:pt x="301" y="25"/>
                  <a:pt x="274" y="25"/>
                </a:cubicBezTo>
                <a:cubicBezTo>
                  <a:pt x="255" y="25"/>
                  <a:pt x="237" y="31"/>
                  <a:pt x="220" y="42"/>
                </a:cubicBezTo>
                <a:cubicBezTo>
                  <a:pt x="204" y="52"/>
                  <a:pt x="190" y="66"/>
                  <a:pt x="179" y="83"/>
                </a:cubicBezTo>
                <a:cubicBezTo>
                  <a:pt x="168" y="99"/>
                  <a:pt x="159" y="115"/>
                  <a:pt x="153" y="130"/>
                </a:cubicBezTo>
                <a:cubicBezTo>
                  <a:pt x="146" y="144"/>
                  <a:pt x="141" y="157"/>
                  <a:pt x="136" y="170"/>
                </a:cubicBezTo>
                <a:cubicBezTo>
                  <a:pt x="134" y="177"/>
                  <a:pt x="125" y="210"/>
                  <a:pt x="110" y="269"/>
                </a:cubicBezTo>
                <a:cubicBezTo>
                  <a:pt x="95" y="328"/>
                  <a:pt x="88" y="360"/>
                  <a:pt x="87" y="364"/>
                </a:cubicBezTo>
                <a:cubicBezTo>
                  <a:pt x="87" y="366"/>
                  <a:pt x="87" y="371"/>
                  <a:pt x="87" y="378"/>
                </a:cubicBezTo>
                <a:cubicBezTo>
                  <a:pt x="87" y="400"/>
                  <a:pt x="92" y="418"/>
                  <a:pt x="102" y="432"/>
                </a:cubicBezTo>
                <a:cubicBezTo>
                  <a:pt x="116" y="450"/>
                  <a:pt x="135" y="460"/>
                  <a:pt x="161" y="460"/>
                </a:cubicBezTo>
                <a:cubicBezTo>
                  <a:pt x="180" y="460"/>
                  <a:pt x="200" y="454"/>
                  <a:pt x="222" y="443"/>
                </a:cubicBezTo>
                <a:cubicBezTo>
                  <a:pt x="243" y="432"/>
                  <a:pt x="260" y="412"/>
                  <a:pt x="273" y="385"/>
                </a:cubicBezTo>
                <a:cubicBezTo>
                  <a:pt x="280" y="370"/>
                  <a:pt x="286" y="352"/>
                  <a:pt x="289" y="333"/>
                </a:cubicBezTo>
                <a:cubicBezTo>
                  <a:pt x="293" y="313"/>
                  <a:pt x="295" y="299"/>
                  <a:pt x="295" y="289"/>
                </a:cubicBezTo>
                <a:cubicBezTo>
                  <a:pt x="295" y="263"/>
                  <a:pt x="287" y="242"/>
                  <a:pt x="271" y="226"/>
                </a:cubicBezTo>
                <a:cubicBezTo>
                  <a:pt x="252" y="232"/>
                  <a:pt x="235" y="235"/>
                  <a:pt x="220" y="235"/>
                </a:cubicBezTo>
                <a:lnTo>
                  <a:pt x="214" y="235"/>
                </a:lnTo>
                <a:cubicBezTo>
                  <a:pt x="178" y="235"/>
                  <a:pt x="160" y="228"/>
                  <a:pt x="160" y="214"/>
                </a:cubicBezTo>
                <a:cubicBezTo>
                  <a:pt x="160" y="211"/>
                  <a:pt x="161" y="208"/>
                  <a:pt x="162" y="205"/>
                </a:cubicBezTo>
                <a:cubicBezTo>
                  <a:pt x="168" y="192"/>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8" name=""/>
          <p:cNvSpPr/>
          <p:nvPr/>
        </p:nvSpPr>
        <p:spPr>
          <a:xfrm>
            <a:off x="5250240" y="3227760"/>
            <a:ext cx="54000" cy="109800"/>
          </a:xfrm>
          <a:custGeom>
            <a:avLst/>
            <a:gdLst/>
            <a:ahLst/>
            <a:rect l="0" t="0" r="r" b="b"/>
            <a:pathLst>
              <a:path w="150" h="305">
                <a:moveTo>
                  <a:pt x="3" y="116"/>
                </a:moveTo>
                <a:cubicBezTo>
                  <a:pt x="1" y="114"/>
                  <a:pt x="0" y="112"/>
                  <a:pt x="0" y="111"/>
                </a:cubicBezTo>
                <a:cubicBezTo>
                  <a:pt x="0" y="110"/>
                  <a:pt x="0" y="107"/>
                  <a:pt x="1" y="103"/>
                </a:cubicBezTo>
                <a:cubicBezTo>
                  <a:pt x="2" y="100"/>
                  <a:pt x="3" y="97"/>
                  <a:pt x="4" y="97"/>
                </a:cubicBezTo>
                <a:cubicBezTo>
                  <a:pt x="4" y="95"/>
                  <a:pt x="6" y="94"/>
                  <a:pt x="8" y="94"/>
                </a:cubicBezTo>
                <a:cubicBezTo>
                  <a:pt x="10" y="94"/>
                  <a:pt x="18" y="94"/>
                  <a:pt x="32" y="94"/>
                </a:cubicBezTo>
                <a:lnTo>
                  <a:pt x="58" y="94"/>
                </a:lnTo>
                <a:lnTo>
                  <a:pt x="67" y="56"/>
                </a:lnTo>
                <a:cubicBezTo>
                  <a:pt x="68" y="52"/>
                  <a:pt x="69" y="47"/>
                  <a:pt x="70" y="42"/>
                </a:cubicBezTo>
                <a:cubicBezTo>
                  <a:pt x="71" y="36"/>
                  <a:pt x="73" y="32"/>
                  <a:pt x="74" y="29"/>
                </a:cubicBezTo>
                <a:cubicBezTo>
                  <a:pt x="74" y="27"/>
                  <a:pt x="75" y="24"/>
                  <a:pt x="76" y="20"/>
                </a:cubicBezTo>
                <a:cubicBezTo>
                  <a:pt x="77" y="16"/>
                  <a:pt x="79" y="13"/>
                  <a:pt x="80" y="12"/>
                </a:cubicBezTo>
                <a:cubicBezTo>
                  <a:pt x="82" y="10"/>
                  <a:pt x="83" y="8"/>
                  <a:pt x="85" y="6"/>
                </a:cubicBezTo>
                <a:cubicBezTo>
                  <a:pt x="87" y="4"/>
                  <a:pt x="89" y="1"/>
                  <a:pt x="92" y="1"/>
                </a:cubicBezTo>
                <a:cubicBezTo>
                  <a:pt x="95" y="0"/>
                  <a:pt x="97" y="0"/>
                  <a:pt x="100" y="0"/>
                </a:cubicBezTo>
                <a:cubicBezTo>
                  <a:pt x="106" y="0"/>
                  <a:pt x="110" y="3"/>
                  <a:pt x="112" y="6"/>
                </a:cubicBezTo>
                <a:cubicBezTo>
                  <a:pt x="114" y="9"/>
                  <a:pt x="116" y="12"/>
                  <a:pt x="116" y="15"/>
                </a:cubicBezTo>
                <a:cubicBezTo>
                  <a:pt x="116" y="17"/>
                  <a:pt x="114" y="25"/>
                  <a:pt x="111" y="37"/>
                </a:cubicBezTo>
                <a:cubicBezTo>
                  <a:pt x="108" y="50"/>
                  <a:pt x="105" y="63"/>
                  <a:pt x="102" y="75"/>
                </a:cubicBezTo>
                <a:lnTo>
                  <a:pt x="97" y="93"/>
                </a:lnTo>
                <a:cubicBezTo>
                  <a:pt x="97" y="94"/>
                  <a:pt x="105" y="94"/>
                  <a:pt x="121" y="94"/>
                </a:cubicBezTo>
                <a:lnTo>
                  <a:pt x="146" y="94"/>
                </a:lnTo>
                <a:cubicBezTo>
                  <a:pt x="148" y="96"/>
                  <a:pt x="150" y="98"/>
                  <a:pt x="150" y="99"/>
                </a:cubicBezTo>
                <a:cubicBezTo>
                  <a:pt x="150" y="106"/>
                  <a:pt x="148" y="112"/>
                  <a:pt x="143" y="116"/>
                </a:cubicBezTo>
                <a:lnTo>
                  <a:pt x="91" y="116"/>
                </a:lnTo>
                <a:lnTo>
                  <a:pt x="74" y="185"/>
                </a:lnTo>
                <a:cubicBezTo>
                  <a:pt x="62" y="236"/>
                  <a:pt x="55" y="264"/>
                  <a:pt x="55" y="268"/>
                </a:cubicBezTo>
                <a:cubicBezTo>
                  <a:pt x="55" y="281"/>
                  <a:pt x="60" y="288"/>
                  <a:pt x="68" y="288"/>
                </a:cubicBezTo>
                <a:cubicBezTo>
                  <a:pt x="79" y="288"/>
                  <a:pt x="90" y="282"/>
                  <a:pt x="101" y="271"/>
                </a:cubicBezTo>
                <a:cubicBezTo>
                  <a:pt x="111" y="261"/>
                  <a:pt x="120" y="247"/>
                  <a:pt x="126" y="231"/>
                </a:cubicBezTo>
                <a:cubicBezTo>
                  <a:pt x="127" y="229"/>
                  <a:pt x="128" y="228"/>
                  <a:pt x="129" y="228"/>
                </a:cubicBezTo>
                <a:cubicBezTo>
                  <a:pt x="129" y="227"/>
                  <a:pt x="132" y="227"/>
                  <a:pt x="136" y="227"/>
                </a:cubicBezTo>
                <a:lnTo>
                  <a:pt x="138" y="227"/>
                </a:lnTo>
                <a:cubicBezTo>
                  <a:pt x="143" y="227"/>
                  <a:pt x="146" y="228"/>
                  <a:pt x="146" y="231"/>
                </a:cubicBezTo>
                <a:cubicBezTo>
                  <a:pt x="146" y="232"/>
                  <a:pt x="145" y="234"/>
                  <a:pt x="144" y="236"/>
                </a:cubicBezTo>
                <a:cubicBezTo>
                  <a:pt x="143" y="242"/>
                  <a:pt x="139" y="248"/>
                  <a:pt x="135" y="255"/>
                </a:cubicBezTo>
                <a:cubicBezTo>
                  <a:pt x="131" y="262"/>
                  <a:pt x="125" y="269"/>
                  <a:pt x="118" y="277"/>
                </a:cubicBezTo>
                <a:cubicBezTo>
                  <a:pt x="112" y="285"/>
                  <a:pt x="104" y="292"/>
                  <a:pt x="94" y="297"/>
                </a:cubicBezTo>
                <a:cubicBezTo>
                  <a:pt x="85" y="303"/>
                  <a:pt x="75" y="305"/>
                  <a:pt x="65" y="305"/>
                </a:cubicBezTo>
                <a:cubicBezTo>
                  <a:pt x="55" y="305"/>
                  <a:pt x="46" y="303"/>
                  <a:pt x="38" y="298"/>
                </a:cubicBezTo>
                <a:cubicBezTo>
                  <a:pt x="29" y="293"/>
                  <a:pt x="23" y="285"/>
                  <a:pt x="19" y="273"/>
                </a:cubicBezTo>
                <a:cubicBezTo>
                  <a:pt x="18" y="271"/>
                  <a:pt x="18" y="266"/>
                  <a:pt x="18" y="260"/>
                </a:cubicBezTo>
                <a:lnTo>
                  <a:pt x="18" y="252"/>
                </a:lnTo>
                <a:lnTo>
                  <a:pt x="35" y="185"/>
                </a:lnTo>
                <a:cubicBezTo>
                  <a:pt x="46" y="140"/>
                  <a:pt x="52" y="117"/>
                  <a:pt x="52" y="117"/>
                </a:cubicBezTo>
                <a:cubicBezTo>
                  <a:pt x="52" y="116"/>
                  <a:pt x="44"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49" name=""/>
          <p:cNvSpPr/>
          <p:nvPr/>
        </p:nvSpPr>
        <p:spPr>
          <a:xfrm>
            <a:off x="4460040" y="3062520"/>
            <a:ext cx="221760" cy="292680"/>
          </a:xfrm>
          <a:custGeom>
            <a:avLst/>
            <a:gdLst/>
            <a:ahLst/>
            <a:rect l="0" t="0" r="r" b="b"/>
            <a:pathLst>
              <a:path w="616" h="813">
                <a:moveTo>
                  <a:pt x="103" y="407"/>
                </a:moveTo>
                <a:cubicBezTo>
                  <a:pt x="104" y="407"/>
                  <a:pt x="115" y="434"/>
                  <a:pt x="138" y="488"/>
                </a:cubicBezTo>
                <a:cubicBezTo>
                  <a:pt x="161" y="542"/>
                  <a:pt x="184" y="595"/>
                  <a:pt x="208" y="649"/>
                </a:cubicBezTo>
                <a:cubicBezTo>
                  <a:pt x="231" y="703"/>
                  <a:pt x="243" y="730"/>
                  <a:pt x="244" y="730"/>
                </a:cubicBezTo>
                <a:lnTo>
                  <a:pt x="417" y="372"/>
                </a:lnTo>
                <a:cubicBezTo>
                  <a:pt x="532" y="130"/>
                  <a:pt x="590" y="8"/>
                  <a:pt x="590" y="7"/>
                </a:cubicBezTo>
                <a:cubicBezTo>
                  <a:pt x="594" y="2"/>
                  <a:pt x="598" y="0"/>
                  <a:pt x="603" y="0"/>
                </a:cubicBezTo>
                <a:cubicBezTo>
                  <a:pt x="607" y="0"/>
                  <a:pt x="609" y="1"/>
                  <a:pt x="611" y="4"/>
                </a:cubicBezTo>
                <a:cubicBezTo>
                  <a:pt x="614" y="7"/>
                  <a:pt x="615" y="10"/>
                  <a:pt x="616" y="13"/>
                </a:cubicBezTo>
                <a:lnTo>
                  <a:pt x="616" y="17"/>
                </a:lnTo>
                <a:lnTo>
                  <a:pt x="427" y="411"/>
                </a:lnTo>
                <a:cubicBezTo>
                  <a:pt x="384" y="502"/>
                  <a:pt x="339" y="596"/>
                  <a:pt x="291" y="695"/>
                </a:cubicBezTo>
                <a:cubicBezTo>
                  <a:pt x="264" y="752"/>
                  <a:pt x="248" y="786"/>
                  <a:pt x="243" y="795"/>
                </a:cubicBezTo>
                <a:cubicBezTo>
                  <a:pt x="239" y="805"/>
                  <a:pt x="235" y="810"/>
                  <a:pt x="233" y="811"/>
                </a:cubicBezTo>
                <a:cubicBezTo>
                  <a:pt x="231" y="812"/>
                  <a:pt x="227" y="813"/>
                  <a:pt x="221" y="813"/>
                </a:cubicBezTo>
                <a:lnTo>
                  <a:pt x="213" y="812"/>
                </a:lnTo>
                <a:lnTo>
                  <a:pt x="138" y="641"/>
                </a:lnTo>
                <a:cubicBezTo>
                  <a:pt x="89" y="527"/>
                  <a:pt x="64" y="470"/>
                  <a:pt x="64" y="470"/>
                </a:cubicBezTo>
                <a:lnTo>
                  <a:pt x="41" y="488"/>
                </a:lnTo>
                <a:cubicBezTo>
                  <a:pt x="26" y="500"/>
                  <a:pt x="18" y="505"/>
                  <a:pt x="18" y="505"/>
                </a:cubicBezTo>
                <a:lnTo>
                  <a:pt x="0" y="488"/>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0" name=""/>
          <p:cNvSpPr/>
          <p:nvPr/>
        </p:nvSpPr>
        <p:spPr>
          <a:xfrm>
            <a:off x="4681440" y="3062520"/>
            <a:ext cx="640080" cy="14760"/>
          </a:xfrm>
          <a:custGeom>
            <a:avLst/>
            <a:gdLst/>
            <a:ahLst/>
            <a:rect l="0" t="0" r="r" b="b"/>
            <a:pathLst>
              <a:path w="1778" h="41">
                <a:moveTo>
                  <a:pt x="0" y="0"/>
                </a:moveTo>
                <a:lnTo>
                  <a:pt x="1778" y="0"/>
                </a:lnTo>
                <a:lnTo>
                  <a:pt x="1778"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1" name=""/>
          <p:cNvSpPr/>
          <p:nvPr/>
        </p:nvSpPr>
        <p:spPr>
          <a:xfrm>
            <a:off x="5326560" y="3190680"/>
            <a:ext cx="137880" cy="108720"/>
          </a:xfrm>
          <a:custGeom>
            <a:avLst/>
            <a:gdLst/>
            <a:ahLst/>
            <a:rect l="0" t="0" r="r" b="b"/>
            <a:pathLst>
              <a:path w="383" h="302">
                <a:moveTo>
                  <a:pt x="139" y="302"/>
                </a:moveTo>
                <a:cubicBezTo>
                  <a:pt x="132" y="300"/>
                  <a:pt x="108" y="300"/>
                  <a:pt x="67" y="300"/>
                </a:cubicBezTo>
                <a:cubicBezTo>
                  <a:pt x="31" y="300"/>
                  <a:pt x="10" y="300"/>
                  <a:pt x="4" y="302"/>
                </a:cubicBezTo>
                <a:lnTo>
                  <a:pt x="0" y="302"/>
                </a:lnTo>
                <a:lnTo>
                  <a:pt x="0" y="259"/>
                </a:lnTo>
                <a:lnTo>
                  <a:pt x="64" y="259"/>
                </a:lnTo>
                <a:lnTo>
                  <a:pt x="151" y="156"/>
                </a:lnTo>
                <a:lnTo>
                  <a:pt x="59" y="42"/>
                </a:lnTo>
                <a:lnTo>
                  <a:pt x="3" y="42"/>
                </a:lnTo>
                <a:lnTo>
                  <a:pt x="3" y="0"/>
                </a:lnTo>
                <a:lnTo>
                  <a:pt x="8" y="0"/>
                </a:lnTo>
                <a:cubicBezTo>
                  <a:pt x="15" y="2"/>
                  <a:pt x="40" y="2"/>
                  <a:pt x="82" y="2"/>
                </a:cubicBezTo>
                <a:cubicBezTo>
                  <a:pt x="129" y="2"/>
                  <a:pt x="156" y="2"/>
                  <a:pt x="165" y="0"/>
                </a:cubicBezTo>
                <a:lnTo>
                  <a:pt x="171" y="0"/>
                </a:lnTo>
                <a:lnTo>
                  <a:pt x="171" y="42"/>
                </a:lnTo>
                <a:lnTo>
                  <a:pt x="152" y="42"/>
                </a:lnTo>
                <a:lnTo>
                  <a:pt x="175" y="71"/>
                </a:lnTo>
                <a:cubicBezTo>
                  <a:pt x="191" y="90"/>
                  <a:pt x="199" y="100"/>
                  <a:pt x="199" y="100"/>
                </a:cubicBezTo>
                <a:cubicBezTo>
                  <a:pt x="201" y="100"/>
                  <a:pt x="209" y="90"/>
                  <a:pt x="225" y="70"/>
                </a:cubicBezTo>
                <a:lnTo>
                  <a:pt x="248" y="42"/>
                </a:lnTo>
                <a:lnTo>
                  <a:pt x="223" y="42"/>
                </a:lnTo>
                <a:lnTo>
                  <a:pt x="223" y="0"/>
                </a:lnTo>
                <a:lnTo>
                  <a:pt x="229" y="0"/>
                </a:lnTo>
                <a:cubicBezTo>
                  <a:pt x="236" y="2"/>
                  <a:pt x="260" y="2"/>
                  <a:pt x="302" y="2"/>
                </a:cubicBezTo>
                <a:cubicBezTo>
                  <a:pt x="338" y="2"/>
                  <a:pt x="359" y="2"/>
                  <a:pt x="365" y="0"/>
                </a:cubicBezTo>
                <a:lnTo>
                  <a:pt x="369" y="0"/>
                </a:lnTo>
                <a:lnTo>
                  <a:pt x="369" y="42"/>
                </a:lnTo>
                <a:lnTo>
                  <a:pt x="305" y="42"/>
                </a:lnTo>
                <a:lnTo>
                  <a:pt x="225" y="134"/>
                </a:lnTo>
                <a:lnTo>
                  <a:pt x="327" y="258"/>
                </a:lnTo>
                <a:lnTo>
                  <a:pt x="355" y="259"/>
                </a:lnTo>
                <a:lnTo>
                  <a:pt x="383" y="259"/>
                </a:lnTo>
                <a:lnTo>
                  <a:pt x="383" y="302"/>
                </a:lnTo>
                <a:lnTo>
                  <a:pt x="377" y="302"/>
                </a:lnTo>
                <a:cubicBezTo>
                  <a:pt x="371" y="300"/>
                  <a:pt x="346" y="300"/>
                  <a:pt x="304" y="300"/>
                </a:cubicBezTo>
                <a:cubicBezTo>
                  <a:pt x="256" y="300"/>
                  <a:pt x="228" y="300"/>
                  <a:pt x="220" y="302"/>
                </a:cubicBezTo>
                <a:lnTo>
                  <a:pt x="214" y="302"/>
                </a:lnTo>
                <a:lnTo>
                  <a:pt x="214" y="259"/>
                </a:lnTo>
                <a:lnTo>
                  <a:pt x="233" y="259"/>
                </a:lnTo>
                <a:cubicBezTo>
                  <a:pt x="233" y="258"/>
                  <a:pt x="224" y="247"/>
                  <a:pt x="206" y="225"/>
                </a:cubicBezTo>
                <a:cubicBezTo>
                  <a:pt x="188" y="203"/>
                  <a:pt x="179" y="191"/>
                  <a:pt x="178" y="190"/>
                </a:cubicBezTo>
                <a:lnTo>
                  <a:pt x="119" y="258"/>
                </a:lnTo>
                <a:lnTo>
                  <a:pt x="132" y="259"/>
                </a:lnTo>
                <a:lnTo>
                  <a:pt x="144" y="259"/>
                </a:lnTo>
                <a:lnTo>
                  <a:pt x="144" y="302"/>
                </a:lnTo>
                <a:lnTo>
                  <a:pt x="139" y="302"/>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2" name=""/>
          <p:cNvSpPr/>
          <p:nvPr/>
        </p:nvSpPr>
        <p:spPr>
          <a:xfrm>
            <a:off x="5480280" y="3227760"/>
            <a:ext cx="54000" cy="109800"/>
          </a:xfrm>
          <a:custGeom>
            <a:avLst/>
            <a:gdLst/>
            <a:ahLst/>
            <a:rect l="0" t="0" r="r" b="b"/>
            <a:pathLst>
              <a:path w="150" h="305">
                <a:moveTo>
                  <a:pt x="4" y="116"/>
                </a:moveTo>
                <a:cubicBezTo>
                  <a:pt x="2" y="114"/>
                  <a:pt x="0" y="112"/>
                  <a:pt x="0" y="111"/>
                </a:cubicBezTo>
                <a:cubicBezTo>
                  <a:pt x="0" y="110"/>
                  <a:pt x="1" y="107"/>
                  <a:pt x="2" y="103"/>
                </a:cubicBezTo>
                <a:cubicBezTo>
                  <a:pt x="3" y="100"/>
                  <a:pt x="4" y="97"/>
                  <a:pt x="4" y="97"/>
                </a:cubicBezTo>
                <a:cubicBezTo>
                  <a:pt x="5" y="95"/>
                  <a:pt x="6" y="94"/>
                  <a:pt x="9" y="94"/>
                </a:cubicBezTo>
                <a:cubicBezTo>
                  <a:pt x="11" y="94"/>
                  <a:pt x="19" y="94"/>
                  <a:pt x="33" y="94"/>
                </a:cubicBezTo>
                <a:lnTo>
                  <a:pt x="58" y="94"/>
                </a:lnTo>
                <a:lnTo>
                  <a:pt x="67" y="56"/>
                </a:lnTo>
                <a:cubicBezTo>
                  <a:pt x="68" y="52"/>
                  <a:pt x="69" y="47"/>
                  <a:pt x="71" y="42"/>
                </a:cubicBezTo>
                <a:cubicBezTo>
                  <a:pt x="72" y="36"/>
                  <a:pt x="73" y="32"/>
                  <a:pt x="74" y="29"/>
                </a:cubicBezTo>
                <a:cubicBezTo>
                  <a:pt x="75" y="27"/>
                  <a:pt x="76" y="24"/>
                  <a:pt x="77" y="20"/>
                </a:cubicBezTo>
                <a:cubicBezTo>
                  <a:pt x="78" y="16"/>
                  <a:pt x="79" y="13"/>
                  <a:pt x="81" y="12"/>
                </a:cubicBezTo>
                <a:cubicBezTo>
                  <a:pt x="82" y="10"/>
                  <a:pt x="84" y="8"/>
                  <a:pt x="86" y="6"/>
                </a:cubicBezTo>
                <a:cubicBezTo>
                  <a:pt x="87" y="4"/>
                  <a:pt x="89" y="1"/>
                  <a:pt x="92" y="1"/>
                </a:cubicBezTo>
                <a:cubicBezTo>
                  <a:pt x="96" y="0"/>
                  <a:pt x="99" y="0"/>
                  <a:pt x="102" y="0"/>
                </a:cubicBezTo>
                <a:cubicBezTo>
                  <a:pt x="108" y="0"/>
                  <a:pt x="112" y="3"/>
                  <a:pt x="114" y="6"/>
                </a:cubicBezTo>
                <a:cubicBezTo>
                  <a:pt x="116" y="9"/>
                  <a:pt x="117" y="12"/>
                  <a:pt x="117" y="15"/>
                </a:cubicBezTo>
                <a:cubicBezTo>
                  <a:pt x="117" y="17"/>
                  <a:pt x="116" y="25"/>
                  <a:pt x="113" y="37"/>
                </a:cubicBezTo>
                <a:cubicBezTo>
                  <a:pt x="110" y="50"/>
                  <a:pt x="107" y="63"/>
                  <a:pt x="103" y="75"/>
                </a:cubicBezTo>
                <a:lnTo>
                  <a:pt x="98" y="93"/>
                </a:lnTo>
                <a:cubicBezTo>
                  <a:pt x="98" y="94"/>
                  <a:pt x="106" y="94"/>
                  <a:pt x="122" y="94"/>
                </a:cubicBezTo>
                <a:lnTo>
                  <a:pt x="147" y="94"/>
                </a:lnTo>
                <a:cubicBezTo>
                  <a:pt x="149" y="96"/>
                  <a:pt x="150" y="98"/>
                  <a:pt x="150" y="99"/>
                </a:cubicBezTo>
                <a:cubicBezTo>
                  <a:pt x="150" y="106"/>
                  <a:pt x="148" y="112"/>
                  <a:pt x="144" y="116"/>
                </a:cubicBezTo>
                <a:lnTo>
                  <a:pt x="92" y="116"/>
                </a:lnTo>
                <a:lnTo>
                  <a:pt x="75" y="185"/>
                </a:lnTo>
                <a:cubicBezTo>
                  <a:pt x="62" y="236"/>
                  <a:pt x="56" y="264"/>
                  <a:pt x="56" y="268"/>
                </a:cubicBezTo>
                <a:cubicBezTo>
                  <a:pt x="56" y="281"/>
                  <a:pt x="60" y="288"/>
                  <a:pt x="69" y="288"/>
                </a:cubicBezTo>
                <a:cubicBezTo>
                  <a:pt x="80" y="288"/>
                  <a:pt x="91" y="282"/>
                  <a:pt x="102" y="271"/>
                </a:cubicBezTo>
                <a:cubicBezTo>
                  <a:pt x="113" y="261"/>
                  <a:pt x="121" y="247"/>
                  <a:pt x="128" y="231"/>
                </a:cubicBezTo>
                <a:cubicBezTo>
                  <a:pt x="128" y="229"/>
                  <a:pt x="129" y="228"/>
                  <a:pt x="130" y="228"/>
                </a:cubicBezTo>
                <a:cubicBezTo>
                  <a:pt x="131" y="227"/>
                  <a:pt x="133" y="227"/>
                  <a:pt x="137" y="227"/>
                </a:cubicBezTo>
                <a:lnTo>
                  <a:pt x="139" y="227"/>
                </a:lnTo>
                <a:cubicBezTo>
                  <a:pt x="144" y="227"/>
                  <a:pt x="146" y="228"/>
                  <a:pt x="146" y="231"/>
                </a:cubicBezTo>
                <a:cubicBezTo>
                  <a:pt x="146" y="232"/>
                  <a:pt x="146" y="234"/>
                  <a:pt x="145" y="236"/>
                </a:cubicBezTo>
                <a:cubicBezTo>
                  <a:pt x="143" y="242"/>
                  <a:pt x="140" y="248"/>
                  <a:pt x="136" y="255"/>
                </a:cubicBezTo>
                <a:cubicBezTo>
                  <a:pt x="132" y="262"/>
                  <a:pt x="127" y="269"/>
                  <a:pt x="120" y="277"/>
                </a:cubicBezTo>
                <a:cubicBezTo>
                  <a:pt x="113" y="285"/>
                  <a:pt x="105" y="292"/>
                  <a:pt x="96" y="297"/>
                </a:cubicBezTo>
                <a:cubicBezTo>
                  <a:pt x="85" y="303"/>
                  <a:pt x="75" y="305"/>
                  <a:pt x="65" y="305"/>
                </a:cubicBezTo>
                <a:cubicBezTo>
                  <a:pt x="56" y="305"/>
                  <a:pt x="47" y="303"/>
                  <a:pt x="38" y="298"/>
                </a:cubicBezTo>
                <a:cubicBezTo>
                  <a:pt x="30" y="293"/>
                  <a:pt x="23" y="285"/>
                  <a:pt x="20" y="273"/>
                </a:cubicBezTo>
                <a:cubicBezTo>
                  <a:pt x="19" y="271"/>
                  <a:pt x="19" y="266"/>
                  <a:pt x="19" y="260"/>
                </a:cubicBezTo>
                <a:lnTo>
                  <a:pt x="19" y="252"/>
                </a:lnTo>
                <a:lnTo>
                  <a:pt x="35" y="185"/>
                </a:lnTo>
                <a:cubicBezTo>
                  <a:pt x="46" y="140"/>
                  <a:pt x="52" y="117"/>
                  <a:pt x="53" y="117"/>
                </a:cubicBezTo>
                <a:cubicBezTo>
                  <a:pt x="53" y="116"/>
                  <a:pt x="44" y="116"/>
                  <a:pt x="28" y="116"/>
                </a:cubicBezTo>
                <a:lnTo>
                  <a:pt x="4"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3" name=""/>
          <p:cNvSpPr/>
          <p:nvPr/>
        </p:nvSpPr>
        <p:spPr>
          <a:xfrm>
            <a:off x="5553720" y="3288960"/>
            <a:ext cx="105480" cy="7200"/>
          </a:xfrm>
          <a:custGeom>
            <a:avLst/>
            <a:gdLst/>
            <a:ahLst/>
            <a:rect l="0" t="0" r="r" b="b"/>
            <a:pathLst>
              <a:path w="293" h="20">
                <a:moveTo>
                  <a:pt x="7" y="0"/>
                </a:moveTo>
                <a:lnTo>
                  <a:pt x="286" y="0"/>
                </a:lnTo>
                <a:cubicBezTo>
                  <a:pt x="291" y="2"/>
                  <a:pt x="293" y="6"/>
                  <a:pt x="293" y="9"/>
                </a:cubicBezTo>
                <a:cubicBezTo>
                  <a:pt x="293" y="14"/>
                  <a:pt x="291" y="17"/>
                  <a:pt x="286" y="20"/>
                </a:cubicBezTo>
                <a:lnTo>
                  <a:pt x="7" y="20"/>
                </a:lnTo>
                <a:cubicBezTo>
                  <a:pt x="2" y="18"/>
                  <a:pt x="0" y="15"/>
                  <a:pt x="0" y="9"/>
                </a:cubicBezTo>
                <a:cubicBezTo>
                  <a:pt x="0" y="5"/>
                  <a:pt x="2" y="2"/>
                  <a:pt x="7"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4" name=""/>
          <p:cNvSpPr/>
          <p:nvPr/>
        </p:nvSpPr>
        <p:spPr>
          <a:xfrm>
            <a:off x="5687640" y="3220560"/>
            <a:ext cx="59400" cy="115200"/>
          </a:xfrm>
          <a:custGeom>
            <a:avLst/>
            <a:gdLst/>
            <a:ahLst/>
            <a:rect l="0" t="0" r="r" b="b"/>
            <a:pathLst>
              <a:path w="165" h="320">
                <a:moveTo>
                  <a:pt x="63" y="43"/>
                </a:moveTo>
                <a:lnTo>
                  <a:pt x="57" y="45"/>
                </a:lnTo>
                <a:cubicBezTo>
                  <a:pt x="52" y="47"/>
                  <a:pt x="46" y="48"/>
                  <a:pt x="38" y="50"/>
                </a:cubicBezTo>
                <a:cubicBezTo>
                  <a:pt x="29" y="51"/>
                  <a:pt x="19" y="52"/>
                  <a:pt x="9" y="53"/>
                </a:cubicBezTo>
                <a:lnTo>
                  <a:pt x="0" y="53"/>
                </a:lnTo>
                <a:lnTo>
                  <a:pt x="0" y="31"/>
                </a:lnTo>
                <a:lnTo>
                  <a:pt x="9" y="31"/>
                </a:lnTo>
                <a:cubicBezTo>
                  <a:pt x="24" y="30"/>
                  <a:pt x="39" y="28"/>
                  <a:pt x="52" y="24"/>
                </a:cubicBezTo>
                <a:cubicBezTo>
                  <a:pt x="64" y="20"/>
                  <a:pt x="73" y="16"/>
                  <a:pt x="78" y="12"/>
                </a:cubicBezTo>
                <a:cubicBezTo>
                  <a:pt x="83" y="9"/>
                  <a:pt x="88" y="5"/>
                  <a:pt x="92" y="2"/>
                </a:cubicBezTo>
                <a:cubicBezTo>
                  <a:pt x="92" y="1"/>
                  <a:pt x="94" y="0"/>
                  <a:pt x="97" y="0"/>
                </a:cubicBezTo>
                <a:cubicBezTo>
                  <a:pt x="100" y="0"/>
                  <a:pt x="103" y="1"/>
                  <a:pt x="106" y="3"/>
                </a:cubicBezTo>
                <a:lnTo>
                  <a:pt x="106" y="147"/>
                </a:lnTo>
                <a:lnTo>
                  <a:pt x="106" y="291"/>
                </a:lnTo>
                <a:cubicBezTo>
                  <a:pt x="108" y="293"/>
                  <a:pt x="110" y="295"/>
                  <a:pt x="112" y="295"/>
                </a:cubicBezTo>
                <a:cubicBezTo>
                  <a:pt x="113" y="296"/>
                  <a:pt x="117" y="296"/>
                  <a:pt x="123" y="297"/>
                </a:cubicBezTo>
                <a:cubicBezTo>
                  <a:pt x="129" y="298"/>
                  <a:pt x="139" y="298"/>
                  <a:pt x="153" y="298"/>
                </a:cubicBezTo>
                <a:lnTo>
                  <a:pt x="165" y="298"/>
                </a:lnTo>
                <a:lnTo>
                  <a:pt x="165" y="320"/>
                </a:lnTo>
                <a:lnTo>
                  <a:pt x="160" y="320"/>
                </a:lnTo>
                <a:cubicBezTo>
                  <a:pt x="153" y="319"/>
                  <a:pt x="128" y="319"/>
                  <a:pt x="84" y="319"/>
                </a:cubicBezTo>
                <a:cubicBezTo>
                  <a:pt x="41" y="319"/>
                  <a:pt x="15" y="319"/>
                  <a:pt x="8" y="320"/>
                </a:cubicBezTo>
                <a:lnTo>
                  <a:pt x="2" y="320"/>
                </a:lnTo>
                <a:lnTo>
                  <a:pt x="2" y="298"/>
                </a:lnTo>
                <a:lnTo>
                  <a:pt x="15" y="298"/>
                </a:lnTo>
                <a:cubicBezTo>
                  <a:pt x="22" y="298"/>
                  <a:pt x="29" y="298"/>
                  <a:pt x="34" y="298"/>
                </a:cubicBezTo>
                <a:cubicBezTo>
                  <a:pt x="39" y="298"/>
                  <a:pt x="43" y="298"/>
                  <a:pt x="46" y="298"/>
                </a:cubicBezTo>
                <a:cubicBezTo>
                  <a:pt x="49" y="297"/>
                  <a:pt x="51" y="297"/>
                  <a:pt x="53" y="296"/>
                </a:cubicBezTo>
                <a:cubicBezTo>
                  <a:pt x="56" y="295"/>
                  <a:pt x="57" y="295"/>
                  <a:pt x="57" y="295"/>
                </a:cubicBezTo>
                <a:cubicBezTo>
                  <a:pt x="58" y="295"/>
                  <a:pt x="59" y="294"/>
                  <a:pt x="60" y="293"/>
                </a:cubicBezTo>
                <a:cubicBezTo>
                  <a:pt x="62" y="291"/>
                  <a:pt x="63" y="291"/>
                  <a:pt x="63" y="291"/>
                </a:cubicBezTo>
                <a:lnTo>
                  <a:pt x="63" y="4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5" name=""/>
          <p:cNvSpPr/>
          <p:nvPr/>
        </p:nvSpPr>
        <p:spPr>
          <a:xfrm>
            <a:off x="5839200" y="3156840"/>
            <a:ext cx="162720" cy="162360"/>
          </a:xfrm>
          <a:custGeom>
            <a:avLst/>
            <a:gdLst/>
            <a:ahLst/>
            <a:rect l="0" t="0" r="r" b="b"/>
            <a:pathLst>
              <a:path w="452" h="451">
                <a:moveTo>
                  <a:pt x="10" y="212"/>
                </a:moveTo>
                <a:lnTo>
                  <a:pt x="213" y="212"/>
                </a:lnTo>
                <a:lnTo>
                  <a:pt x="213" y="110"/>
                </a:lnTo>
                <a:lnTo>
                  <a:pt x="214" y="9"/>
                </a:lnTo>
                <a:cubicBezTo>
                  <a:pt x="218" y="3"/>
                  <a:pt x="223" y="0"/>
                  <a:pt x="227" y="0"/>
                </a:cubicBezTo>
                <a:cubicBezTo>
                  <a:pt x="233" y="0"/>
                  <a:pt x="237" y="4"/>
                  <a:pt x="240" y="10"/>
                </a:cubicBezTo>
                <a:lnTo>
                  <a:pt x="240" y="212"/>
                </a:lnTo>
                <a:lnTo>
                  <a:pt x="442" y="212"/>
                </a:lnTo>
                <a:cubicBezTo>
                  <a:pt x="449" y="215"/>
                  <a:pt x="452" y="220"/>
                  <a:pt x="452" y="225"/>
                </a:cubicBezTo>
                <a:cubicBezTo>
                  <a:pt x="452" y="231"/>
                  <a:pt x="449" y="235"/>
                  <a:pt x="442" y="239"/>
                </a:cubicBezTo>
                <a:lnTo>
                  <a:pt x="240" y="239"/>
                </a:lnTo>
                <a:lnTo>
                  <a:pt x="240" y="442"/>
                </a:lnTo>
                <a:cubicBezTo>
                  <a:pt x="237" y="448"/>
                  <a:pt x="233" y="451"/>
                  <a:pt x="228" y="451"/>
                </a:cubicBezTo>
                <a:lnTo>
                  <a:pt x="227" y="451"/>
                </a:lnTo>
                <a:lnTo>
                  <a:pt x="225" y="451"/>
                </a:lnTo>
                <a:cubicBezTo>
                  <a:pt x="220" y="451"/>
                  <a:pt x="216" y="448"/>
                  <a:pt x="213" y="442"/>
                </a:cubicBezTo>
                <a:lnTo>
                  <a:pt x="213" y="239"/>
                </a:lnTo>
                <a:lnTo>
                  <a:pt x="10" y="239"/>
                </a:lnTo>
                <a:cubicBezTo>
                  <a:pt x="4" y="236"/>
                  <a:pt x="0" y="231"/>
                  <a:pt x="0" y="225"/>
                </a:cubicBezTo>
                <a:cubicBezTo>
                  <a:pt x="0" y="220"/>
                  <a:pt x="4" y="215"/>
                  <a:pt x="10" y="212"/>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6" name=""/>
          <p:cNvSpPr/>
          <p:nvPr/>
        </p:nvSpPr>
        <p:spPr>
          <a:xfrm>
            <a:off x="6323400" y="3127320"/>
            <a:ext cx="134280" cy="219240"/>
          </a:xfrm>
          <a:custGeom>
            <a:avLst/>
            <a:gdLst/>
            <a:ahLst/>
            <a:rect l="0" t="0" r="r" b="b"/>
            <a:pathLst>
              <a:path w="373" h="609">
                <a:moveTo>
                  <a:pt x="4" y="609"/>
                </a:moveTo>
                <a:cubicBezTo>
                  <a:pt x="1" y="606"/>
                  <a:pt x="0" y="604"/>
                  <a:pt x="0" y="603"/>
                </a:cubicBezTo>
                <a:cubicBezTo>
                  <a:pt x="0" y="602"/>
                  <a:pt x="18" y="530"/>
                  <a:pt x="53" y="387"/>
                </a:cubicBezTo>
                <a:cubicBezTo>
                  <a:pt x="89" y="244"/>
                  <a:pt x="109" y="169"/>
                  <a:pt x="111" y="163"/>
                </a:cubicBezTo>
                <a:cubicBezTo>
                  <a:pt x="121" y="132"/>
                  <a:pt x="134" y="104"/>
                  <a:pt x="150" y="81"/>
                </a:cubicBezTo>
                <a:cubicBezTo>
                  <a:pt x="166" y="58"/>
                  <a:pt x="180" y="42"/>
                  <a:pt x="194" y="31"/>
                </a:cubicBezTo>
                <a:cubicBezTo>
                  <a:pt x="220" y="10"/>
                  <a:pt x="247" y="0"/>
                  <a:pt x="276" y="0"/>
                </a:cubicBezTo>
                <a:lnTo>
                  <a:pt x="277" y="0"/>
                </a:lnTo>
                <a:cubicBezTo>
                  <a:pt x="305" y="0"/>
                  <a:pt x="328" y="8"/>
                  <a:pt x="346" y="25"/>
                </a:cubicBezTo>
                <a:cubicBezTo>
                  <a:pt x="364" y="42"/>
                  <a:pt x="373" y="64"/>
                  <a:pt x="373" y="91"/>
                </a:cubicBezTo>
                <a:cubicBezTo>
                  <a:pt x="373" y="139"/>
                  <a:pt x="350" y="179"/>
                  <a:pt x="303" y="210"/>
                </a:cubicBezTo>
                <a:lnTo>
                  <a:pt x="311" y="218"/>
                </a:lnTo>
                <a:cubicBezTo>
                  <a:pt x="334" y="241"/>
                  <a:pt x="346" y="271"/>
                  <a:pt x="346" y="307"/>
                </a:cubicBezTo>
                <a:cubicBezTo>
                  <a:pt x="346" y="358"/>
                  <a:pt x="327" y="400"/>
                  <a:pt x="288" y="434"/>
                </a:cubicBezTo>
                <a:cubicBezTo>
                  <a:pt x="250" y="467"/>
                  <a:pt x="207" y="484"/>
                  <a:pt x="159" y="484"/>
                </a:cubicBezTo>
                <a:cubicBezTo>
                  <a:pt x="146" y="484"/>
                  <a:pt x="134" y="483"/>
                  <a:pt x="123" y="479"/>
                </a:cubicBezTo>
                <a:cubicBezTo>
                  <a:pt x="112" y="475"/>
                  <a:pt x="102" y="471"/>
                  <a:pt x="96" y="466"/>
                </a:cubicBezTo>
                <a:cubicBezTo>
                  <a:pt x="90" y="461"/>
                  <a:pt x="85" y="456"/>
                  <a:pt x="81" y="450"/>
                </a:cubicBezTo>
                <a:cubicBezTo>
                  <a:pt x="78" y="445"/>
                  <a:pt x="75" y="441"/>
                  <a:pt x="73" y="438"/>
                </a:cubicBezTo>
                <a:cubicBezTo>
                  <a:pt x="71" y="434"/>
                  <a:pt x="70" y="433"/>
                  <a:pt x="70" y="434"/>
                </a:cubicBezTo>
                <a:lnTo>
                  <a:pt x="26" y="605"/>
                </a:lnTo>
                <a:cubicBezTo>
                  <a:pt x="25" y="607"/>
                  <a:pt x="21" y="609"/>
                  <a:pt x="13" y="609"/>
                </a:cubicBezTo>
                <a:lnTo>
                  <a:pt x="4" y="609"/>
                </a:lnTo>
                <a:moveTo>
                  <a:pt x="224" y="186"/>
                </a:moveTo>
                <a:cubicBezTo>
                  <a:pt x="242" y="186"/>
                  <a:pt x="258" y="189"/>
                  <a:pt x="274" y="194"/>
                </a:cubicBezTo>
                <a:lnTo>
                  <a:pt x="278" y="192"/>
                </a:lnTo>
                <a:cubicBezTo>
                  <a:pt x="279" y="190"/>
                  <a:pt x="281" y="189"/>
                  <a:pt x="282" y="187"/>
                </a:cubicBezTo>
                <a:cubicBezTo>
                  <a:pt x="284" y="186"/>
                  <a:pt x="286" y="184"/>
                  <a:pt x="289" y="181"/>
                </a:cubicBezTo>
                <a:cubicBezTo>
                  <a:pt x="292" y="177"/>
                  <a:pt x="295" y="174"/>
                  <a:pt x="297" y="171"/>
                </a:cubicBezTo>
                <a:cubicBezTo>
                  <a:pt x="300" y="168"/>
                  <a:pt x="302" y="164"/>
                  <a:pt x="305" y="159"/>
                </a:cubicBezTo>
                <a:cubicBezTo>
                  <a:pt x="307" y="154"/>
                  <a:pt x="310" y="149"/>
                  <a:pt x="313" y="143"/>
                </a:cubicBezTo>
                <a:cubicBezTo>
                  <a:pt x="316" y="137"/>
                  <a:pt x="318" y="130"/>
                  <a:pt x="319" y="122"/>
                </a:cubicBezTo>
                <a:cubicBezTo>
                  <a:pt x="320" y="115"/>
                  <a:pt x="322" y="107"/>
                  <a:pt x="324" y="98"/>
                </a:cubicBezTo>
                <a:cubicBezTo>
                  <a:pt x="325" y="94"/>
                  <a:pt x="326" y="86"/>
                  <a:pt x="326" y="75"/>
                </a:cubicBezTo>
                <a:cubicBezTo>
                  <a:pt x="326" y="67"/>
                  <a:pt x="325" y="62"/>
                  <a:pt x="325" y="60"/>
                </a:cubicBezTo>
                <a:cubicBezTo>
                  <a:pt x="318" y="37"/>
                  <a:pt x="301" y="25"/>
                  <a:pt x="274" y="25"/>
                </a:cubicBezTo>
                <a:cubicBezTo>
                  <a:pt x="255" y="25"/>
                  <a:pt x="237" y="31"/>
                  <a:pt x="220" y="42"/>
                </a:cubicBezTo>
                <a:cubicBezTo>
                  <a:pt x="203" y="52"/>
                  <a:pt x="190" y="66"/>
                  <a:pt x="179" y="83"/>
                </a:cubicBezTo>
                <a:cubicBezTo>
                  <a:pt x="168" y="99"/>
                  <a:pt x="159" y="115"/>
                  <a:pt x="152" y="130"/>
                </a:cubicBezTo>
                <a:cubicBezTo>
                  <a:pt x="146" y="144"/>
                  <a:pt x="141" y="157"/>
                  <a:pt x="137" y="170"/>
                </a:cubicBezTo>
                <a:cubicBezTo>
                  <a:pt x="135" y="177"/>
                  <a:pt x="126" y="210"/>
                  <a:pt x="111" y="269"/>
                </a:cubicBezTo>
                <a:cubicBezTo>
                  <a:pt x="95" y="328"/>
                  <a:pt x="88" y="360"/>
                  <a:pt x="87" y="364"/>
                </a:cubicBezTo>
                <a:cubicBezTo>
                  <a:pt x="87" y="366"/>
                  <a:pt x="87" y="371"/>
                  <a:pt x="87" y="378"/>
                </a:cubicBezTo>
                <a:cubicBezTo>
                  <a:pt x="87" y="400"/>
                  <a:pt x="91" y="418"/>
                  <a:pt x="101" y="432"/>
                </a:cubicBezTo>
                <a:cubicBezTo>
                  <a:pt x="116" y="450"/>
                  <a:pt x="136" y="460"/>
                  <a:pt x="161" y="460"/>
                </a:cubicBezTo>
                <a:cubicBezTo>
                  <a:pt x="180" y="460"/>
                  <a:pt x="200" y="454"/>
                  <a:pt x="221" y="443"/>
                </a:cubicBezTo>
                <a:cubicBezTo>
                  <a:pt x="243" y="432"/>
                  <a:pt x="260" y="412"/>
                  <a:pt x="273" y="385"/>
                </a:cubicBezTo>
                <a:cubicBezTo>
                  <a:pt x="280" y="370"/>
                  <a:pt x="286" y="352"/>
                  <a:pt x="289" y="333"/>
                </a:cubicBezTo>
                <a:cubicBezTo>
                  <a:pt x="293" y="313"/>
                  <a:pt x="295" y="299"/>
                  <a:pt x="295" y="289"/>
                </a:cubicBezTo>
                <a:cubicBezTo>
                  <a:pt x="295" y="263"/>
                  <a:pt x="287" y="242"/>
                  <a:pt x="271" y="226"/>
                </a:cubicBezTo>
                <a:cubicBezTo>
                  <a:pt x="252" y="232"/>
                  <a:pt x="235" y="235"/>
                  <a:pt x="220" y="235"/>
                </a:cubicBezTo>
                <a:lnTo>
                  <a:pt x="213" y="235"/>
                </a:lnTo>
                <a:cubicBezTo>
                  <a:pt x="178" y="235"/>
                  <a:pt x="160" y="228"/>
                  <a:pt x="160" y="214"/>
                </a:cubicBezTo>
                <a:cubicBezTo>
                  <a:pt x="160" y="211"/>
                  <a:pt x="161" y="208"/>
                  <a:pt x="162" y="205"/>
                </a:cubicBezTo>
                <a:cubicBezTo>
                  <a:pt x="168" y="192"/>
                  <a:pt x="189" y="186"/>
                  <a:pt x="224" y="18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7" name=""/>
          <p:cNvSpPr/>
          <p:nvPr/>
        </p:nvSpPr>
        <p:spPr>
          <a:xfrm>
            <a:off x="6467040" y="3227760"/>
            <a:ext cx="53640" cy="109800"/>
          </a:xfrm>
          <a:custGeom>
            <a:avLst/>
            <a:gdLst/>
            <a:ahLst/>
            <a:rect l="0" t="0" r="r" b="b"/>
            <a:pathLst>
              <a:path w="149" h="305">
                <a:moveTo>
                  <a:pt x="3" y="116"/>
                </a:moveTo>
                <a:cubicBezTo>
                  <a:pt x="1" y="114"/>
                  <a:pt x="0" y="112"/>
                  <a:pt x="0" y="111"/>
                </a:cubicBezTo>
                <a:cubicBezTo>
                  <a:pt x="0" y="110"/>
                  <a:pt x="0" y="107"/>
                  <a:pt x="1" y="103"/>
                </a:cubicBezTo>
                <a:cubicBezTo>
                  <a:pt x="2" y="100"/>
                  <a:pt x="3" y="97"/>
                  <a:pt x="4" y="97"/>
                </a:cubicBezTo>
                <a:cubicBezTo>
                  <a:pt x="4" y="95"/>
                  <a:pt x="6" y="94"/>
                  <a:pt x="8" y="94"/>
                </a:cubicBezTo>
                <a:cubicBezTo>
                  <a:pt x="10" y="94"/>
                  <a:pt x="19" y="94"/>
                  <a:pt x="33" y="94"/>
                </a:cubicBezTo>
                <a:lnTo>
                  <a:pt x="59" y="94"/>
                </a:lnTo>
                <a:lnTo>
                  <a:pt x="68" y="56"/>
                </a:lnTo>
                <a:cubicBezTo>
                  <a:pt x="69" y="52"/>
                  <a:pt x="70" y="47"/>
                  <a:pt x="71" y="42"/>
                </a:cubicBezTo>
                <a:cubicBezTo>
                  <a:pt x="72" y="36"/>
                  <a:pt x="73" y="32"/>
                  <a:pt x="74" y="29"/>
                </a:cubicBezTo>
                <a:cubicBezTo>
                  <a:pt x="75" y="27"/>
                  <a:pt x="76" y="24"/>
                  <a:pt x="77" y="20"/>
                </a:cubicBezTo>
                <a:cubicBezTo>
                  <a:pt x="78" y="16"/>
                  <a:pt x="79" y="13"/>
                  <a:pt x="81" y="12"/>
                </a:cubicBezTo>
                <a:cubicBezTo>
                  <a:pt x="83" y="10"/>
                  <a:pt x="84" y="8"/>
                  <a:pt x="86" y="6"/>
                </a:cubicBezTo>
                <a:cubicBezTo>
                  <a:pt x="87" y="4"/>
                  <a:pt x="90" y="1"/>
                  <a:pt x="93" y="1"/>
                </a:cubicBezTo>
                <a:cubicBezTo>
                  <a:pt x="95" y="0"/>
                  <a:pt x="98" y="0"/>
                  <a:pt x="101" y="0"/>
                </a:cubicBezTo>
                <a:cubicBezTo>
                  <a:pt x="107" y="0"/>
                  <a:pt x="111" y="3"/>
                  <a:pt x="113" y="6"/>
                </a:cubicBezTo>
                <a:cubicBezTo>
                  <a:pt x="115" y="9"/>
                  <a:pt x="116" y="12"/>
                  <a:pt x="116" y="15"/>
                </a:cubicBezTo>
                <a:cubicBezTo>
                  <a:pt x="116" y="17"/>
                  <a:pt x="115" y="25"/>
                  <a:pt x="112" y="37"/>
                </a:cubicBezTo>
                <a:cubicBezTo>
                  <a:pt x="109" y="50"/>
                  <a:pt x="106" y="63"/>
                  <a:pt x="103" y="75"/>
                </a:cubicBezTo>
                <a:lnTo>
                  <a:pt x="98" y="93"/>
                </a:lnTo>
                <a:cubicBezTo>
                  <a:pt x="98" y="94"/>
                  <a:pt x="106" y="94"/>
                  <a:pt x="122" y="94"/>
                </a:cubicBezTo>
                <a:lnTo>
                  <a:pt x="146" y="94"/>
                </a:lnTo>
                <a:cubicBezTo>
                  <a:pt x="148" y="96"/>
                  <a:pt x="149" y="98"/>
                  <a:pt x="149" y="99"/>
                </a:cubicBezTo>
                <a:cubicBezTo>
                  <a:pt x="149" y="106"/>
                  <a:pt x="147" y="112"/>
                  <a:pt x="143" y="116"/>
                </a:cubicBezTo>
                <a:lnTo>
                  <a:pt x="92" y="116"/>
                </a:lnTo>
                <a:lnTo>
                  <a:pt x="75" y="185"/>
                </a:lnTo>
                <a:cubicBezTo>
                  <a:pt x="62" y="236"/>
                  <a:pt x="56" y="264"/>
                  <a:pt x="56" y="268"/>
                </a:cubicBezTo>
                <a:cubicBezTo>
                  <a:pt x="56" y="281"/>
                  <a:pt x="61" y="288"/>
                  <a:pt x="69" y="288"/>
                </a:cubicBezTo>
                <a:cubicBezTo>
                  <a:pt x="80" y="288"/>
                  <a:pt x="91" y="282"/>
                  <a:pt x="102" y="271"/>
                </a:cubicBezTo>
                <a:cubicBezTo>
                  <a:pt x="112" y="261"/>
                  <a:pt x="121" y="247"/>
                  <a:pt x="127" y="231"/>
                </a:cubicBezTo>
                <a:cubicBezTo>
                  <a:pt x="128" y="229"/>
                  <a:pt x="128" y="228"/>
                  <a:pt x="129" y="228"/>
                </a:cubicBezTo>
                <a:cubicBezTo>
                  <a:pt x="130" y="227"/>
                  <a:pt x="133" y="227"/>
                  <a:pt x="137" y="227"/>
                </a:cubicBezTo>
                <a:lnTo>
                  <a:pt x="138" y="227"/>
                </a:lnTo>
                <a:cubicBezTo>
                  <a:pt x="143" y="227"/>
                  <a:pt x="146" y="228"/>
                  <a:pt x="146" y="231"/>
                </a:cubicBezTo>
                <a:cubicBezTo>
                  <a:pt x="146" y="232"/>
                  <a:pt x="145" y="234"/>
                  <a:pt x="144" y="236"/>
                </a:cubicBezTo>
                <a:cubicBezTo>
                  <a:pt x="143" y="242"/>
                  <a:pt x="140" y="248"/>
                  <a:pt x="136" y="255"/>
                </a:cubicBezTo>
                <a:cubicBezTo>
                  <a:pt x="131" y="262"/>
                  <a:pt x="126" y="269"/>
                  <a:pt x="119" y="277"/>
                </a:cubicBezTo>
                <a:cubicBezTo>
                  <a:pt x="113" y="285"/>
                  <a:pt x="105" y="292"/>
                  <a:pt x="95" y="297"/>
                </a:cubicBezTo>
                <a:cubicBezTo>
                  <a:pt x="85" y="303"/>
                  <a:pt x="76" y="305"/>
                  <a:pt x="66" y="305"/>
                </a:cubicBezTo>
                <a:cubicBezTo>
                  <a:pt x="56" y="305"/>
                  <a:pt x="47" y="303"/>
                  <a:pt x="39" y="298"/>
                </a:cubicBezTo>
                <a:cubicBezTo>
                  <a:pt x="30" y="293"/>
                  <a:pt x="24" y="285"/>
                  <a:pt x="20" y="273"/>
                </a:cubicBezTo>
                <a:cubicBezTo>
                  <a:pt x="19" y="271"/>
                  <a:pt x="19" y="266"/>
                  <a:pt x="19" y="260"/>
                </a:cubicBezTo>
                <a:lnTo>
                  <a:pt x="19" y="252"/>
                </a:lnTo>
                <a:lnTo>
                  <a:pt x="36" y="185"/>
                </a:lnTo>
                <a:cubicBezTo>
                  <a:pt x="47" y="140"/>
                  <a:pt x="53" y="117"/>
                  <a:pt x="53" y="117"/>
                </a:cubicBezTo>
                <a:cubicBezTo>
                  <a:pt x="53" y="116"/>
                  <a:pt x="45" y="116"/>
                  <a:pt x="28" y="116"/>
                </a:cubicBezTo>
                <a:lnTo>
                  <a:pt x="3" y="11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8" name=""/>
          <p:cNvSpPr/>
          <p:nvPr/>
        </p:nvSpPr>
        <p:spPr>
          <a:xfrm>
            <a:off x="6096240" y="3062520"/>
            <a:ext cx="221760" cy="292680"/>
          </a:xfrm>
          <a:custGeom>
            <a:avLst/>
            <a:gdLst/>
            <a:ahLst/>
            <a:rect l="0" t="0" r="r" b="b"/>
            <a:pathLst>
              <a:path w="616" h="813">
                <a:moveTo>
                  <a:pt x="103" y="407"/>
                </a:moveTo>
                <a:cubicBezTo>
                  <a:pt x="104" y="407"/>
                  <a:pt x="115" y="434"/>
                  <a:pt x="138" y="488"/>
                </a:cubicBezTo>
                <a:cubicBezTo>
                  <a:pt x="161" y="542"/>
                  <a:pt x="184" y="595"/>
                  <a:pt x="207" y="649"/>
                </a:cubicBezTo>
                <a:cubicBezTo>
                  <a:pt x="230" y="703"/>
                  <a:pt x="242" y="730"/>
                  <a:pt x="243" y="730"/>
                </a:cubicBezTo>
                <a:lnTo>
                  <a:pt x="416" y="372"/>
                </a:lnTo>
                <a:cubicBezTo>
                  <a:pt x="531" y="130"/>
                  <a:pt x="590" y="8"/>
                  <a:pt x="591" y="7"/>
                </a:cubicBezTo>
                <a:cubicBezTo>
                  <a:pt x="594" y="2"/>
                  <a:pt x="598" y="0"/>
                  <a:pt x="604" y="0"/>
                </a:cubicBezTo>
                <a:cubicBezTo>
                  <a:pt x="607" y="0"/>
                  <a:pt x="609" y="1"/>
                  <a:pt x="612" y="4"/>
                </a:cubicBezTo>
                <a:cubicBezTo>
                  <a:pt x="614" y="7"/>
                  <a:pt x="615" y="10"/>
                  <a:pt x="616" y="13"/>
                </a:cubicBezTo>
                <a:lnTo>
                  <a:pt x="616" y="17"/>
                </a:lnTo>
                <a:lnTo>
                  <a:pt x="427" y="411"/>
                </a:lnTo>
                <a:cubicBezTo>
                  <a:pt x="383" y="502"/>
                  <a:pt x="338" y="596"/>
                  <a:pt x="291" y="695"/>
                </a:cubicBezTo>
                <a:cubicBezTo>
                  <a:pt x="263" y="752"/>
                  <a:pt x="247" y="786"/>
                  <a:pt x="243" y="795"/>
                </a:cubicBezTo>
                <a:cubicBezTo>
                  <a:pt x="238" y="805"/>
                  <a:pt x="234" y="810"/>
                  <a:pt x="232" y="811"/>
                </a:cubicBezTo>
                <a:cubicBezTo>
                  <a:pt x="230" y="812"/>
                  <a:pt x="226" y="813"/>
                  <a:pt x="220" y="813"/>
                </a:cubicBezTo>
                <a:lnTo>
                  <a:pt x="212" y="812"/>
                </a:lnTo>
                <a:lnTo>
                  <a:pt x="138" y="641"/>
                </a:lnTo>
                <a:cubicBezTo>
                  <a:pt x="89" y="527"/>
                  <a:pt x="64" y="470"/>
                  <a:pt x="64" y="470"/>
                </a:cubicBezTo>
                <a:lnTo>
                  <a:pt x="41" y="488"/>
                </a:lnTo>
                <a:cubicBezTo>
                  <a:pt x="26" y="500"/>
                  <a:pt x="18" y="505"/>
                  <a:pt x="18" y="505"/>
                </a:cubicBezTo>
                <a:lnTo>
                  <a:pt x="0" y="488"/>
                </a:lnTo>
                <a:lnTo>
                  <a:pt x="103" y="40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59" name=""/>
          <p:cNvSpPr/>
          <p:nvPr/>
        </p:nvSpPr>
        <p:spPr>
          <a:xfrm>
            <a:off x="6317640" y="3062520"/>
            <a:ext cx="220680" cy="14760"/>
          </a:xfrm>
          <a:custGeom>
            <a:avLst/>
            <a:gdLst/>
            <a:ahLst/>
            <a:rect l="0" t="0" r="r" b="b"/>
            <a:pathLst>
              <a:path w="613" h="41">
                <a:moveTo>
                  <a:pt x="0" y="0"/>
                </a:moveTo>
                <a:lnTo>
                  <a:pt x="613" y="0"/>
                </a:lnTo>
                <a:lnTo>
                  <a:pt x="613" y="41"/>
                </a:lnTo>
                <a:lnTo>
                  <a:pt x="0" y="41"/>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0" name=""/>
          <p:cNvSpPr/>
          <p:nvPr/>
        </p:nvSpPr>
        <p:spPr>
          <a:xfrm>
            <a:off x="6548760" y="3190680"/>
            <a:ext cx="99360" cy="110160"/>
          </a:xfrm>
          <a:custGeom>
            <a:avLst/>
            <a:gdLst/>
            <a:ahLst/>
            <a:rect l="0" t="0" r="r" b="b"/>
            <a:pathLst>
              <a:path w="276" h="306">
                <a:moveTo>
                  <a:pt x="252" y="241"/>
                </a:moveTo>
                <a:cubicBezTo>
                  <a:pt x="256" y="241"/>
                  <a:pt x="259" y="245"/>
                  <a:pt x="261" y="251"/>
                </a:cubicBezTo>
                <a:cubicBezTo>
                  <a:pt x="264" y="258"/>
                  <a:pt x="266" y="265"/>
                  <a:pt x="266" y="270"/>
                </a:cubicBezTo>
                <a:cubicBezTo>
                  <a:pt x="266" y="272"/>
                  <a:pt x="266" y="273"/>
                  <a:pt x="265" y="275"/>
                </a:cubicBezTo>
                <a:cubicBezTo>
                  <a:pt x="264" y="277"/>
                  <a:pt x="261" y="279"/>
                  <a:pt x="255" y="282"/>
                </a:cubicBezTo>
                <a:cubicBezTo>
                  <a:pt x="250" y="285"/>
                  <a:pt x="241" y="289"/>
                  <a:pt x="228" y="294"/>
                </a:cubicBezTo>
                <a:cubicBezTo>
                  <a:pt x="216" y="299"/>
                  <a:pt x="203" y="303"/>
                  <a:pt x="189" y="305"/>
                </a:cubicBezTo>
                <a:cubicBezTo>
                  <a:pt x="184" y="306"/>
                  <a:pt x="175" y="306"/>
                  <a:pt x="161" y="306"/>
                </a:cubicBezTo>
                <a:cubicBezTo>
                  <a:pt x="132" y="306"/>
                  <a:pt x="106" y="302"/>
                  <a:pt x="85" y="295"/>
                </a:cubicBezTo>
                <a:cubicBezTo>
                  <a:pt x="63" y="287"/>
                  <a:pt x="47" y="277"/>
                  <a:pt x="35" y="265"/>
                </a:cubicBezTo>
                <a:cubicBezTo>
                  <a:pt x="22" y="253"/>
                  <a:pt x="13" y="240"/>
                  <a:pt x="8" y="227"/>
                </a:cubicBezTo>
                <a:cubicBezTo>
                  <a:pt x="3" y="214"/>
                  <a:pt x="0" y="201"/>
                  <a:pt x="0" y="189"/>
                </a:cubicBezTo>
                <a:lnTo>
                  <a:pt x="0" y="179"/>
                </a:lnTo>
                <a:cubicBezTo>
                  <a:pt x="0" y="143"/>
                  <a:pt x="11" y="108"/>
                  <a:pt x="35" y="78"/>
                </a:cubicBezTo>
                <a:cubicBezTo>
                  <a:pt x="39" y="72"/>
                  <a:pt x="45" y="65"/>
                  <a:pt x="52" y="59"/>
                </a:cubicBezTo>
                <a:cubicBezTo>
                  <a:pt x="58" y="53"/>
                  <a:pt x="68" y="45"/>
                  <a:pt x="81" y="36"/>
                </a:cubicBezTo>
                <a:cubicBezTo>
                  <a:pt x="93" y="27"/>
                  <a:pt x="110" y="19"/>
                  <a:pt x="129" y="13"/>
                </a:cubicBezTo>
                <a:cubicBezTo>
                  <a:pt x="149" y="7"/>
                  <a:pt x="170" y="3"/>
                  <a:pt x="192" y="1"/>
                </a:cubicBezTo>
                <a:cubicBezTo>
                  <a:pt x="193" y="1"/>
                  <a:pt x="198" y="1"/>
                  <a:pt x="207" y="1"/>
                </a:cubicBezTo>
                <a:cubicBezTo>
                  <a:pt x="216" y="1"/>
                  <a:pt x="224" y="1"/>
                  <a:pt x="230" y="0"/>
                </a:cubicBezTo>
                <a:cubicBezTo>
                  <a:pt x="253" y="0"/>
                  <a:pt x="267" y="2"/>
                  <a:pt x="270" y="4"/>
                </a:cubicBezTo>
                <a:cubicBezTo>
                  <a:pt x="274" y="8"/>
                  <a:pt x="276" y="13"/>
                  <a:pt x="276" y="19"/>
                </a:cubicBezTo>
                <a:cubicBezTo>
                  <a:pt x="274" y="30"/>
                  <a:pt x="268" y="37"/>
                  <a:pt x="258" y="41"/>
                </a:cubicBezTo>
                <a:lnTo>
                  <a:pt x="226" y="42"/>
                </a:lnTo>
                <a:cubicBezTo>
                  <a:pt x="194" y="43"/>
                  <a:pt x="172" y="45"/>
                  <a:pt x="159" y="51"/>
                </a:cubicBezTo>
                <a:cubicBezTo>
                  <a:pt x="138" y="60"/>
                  <a:pt x="122" y="77"/>
                  <a:pt x="112" y="102"/>
                </a:cubicBezTo>
                <a:cubicBezTo>
                  <a:pt x="108" y="111"/>
                  <a:pt x="106" y="117"/>
                  <a:pt x="106" y="119"/>
                </a:cubicBezTo>
                <a:cubicBezTo>
                  <a:pt x="106" y="120"/>
                  <a:pt x="127" y="120"/>
                  <a:pt x="168" y="120"/>
                </a:cubicBezTo>
                <a:cubicBezTo>
                  <a:pt x="174" y="120"/>
                  <a:pt x="182" y="120"/>
                  <a:pt x="191" y="120"/>
                </a:cubicBezTo>
                <a:cubicBezTo>
                  <a:pt x="200" y="120"/>
                  <a:pt x="206" y="120"/>
                  <a:pt x="210" y="119"/>
                </a:cubicBezTo>
                <a:cubicBezTo>
                  <a:pt x="224" y="119"/>
                  <a:pt x="233" y="120"/>
                  <a:pt x="238" y="123"/>
                </a:cubicBezTo>
                <a:cubicBezTo>
                  <a:pt x="243" y="125"/>
                  <a:pt x="245" y="130"/>
                  <a:pt x="246" y="139"/>
                </a:cubicBezTo>
                <a:cubicBezTo>
                  <a:pt x="246" y="151"/>
                  <a:pt x="240" y="159"/>
                  <a:pt x="228" y="162"/>
                </a:cubicBezTo>
                <a:cubicBezTo>
                  <a:pt x="226" y="163"/>
                  <a:pt x="203" y="163"/>
                  <a:pt x="160" y="163"/>
                </a:cubicBezTo>
                <a:cubicBezTo>
                  <a:pt x="117" y="163"/>
                  <a:pt x="95" y="163"/>
                  <a:pt x="95" y="164"/>
                </a:cubicBezTo>
                <a:cubicBezTo>
                  <a:pt x="91" y="176"/>
                  <a:pt x="89" y="191"/>
                  <a:pt x="89" y="207"/>
                </a:cubicBezTo>
                <a:cubicBezTo>
                  <a:pt x="89" y="231"/>
                  <a:pt x="97" y="248"/>
                  <a:pt x="112" y="258"/>
                </a:cubicBezTo>
                <a:cubicBezTo>
                  <a:pt x="127" y="268"/>
                  <a:pt x="146" y="272"/>
                  <a:pt x="169" y="272"/>
                </a:cubicBezTo>
                <a:cubicBezTo>
                  <a:pt x="170" y="272"/>
                  <a:pt x="172" y="272"/>
                  <a:pt x="174" y="272"/>
                </a:cubicBezTo>
                <a:cubicBezTo>
                  <a:pt x="176" y="272"/>
                  <a:pt x="178" y="272"/>
                  <a:pt x="179" y="272"/>
                </a:cubicBezTo>
                <a:cubicBezTo>
                  <a:pt x="192" y="270"/>
                  <a:pt x="207" y="264"/>
                  <a:pt x="223" y="255"/>
                </a:cubicBezTo>
                <a:cubicBezTo>
                  <a:pt x="239" y="246"/>
                  <a:pt x="248"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1" name=""/>
          <p:cNvSpPr/>
          <p:nvPr/>
        </p:nvSpPr>
        <p:spPr>
          <a:xfrm>
            <a:off x="6922080" y="3116160"/>
            <a:ext cx="58680" cy="244080"/>
          </a:xfrm>
          <a:custGeom>
            <a:avLst/>
            <a:gdLst/>
            <a:ahLst/>
            <a:rect l="0" t="0" r="r" b="b"/>
            <a:pathLst>
              <a:path w="163" h="678">
                <a:moveTo>
                  <a:pt x="0" y="338"/>
                </a:moveTo>
                <a:cubicBezTo>
                  <a:pt x="0" y="307"/>
                  <a:pt x="2" y="278"/>
                  <a:pt x="7" y="250"/>
                </a:cubicBezTo>
                <a:cubicBezTo>
                  <a:pt x="11" y="222"/>
                  <a:pt x="18" y="198"/>
                  <a:pt x="23" y="177"/>
                </a:cubicBezTo>
                <a:cubicBezTo>
                  <a:pt x="29" y="157"/>
                  <a:pt x="38" y="137"/>
                  <a:pt x="48" y="118"/>
                </a:cubicBezTo>
                <a:cubicBezTo>
                  <a:pt x="59" y="98"/>
                  <a:pt x="68" y="83"/>
                  <a:pt x="74" y="73"/>
                </a:cubicBezTo>
                <a:cubicBezTo>
                  <a:pt x="80" y="62"/>
                  <a:pt x="90" y="50"/>
                  <a:pt x="103" y="37"/>
                </a:cubicBezTo>
                <a:cubicBezTo>
                  <a:pt x="115" y="25"/>
                  <a:pt x="123" y="17"/>
                  <a:pt x="125" y="14"/>
                </a:cubicBezTo>
                <a:cubicBezTo>
                  <a:pt x="127" y="12"/>
                  <a:pt x="133" y="7"/>
                  <a:pt x="142" y="0"/>
                </a:cubicBezTo>
                <a:lnTo>
                  <a:pt x="151" y="0"/>
                </a:lnTo>
                <a:lnTo>
                  <a:pt x="153" y="0"/>
                </a:lnTo>
                <a:cubicBezTo>
                  <a:pt x="160" y="0"/>
                  <a:pt x="163" y="2"/>
                  <a:pt x="163" y="6"/>
                </a:cubicBezTo>
                <a:cubicBezTo>
                  <a:pt x="163" y="8"/>
                  <a:pt x="159" y="12"/>
                  <a:pt x="151" y="20"/>
                </a:cubicBezTo>
                <a:cubicBezTo>
                  <a:pt x="144" y="29"/>
                  <a:pt x="134" y="41"/>
                  <a:pt x="124" y="56"/>
                </a:cubicBezTo>
                <a:cubicBezTo>
                  <a:pt x="113" y="72"/>
                  <a:pt x="102" y="91"/>
                  <a:pt x="90" y="114"/>
                </a:cubicBezTo>
                <a:cubicBezTo>
                  <a:pt x="79" y="137"/>
                  <a:pt x="70" y="169"/>
                  <a:pt x="62" y="208"/>
                </a:cubicBezTo>
                <a:cubicBezTo>
                  <a:pt x="54" y="247"/>
                  <a:pt x="50" y="291"/>
                  <a:pt x="50" y="338"/>
                </a:cubicBezTo>
                <a:cubicBezTo>
                  <a:pt x="50" y="386"/>
                  <a:pt x="54" y="430"/>
                  <a:pt x="62" y="468"/>
                </a:cubicBezTo>
                <a:cubicBezTo>
                  <a:pt x="70" y="508"/>
                  <a:pt x="79" y="539"/>
                  <a:pt x="90" y="563"/>
                </a:cubicBezTo>
                <a:cubicBezTo>
                  <a:pt x="101" y="587"/>
                  <a:pt x="112" y="607"/>
                  <a:pt x="123" y="622"/>
                </a:cubicBezTo>
                <a:cubicBezTo>
                  <a:pt x="134" y="636"/>
                  <a:pt x="144" y="648"/>
                  <a:pt x="151" y="657"/>
                </a:cubicBezTo>
                <a:cubicBezTo>
                  <a:pt x="159" y="666"/>
                  <a:pt x="163" y="671"/>
                  <a:pt x="163" y="672"/>
                </a:cubicBezTo>
                <a:cubicBezTo>
                  <a:pt x="163" y="676"/>
                  <a:pt x="159" y="678"/>
                  <a:pt x="153" y="678"/>
                </a:cubicBezTo>
                <a:lnTo>
                  <a:pt x="151" y="678"/>
                </a:lnTo>
                <a:lnTo>
                  <a:pt x="142" y="678"/>
                </a:lnTo>
                <a:lnTo>
                  <a:pt x="123" y="661"/>
                </a:lnTo>
                <a:cubicBezTo>
                  <a:pt x="80" y="623"/>
                  <a:pt x="50" y="575"/>
                  <a:pt x="30" y="518"/>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2" name=""/>
          <p:cNvSpPr/>
          <p:nvPr/>
        </p:nvSpPr>
        <p:spPr>
          <a:xfrm>
            <a:off x="7004520" y="3190680"/>
            <a:ext cx="99360" cy="110160"/>
          </a:xfrm>
          <a:custGeom>
            <a:avLst/>
            <a:gdLst/>
            <a:ahLst/>
            <a:rect l="0" t="0" r="r" b="b"/>
            <a:pathLst>
              <a:path w="276" h="306">
                <a:moveTo>
                  <a:pt x="252" y="241"/>
                </a:moveTo>
                <a:cubicBezTo>
                  <a:pt x="256" y="241"/>
                  <a:pt x="259" y="245"/>
                  <a:pt x="262" y="251"/>
                </a:cubicBezTo>
                <a:cubicBezTo>
                  <a:pt x="265" y="258"/>
                  <a:pt x="266" y="265"/>
                  <a:pt x="267" y="270"/>
                </a:cubicBezTo>
                <a:cubicBezTo>
                  <a:pt x="267" y="272"/>
                  <a:pt x="266" y="273"/>
                  <a:pt x="265" y="275"/>
                </a:cubicBezTo>
                <a:cubicBezTo>
                  <a:pt x="264" y="277"/>
                  <a:pt x="261" y="279"/>
                  <a:pt x="256" y="282"/>
                </a:cubicBezTo>
                <a:cubicBezTo>
                  <a:pt x="250" y="285"/>
                  <a:pt x="241" y="289"/>
                  <a:pt x="229" y="294"/>
                </a:cubicBezTo>
                <a:cubicBezTo>
                  <a:pt x="216" y="299"/>
                  <a:pt x="203" y="303"/>
                  <a:pt x="190" y="305"/>
                </a:cubicBezTo>
                <a:cubicBezTo>
                  <a:pt x="185" y="306"/>
                  <a:pt x="175" y="306"/>
                  <a:pt x="162" y="306"/>
                </a:cubicBezTo>
                <a:cubicBezTo>
                  <a:pt x="131" y="306"/>
                  <a:pt x="106" y="302"/>
                  <a:pt x="84" y="295"/>
                </a:cubicBezTo>
                <a:cubicBezTo>
                  <a:pt x="63" y="287"/>
                  <a:pt x="46" y="277"/>
                  <a:pt x="34" y="265"/>
                </a:cubicBezTo>
                <a:cubicBezTo>
                  <a:pt x="23" y="253"/>
                  <a:pt x="14" y="240"/>
                  <a:pt x="9" y="227"/>
                </a:cubicBezTo>
                <a:cubicBezTo>
                  <a:pt x="3" y="214"/>
                  <a:pt x="0" y="201"/>
                  <a:pt x="0" y="189"/>
                </a:cubicBezTo>
                <a:lnTo>
                  <a:pt x="0" y="179"/>
                </a:lnTo>
                <a:cubicBezTo>
                  <a:pt x="0" y="143"/>
                  <a:pt x="12" y="108"/>
                  <a:pt x="34" y="78"/>
                </a:cubicBezTo>
                <a:cubicBezTo>
                  <a:pt x="39" y="72"/>
                  <a:pt x="44" y="65"/>
                  <a:pt x="51" y="59"/>
                </a:cubicBezTo>
                <a:cubicBezTo>
                  <a:pt x="58" y="53"/>
                  <a:pt x="68" y="45"/>
                  <a:pt x="80" y="36"/>
                </a:cubicBezTo>
                <a:cubicBezTo>
                  <a:pt x="93" y="27"/>
                  <a:pt x="109" y="19"/>
                  <a:pt x="129" y="13"/>
                </a:cubicBezTo>
                <a:cubicBezTo>
                  <a:pt x="150" y="7"/>
                  <a:pt x="171" y="3"/>
                  <a:pt x="193" y="1"/>
                </a:cubicBezTo>
                <a:cubicBezTo>
                  <a:pt x="193" y="1"/>
                  <a:pt x="198" y="1"/>
                  <a:pt x="207" y="1"/>
                </a:cubicBezTo>
                <a:cubicBezTo>
                  <a:pt x="216" y="1"/>
                  <a:pt x="224" y="1"/>
                  <a:pt x="231" y="0"/>
                </a:cubicBezTo>
                <a:cubicBezTo>
                  <a:pt x="254" y="0"/>
                  <a:pt x="267" y="2"/>
                  <a:pt x="271" y="4"/>
                </a:cubicBezTo>
                <a:cubicBezTo>
                  <a:pt x="274" y="8"/>
                  <a:pt x="276" y="13"/>
                  <a:pt x="276" y="19"/>
                </a:cubicBezTo>
                <a:cubicBezTo>
                  <a:pt x="274" y="30"/>
                  <a:pt x="268" y="37"/>
                  <a:pt x="259" y="41"/>
                </a:cubicBezTo>
                <a:lnTo>
                  <a:pt x="226" y="42"/>
                </a:lnTo>
                <a:cubicBezTo>
                  <a:pt x="195" y="43"/>
                  <a:pt x="172" y="45"/>
                  <a:pt x="160" y="51"/>
                </a:cubicBezTo>
                <a:cubicBezTo>
                  <a:pt x="138" y="60"/>
                  <a:pt x="121" y="77"/>
                  <a:pt x="111" y="102"/>
                </a:cubicBezTo>
                <a:cubicBezTo>
                  <a:pt x="107" y="111"/>
                  <a:pt x="105" y="117"/>
                  <a:pt x="105" y="119"/>
                </a:cubicBezTo>
                <a:cubicBezTo>
                  <a:pt x="105" y="120"/>
                  <a:pt x="126" y="120"/>
                  <a:pt x="169" y="120"/>
                </a:cubicBezTo>
                <a:cubicBezTo>
                  <a:pt x="175" y="120"/>
                  <a:pt x="183" y="120"/>
                  <a:pt x="192" y="120"/>
                </a:cubicBezTo>
                <a:cubicBezTo>
                  <a:pt x="201" y="120"/>
                  <a:pt x="207" y="120"/>
                  <a:pt x="211" y="119"/>
                </a:cubicBezTo>
                <a:cubicBezTo>
                  <a:pt x="224" y="119"/>
                  <a:pt x="233" y="120"/>
                  <a:pt x="238" y="123"/>
                </a:cubicBezTo>
                <a:cubicBezTo>
                  <a:pt x="243" y="125"/>
                  <a:pt x="246" y="130"/>
                  <a:pt x="246" y="139"/>
                </a:cubicBezTo>
                <a:cubicBezTo>
                  <a:pt x="246" y="151"/>
                  <a:pt x="241" y="159"/>
                  <a:pt x="229" y="162"/>
                </a:cubicBezTo>
                <a:cubicBezTo>
                  <a:pt x="227" y="163"/>
                  <a:pt x="204" y="163"/>
                  <a:pt x="160" y="163"/>
                </a:cubicBezTo>
                <a:cubicBezTo>
                  <a:pt x="116" y="163"/>
                  <a:pt x="94" y="163"/>
                  <a:pt x="94" y="164"/>
                </a:cubicBezTo>
                <a:cubicBezTo>
                  <a:pt x="90" y="176"/>
                  <a:pt x="88" y="191"/>
                  <a:pt x="88" y="207"/>
                </a:cubicBezTo>
                <a:cubicBezTo>
                  <a:pt x="88" y="231"/>
                  <a:pt x="96" y="248"/>
                  <a:pt x="111" y="258"/>
                </a:cubicBezTo>
                <a:cubicBezTo>
                  <a:pt x="127" y="268"/>
                  <a:pt x="147" y="272"/>
                  <a:pt x="169" y="272"/>
                </a:cubicBezTo>
                <a:cubicBezTo>
                  <a:pt x="171" y="272"/>
                  <a:pt x="172" y="272"/>
                  <a:pt x="175" y="272"/>
                </a:cubicBezTo>
                <a:cubicBezTo>
                  <a:pt x="177" y="272"/>
                  <a:pt x="178" y="272"/>
                  <a:pt x="179" y="272"/>
                </a:cubicBezTo>
                <a:cubicBezTo>
                  <a:pt x="193" y="270"/>
                  <a:pt x="208" y="264"/>
                  <a:pt x="223" y="255"/>
                </a:cubicBezTo>
                <a:cubicBezTo>
                  <a:pt x="239" y="246"/>
                  <a:pt x="249" y="241"/>
                  <a:pt x="252" y="24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3" name=""/>
          <p:cNvSpPr/>
          <p:nvPr/>
        </p:nvSpPr>
        <p:spPr>
          <a:xfrm>
            <a:off x="7192800" y="3209400"/>
            <a:ext cx="162720" cy="57600"/>
          </a:xfrm>
          <a:custGeom>
            <a:avLst/>
            <a:gdLst/>
            <a:ahLst/>
            <a:rect l="0" t="0" r="r" b="b"/>
            <a:pathLst>
              <a:path w="452" h="160">
                <a:moveTo>
                  <a:pt x="0" y="137"/>
                </a:moveTo>
                <a:cubicBezTo>
                  <a:pt x="0" y="103"/>
                  <a:pt x="10" y="72"/>
                  <a:pt x="31" y="44"/>
                </a:cubicBezTo>
                <a:cubicBezTo>
                  <a:pt x="51" y="15"/>
                  <a:pt x="79" y="0"/>
                  <a:pt x="114" y="0"/>
                </a:cubicBezTo>
                <a:cubicBezTo>
                  <a:pt x="131" y="0"/>
                  <a:pt x="147" y="4"/>
                  <a:pt x="164" y="13"/>
                </a:cubicBezTo>
                <a:cubicBezTo>
                  <a:pt x="180" y="22"/>
                  <a:pt x="195" y="32"/>
                  <a:pt x="208" y="44"/>
                </a:cubicBezTo>
                <a:cubicBezTo>
                  <a:pt x="222" y="56"/>
                  <a:pt x="235" y="68"/>
                  <a:pt x="248" y="79"/>
                </a:cubicBezTo>
                <a:cubicBezTo>
                  <a:pt x="261" y="90"/>
                  <a:pt x="276" y="100"/>
                  <a:pt x="291" y="109"/>
                </a:cubicBezTo>
                <a:cubicBezTo>
                  <a:pt x="306" y="117"/>
                  <a:pt x="322" y="122"/>
                  <a:pt x="338" y="122"/>
                </a:cubicBezTo>
                <a:cubicBezTo>
                  <a:pt x="366" y="122"/>
                  <a:pt x="389" y="111"/>
                  <a:pt x="407" y="90"/>
                </a:cubicBezTo>
                <a:cubicBezTo>
                  <a:pt x="424" y="69"/>
                  <a:pt x="433" y="46"/>
                  <a:pt x="433" y="21"/>
                </a:cubicBezTo>
                <a:cubicBezTo>
                  <a:pt x="433" y="15"/>
                  <a:pt x="434" y="10"/>
                  <a:pt x="436" y="6"/>
                </a:cubicBezTo>
                <a:cubicBezTo>
                  <a:pt x="437" y="3"/>
                  <a:pt x="440" y="1"/>
                  <a:pt x="442" y="0"/>
                </a:cubicBezTo>
                <a:cubicBezTo>
                  <a:pt x="449" y="0"/>
                  <a:pt x="452" y="8"/>
                  <a:pt x="452" y="24"/>
                </a:cubicBezTo>
                <a:cubicBezTo>
                  <a:pt x="452" y="57"/>
                  <a:pt x="442" y="88"/>
                  <a:pt x="421" y="116"/>
                </a:cubicBezTo>
                <a:cubicBezTo>
                  <a:pt x="401" y="145"/>
                  <a:pt x="375" y="159"/>
                  <a:pt x="344" y="159"/>
                </a:cubicBezTo>
                <a:lnTo>
                  <a:pt x="338" y="159"/>
                </a:lnTo>
                <a:cubicBezTo>
                  <a:pt x="322" y="159"/>
                  <a:pt x="305" y="155"/>
                  <a:pt x="289" y="147"/>
                </a:cubicBezTo>
                <a:cubicBezTo>
                  <a:pt x="273" y="139"/>
                  <a:pt x="257" y="129"/>
                  <a:pt x="244" y="117"/>
                </a:cubicBezTo>
                <a:cubicBezTo>
                  <a:pt x="230" y="105"/>
                  <a:pt x="216" y="94"/>
                  <a:pt x="204" y="82"/>
                </a:cubicBezTo>
                <a:cubicBezTo>
                  <a:pt x="191" y="70"/>
                  <a:pt x="177" y="60"/>
                  <a:pt x="161" y="51"/>
                </a:cubicBezTo>
                <a:cubicBezTo>
                  <a:pt x="145" y="43"/>
                  <a:pt x="130" y="39"/>
                  <a:pt x="114" y="39"/>
                </a:cubicBezTo>
                <a:cubicBezTo>
                  <a:pt x="94" y="39"/>
                  <a:pt x="76" y="45"/>
                  <a:pt x="61" y="56"/>
                </a:cubicBezTo>
                <a:cubicBezTo>
                  <a:pt x="44" y="69"/>
                  <a:pt x="33" y="84"/>
                  <a:pt x="27" y="102"/>
                </a:cubicBezTo>
                <a:cubicBezTo>
                  <a:pt x="21" y="120"/>
                  <a:pt x="18" y="134"/>
                  <a:pt x="17" y="144"/>
                </a:cubicBezTo>
                <a:cubicBezTo>
                  <a:pt x="15" y="154"/>
                  <a:pt x="13" y="160"/>
                  <a:pt x="9" y="160"/>
                </a:cubicBezTo>
                <a:cubicBezTo>
                  <a:pt x="3" y="160"/>
                  <a:pt x="0" y="152"/>
                  <a:pt x="0" y="13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4" name=""/>
          <p:cNvSpPr/>
          <p:nvPr/>
        </p:nvSpPr>
        <p:spPr>
          <a:xfrm>
            <a:off x="7429680" y="3106800"/>
            <a:ext cx="245520" cy="204480"/>
          </a:xfrm>
          <a:custGeom>
            <a:avLst/>
            <a:gdLst/>
            <a:ahLst/>
            <a:rect l="0" t="0" r="r" b="b"/>
            <a:pathLst>
              <a:path w="682" h="568">
                <a:moveTo>
                  <a:pt x="252" y="57"/>
                </a:moveTo>
                <a:cubicBezTo>
                  <a:pt x="258" y="57"/>
                  <a:pt x="262" y="58"/>
                  <a:pt x="262" y="61"/>
                </a:cubicBezTo>
                <a:cubicBezTo>
                  <a:pt x="263" y="62"/>
                  <a:pt x="265" y="71"/>
                  <a:pt x="270" y="88"/>
                </a:cubicBezTo>
                <a:cubicBezTo>
                  <a:pt x="274" y="106"/>
                  <a:pt x="284" y="136"/>
                  <a:pt x="298" y="180"/>
                </a:cubicBezTo>
                <a:cubicBezTo>
                  <a:pt x="312" y="223"/>
                  <a:pt x="328" y="270"/>
                  <a:pt x="347" y="319"/>
                </a:cubicBezTo>
                <a:cubicBezTo>
                  <a:pt x="371" y="384"/>
                  <a:pt x="394" y="438"/>
                  <a:pt x="419" y="479"/>
                </a:cubicBezTo>
                <a:lnTo>
                  <a:pt x="422" y="485"/>
                </a:lnTo>
                <a:lnTo>
                  <a:pt x="436" y="432"/>
                </a:lnTo>
                <a:cubicBezTo>
                  <a:pt x="450" y="377"/>
                  <a:pt x="465" y="319"/>
                  <a:pt x="482" y="259"/>
                </a:cubicBezTo>
                <a:cubicBezTo>
                  <a:pt x="502" y="185"/>
                  <a:pt x="518" y="132"/>
                  <a:pt x="528" y="103"/>
                </a:cubicBezTo>
                <a:cubicBezTo>
                  <a:pt x="539" y="73"/>
                  <a:pt x="549" y="53"/>
                  <a:pt x="560" y="42"/>
                </a:cubicBezTo>
                <a:cubicBezTo>
                  <a:pt x="584" y="18"/>
                  <a:pt x="615" y="4"/>
                  <a:pt x="654" y="0"/>
                </a:cubicBezTo>
                <a:cubicBezTo>
                  <a:pt x="654" y="0"/>
                  <a:pt x="657" y="0"/>
                  <a:pt x="660" y="0"/>
                </a:cubicBezTo>
                <a:cubicBezTo>
                  <a:pt x="664" y="0"/>
                  <a:pt x="666" y="0"/>
                  <a:pt x="668" y="0"/>
                </a:cubicBezTo>
                <a:lnTo>
                  <a:pt x="670" y="0"/>
                </a:lnTo>
                <a:cubicBezTo>
                  <a:pt x="678" y="0"/>
                  <a:pt x="682" y="5"/>
                  <a:pt x="682" y="16"/>
                </a:cubicBezTo>
                <a:cubicBezTo>
                  <a:pt x="682" y="35"/>
                  <a:pt x="676" y="52"/>
                  <a:pt x="663" y="65"/>
                </a:cubicBezTo>
                <a:cubicBezTo>
                  <a:pt x="659" y="69"/>
                  <a:pt x="653" y="71"/>
                  <a:pt x="645" y="71"/>
                </a:cubicBezTo>
                <a:cubicBezTo>
                  <a:pt x="629" y="72"/>
                  <a:pt x="614" y="75"/>
                  <a:pt x="601" y="79"/>
                </a:cubicBezTo>
                <a:cubicBezTo>
                  <a:pt x="588" y="83"/>
                  <a:pt x="578" y="87"/>
                  <a:pt x="573" y="91"/>
                </a:cubicBezTo>
                <a:cubicBezTo>
                  <a:pt x="568" y="95"/>
                  <a:pt x="564" y="99"/>
                  <a:pt x="563" y="101"/>
                </a:cubicBezTo>
                <a:cubicBezTo>
                  <a:pt x="554" y="115"/>
                  <a:pt x="533" y="188"/>
                  <a:pt x="499" y="317"/>
                </a:cubicBezTo>
                <a:cubicBezTo>
                  <a:pt x="464" y="446"/>
                  <a:pt x="447" y="515"/>
                  <a:pt x="447" y="524"/>
                </a:cubicBezTo>
                <a:cubicBezTo>
                  <a:pt x="447" y="525"/>
                  <a:pt x="446" y="525"/>
                  <a:pt x="446" y="524"/>
                </a:cubicBezTo>
                <a:lnTo>
                  <a:pt x="445" y="524"/>
                </a:lnTo>
                <a:cubicBezTo>
                  <a:pt x="445" y="525"/>
                  <a:pt x="445" y="526"/>
                  <a:pt x="445" y="526"/>
                </a:cubicBezTo>
                <a:cubicBezTo>
                  <a:pt x="441" y="534"/>
                  <a:pt x="435" y="540"/>
                  <a:pt x="426" y="546"/>
                </a:cubicBezTo>
                <a:cubicBezTo>
                  <a:pt x="417" y="552"/>
                  <a:pt x="408" y="555"/>
                  <a:pt x="399" y="556"/>
                </a:cubicBezTo>
                <a:cubicBezTo>
                  <a:pt x="394" y="556"/>
                  <a:pt x="391" y="555"/>
                  <a:pt x="389" y="554"/>
                </a:cubicBezTo>
                <a:cubicBezTo>
                  <a:pt x="387" y="552"/>
                  <a:pt x="384" y="547"/>
                  <a:pt x="378" y="539"/>
                </a:cubicBezTo>
                <a:cubicBezTo>
                  <a:pt x="357" y="506"/>
                  <a:pt x="341" y="477"/>
                  <a:pt x="330" y="451"/>
                </a:cubicBezTo>
                <a:cubicBezTo>
                  <a:pt x="318" y="426"/>
                  <a:pt x="304" y="392"/>
                  <a:pt x="289" y="351"/>
                </a:cubicBezTo>
                <a:cubicBezTo>
                  <a:pt x="268" y="296"/>
                  <a:pt x="249" y="242"/>
                  <a:pt x="232" y="187"/>
                </a:cubicBezTo>
                <a:lnTo>
                  <a:pt x="227" y="173"/>
                </a:lnTo>
                <a:cubicBezTo>
                  <a:pt x="227" y="174"/>
                  <a:pt x="224" y="184"/>
                  <a:pt x="220" y="204"/>
                </a:cubicBezTo>
                <a:cubicBezTo>
                  <a:pt x="215" y="225"/>
                  <a:pt x="210" y="249"/>
                  <a:pt x="204" y="278"/>
                </a:cubicBezTo>
                <a:cubicBezTo>
                  <a:pt x="197" y="307"/>
                  <a:pt x="189" y="339"/>
                  <a:pt x="178" y="373"/>
                </a:cubicBezTo>
                <a:cubicBezTo>
                  <a:pt x="167" y="407"/>
                  <a:pt x="156" y="438"/>
                  <a:pt x="145" y="467"/>
                </a:cubicBezTo>
                <a:cubicBezTo>
                  <a:pt x="134" y="495"/>
                  <a:pt x="120" y="519"/>
                  <a:pt x="106" y="539"/>
                </a:cubicBezTo>
                <a:cubicBezTo>
                  <a:pt x="90" y="559"/>
                  <a:pt x="75" y="569"/>
                  <a:pt x="60" y="568"/>
                </a:cubicBezTo>
                <a:cubicBezTo>
                  <a:pt x="48" y="568"/>
                  <a:pt x="35" y="565"/>
                  <a:pt x="21" y="558"/>
                </a:cubicBezTo>
                <a:cubicBezTo>
                  <a:pt x="8" y="550"/>
                  <a:pt x="1" y="541"/>
                  <a:pt x="0" y="529"/>
                </a:cubicBezTo>
                <a:cubicBezTo>
                  <a:pt x="0" y="518"/>
                  <a:pt x="4" y="506"/>
                  <a:pt x="11" y="493"/>
                </a:cubicBezTo>
                <a:cubicBezTo>
                  <a:pt x="17" y="481"/>
                  <a:pt x="24" y="474"/>
                  <a:pt x="31" y="474"/>
                </a:cubicBezTo>
                <a:cubicBezTo>
                  <a:pt x="32" y="474"/>
                  <a:pt x="36" y="477"/>
                  <a:pt x="43" y="482"/>
                </a:cubicBezTo>
                <a:cubicBezTo>
                  <a:pt x="50" y="488"/>
                  <a:pt x="61" y="493"/>
                  <a:pt x="78" y="496"/>
                </a:cubicBezTo>
                <a:lnTo>
                  <a:pt x="81" y="496"/>
                </a:lnTo>
                <a:cubicBezTo>
                  <a:pt x="89" y="496"/>
                  <a:pt x="96" y="491"/>
                  <a:pt x="103" y="482"/>
                </a:cubicBezTo>
                <a:cubicBezTo>
                  <a:pt x="109" y="472"/>
                  <a:pt x="118" y="451"/>
                  <a:pt x="129" y="418"/>
                </a:cubicBezTo>
                <a:cubicBezTo>
                  <a:pt x="149" y="361"/>
                  <a:pt x="165" y="306"/>
                  <a:pt x="177" y="252"/>
                </a:cubicBezTo>
                <a:cubicBezTo>
                  <a:pt x="188" y="199"/>
                  <a:pt x="196" y="157"/>
                  <a:pt x="199" y="128"/>
                </a:cubicBezTo>
                <a:cubicBezTo>
                  <a:pt x="202" y="99"/>
                  <a:pt x="205" y="84"/>
                  <a:pt x="206" y="82"/>
                </a:cubicBezTo>
                <a:cubicBezTo>
                  <a:pt x="210" y="76"/>
                  <a:pt x="216" y="70"/>
                  <a:pt x="225" y="65"/>
                </a:cubicBezTo>
                <a:cubicBezTo>
                  <a:pt x="234" y="59"/>
                  <a:pt x="243" y="57"/>
                  <a:pt x="252"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5" name=""/>
          <p:cNvSpPr/>
          <p:nvPr/>
        </p:nvSpPr>
        <p:spPr>
          <a:xfrm>
            <a:off x="7697880" y="3116160"/>
            <a:ext cx="58320" cy="244080"/>
          </a:xfrm>
          <a:custGeom>
            <a:avLst/>
            <a:gdLst/>
            <a:ahLst/>
            <a:rect l="0" t="0" r="r" b="b"/>
            <a:pathLst>
              <a:path w="162" h="678">
                <a:moveTo>
                  <a:pt x="0" y="338"/>
                </a:moveTo>
                <a:cubicBezTo>
                  <a:pt x="0" y="307"/>
                  <a:pt x="2" y="278"/>
                  <a:pt x="6" y="250"/>
                </a:cubicBezTo>
                <a:cubicBezTo>
                  <a:pt x="11" y="222"/>
                  <a:pt x="16" y="198"/>
                  <a:pt x="22" y="177"/>
                </a:cubicBezTo>
                <a:cubicBezTo>
                  <a:pt x="28" y="157"/>
                  <a:pt x="36" y="137"/>
                  <a:pt x="47" y="118"/>
                </a:cubicBezTo>
                <a:cubicBezTo>
                  <a:pt x="58" y="98"/>
                  <a:pt x="66" y="83"/>
                  <a:pt x="73" y="73"/>
                </a:cubicBezTo>
                <a:cubicBezTo>
                  <a:pt x="79" y="62"/>
                  <a:pt x="88" y="50"/>
                  <a:pt x="101" y="37"/>
                </a:cubicBezTo>
                <a:cubicBezTo>
                  <a:pt x="115" y="25"/>
                  <a:pt x="122" y="17"/>
                  <a:pt x="124" y="14"/>
                </a:cubicBezTo>
                <a:cubicBezTo>
                  <a:pt x="127" y="12"/>
                  <a:pt x="132" y="7"/>
                  <a:pt x="141" y="0"/>
                </a:cubicBezTo>
                <a:lnTo>
                  <a:pt x="150" y="0"/>
                </a:lnTo>
                <a:lnTo>
                  <a:pt x="153" y="0"/>
                </a:lnTo>
                <a:cubicBezTo>
                  <a:pt x="159" y="0"/>
                  <a:pt x="162" y="2"/>
                  <a:pt x="162" y="6"/>
                </a:cubicBezTo>
                <a:cubicBezTo>
                  <a:pt x="162" y="8"/>
                  <a:pt x="158" y="12"/>
                  <a:pt x="151" y="20"/>
                </a:cubicBezTo>
                <a:cubicBezTo>
                  <a:pt x="143" y="29"/>
                  <a:pt x="134" y="41"/>
                  <a:pt x="123" y="56"/>
                </a:cubicBezTo>
                <a:cubicBezTo>
                  <a:pt x="112" y="72"/>
                  <a:pt x="100" y="91"/>
                  <a:pt x="89" y="114"/>
                </a:cubicBezTo>
                <a:cubicBezTo>
                  <a:pt x="78" y="137"/>
                  <a:pt x="68" y="169"/>
                  <a:pt x="60" y="208"/>
                </a:cubicBezTo>
                <a:cubicBezTo>
                  <a:pt x="53" y="247"/>
                  <a:pt x="49" y="291"/>
                  <a:pt x="49" y="338"/>
                </a:cubicBezTo>
                <a:cubicBezTo>
                  <a:pt x="49" y="386"/>
                  <a:pt x="53" y="430"/>
                  <a:pt x="60" y="468"/>
                </a:cubicBezTo>
                <a:cubicBezTo>
                  <a:pt x="68" y="508"/>
                  <a:pt x="77" y="539"/>
                  <a:pt x="88" y="563"/>
                </a:cubicBezTo>
                <a:cubicBezTo>
                  <a:pt x="99" y="587"/>
                  <a:pt x="110" y="607"/>
                  <a:pt x="122" y="622"/>
                </a:cubicBezTo>
                <a:cubicBezTo>
                  <a:pt x="134" y="636"/>
                  <a:pt x="143" y="648"/>
                  <a:pt x="151" y="657"/>
                </a:cubicBezTo>
                <a:cubicBezTo>
                  <a:pt x="158" y="666"/>
                  <a:pt x="162" y="671"/>
                  <a:pt x="162" y="672"/>
                </a:cubicBezTo>
                <a:cubicBezTo>
                  <a:pt x="162" y="676"/>
                  <a:pt x="159" y="678"/>
                  <a:pt x="152" y="678"/>
                </a:cubicBezTo>
                <a:lnTo>
                  <a:pt x="150" y="678"/>
                </a:lnTo>
                <a:lnTo>
                  <a:pt x="141" y="678"/>
                </a:lnTo>
                <a:lnTo>
                  <a:pt x="122" y="661"/>
                </a:lnTo>
                <a:cubicBezTo>
                  <a:pt x="79" y="623"/>
                  <a:pt x="48" y="575"/>
                  <a:pt x="29" y="518"/>
                </a:cubicBezTo>
                <a:cubicBezTo>
                  <a:pt x="9"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6" name=""/>
          <p:cNvSpPr/>
          <p:nvPr/>
        </p:nvSpPr>
        <p:spPr>
          <a:xfrm>
            <a:off x="7780680" y="3139560"/>
            <a:ext cx="118080" cy="162000"/>
          </a:xfrm>
          <a:custGeom>
            <a:avLst/>
            <a:gdLst/>
            <a:ahLst/>
            <a:rect l="0" t="0" r="r" b="b"/>
            <a:pathLst>
              <a:path w="328" h="450">
                <a:moveTo>
                  <a:pt x="150" y="0"/>
                </a:moveTo>
                <a:lnTo>
                  <a:pt x="160" y="0"/>
                </a:lnTo>
                <a:lnTo>
                  <a:pt x="161" y="0"/>
                </a:lnTo>
                <a:cubicBezTo>
                  <a:pt x="259" y="0"/>
                  <a:pt x="314" y="54"/>
                  <a:pt x="325" y="161"/>
                </a:cubicBezTo>
                <a:cubicBezTo>
                  <a:pt x="327" y="182"/>
                  <a:pt x="328" y="205"/>
                  <a:pt x="328" y="227"/>
                </a:cubicBezTo>
                <a:cubicBezTo>
                  <a:pt x="328" y="315"/>
                  <a:pt x="312" y="375"/>
                  <a:pt x="279" y="408"/>
                </a:cubicBezTo>
                <a:cubicBezTo>
                  <a:pt x="252" y="436"/>
                  <a:pt x="214" y="450"/>
                  <a:pt x="164" y="450"/>
                </a:cubicBezTo>
                <a:cubicBezTo>
                  <a:pt x="84" y="450"/>
                  <a:pt x="33" y="413"/>
                  <a:pt x="12" y="339"/>
                </a:cubicBezTo>
                <a:cubicBezTo>
                  <a:pt x="4" y="313"/>
                  <a:pt x="0" y="277"/>
                  <a:pt x="0" y="230"/>
                </a:cubicBezTo>
                <a:cubicBezTo>
                  <a:pt x="0" y="145"/>
                  <a:pt x="15" y="84"/>
                  <a:pt x="46" y="48"/>
                </a:cubicBezTo>
                <a:cubicBezTo>
                  <a:pt x="58" y="32"/>
                  <a:pt x="74" y="20"/>
                  <a:pt x="94" y="12"/>
                </a:cubicBezTo>
                <a:cubicBezTo>
                  <a:pt x="115" y="4"/>
                  <a:pt x="134" y="0"/>
                  <a:pt x="150" y="0"/>
                </a:cubicBezTo>
                <a:moveTo>
                  <a:pt x="223" y="73"/>
                </a:moveTo>
                <a:cubicBezTo>
                  <a:pt x="211" y="48"/>
                  <a:pt x="191" y="34"/>
                  <a:pt x="164" y="34"/>
                </a:cubicBezTo>
                <a:cubicBezTo>
                  <a:pt x="146" y="34"/>
                  <a:pt x="130" y="41"/>
                  <a:pt x="117" y="55"/>
                </a:cubicBezTo>
                <a:cubicBezTo>
                  <a:pt x="107" y="65"/>
                  <a:pt x="102" y="79"/>
                  <a:pt x="100" y="98"/>
                </a:cubicBezTo>
                <a:cubicBezTo>
                  <a:pt x="98" y="116"/>
                  <a:pt x="97" y="161"/>
                  <a:pt x="96" y="233"/>
                </a:cubicBezTo>
                <a:cubicBezTo>
                  <a:pt x="96" y="302"/>
                  <a:pt x="98" y="346"/>
                  <a:pt x="102" y="365"/>
                </a:cubicBezTo>
                <a:cubicBezTo>
                  <a:pt x="104" y="378"/>
                  <a:pt x="111" y="390"/>
                  <a:pt x="121" y="400"/>
                </a:cubicBezTo>
                <a:cubicBezTo>
                  <a:pt x="132" y="411"/>
                  <a:pt x="147" y="416"/>
                  <a:pt x="164" y="416"/>
                </a:cubicBezTo>
                <a:cubicBezTo>
                  <a:pt x="188" y="416"/>
                  <a:pt x="206" y="405"/>
                  <a:pt x="218" y="385"/>
                </a:cubicBezTo>
                <a:cubicBezTo>
                  <a:pt x="224" y="376"/>
                  <a:pt x="227" y="361"/>
                  <a:pt x="229" y="341"/>
                </a:cubicBezTo>
                <a:cubicBezTo>
                  <a:pt x="230" y="320"/>
                  <a:pt x="231" y="281"/>
                  <a:pt x="231" y="221"/>
                </a:cubicBezTo>
                <a:cubicBezTo>
                  <a:pt x="231" y="136"/>
                  <a:pt x="229" y="86"/>
                  <a:pt x="223" y="73"/>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7" name=""/>
          <p:cNvSpPr/>
          <p:nvPr/>
        </p:nvSpPr>
        <p:spPr>
          <a:xfrm>
            <a:off x="7928640" y="3269520"/>
            <a:ext cx="32400" cy="77040"/>
          </a:xfrm>
          <a:custGeom>
            <a:avLst/>
            <a:gdLst/>
            <a:ahLst/>
            <a:rect l="0" t="0" r="r" b="b"/>
            <a:pathLst>
              <a:path w="90" h="214">
                <a:moveTo>
                  <a:pt x="0" y="58"/>
                </a:moveTo>
                <a:cubicBezTo>
                  <a:pt x="0" y="58"/>
                  <a:pt x="0" y="52"/>
                  <a:pt x="0" y="41"/>
                </a:cubicBezTo>
                <a:cubicBezTo>
                  <a:pt x="0" y="30"/>
                  <a:pt x="5" y="20"/>
                  <a:pt x="12" y="12"/>
                </a:cubicBezTo>
                <a:cubicBezTo>
                  <a:pt x="19" y="4"/>
                  <a:pt x="29" y="0"/>
                  <a:pt x="41" y="0"/>
                </a:cubicBezTo>
                <a:cubicBezTo>
                  <a:pt x="54" y="0"/>
                  <a:pt x="65" y="5"/>
                  <a:pt x="75" y="17"/>
                </a:cubicBezTo>
                <a:cubicBezTo>
                  <a:pt x="85" y="28"/>
                  <a:pt x="90" y="48"/>
                  <a:pt x="90" y="76"/>
                </a:cubicBezTo>
                <a:cubicBezTo>
                  <a:pt x="90" y="92"/>
                  <a:pt x="88" y="107"/>
                  <a:pt x="84" y="122"/>
                </a:cubicBezTo>
                <a:cubicBezTo>
                  <a:pt x="80" y="137"/>
                  <a:pt x="75" y="150"/>
                  <a:pt x="70" y="161"/>
                </a:cubicBezTo>
                <a:cubicBezTo>
                  <a:pt x="65" y="172"/>
                  <a:pt x="59" y="181"/>
                  <a:pt x="52" y="189"/>
                </a:cubicBezTo>
                <a:cubicBezTo>
                  <a:pt x="46" y="197"/>
                  <a:pt x="41" y="203"/>
                  <a:pt x="36" y="208"/>
                </a:cubicBezTo>
                <a:cubicBezTo>
                  <a:pt x="32" y="212"/>
                  <a:pt x="29" y="214"/>
                  <a:pt x="27" y="214"/>
                </a:cubicBezTo>
                <a:cubicBezTo>
                  <a:pt x="26" y="214"/>
                  <a:pt x="23" y="212"/>
                  <a:pt x="19" y="208"/>
                </a:cubicBezTo>
                <a:cubicBezTo>
                  <a:pt x="15" y="204"/>
                  <a:pt x="12" y="201"/>
                  <a:pt x="12" y="199"/>
                </a:cubicBezTo>
                <a:cubicBezTo>
                  <a:pt x="12" y="197"/>
                  <a:pt x="15" y="194"/>
                  <a:pt x="20" y="188"/>
                </a:cubicBezTo>
                <a:cubicBezTo>
                  <a:pt x="25" y="182"/>
                  <a:pt x="31" y="175"/>
                  <a:pt x="37" y="167"/>
                </a:cubicBezTo>
                <a:cubicBezTo>
                  <a:pt x="43" y="159"/>
                  <a:pt x="49" y="147"/>
                  <a:pt x="54" y="133"/>
                </a:cubicBezTo>
                <a:cubicBezTo>
                  <a:pt x="60" y="119"/>
                  <a:pt x="63" y="102"/>
                  <a:pt x="65" y="84"/>
                </a:cubicBezTo>
                <a:lnTo>
                  <a:pt x="65" y="75"/>
                </a:lnTo>
                <a:lnTo>
                  <a:pt x="65" y="76"/>
                </a:lnTo>
                <a:cubicBezTo>
                  <a:pt x="64" y="77"/>
                  <a:pt x="63" y="77"/>
                  <a:pt x="61" y="78"/>
                </a:cubicBezTo>
                <a:cubicBezTo>
                  <a:pt x="60" y="78"/>
                  <a:pt x="58" y="79"/>
                  <a:pt x="57" y="80"/>
                </a:cubicBezTo>
                <a:cubicBezTo>
                  <a:pt x="56" y="80"/>
                  <a:pt x="54" y="81"/>
                  <a:pt x="51" y="81"/>
                </a:cubicBezTo>
                <a:cubicBezTo>
                  <a:pt x="48" y="81"/>
                  <a:pt x="46" y="81"/>
                  <a:pt x="43" y="82"/>
                </a:cubicBezTo>
                <a:cubicBezTo>
                  <a:pt x="31" y="82"/>
                  <a:pt x="21" y="78"/>
                  <a:pt x="13" y="70"/>
                </a:cubicBezTo>
                <a:lnTo>
                  <a:pt x="0" y="5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8" name=""/>
          <p:cNvSpPr/>
          <p:nvPr/>
        </p:nvSpPr>
        <p:spPr>
          <a:xfrm>
            <a:off x="8024040" y="3131640"/>
            <a:ext cx="93960" cy="167760"/>
          </a:xfrm>
          <a:custGeom>
            <a:avLst/>
            <a:gdLst/>
            <a:ahLst/>
            <a:rect l="0" t="0" r="r" b="b"/>
            <a:pathLst>
              <a:path w="261" h="466">
                <a:moveTo>
                  <a:pt x="253" y="466"/>
                </a:moveTo>
                <a:cubicBezTo>
                  <a:pt x="240" y="464"/>
                  <a:pt x="199" y="464"/>
                  <a:pt x="131" y="464"/>
                </a:cubicBezTo>
                <a:cubicBezTo>
                  <a:pt x="62" y="464"/>
                  <a:pt x="21" y="464"/>
                  <a:pt x="9" y="466"/>
                </a:cubicBezTo>
                <a:lnTo>
                  <a:pt x="0" y="466"/>
                </a:lnTo>
                <a:lnTo>
                  <a:pt x="0" y="424"/>
                </a:lnTo>
                <a:lnTo>
                  <a:pt x="77" y="424"/>
                </a:lnTo>
                <a:lnTo>
                  <a:pt x="77" y="42"/>
                </a:lnTo>
                <a:lnTo>
                  <a:pt x="0" y="42"/>
                </a:lnTo>
                <a:lnTo>
                  <a:pt x="0" y="0"/>
                </a:lnTo>
                <a:lnTo>
                  <a:pt x="9" y="0"/>
                </a:lnTo>
                <a:cubicBezTo>
                  <a:pt x="21" y="2"/>
                  <a:pt x="62" y="2"/>
                  <a:pt x="131" y="2"/>
                </a:cubicBezTo>
                <a:cubicBezTo>
                  <a:pt x="199" y="2"/>
                  <a:pt x="240" y="2"/>
                  <a:pt x="253" y="0"/>
                </a:cubicBezTo>
                <a:lnTo>
                  <a:pt x="261" y="0"/>
                </a:lnTo>
                <a:lnTo>
                  <a:pt x="261" y="42"/>
                </a:lnTo>
                <a:lnTo>
                  <a:pt x="183" y="42"/>
                </a:lnTo>
                <a:lnTo>
                  <a:pt x="183" y="424"/>
                </a:lnTo>
                <a:lnTo>
                  <a:pt x="261" y="424"/>
                </a:lnTo>
                <a:lnTo>
                  <a:pt x="261" y="466"/>
                </a:lnTo>
                <a:lnTo>
                  <a:pt x="253" y="466"/>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69" name=""/>
          <p:cNvSpPr/>
          <p:nvPr/>
        </p:nvSpPr>
        <p:spPr>
          <a:xfrm>
            <a:off x="8137440" y="3116160"/>
            <a:ext cx="58680" cy="244080"/>
          </a:xfrm>
          <a:custGeom>
            <a:avLst/>
            <a:gdLst/>
            <a:ahLst/>
            <a:rect l="0" t="0" r="r" b="b"/>
            <a:pathLst>
              <a:path w="163" h="678">
                <a:moveTo>
                  <a:pt x="4" y="1"/>
                </a:moveTo>
                <a:lnTo>
                  <a:pt x="6" y="0"/>
                </a:lnTo>
                <a:cubicBezTo>
                  <a:pt x="9" y="0"/>
                  <a:pt x="11" y="0"/>
                  <a:pt x="13" y="0"/>
                </a:cubicBezTo>
                <a:lnTo>
                  <a:pt x="22" y="0"/>
                </a:lnTo>
                <a:lnTo>
                  <a:pt x="41" y="16"/>
                </a:lnTo>
                <a:cubicBezTo>
                  <a:pt x="84" y="55"/>
                  <a:pt x="114" y="103"/>
                  <a:pt x="134" y="160"/>
                </a:cubicBezTo>
                <a:cubicBezTo>
                  <a:pt x="153" y="217"/>
                  <a:pt x="163" y="277"/>
                  <a:pt x="163" y="338"/>
                </a:cubicBezTo>
                <a:cubicBezTo>
                  <a:pt x="163" y="369"/>
                  <a:pt x="161" y="399"/>
                  <a:pt x="156" y="427"/>
                </a:cubicBezTo>
                <a:cubicBezTo>
                  <a:pt x="152" y="455"/>
                  <a:pt x="146" y="481"/>
                  <a:pt x="141" y="500"/>
                </a:cubicBezTo>
                <a:cubicBezTo>
                  <a:pt x="135" y="520"/>
                  <a:pt x="126" y="540"/>
                  <a:pt x="116" y="560"/>
                </a:cubicBezTo>
                <a:cubicBezTo>
                  <a:pt x="105" y="580"/>
                  <a:pt x="96" y="595"/>
                  <a:pt x="90" y="605"/>
                </a:cubicBezTo>
                <a:cubicBezTo>
                  <a:pt x="84" y="616"/>
                  <a:pt x="74" y="627"/>
                  <a:pt x="62" y="640"/>
                </a:cubicBezTo>
                <a:cubicBezTo>
                  <a:pt x="50" y="652"/>
                  <a:pt x="43" y="660"/>
                  <a:pt x="40" y="662"/>
                </a:cubicBezTo>
                <a:cubicBezTo>
                  <a:pt x="38" y="664"/>
                  <a:pt x="33" y="669"/>
                  <a:pt x="25" y="675"/>
                </a:cubicBezTo>
                <a:cubicBezTo>
                  <a:pt x="24" y="676"/>
                  <a:pt x="23" y="677"/>
                  <a:pt x="22" y="678"/>
                </a:cubicBezTo>
                <a:lnTo>
                  <a:pt x="13" y="678"/>
                </a:lnTo>
                <a:cubicBezTo>
                  <a:pt x="9" y="678"/>
                  <a:pt x="7" y="678"/>
                  <a:pt x="6" y="678"/>
                </a:cubicBezTo>
                <a:cubicBezTo>
                  <a:pt x="4" y="678"/>
                  <a:pt x="3" y="677"/>
                  <a:pt x="2" y="676"/>
                </a:cubicBezTo>
                <a:cubicBezTo>
                  <a:pt x="1" y="674"/>
                  <a:pt x="1" y="672"/>
                  <a:pt x="0" y="670"/>
                </a:cubicBezTo>
                <a:cubicBezTo>
                  <a:pt x="1" y="669"/>
                  <a:pt x="3" y="666"/>
                  <a:pt x="8" y="661"/>
                </a:cubicBezTo>
                <a:cubicBezTo>
                  <a:pt x="79" y="588"/>
                  <a:pt x="114" y="481"/>
                  <a:pt x="114" y="338"/>
                </a:cubicBezTo>
                <a:cubicBezTo>
                  <a:pt x="114" y="197"/>
                  <a:pt x="79" y="90"/>
                  <a:pt x="8" y="17"/>
                </a:cubicBezTo>
                <a:cubicBezTo>
                  <a:pt x="3" y="12"/>
                  <a:pt x="1" y="9"/>
                  <a:pt x="0" y="8"/>
                </a:cubicBezTo>
                <a:cubicBezTo>
                  <a:pt x="0" y="5"/>
                  <a:pt x="1"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0" name=""/>
          <p:cNvSpPr/>
          <p:nvPr/>
        </p:nvSpPr>
        <p:spPr>
          <a:xfrm>
            <a:off x="8232120" y="3116160"/>
            <a:ext cx="58680" cy="244080"/>
          </a:xfrm>
          <a:custGeom>
            <a:avLst/>
            <a:gdLst/>
            <a:ahLst/>
            <a:rect l="0" t="0" r="r" b="b"/>
            <a:pathLst>
              <a:path w="163" h="678">
                <a:moveTo>
                  <a:pt x="4" y="1"/>
                </a:moveTo>
                <a:lnTo>
                  <a:pt x="7" y="0"/>
                </a:lnTo>
                <a:cubicBezTo>
                  <a:pt x="9" y="0"/>
                  <a:pt x="11" y="0"/>
                  <a:pt x="13" y="0"/>
                </a:cubicBezTo>
                <a:lnTo>
                  <a:pt x="21" y="0"/>
                </a:lnTo>
                <a:lnTo>
                  <a:pt x="40" y="16"/>
                </a:lnTo>
                <a:cubicBezTo>
                  <a:pt x="84" y="55"/>
                  <a:pt x="115" y="103"/>
                  <a:pt x="134" y="160"/>
                </a:cubicBezTo>
                <a:cubicBezTo>
                  <a:pt x="153" y="217"/>
                  <a:pt x="163" y="277"/>
                  <a:pt x="163" y="338"/>
                </a:cubicBezTo>
                <a:cubicBezTo>
                  <a:pt x="163" y="369"/>
                  <a:pt x="161" y="399"/>
                  <a:pt x="156" y="427"/>
                </a:cubicBezTo>
                <a:cubicBezTo>
                  <a:pt x="152" y="455"/>
                  <a:pt x="147" y="481"/>
                  <a:pt x="141" y="500"/>
                </a:cubicBezTo>
                <a:cubicBezTo>
                  <a:pt x="135" y="520"/>
                  <a:pt x="127" y="540"/>
                  <a:pt x="116" y="560"/>
                </a:cubicBezTo>
                <a:cubicBezTo>
                  <a:pt x="105" y="580"/>
                  <a:pt x="96" y="595"/>
                  <a:pt x="90" y="605"/>
                </a:cubicBezTo>
                <a:cubicBezTo>
                  <a:pt x="84" y="616"/>
                  <a:pt x="73" y="627"/>
                  <a:pt x="61" y="640"/>
                </a:cubicBezTo>
                <a:cubicBezTo>
                  <a:pt x="49" y="652"/>
                  <a:pt x="42" y="660"/>
                  <a:pt x="40" y="662"/>
                </a:cubicBezTo>
                <a:cubicBezTo>
                  <a:pt x="37" y="664"/>
                  <a:pt x="32" y="669"/>
                  <a:pt x="24" y="675"/>
                </a:cubicBezTo>
                <a:cubicBezTo>
                  <a:pt x="23" y="676"/>
                  <a:pt x="22" y="677"/>
                  <a:pt x="21" y="678"/>
                </a:cubicBezTo>
                <a:lnTo>
                  <a:pt x="13" y="678"/>
                </a:lnTo>
                <a:cubicBezTo>
                  <a:pt x="10" y="678"/>
                  <a:pt x="7" y="678"/>
                  <a:pt x="6" y="678"/>
                </a:cubicBezTo>
                <a:cubicBezTo>
                  <a:pt x="4" y="678"/>
                  <a:pt x="3" y="677"/>
                  <a:pt x="2" y="676"/>
                </a:cubicBezTo>
                <a:cubicBezTo>
                  <a:pt x="2" y="674"/>
                  <a:pt x="1" y="672"/>
                  <a:pt x="0" y="670"/>
                </a:cubicBezTo>
                <a:cubicBezTo>
                  <a:pt x="1" y="669"/>
                  <a:pt x="3" y="666"/>
                  <a:pt x="8" y="661"/>
                </a:cubicBezTo>
                <a:cubicBezTo>
                  <a:pt x="79" y="588"/>
                  <a:pt x="114" y="481"/>
                  <a:pt x="114" y="338"/>
                </a:cubicBezTo>
                <a:cubicBezTo>
                  <a:pt x="114" y="197"/>
                  <a:pt x="79" y="90"/>
                  <a:pt x="8" y="17"/>
                </a:cubicBezTo>
                <a:cubicBezTo>
                  <a:pt x="3" y="12"/>
                  <a:pt x="1" y="9"/>
                  <a:pt x="0" y="8"/>
                </a:cubicBezTo>
                <a:cubicBezTo>
                  <a:pt x="0" y="5"/>
                  <a:pt x="2" y="2"/>
                  <a:pt x="4"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1" name=""/>
          <p:cNvSpPr/>
          <p:nvPr/>
        </p:nvSpPr>
        <p:spPr>
          <a:xfrm>
            <a:off x="11522520" y="3116160"/>
            <a:ext cx="58680" cy="244080"/>
          </a:xfrm>
          <a:custGeom>
            <a:avLst/>
            <a:gdLst/>
            <a:ahLst/>
            <a:rect l="0" t="0" r="r" b="b"/>
            <a:pathLst>
              <a:path w="163" h="678">
                <a:moveTo>
                  <a:pt x="0" y="338"/>
                </a:moveTo>
                <a:cubicBezTo>
                  <a:pt x="0" y="307"/>
                  <a:pt x="2" y="278"/>
                  <a:pt x="7" y="250"/>
                </a:cubicBezTo>
                <a:cubicBezTo>
                  <a:pt x="11" y="222"/>
                  <a:pt x="16" y="198"/>
                  <a:pt x="22" y="177"/>
                </a:cubicBezTo>
                <a:cubicBezTo>
                  <a:pt x="28" y="157"/>
                  <a:pt x="36" y="137"/>
                  <a:pt x="47" y="118"/>
                </a:cubicBezTo>
                <a:cubicBezTo>
                  <a:pt x="58" y="98"/>
                  <a:pt x="67" y="83"/>
                  <a:pt x="73" y="73"/>
                </a:cubicBezTo>
                <a:cubicBezTo>
                  <a:pt x="79" y="62"/>
                  <a:pt x="89" y="50"/>
                  <a:pt x="101" y="37"/>
                </a:cubicBezTo>
                <a:cubicBezTo>
                  <a:pt x="115" y="25"/>
                  <a:pt x="122" y="17"/>
                  <a:pt x="125" y="14"/>
                </a:cubicBezTo>
                <a:cubicBezTo>
                  <a:pt x="127" y="12"/>
                  <a:pt x="133" y="7"/>
                  <a:pt x="142" y="0"/>
                </a:cubicBezTo>
                <a:lnTo>
                  <a:pt x="150" y="0"/>
                </a:lnTo>
                <a:lnTo>
                  <a:pt x="153" y="0"/>
                </a:lnTo>
                <a:cubicBezTo>
                  <a:pt x="159" y="0"/>
                  <a:pt x="163" y="2"/>
                  <a:pt x="163" y="6"/>
                </a:cubicBezTo>
                <a:cubicBezTo>
                  <a:pt x="163" y="8"/>
                  <a:pt x="159" y="12"/>
                  <a:pt x="151" y="20"/>
                </a:cubicBezTo>
                <a:cubicBezTo>
                  <a:pt x="143" y="29"/>
                  <a:pt x="134" y="41"/>
                  <a:pt x="123" y="56"/>
                </a:cubicBezTo>
                <a:cubicBezTo>
                  <a:pt x="112" y="72"/>
                  <a:pt x="100" y="91"/>
                  <a:pt x="89" y="114"/>
                </a:cubicBezTo>
                <a:cubicBezTo>
                  <a:pt x="78" y="137"/>
                  <a:pt x="68" y="169"/>
                  <a:pt x="61" y="208"/>
                </a:cubicBezTo>
                <a:cubicBezTo>
                  <a:pt x="53" y="247"/>
                  <a:pt x="49" y="291"/>
                  <a:pt x="49" y="338"/>
                </a:cubicBezTo>
                <a:cubicBezTo>
                  <a:pt x="49" y="386"/>
                  <a:pt x="53" y="430"/>
                  <a:pt x="61" y="468"/>
                </a:cubicBezTo>
                <a:cubicBezTo>
                  <a:pt x="68" y="508"/>
                  <a:pt x="78" y="539"/>
                  <a:pt x="89" y="563"/>
                </a:cubicBezTo>
                <a:cubicBezTo>
                  <a:pt x="99" y="587"/>
                  <a:pt x="110" y="607"/>
                  <a:pt x="123" y="622"/>
                </a:cubicBezTo>
                <a:cubicBezTo>
                  <a:pt x="134" y="636"/>
                  <a:pt x="143" y="648"/>
                  <a:pt x="151" y="657"/>
                </a:cubicBezTo>
                <a:cubicBezTo>
                  <a:pt x="159" y="666"/>
                  <a:pt x="163" y="671"/>
                  <a:pt x="163" y="672"/>
                </a:cubicBezTo>
                <a:cubicBezTo>
                  <a:pt x="163" y="676"/>
                  <a:pt x="159" y="678"/>
                  <a:pt x="152" y="678"/>
                </a:cubicBezTo>
                <a:lnTo>
                  <a:pt x="150" y="678"/>
                </a:lnTo>
                <a:lnTo>
                  <a:pt x="142" y="678"/>
                </a:lnTo>
                <a:lnTo>
                  <a:pt x="123" y="661"/>
                </a:lnTo>
                <a:cubicBezTo>
                  <a:pt x="79" y="623"/>
                  <a:pt x="48" y="575"/>
                  <a:pt x="29" y="518"/>
                </a:cubicBezTo>
                <a:cubicBezTo>
                  <a:pt x="10" y="460"/>
                  <a:pt x="0" y="400"/>
                  <a:pt x="0" y="338"/>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2" name=""/>
          <p:cNvSpPr/>
          <p:nvPr/>
        </p:nvSpPr>
        <p:spPr>
          <a:xfrm>
            <a:off x="11606400" y="3136680"/>
            <a:ext cx="97560" cy="162720"/>
          </a:xfrm>
          <a:custGeom>
            <a:avLst/>
            <a:gdLst/>
            <a:ahLst/>
            <a:rect l="0" t="0" r="r" b="b"/>
            <a:pathLst>
              <a:path w="271" h="452">
                <a:moveTo>
                  <a:pt x="40" y="161"/>
                </a:moveTo>
                <a:cubicBezTo>
                  <a:pt x="28" y="161"/>
                  <a:pt x="18" y="157"/>
                  <a:pt x="11" y="149"/>
                </a:cubicBezTo>
                <a:cubicBezTo>
                  <a:pt x="4" y="141"/>
                  <a:pt x="0" y="131"/>
                  <a:pt x="0" y="119"/>
                </a:cubicBezTo>
                <a:cubicBezTo>
                  <a:pt x="0" y="87"/>
                  <a:pt x="12" y="59"/>
                  <a:pt x="36" y="35"/>
                </a:cubicBezTo>
                <a:cubicBezTo>
                  <a:pt x="60" y="12"/>
                  <a:pt x="90" y="0"/>
                  <a:pt x="125" y="0"/>
                </a:cubicBezTo>
                <a:cubicBezTo>
                  <a:pt x="167" y="0"/>
                  <a:pt x="202" y="13"/>
                  <a:pt x="229" y="38"/>
                </a:cubicBezTo>
                <a:cubicBezTo>
                  <a:pt x="257" y="64"/>
                  <a:pt x="271" y="97"/>
                  <a:pt x="271" y="137"/>
                </a:cubicBezTo>
                <a:cubicBezTo>
                  <a:pt x="271" y="156"/>
                  <a:pt x="267" y="175"/>
                  <a:pt x="258" y="192"/>
                </a:cubicBezTo>
                <a:cubicBezTo>
                  <a:pt x="249" y="210"/>
                  <a:pt x="238" y="225"/>
                  <a:pt x="225" y="238"/>
                </a:cubicBezTo>
                <a:cubicBezTo>
                  <a:pt x="213" y="252"/>
                  <a:pt x="195" y="268"/>
                  <a:pt x="170" y="289"/>
                </a:cubicBezTo>
                <a:cubicBezTo>
                  <a:pt x="154" y="302"/>
                  <a:pt x="131" y="323"/>
                  <a:pt x="102" y="351"/>
                </a:cubicBezTo>
                <a:lnTo>
                  <a:pt x="63" y="389"/>
                </a:lnTo>
                <a:lnTo>
                  <a:pt x="114" y="389"/>
                </a:lnTo>
                <a:cubicBezTo>
                  <a:pt x="186" y="389"/>
                  <a:pt x="223" y="388"/>
                  <a:pt x="228" y="386"/>
                </a:cubicBezTo>
                <a:cubicBezTo>
                  <a:pt x="231" y="385"/>
                  <a:pt x="237" y="365"/>
                  <a:pt x="244" y="326"/>
                </a:cubicBezTo>
                <a:lnTo>
                  <a:pt x="244" y="324"/>
                </a:lnTo>
                <a:lnTo>
                  <a:pt x="271" y="324"/>
                </a:lnTo>
                <a:lnTo>
                  <a:pt x="271" y="326"/>
                </a:lnTo>
                <a:cubicBezTo>
                  <a:pt x="271" y="327"/>
                  <a:pt x="268" y="348"/>
                  <a:pt x="262" y="387"/>
                </a:cubicBezTo>
                <a:cubicBezTo>
                  <a:pt x="257" y="427"/>
                  <a:pt x="254" y="448"/>
                  <a:pt x="252" y="450"/>
                </a:cubicBezTo>
                <a:lnTo>
                  <a:pt x="252" y="452"/>
                </a:lnTo>
                <a:lnTo>
                  <a:pt x="0" y="452"/>
                </a:lnTo>
                <a:lnTo>
                  <a:pt x="0" y="439"/>
                </a:lnTo>
                <a:lnTo>
                  <a:pt x="0" y="431"/>
                </a:lnTo>
                <a:cubicBezTo>
                  <a:pt x="0" y="427"/>
                  <a:pt x="2" y="424"/>
                  <a:pt x="4" y="420"/>
                </a:cubicBezTo>
                <a:cubicBezTo>
                  <a:pt x="7" y="417"/>
                  <a:pt x="14" y="409"/>
                  <a:pt x="25" y="397"/>
                </a:cubicBezTo>
                <a:cubicBezTo>
                  <a:pt x="38" y="382"/>
                  <a:pt x="49" y="370"/>
                  <a:pt x="59" y="359"/>
                </a:cubicBezTo>
                <a:cubicBezTo>
                  <a:pt x="63" y="354"/>
                  <a:pt x="70" y="346"/>
                  <a:pt x="82" y="334"/>
                </a:cubicBezTo>
                <a:cubicBezTo>
                  <a:pt x="93" y="322"/>
                  <a:pt x="100" y="313"/>
                  <a:pt x="105" y="309"/>
                </a:cubicBezTo>
                <a:cubicBezTo>
                  <a:pt x="109" y="304"/>
                  <a:pt x="115" y="297"/>
                  <a:pt x="124" y="286"/>
                </a:cubicBezTo>
                <a:cubicBezTo>
                  <a:pt x="133" y="276"/>
                  <a:pt x="139" y="268"/>
                  <a:pt x="143" y="263"/>
                </a:cubicBezTo>
                <a:cubicBezTo>
                  <a:pt x="147" y="259"/>
                  <a:pt x="152" y="252"/>
                  <a:pt x="159" y="243"/>
                </a:cubicBezTo>
                <a:cubicBezTo>
                  <a:pt x="165" y="235"/>
                  <a:pt x="170" y="227"/>
                  <a:pt x="173" y="222"/>
                </a:cubicBezTo>
                <a:cubicBezTo>
                  <a:pt x="177" y="216"/>
                  <a:pt x="180" y="209"/>
                  <a:pt x="184" y="202"/>
                </a:cubicBezTo>
                <a:cubicBezTo>
                  <a:pt x="188" y="195"/>
                  <a:pt x="191" y="187"/>
                  <a:pt x="193" y="180"/>
                </a:cubicBezTo>
                <a:cubicBezTo>
                  <a:pt x="195" y="173"/>
                  <a:pt x="196" y="166"/>
                  <a:pt x="198" y="160"/>
                </a:cubicBezTo>
                <a:cubicBezTo>
                  <a:pt x="199" y="154"/>
                  <a:pt x="200" y="146"/>
                  <a:pt x="200" y="138"/>
                </a:cubicBezTo>
                <a:cubicBezTo>
                  <a:pt x="200" y="109"/>
                  <a:pt x="192" y="85"/>
                  <a:pt x="177" y="64"/>
                </a:cubicBezTo>
                <a:cubicBezTo>
                  <a:pt x="160" y="42"/>
                  <a:pt x="138" y="32"/>
                  <a:pt x="110" y="32"/>
                </a:cubicBezTo>
                <a:cubicBezTo>
                  <a:pt x="95" y="32"/>
                  <a:pt x="82" y="36"/>
                  <a:pt x="71" y="43"/>
                </a:cubicBezTo>
                <a:cubicBezTo>
                  <a:pt x="59" y="51"/>
                  <a:pt x="52" y="58"/>
                  <a:pt x="47" y="67"/>
                </a:cubicBezTo>
                <a:cubicBezTo>
                  <a:pt x="42" y="74"/>
                  <a:pt x="40" y="78"/>
                  <a:pt x="40" y="79"/>
                </a:cubicBezTo>
                <a:cubicBezTo>
                  <a:pt x="40" y="80"/>
                  <a:pt x="41" y="80"/>
                  <a:pt x="44" y="80"/>
                </a:cubicBezTo>
                <a:cubicBezTo>
                  <a:pt x="52" y="80"/>
                  <a:pt x="60" y="83"/>
                  <a:pt x="69" y="90"/>
                </a:cubicBezTo>
                <a:cubicBezTo>
                  <a:pt x="77" y="96"/>
                  <a:pt x="82" y="106"/>
                  <a:pt x="82" y="121"/>
                </a:cubicBezTo>
                <a:cubicBezTo>
                  <a:pt x="82" y="132"/>
                  <a:pt x="78" y="141"/>
                  <a:pt x="71" y="149"/>
                </a:cubicBezTo>
                <a:cubicBezTo>
                  <a:pt x="63" y="157"/>
                  <a:pt x="53" y="161"/>
                  <a:pt x="40" y="16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3" name=""/>
          <p:cNvSpPr/>
          <p:nvPr/>
        </p:nvSpPr>
        <p:spPr>
          <a:xfrm>
            <a:off x="11729520" y="3116160"/>
            <a:ext cx="58680" cy="244080"/>
          </a:xfrm>
          <a:custGeom>
            <a:avLst/>
            <a:gdLst/>
            <a:ahLst/>
            <a:rect l="0" t="0" r="r" b="b"/>
            <a:pathLst>
              <a:path w="163" h="678">
                <a:moveTo>
                  <a:pt x="3" y="1"/>
                </a:moveTo>
                <a:lnTo>
                  <a:pt x="6" y="0"/>
                </a:lnTo>
                <a:cubicBezTo>
                  <a:pt x="8" y="0"/>
                  <a:pt x="11" y="0"/>
                  <a:pt x="13" y="0"/>
                </a:cubicBezTo>
                <a:lnTo>
                  <a:pt x="22" y="0"/>
                </a:lnTo>
                <a:lnTo>
                  <a:pt x="41" y="16"/>
                </a:lnTo>
                <a:cubicBezTo>
                  <a:pt x="83" y="55"/>
                  <a:pt x="114" y="103"/>
                  <a:pt x="134" y="160"/>
                </a:cubicBezTo>
                <a:cubicBezTo>
                  <a:pt x="153" y="217"/>
                  <a:pt x="163" y="277"/>
                  <a:pt x="163" y="338"/>
                </a:cubicBezTo>
                <a:cubicBezTo>
                  <a:pt x="163" y="369"/>
                  <a:pt x="160" y="399"/>
                  <a:pt x="156" y="427"/>
                </a:cubicBezTo>
                <a:cubicBezTo>
                  <a:pt x="151" y="455"/>
                  <a:pt x="146" y="481"/>
                  <a:pt x="140" y="500"/>
                </a:cubicBezTo>
                <a:cubicBezTo>
                  <a:pt x="134" y="520"/>
                  <a:pt x="126" y="540"/>
                  <a:pt x="115" y="560"/>
                </a:cubicBezTo>
                <a:cubicBezTo>
                  <a:pt x="104" y="580"/>
                  <a:pt x="96" y="595"/>
                  <a:pt x="90" y="605"/>
                </a:cubicBezTo>
                <a:cubicBezTo>
                  <a:pt x="83" y="616"/>
                  <a:pt x="74" y="627"/>
                  <a:pt x="62" y="640"/>
                </a:cubicBezTo>
                <a:cubicBezTo>
                  <a:pt x="50" y="652"/>
                  <a:pt x="42" y="660"/>
                  <a:pt x="40" y="662"/>
                </a:cubicBezTo>
                <a:cubicBezTo>
                  <a:pt x="38" y="664"/>
                  <a:pt x="33" y="669"/>
                  <a:pt x="25" y="675"/>
                </a:cubicBezTo>
                <a:cubicBezTo>
                  <a:pt x="23" y="676"/>
                  <a:pt x="22" y="677"/>
                  <a:pt x="22" y="678"/>
                </a:cubicBezTo>
                <a:lnTo>
                  <a:pt x="13" y="678"/>
                </a:lnTo>
                <a:cubicBezTo>
                  <a:pt x="9" y="678"/>
                  <a:pt x="7" y="678"/>
                  <a:pt x="5" y="678"/>
                </a:cubicBezTo>
                <a:cubicBezTo>
                  <a:pt x="4" y="678"/>
                  <a:pt x="3" y="677"/>
                  <a:pt x="2" y="676"/>
                </a:cubicBezTo>
                <a:cubicBezTo>
                  <a:pt x="1" y="674"/>
                  <a:pt x="0" y="672"/>
                  <a:pt x="0" y="670"/>
                </a:cubicBezTo>
                <a:cubicBezTo>
                  <a:pt x="0" y="669"/>
                  <a:pt x="3" y="666"/>
                  <a:pt x="7" y="661"/>
                </a:cubicBezTo>
                <a:cubicBezTo>
                  <a:pt x="78" y="588"/>
                  <a:pt x="113" y="481"/>
                  <a:pt x="113" y="338"/>
                </a:cubicBezTo>
                <a:cubicBezTo>
                  <a:pt x="113" y="197"/>
                  <a:pt x="78" y="90"/>
                  <a:pt x="7" y="17"/>
                </a:cubicBezTo>
                <a:cubicBezTo>
                  <a:pt x="3" y="12"/>
                  <a:pt x="0" y="9"/>
                  <a:pt x="0" y="8"/>
                </a:cubicBezTo>
                <a:cubicBezTo>
                  <a:pt x="0" y="5"/>
                  <a:pt x="1" y="2"/>
                  <a:pt x="3" y="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4" name=""/>
          <p:cNvSpPr/>
          <p:nvPr/>
        </p:nvSpPr>
        <p:spPr>
          <a:xfrm>
            <a:off x="542880" y="3657240"/>
            <a:ext cx="76320" cy="76680"/>
          </a:xfrm>
          <a:custGeom>
            <a:avLst/>
            <a:gdLst/>
            <a:ahLst/>
            <a:rect l="0" t="0" r="r" b="b"/>
            <a:pathLst>
              <a:path w="212" h="213">
                <a:moveTo>
                  <a:pt x="212" y="107"/>
                </a:moveTo>
                <a:cubicBezTo>
                  <a:pt x="212" y="121"/>
                  <a:pt x="210" y="135"/>
                  <a:pt x="204" y="148"/>
                </a:cubicBezTo>
                <a:cubicBezTo>
                  <a:pt x="199" y="161"/>
                  <a:pt x="191" y="172"/>
                  <a:pt x="181" y="182"/>
                </a:cubicBezTo>
                <a:cubicBezTo>
                  <a:pt x="171" y="192"/>
                  <a:pt x="160" y="200"/>
                  <a:pt x="147" y="205"/>
                </a:cubicBezTo>
                <a:cubicBezTo>
                  <a:pt x="134" y="210"/>
                  <a:pt x="120" y="213"/>
                  <a:pt x="106" y="213"/>
                </a:cubicBezTo>
                <a:cubicBezTo>
                  <a:pt x="92" y="213"/>
                  <a:pt x="79" y="210"/>
                  <a:pt x="65" y="205"/>
                </a:cubicBezTo>
                <a:cubicBezTo>
                  <a:pt x="52" y="200"/>
                  <a:pt x="41" y="192"/>
                  <a:pt x="31" y="182"/>
                </a:cubicBezTo>
                <a:cubicBezTo>
                  <a:pt x="21" y="172"/>
                  <a:pt x="13" y="161"/>
                  <a:pt x="8" y="148"/>
                </a:cubicBezTo>
                <a:cubicBezTo>
                  <a:pt x="2" y="135"/>
                  <a:pt x="0" y="121"/>
                  <a:pt x="0" y="107"/>
                </a:cubicBezTo>
                <a:cubicBezTo>
                  <a:pt x="0" y="93"/>
                  <a:pt x="2" y="80"/>
                  <a:pt x="8" y="66"/>
                </a:cubicBezTo>
                <a:cubicBezTo>
                  <a:pt x="13" y="53"/>
                  <a:pt x="21" y="41"/>
                  <a:pt x="31" y="31"/>
                </a:cubicBezTo>
                <a:cubicBezTo>
                  <a:pt x="41" y="22"/>
                  <a:pt x="52" y="14"/>
                  <a:pt x="65" y="9"/>
                </a:cubicBezTo>
                <a:cubicBezTo>
                  <a:pt x="79" y="3"/>
                  <a:pt x="92" y="0"/>
                  <a:pt x="106" y="0"/>
                </a:cubicBezTo>
                <a:cubicBezTo>
                  <a:pt x="120" y="0"/>
                  <a:pt x="134" y="3"/>
                  <a:pt x="147" y="9"/>
                </a:cubicBezTo>
                <a:cubicBezTo>
                  <a:pt x="160" y="14"/>
                  <a:pt x="171" y="22"/>
                  <a:pt x="181" y="31"/>
                </a:cubicBezTo>
                <a:cubicBezTo>
                  <a:pt x="191" y="41"/>
                  <a:pt x="199" y="53"/>
                  <a:pt x="204" y="66"/>
                </a:cubicBezTo>
                <a:cubicBezTo>
                  <a:pt x="210" y="80"/>
                  <a:pt x="212" y="93"/>
                  <a:pt x="212" y="10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5" name=""/>
          <p:cNvSpPr txBox="1"/>
          <p:nvPr/>
        </p:nvSpPr>
        <p:spPr>
          <a:xfrm>
            <a:off x="380880" y="2621160"/>
            <a:ext cx="475560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以下のように「ノイズの加算」として表現できます。</a:t>
            </a:r>
            <a:endParaRPr b="0" lang="en-US" sz="1560" strike="noStrike" u="none">
              <a:solidFill>
                <a:srgbClr val="000000"/>
              </a:solidFill>
              <a:effectLst/>
              <a:uFillTx/>
              <a:latin typeface="Times New Roman"/>
            </a:endParaRPr>
          </a:p>
        </p:txBody>
      </p:sp>
      <p:sp>
        <p:nvSpPr>
          <p:cNvPr id="276" name=""/>
          <p:cNvSpPr/>
          <p:nvPr/>
        </p:nvSpPr>
        <p:spPr>
          <a:xfrm>
            <a:off x="942840" y="3990960"/>
            <a:ext cx="66960" cy="66960"/>
          </a:xfrm>
          <a:custGeom>
            <a:avLst/>
            <a:gdLst/>
            <a:ahLst/>
            <a:rect l="0" t="0" r="r" b="b"/>
            <a:pathLst>
              <a:path w="186" h="186">
                <a:moveTo>
                  <a:pt x="186" y="92"/>
                </a:moveTo>
                <a:cubicBezTo>
                  <a:pt x="186" y="104"/>
                  <a:pt x="184" y="117"/>
                  <a:pt x="179" y="129"/>
                </a:cubicBezTo>
                <a:cubicBezTo>
                  <a:pt x="174" y="140"/>
                  <a:pt x="168" y="150"/>
                  <a:pt x="159" y="159"/>
                </a:cubicBezTo>
                <a:cubicBezTo>
                  <a:pt x="150" y="167"/>
                  <a:pt x="140" y="174"/>
                  <a:pt x="129" y="179"/>
                </a:cubicBezTo>
                <a:cubicBezTo>
                  <a:pt x="118" y="183"/>
                  <a:pt x="106" y="186"/>
                  <a:pt x="93" y="186"/>
                </a:cubicBezTo>
                <a:cubicBezTo>
                  <a:pt x="81" y="186"/>
                  <a:pt x="69" y="183"/>
                  <a:pt x="57" y="179"/>
                </a:cubicBezTo>
                <a:cubicBezTo>
                  <a:pt x="46" y="174"/>
                  <a:pt x="36" y="167"/>
                  <a:pt x="27" y="159"/>
                </a:cubicBezTo>
                <a:cubicBezTo>
                  <a:pt x="18" y="150"/>
                  <a:pt x="12" y="140"/>
                  <a:pt x="7" y="129"/>
                </a:cubicBezTo>
                <a:cubicBezTo>
                  <a:pt x="2" y="117"/>
                  <a:pt x="0" y="104"/>
                  <a:pt x="0" y="92"/>
                </a:cubicBezTo>
                <a:cubicBezTo>
                  <a:pt x="0" y="80"/>
                  <a:pt x="2" y="68"/>
                  <a:pt x="7" y="57"/>
                </a:cubicBezTo>
                <a:cubicBezTo>
                  <a:pt x="12" y="45"/>
                  <a:pt x="18" y="35"/>
                  <a:pt x="27" y="27"/>
                </a:cubicBezTo>
                <a:cubicBezTo>
                  <a:pt x="36" y="18"/>
                  <a:pt x="46" y="11"/>
                  <a:pt x="57" y="7"/>
                </a:cubicBezTo>
                <a:cubicBezTo>
                  <a:pt x="69" y="2"/>
                  <a:pt x="81" y="0"/>
                  <a:pt x="93" y="0"/>
                </a:cubicBezTo>
                <a:cubicBezTo>
                  <a:pt x="106" y="0"/>
                  <a:pt x="118" y="2"/>
                  <a:pt x="129" y="7"/>
                </a:cubicBezTo>
                <a:cubicBezTo>
                  <a:pt x="140" y="11"/>
                  <a:pt x="150" y="18"/>
                  <a:pt x="159" y="27"/>
                </a:cubicBezTo>
                <a:cubicBezTo>
                  <a:pt x="168" y="35"/>
                  <a:pt x="174" y="45"/>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277" name=""/>
          <p:cNvSpPr/>
          <p:nvPr/>
        </p:nvSpPr>
        <p:spPr>
          <a:xfrm>
            <a:off x="1384560" y="3945960"/>
            <a:ext cx="75600" cy="146160"/>
          </a:xfrm>
          <a:custGeom>
            <a:avLst/>
            <a:gdLst/>
            <a:ahLst/>
            <a:rect l="0" t="0" r="r" b="b"/>
            <a:pathLst>
              <a:path w="210" h="406">
                <a:moveTo>
                  <a:pt x="80" y="54"/>
                </a:moveTo>
                <a:lnTo>
                  <a:pt x="72" y="57"/>
                </a:lnTo>
                <a:cubicBezTo>
                  <a:pt x="66" y="59"/>
                  <a:pt x="58" y="61"/>
                  <a:pt x="48" y="63"/>
                </a:cubicBezTo>
                <a:cubicBezTo>
                  <a:pt x="37" y="65"/>
                  <a:pt x="25" y="66"/>
                  <a:pt x="11" y="67"/>
                </a:cubicBezTo>
                <a:lnTo>
                  <a:pt x="0" y="67"/>
                </a:lnTo>
                <a:lnTo>
                  <a:pt x="0" y="39"/>
                </a:lnTo>
                <a:lnTo>
                  <a:pt x="11" y="39"/>
                </a:lnTo>
                <a:cubicBezTo>
                  <a:pt x="31" y="38"/>
                  <a:pt x="49" y="35"/>
                  <a:pt x="65" y="30"/>
                </a:cubicBezTo>
                <a:cubicBezTo>
                  <a:pt x="81" y="25"/>
                  <a:pt x="93" y="20"/>
                  <a:pt x="99" y="15"/>
                </a:cubicBezTo>
                <a:cubicBezTo>
                  <a:pt x="106" y="11"/>
                  <a:pt x="112" y="6"/>
                  <a:pt x="116" y="2"/>
                </a:cubicBezTo>
                <a:cubicBezTo>
                  <a:pt x="117" y="1"/>
                  <a:pt x="120" y="0"/>
                  <a:pt x="124" y="0"/>
                </a:cubicBezTo>
                <a:cubicBezTo>
                  <a:pt x="127" y="0"/>
                  <a:pt x="131" y="1"/>
                  <a:pt x="134" y="4"/>
                </a:cubicBezTo>
                <a:lnTo>
                  <a:pt x="134" y="187"/>
                </a:lnTo>
                <a:lnTo>
                  <a:pt x="135" y="369"/>
                </a:lnTo>
                <a:cubicBezTo>
                  <a:pt x="137" y="372"/>
                  <a:pt x="140" y="374"/>
                  <a:pt x="142" y="375"/>
                </a:cubicBezTo>
                <a:cubicBezTo>
                  <a:pt x="144" y="375"/>
                  <a:pt x="149" y="376"/>
                  <a:pt x="157" y="377"/>
                </a:cubicBezTo>
                <a:cubicBezTo>
                  <a:pt x="164" y="378"/>
                  <a:pt x="177" y="378"/>
                  <a:pt x="194" y="378"/>
                </a:cubicBezTo>
                <a:lnTo>
                  <a:pt x="210" y="378"/>
                </a:lnTo>
                <a:lnTo>
                  <a:pt x="210" y="406"/>
                </a:lnTo>
                <a:lnTo>
                  <a:pt x="203" y="406"/>
                </a:lnTo>
                <a:cubicBezTo>
                  <a:pt x="195" y="405"/>
                  <a:pt x="163" y="404"/>
                  <a:pt x="107" y="404"/>
                </a:cubicBezTo>
                <a:cubicBezTo>
                  <a:pt x="51" y="404"/>
                  <a:pt x="19" y="405"/>
                  <a:pt x="10" y="406"/>
                </a:cubicBezTo>
                <a:lnTo>
                  <a:pt x="3" y="406"/>
                </a:lnTo>
                <a:lnTo>
                  <a:pt x="3" y="378"/>
                </a:lnTo>
                <a:lnTo>
                  <a:pt x="19" y="378"/>
                </a:lnTo>
                <a:cubicBezTo>
                  <a:pt x="29" y="378"/>
                  <a:pt x="36" y="378"/>
                  <a:pt x="43" y="378"/>
                </a:cubicBezTo>
                <a:cubicBezTo>
                  <a:pt x="49" y="378"/>
                  <a:pt x="54" y="378"/>
                  <a:pt x="58" y="378"/>
                </a:cubicBezTo>
                <a:cubicBezTo>
                  <a:pt x="62" y="377"/>
                  <a:pt x="65" y="377"/>
                  <a:pt x="68" y="376"/>
                </a:cubicBezTo>
                <a:cubicBezTo>
                  <a:pt x="71" y="375"/>
                  <a:pt x="72" y="375"/>
                  <a:pt x="73" y="375"/>
                </a:cubicBezTo>
                <a:cubicBezTo>
                  <a:pt x="73" y="375"/>
                  <a:pt x="74" y="374"/>
                  <a:pt x="76" y="372"/>
                </a:cubicBezTo>
                <a:cubicBezTo>
                  <a:pt x="78" y="370"/>
                  <a:pt x="79" y="369"/>
                  <a:pt x="80" y="369"/>
                </a:cubicBezTo>
                <a:lnTo>
                  <a:pt x="80" y="5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8" name=""/>
          <p:cNvSpPr/>
          <p:nvPr/>
        </p:nvSpPr>
        <p:spPr>
          <a:xfrm>
            <a:off x="1542960" y="4032720"/>
            <a:ext cx="133920" cy="9000"/>
          </a:xfrm>
          <a:custGeom>
            <a:avLst/>
            <a:gdLst/>
            <a:ahLst/>
            <a:rect l="0" t="0" r="r" b="b"/>
            <a:pathLst>
              <a:path w="372" h="25">
                <a:moveTo>
                  <a:pt x="8" y="0"/>
                </a:moveTo>
                <a:lnTo>
                  <a:pt x="363" y="0"/>
                </a:lnTo>
                <a:cubicBezTo>
                  <a:pt x="369" y="3"/>
                  <a:pt x="372" y="7"/>
                  <a:pt x="372" y="12"/>
                </a:cubicBezTo>
                <a:cubicBezTo>
                  <a:pt x="372" y="17"/>
                  <a:pt x="369" y="22"/>
                  <a:pt x="363" y="25"/>
                </a:cubicBezTo>
                <a:lnTo>
                  <a:pt x="8" y="25"/>
                </a:lnTo>
                <a:cubicBezTo>
                  <a:pt x="3" y="22"/>
                  <a:pt x="0" y="17"/>
                  <a:pt x="0" y="12"/>
                </a:cubicBezTo>
                <a:cubicBezTo>
                  <a:pt x="0" y="7"/>
                  <a:pt x="3" y="3"/>
                  <a:pt x="8"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79" name=""/>
          <p:cNvSpPr/>
          <p:nvPr/>
        </p:nvSpPr>
        <p:spPr>
          <a:xfrm>
            <a:off x="1748520" y="3937320"/>
            <a:ext cx="120960" cy="197280"/>
          </a:xfrm>
          <a:custGeom>
            <a:avLst/>
            <a:gdLst/>
            <a:ahLst/>
            <a:rect l="0" t="0" r="r" b="b"/>
            <a:pathLst>
              <a:path w="336" h="548">
                <a:moveTo>
                  <a:pt x="4" y="548"/>
                </a:moveTo>
                <a:cubicBezTo>
                  <a:pt x="2" y="546"/>
                  <a:pt x="0" y="544"/>
                  <a:pt x="0" y="543"/>
                </a:cubicBezTo>
                <a:cubicBezTo>
                  <a:pt x="0" y="542"/>
                  <a:pt x="16" y="477"/>
                  <a:pt x="49" y="349"/>
                </a:cubicBezTo>
                <a:cubicBezTo>
                  <a:pt x="81" y="219"/>
                  <a:pt x="98" y="152"/>
                  <a:pt x="100" y="146"/>
                </a:cubicBezTo>
                <a:cubicBezTo>
                  <a:pt x="109" y="119"/>
                  <a:pt x="120" y="95"/>
                  <a:pt x="134" y="74"/>
                </a:cubicBezTo>
                <a:cubicBezTo>
                  <a:pt x="149" y="53"/>
                  <a:pt x="162" y="38"/>
                  <a:pt x="174" y="29"/>
                </a:cubicBezTo>
                <a:cubicBezTo>
                  <a:pt x="197" y="10"/>
                  <a:pt x="222" y="0"/>
                  <a:pt x="248" y="0"/>
                </a:cubicBezTo>
                <a:lnTo>
                  <a:pt x="249" y="0"/>
                </a:lnTo>
                <a:cubicBezTo>
                  <a:pt x="274" y="0"/>
                  <a:pt x="295" y="8"/>
                  <a:pt x="311" y="23"/>
                </a:cubicBezTo>
                <a:cubicBezTo>
                  <a:pt x="328" y="39"/>
                  <a:pt x="336" y="58"/>
                  <a:pt x="336" y="82"/>
                </a:cubicBezTo>
                <a:cubicBezTo>
                  <a:pt x="336" y="125"/>
                  <a:pt x="314" y="160"/>
                  <a:pt x="272" y="188"/>
                </a:cubicBezTo>
                <a:lnTo>
                  <a:pt x="280" y="196"/>
                </a:lnTo>
                <a:cubicBezTo>
                  <a:pt x="300" y="217"/>
                  <a:pt x="311" y="243"/>
                  <a:pt x="311" y="276"/>
                </a:cubicBezTo>
                <a:cubicBezTo>
                  <a:pt x="311" y="323"/>
                  <a:pt x="294" y="361"/>
                  <a:pt x="259" y="391"/>
                </a:cubicBezTo>
                <a:cubicBezTo>
                  <a:pt x="225" y="421"/>
                  <a:pt x="186" y="436"/>
                  <a:pt x="143" y="436"/>
                </a:cubicBezTo>
                <a:cubicBezTo>
                  <a:pt x="131" y="436"/>
                  <a:pt x="120" y="435"/>
                  <a:pt x="110" y="432"/>
                </a:cubicBezTo>
                <a:cubicBezTo>
                  <a:pt x="100" y="428"/>
                  <a:pt x="93" y="424"/>
                  <a:pt x="87" y="420"/>
                </a:cubicBezTo>
                <a:cubicBezTo>
                  <a:pt x="81" y="415"/>
                  <a:pt x="77" y="411"/>
                  <a:pt x="73" y="406"/>
                </a:cubicBezTo>
                <a:cubicBezTo>
                  <a:pt x="70" y="401"/>
                  <a:pt x="68" y="397"/>
                  <a:pt x="66" y="394"/>
                </a:cubicBezTo>
                <a:cubicBezTo>
                  <a:pt x="65" y="392"/>
                  <a:pt x="64" y="390"/>
                  <a:pt x="63" y="391"/>
                </a:cubicBezTo>
                <a:lnTo>
                  <a:pt x="24" y="545"/>
                </a:lnTo>
                <a:cubicBezTo>
                  <a:pt x="23" y="547"/>
                  <a:pt x="19" y="548"/>
                  <a:pt x="12" y="548"/>
                </a:cubicBezTo>
                <a:lnTo>
                  <a:pt x="4" y="548"/>
                </a:lnTo>
                <a:moveTo>
                  <a:pt x="201" y="167"/>
                </a:moveTo>
                <a:cubicBezTo>
                  <a:pt x="217" y="167"/>
                  <a:pt x="232" y="169"/>
                  <a:pt x="246" y="174"/>
                </a:cubicBezTo>
                <a:lnTo>
                  <a:pt x="249" y="172"/>
                </a:lnTo>
                <a:cubicBezTo>
                  <a:pt x="251" y="171"/>
                  <a:pt x="252" y="169"/>
                  <a:pt x="254" y="168"/>
                </a:cubicBezTo>
                <a:cubicBezTo>
                  <a:pt x="255" y="167"/>
                  <a:pt x="257" y="165"/>
                  <a:pt x="260" y="162"/>
                </a:cubicBezTo>
                <a:cubicBezTo>
                  <a:pt x="263" y="159"/>
                  <a:pt x="265" y="156"/>
                  <a:pt x="267" y="154"/>
                </a:cubicBezTo>
                <a:cubicBezTo>
                  <a:pt x="269" y="151"/>
                  <a:pt x="271" y="147"/>
                  <a:pt x="274" y="143"/>
                </a:cubicBezTo>
                <a:cubicBezTo>
                  <a:pt x="276" y="138"/>
                  <a:pt x="279" y="133"/>
                  <a:pt x="281" y="128"/>
                </a:cubicBezTo>
                <a:cubicBezTo>
                  <a:pt x="283" y="123"/>
                  <a:pt x="285" y="117"/>
                  <a:pt x="286" y="110"/>
                </a:cubicBezTo>
                <a:cubicBezTo>
                  <a:pt x="288" y="104"/>
                  <a:pt x="289" y="97"/>
                  <a:pt x="291" y="89"/>
                </a:cubicBezTo>
                <a:cubicBezTo>
                  <a:pt x="292" y="85"/>
                  <a:pt x="293" y="78"/>
                  <a:pt x="293" y="68"/>
                </a:cubicBezTo>
                <a:cubicBezTo>
                  <a:pt x="293" y="61"/>
                  <a:pt x="292" y="56"/>
                  <a:pt x="292" y="54"/>
                </a:cubicBezTo>
                <a:cubicBezTo>
                  <a:pt x="286" y="34"/>
                  <a:pt x="270" y="23"/>
                  <a:pt x="246" y="23"/>
                </a:cubicBezTo>
                <a:cubicBezTo>
                  <a:pt x="229" y="23"/>
                  <a:pt x="213" y="28"/>
                  <a:pt x="198" y="38"/>
                </a:cubicBezTo>
                <a:cubicBezTo>
                  <a:pt x="183" y="48"/>
                  <a:pt x="170" y="60"/>
                  <a:pt x="160" y="75"/>
                </a:cubicBezTo>
                <a:cubicBezTo>
                  <a:pt x="151" y="90"/>
                  <a:pt x="143" y="104"/>
                  <a:pt x="137" y="117"/>
                </a:cubicBezTo>
                <a:cubicBezTo>
                  <a:pt x="131" y="129"/>
                  <a:pt x="126" y="141"/>
                  <a:pt x="123" y="152"/>
                </a:cubicBezTo>
                <a:cubicBezTo>
                  <a:pt x="121" y="159"/>
                  <a:pt x="113" y="189"/>
                  <a:pt x="100" y="242"/>
                </a:cubicBezTo>
                <a:cubicBezTo>
                  <a:pt x="86" y="296"/>
                  <a:pt x="79" y="324"/>
                  <a:pt x="79" y="328"/>
                </a:cubicBezTo>
                <a:cubicBezTo>
                  <a:pt x="79" y="330"/>
                  <a:pt x="78" y="334"/>
                  <a:pt x="78" y="341"/>
                </a:cubicBezTo>
                <a:cubicBezTo>
                  <a:pt x="78" y="360"/>
                  <a:pt x="83" y="376"/>
                  <a:pt x="92" y="389"/>
                </a:cubicBezTo>
                <a:cubicBezTo>
                  <a:pt x="104" y="406"/>
                  <a:pt x="122" y="414"/>
                  <a:pt x="145" y="414"/>
                </a:cubicBezTo>
                <a:cubicBezTo>
                  <a:pt x="162" y="414"/>
                  <a:pt x="180" y="409"/>
                  <a:pt x="199" y="399"/>
                </a:cubicBezTo>
                <a:cubicBezTo>
                  <a:pt x="218" y="389"/>
                  <a:pt x="233" y="372"/>
                  <a:pt x="245" y="347"/>
                </a:cubicBezTo>
                <a:cubicBezTo>
                  <a:pt x="252" y="333"/>
                  <a:pt x="256" y="318"/>
                  <a:pt x="260" y="300"/>
                </a:cubicBezTo>
                <a:cubicBezTo>
                  <a:pt x="263" y="283"/>
                  <a:pt x="265" y="268"/>
                  <a:pt x="265" y="260"/>
                </a:cubicBezTo>
                <a:cubicBezTo>
                  <a:pt x="265" y="236"/>
                  <a:pt x="257" y="217"/>
                  <a:pt x="243" y="203"/>
                </a:cubicBezTo>
                <a:cubicBezTo>
                  <a:pt x="226" y="209"/>
                  <a:pt x="211" y="211"/>
                  <a:pt x="198" y="211"/>
                </a:cubicBezTo>
                <a:lnTo>
                  <a:pt x="192" y="211"/>
                </a:lnTo>
                <a:cubicBezTo>
                  <a:pt x="159" y="211"/>
                  <a:pt x="143" y="205"/>
                  <a:pt x="143" y="193"/>
                </a:cubicBezTo>
                <a:cubicBezTo>
                  <a:pt x="143" y="190"/>
                  <a:pt x="144" y="187"/>
                  <a:pt x="145" y="184"/>
                </a:cubicBezTo>
                <a:cubicBezTo>
                  <a:pt x="151" y="173"/>
                  <a:pt x="170" y="167"/>
                  <a:pt x="201" y="16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0" name=""/>
          <p:cNvSpPr/>
          <p:nvPr/>
        </p:nvSpPr>
        <p:spPr>
          <a:xfrm>
            <a:off x="1877760" y="4027680"/>
            <a:ext cx="48600" cy="99000"/>
          </a:xfrm>
          <a:custGeom>
            <a:avLst/>
            <a:gdLst/>
            <a:ahLst/>
            <a:rect l="0" t="0" r="r" b="b"/>
            <a:pathLst>
              <a:path w="135" h="275">
                <a:moveTo>
                  <a:pt x="3" y="104"/>
                </a:moveTo>
                <a:cubicBezTo>
                  <a:pt x="1" y="102"/>
                  <a:pt x="0" y="100"/>
                  <a:pt x="0" y="100"/>
                </a:cubicBezTo>
                <a:cubicBezTo>
                  <a:pt x="0" y="98"/>
                  <a:pt x="1" y="96"/>
                  <a:pt x="1" y="93"/>
                </a:cubicBezTo>
                <a:cubicBezTo>
                  <a:pt x="2" y="89"/>
                  <a:pt x="3" y="87"/>
                  <a:pt x="4" y="87"/>
                </a:cubicBezTo>
                <a:cubicBezTo>
                  <a:pt x="4" y="85"/>
                  <a:pt x="5" y="85"/>
                  <a:pt x="7" y="85"/>
                </a:cubicBezTo>
                <a:cubicBezTo>
                  <a:pt x="9" y="85"/>
                  <a:pt x="17" y="84"/>
                  <a:pt x="29" y="84"/>
                </a:cubicBezTo>
                <a:lnTo>
                  <a:pt x="53" y="84"/>
                </a:lnTo>
                <a:lnTo>
                  <a:pt x="61" y="50"/>
                </a:lnTo>
                <a:cubicBezTo>
                  <a:pt x="62" y="47"/>
                  <a:pt x="63" y="42"/>
                  <a:pt x="64" y="37"/>
                </a:cubicBezTo>
                <a:cubicBezTo>
                  <a:pt x="66" y="32"/>
                  <a:pt x="67" y="28"/>
                  <a:pt x="67" y="26"/>
                </a:cubicBezTo>
                <a:cubicBezTo>
                  <a:pt x="68" y="24"/>
                  <a:pt x="69" y="21"/>
                  <a:pt x="70" y="17"/>
                </a:cubicBezTo>
                <a:cubicBezTo>
                  <a:pt x="71" y="14"/>
                  <a:pt x="72" y="12"/>
                  <a:pt x="73" y="10"/>
                </a:cubicBezTo>
                <a:cubicBezTo>
                  <a:pt x="75" y="9"/>
                  <a:pt x="76" y="7"/>
                  <a:pt x="78" y="5"/>
                </a:cubicBezTo>
                <a:cubicBezTo>
                  <a:pt x="79" y="3"/>
                  <a:pt x="81" y="2"/>
                  <a:pt x="84" y="1"/>
                </a:cubicBezTo>
                <a:cubicBezTo>
                  <a:pt x="86" y="1"/>
                  <a:pt x="89" y="0"/>
                  <a:pt x="91" y="0"/>
                </a:cubicBezTo>
                <a:cubicBezTo>
                  <a:pt x="97" y="1"/>
                  <a:pt x="100" y="2"/>
                  <a:pt x="102" y="5"/>
                </a:cubicBezTo>
                <a:cubicBezTo>
                  <a:pt x="104" y="8"/>
                  <a:pt x="105" y="11"/>
                  <a:pt x="105" y="13"/>
                </a:cubicBezTo>
                <a:cubicBezTo>
                  <a:pt x="105" y="15"/>
                  <a:pt x="104" y="22"/>
                  <a:pt x="101" y="33"/>
                </a:cubicBezTo>
                <a:cubicBezTo>
                  <a:pt x="99" y="45"/>
                  <a:pt x="96" y="56"/>
                  <a:pt x="93" y="67"/>
                </a:cubicBezTo>
                <a:lnTo>
                  <a:pt x="88" y="83"/>
                </a:lnTo>
                <a:cubicBezTo>
                  <a:pt x="88" y="84"/>
                  <a:pt x="96" y="84"/>
                  <a:pt x="110" y="84"/>
                </a:cubicBezTo>
                <a:lnTo>
                  <a:pt x="132" y="84"/>
                </a:lnTo>
                <a:cubicBezTo>
                  <a:pt x="134" y="86"/>
                  <a:pt x="135" y="88"/>
                  <a:pt x="135" y="89"/>
                </a:cubicBezTo>
                <a:cubicBezTo>
                  <a:pt x="135" y="95"/>
                  <a:pt x="133" y="100"/>
                  <a:pt x="129" y="104"/>
                </a:cubicBezTo>
                <a:lnTo>
                  <a:pt x="83" y="104"/>
                </a:lnTo>
                <a:lnTo>
                  <a:pt x="68" y="166"/>
                </a:lnTo>
                <a:cubicBezTo>
                  <a:pt x="57" y="213"/>
                  <a:pt x="51" y="238"/>
                  <a:pt x="51" y="241"/>
                </a:cubicBezTo>
                <a:cubicBezTo>
                  <a:pt x="51" y="253"/>
                  <a:pt x="55" y="259"/>
                  <a:pt x="63" y="259"/>
                </a:cubicBezTo>
                <a:cubicBezTo>
                  <a:pt x="73" y="259"/>
                  <a:pt x="82" y="255"/>
                  <a:pt x="92" y="245"/>
                </a:cubicBezTo>
                <a:cubicBezTo>
                  <a:pt x="101" y="235"/>
                  <a:pt x="109" y="223"/>
                  <a:pt x="115" y="209"/>
                </a:cubicBezTo>
                <a:cubicBezTo>
                  <a:pt x="115" y="207"/>
                  <a:pt x="116" y="206"/>
                  <a:pt x="117" y="206"/>
                </a:cubicBezTo>
                <a:cubicBezTo>
                  <a:pt x="118" y="205"/>
                  <a:pt x="120" y="205"/>
                  <a:pt x="123" y="205"/>
                </a:cubicBezTo>
                <a:lnTo>
                  <a:pt x="125" y="205"/>
                </a:lnTo>
                <a:cubicBezTo>
                  <a:pt x="129" y="205"/>
                  <a:pt x="132" y="206"/>
                  <a:pt x="132" y="208"/>
                </a:cubicBezTo>
                <a:cubicBezTo>
                  <a:pt x="132" y="209"/>
                  <a:pt x="131" y="211"/>
                  <a:pt x="130" y="213"/>
                </a:cubicBezTo>
                <a:cubicBezTo>
                  <a:pt x="129" y="218"/>
                  <a:pt x="126" y="223"/>
                  <a:pt x="122" y="230"/>
                </a:cubicBezTo>
                <a:cubicBezTo>
                  <a:pt x="119" y="236"/>
                  <a:pt x="114" y="243"/>
                  <a:pt x="108" y="250"/>
                </a:cubicBezTo>
                <a:cubicBezTo>
                  <a:pt x="102" y="257"/>
                  <a:pt x="95" y="263"/>
                  <a:pt x="86" y="268"/>
                </a:cubicBezTo>
                <a:cubicBezTo>
                  <a:pt x="77" y="273"/>
                  <a:pt x="69" y="275"/>
                  <a:pt x="60" y="275"/>
                </a:cubicBezTo>
                <a:cubicBezTo>
                  <a:pt x="51" y="275"/>
                  <a:pt x="43" y="273"/>
                  <a:pt x="34" y="269"/>
                </a:cubicBezTo>
                <a:cubicBezTo>
                  <a:pt x="26" y="265"/>
                  <a:pt x="21" y="257"/>
                  <a:pt x="17" y="246"/>
                </a:cubicBezTo>
                <a:cubicBezTo>
                  <a:pt x="17" y="244"/>
                  <a:pt x="16" y="240"/>
                  <a:pt x="16" y="235"/>
                </a:cubicBezTo>
                <a:lnTo>
                  <a:pt x="16" y="227"/>
                </a:lnTo>
                <a:lnTo>
                  <a:pt x="32" y="166"/>
                </a:lnTo>
                <a:cubicBezTo>
                  <a:pt x="43" y="125"/>
                  <a:pt x="48" y="105"/>
                  <a:pt x="48" y="105"/>
                </a:cubicBezTo>
                <a:cubicBezTo>
                  <a:pt x="48" y="104"/>
                  <a:pt x="41" y="104"/>
                  <a:pt x="25" y="104"/>
                </a:cubicBezTo>
                <a:lnTo>
                  <a:pt x="3" y="10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1" name=""/>
          <p:cNvSpPr/>
          <p:nvPr/>
        </p:nvSpPr>
        <p:spPr>
          <a:xfrm>
            <a:off x="1167120" y="3889800"/>
            <a:ext cx="199440" cy="263160"/>
          </a:xfrm>
          <a:custGeom>
            <a:avLst/>
            <a:gdLst/>
            <a:ahLst/>
            <a:rect l="0" t="0" r="r" b="b"/>
            <a:pathLst>
              <a:path w="554" h="731">
                <a:moveTo>
                  <a:pt x="93" y="365"/>
                </a:moveTo>
                <a:cubicBezTo>
                  <a:pt x="93" y="365"/>
                  <a:pt x="104" y="389"/>
                  <a:pt x="124" y="438"/>
                </a:cubicBezTo>
                <a:cubicBezTo>
                  <a:pt x="145" y="486"/>
                  <a:pt x="166" y="535"/>
                  <a:pt x="186" y="584"/>
                </a:cubicBezTo>
                <a:cubicBezTo>
                  <a:pt x="207" y="632"/>
                  <a:pt x="218" y="656"/>
                  <a:pt x="219" y="657"/>
                </a:cubicBezTo>
                <a:lnTo>
                  <a:pt x="375" y="333"/>
                </a:lnTo>
                <a:cubicBezTo>
                  <a:pt x="479" y="116"/>
                  <a:pt x="531" y="7"/>
                  <a:pt x="531" y="6"/>
                </a:cubicBezTo>
                <a:cubicBezTo>
                  <a:pt x="534" y="2"/>
                  <a:pt x="538" y="0"/>
                  <a:pt x="543" y="0"/>
                </a:cubicBezTo>
                <a:cubicBezTo>
                  <a:pt x="546" y="0"/>
                  <a:pt x="548" y="1"/>
                  <a:pt x="550" y="3"/>
                </a:cubicBezTo>
                <a:cubicBezTo>
                  <a:pt x="552" y="6"/>
                  <a:pt x="553" y="8"/>
                  <a:pt x="554" y="11"/>
                </a:cubicBezTo>
                <a:lnTo>
                  <a:pt x="554" y="14"/>
                </a:lnTo>
                <a:lnTo>
                  <a:pt x="384" y="369"/>
                </a:lnTo>
                <a:cubicBezTo>
                  <a:pt x="344" y="450"/>
                  <a:pt x="304" y="536"/>
                  <a:pt x="261" y="625"/>
                </a:cubicBezTo>
                <a:cubicBezTo>
                  <a:pt x="236" y="677"/>
                  <a:pt x="222" y="707"/>
                  <a:pt x="218" y="715"/>
                </a:cubicBezTo>
                <a:cubicBezTo>
                  <a:pt x="214" y="724"/>
                  <a:pt x="211" y="728"/>
                  <a:pt x="208" y="730"/>
                </a:cubicBezTo>
                <a:cubicBezTo>
                  <a:pt x="207" y="730"/>
                  <a:pt x="203" y="731"/>
                  <a:pt x="198" y="731"/>
                </a:cubicBezTo>
                <a:lnTo>
                  <a:pt x="191" y="730"/>
                </a:lnTo>
                <a:lnTo>
                  <a:pt x="124" y="576"/>
                </a:lnTo>
                <a:cubicBezTo>
                  <a:pt x="80" y="473"/>
                  <a:pt x="58" y="422"/>
                  <a:pt x="57" y="422"/>
                </a:cubicBezTo>
                <a:lnTo>
                  <a:pt x="37" y="438"/>
                </a:lnTo>
                <a:cubicBezTo>
                  <a:pt x="23" y="448"/>
                  <a:pt x="16" y="454"/>
                  <a:pt x="16" y="454"/>
                </a:cubicBezTo>
                <a:lnTo>
                  <a:pt x="0" y="438"/>
                </a:lnTo>
                <a:lnTo>
                  <a:pt x="93" y="3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2" name=""/>
          <p:cNvSpPr/>
          <p:nvPr/>
        </p:nvSpPr>
        <p:spPr>
          <a:xfrm>
            <a:off x="1366200" y="3889800"/>
            <a:ext cx="576000" cy="13320"/>
          </a:xfrm>
          <a:custGeom>
            <a:avLst/>
            <a:gdLst/>
            <a:ahLst/>
            <a:rect l="0" t="0" r="r" b="b"/>
            <a:pathLst>
              <a:path w="1600" h="37">
                <a:moveTo>
                  <a:pt x="0" y="0"/>
                </a:moveTo>
                <a:lnTo>
                  <a:pt x="1600" y="0"/>
                </a:lnTo>
                <a:lnTo>
                  <a:pt x="1600" y="37"/>
                </a:lnTo>
                <a:lnTo>
                  <a:pt x="0" y="37"/>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3" name=""/>
          <p:cNvSpPr/>
          <p:nvPr/>
        </p:nvSpPr>
        <p:spPr>
          <a:xfrm>
            <a:off x="1946520" y="3994560"/>
            <a:ext cx="123840" cy="97560"/>
          </a:xfrm>
          <a:custGeom>
            <a:avLst/>
            <a:gdLst/>
            <a:ahLst/>
            <a:rect l="0" t="0" r="r" b="b"/>
            <a:pathLst>
              <a:path w="344" h="271">
                <a:moveTo>
                  <a:pt x="125" y="271"/>
                </a:moveTo>
                <a:cubicBezTo>
                  <a:pt x="119" y="270"/>
                  <a:pt x="97" y="269"/>
                  <a:pt x="60" y="269"/>
                </a:cubicBezTo>
                <a:cubicBezTo>
                  <a:pt x="28" y="269"/>
                  <a:pt x="9" y="270"/>
                  <a:pt x="4" y="271"/>
                </a:cubicBezTo>
                <a:lnTo>
                  <a:pt x="0" y="271"/>
                </a:lnTo>
                <a:lnTo>
                  <a:pt x="0" y="234"/>
                </a:lnTo>
                <a:lnTo>
                  <a:pt x="58" y="234"/>
                </a:lnTo>
                <a:lnTo>
                  <a:pt x="136" y="142"/>
                </a:lnTo>
                <a:lnTo>
                  <a:pt x="53" y="38"/>
                </a:lnTo>
                <a:lnTo>
                  <a:pt x="3" y="38"/>
                </a:lnTo>
                <a:lnTo>
                  <a:pt x="3" y="0"/>
                </a:lnTo>
                <a:lnTo>
                  <a:pt x="7" y="0"/>
                </a:lnTo>
                <a:cubicBezTo>
                  <a:pt x="14" y="1"/>
                  <a:pt x="36" y="2"/>
                  <a:pt x="74" y="2"/>
                </a:cubicBezTo>
                <a:cubicBezTo>
                  <a:pt x="116" y="2"/>
                  <a:pt x="141" y="1"/>
                  <a:pt x="148" y="0"/>
                </a:cubicBezTo>
                <a:lnTo>
                  <a:pt x="154" y="0"/>
                </a:lnTo>
                <a:lnTo>
                  <a:pt x="154" y="38"/>
                </a:lnTo>
                <a:lnTo>
                  <a:pt x="136" y="38"/>
                </a:lnTo>
                <a:lnTo>
                  <a:pt x="158" y="64"/>
                </a:lnTo>
                <a:cubicBezTo>
                  <a:pt x="172" y="81"/>
                  <a:pt x="179" y="90"/>
                  <a:pt x="179" y="90"/>
                </a:cubicBezTo>
                <a:cubicBezTo>
                  <a:pt x="181" y="90"/>
                  <a:pt x="188" y="81"/>
                  <a:pt x="202" y="63"/>
                </a:cubicBezTo>
                <a:lnTo>
                  <a:pt x="223" y="38"/>
                </a:lnTo>
                <a:lnTo>
                  <a:pt x="201" y="38"/>
                </a:lnTo>
                <a:lnTo>
                  <a:pt x="201" y="0"/>
                </a:lnTo>
                <a:lnTo>
                  <a:pt x="206" y="0"/>
                </a:lnTo>
                <a:cubicBezTo>
                  <a:pt x="212" y="1"/>
                  <a:pt x="233" y="2"/>
                  <a:pt x="271" y="2"/>
                </a:cubicBezTo>
                <a:cubicBezTo>
                  <a:pt x="304" y="2"/>
                  <a:pt x="323" y="1"/>
                  <a:pt x="328" y="0"/>
                </a:cubicBezTo>
                <a:lnTo>
                  <a:pt x="332" y="0"/>
                </a:lnTo>
                <a:lnTo>
                  <a:pt x="332" y="38"/>
                </a:lnTo>
                <a:lnTo>
                  <a:pt x="274" y="38"/>
                </a:lnTo>
                <a:lnTo>
                  <a:pt x="203" y="122"/>
                </a:lnTo>
                <a:lnTo>
                  <a:pt x="294" y="233"/>
                </a:lnTo>
                <a:lnTo>
                  <a:pt x="319" y="234"/>
                </a:lnTo>
                <a:lnTo>
                  <a:pt x="344" y="234"/>
                </a:lnTo>
                <a:lnTo>
                  <a:pt x="344" y="271"/>
                </a:lnTo>
                <a:lnTo>
                  <a:pt x="340" y="271"/>
                </a:lnTo>
                <a:cubicBezTo>
                  <a:pt x="333" y="270"/>
                  <a:pt x="311" y="269"/>
                  <a:pt x="273" y="269"/>
                </a:cubicBezTo>
                <a:cubicBezTo>
                  <a:pt x="230" y="269"/>
                  <a:pt x="205" y="270"/>
                  <a:pt x="198" y="271"/>
                </a:cubicBezTo>
                <a:lnTo>
                  <a:pt x="192" y="271"/>
                </a:lnTo>
                <a:lnTo>
                  <a:pt x="192" y="234"/>
                </a:lnTo>
                <a:lnTo>
                  <a:pt x="209" y="234"/>
                </a:lnTo>
                <a:cubicBezTo>
                  <a:pt x="209" y="233"/>
                  <a:pt x="201" y="223"/>
                  <a:pt x="185" y="203"/>
                </a:cubicBezTo>
                <a:cubicBezTo>
                  <a:pt x="169" y="183"/>
                  <a:pt x="161" y="173"/>
                  <a:pt x="160" y="172"/>
                </a:cubicBezTo>
                <a:lnTo>
                  <a:pt x="107" y="233"/>
                </a:lnTo>
                <a:lnTo>
                  <a:pt x="119" y="234"/>
                </a:lnTo>
                <a:lnTo>
                  <a:pt x="130" y="234"/>
                </a:lnTo>
                <a:lnTo>
                  <a:pt x="130" y="271"/>
                </a:lnTo>
                <a:lnTo>
                  <a:pt x="125" y="271"/>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4" name=""/>
          <p:cNvSpPr/>
          <p:nvPr/>
        </p:nvSpPr>
        <p:spPr>
          <a:xfrm>
            <a:off x="2084760" y="4027680"/>
            <a:ext cx="48600" cy="99000"/>
          </a:xfrm>
          <a:custGeom>
            <a:avLst/>
            <a:gdLst/>
            <a:ahLst/>
            <a:rect l="0" t="0" r="r" b="b"/>
            <a:pathLst>
              <a:path w="135" h="275">
                <a:moveTo>
                  <a:pt x="3" y="104"/>
                </a:moveTo>
                <a:cubicBezTo>
                  <a:pt x="1" y="102"/>
                  <a:pt x="0" y="100"/>
                  <a:pt x="0" y="100"/>
                </a:cubicBezTo>
                <a:cubicBezTo>
                  <a:pt x="0" y="98"/>
                  <a:pt x="1" y="96"/>
                  <a:pt x="2" y="93"/>
                </a:cubicBezTo>
                <a:cubicBezTo>
                  <a:pt x="3" y="89"/>
                  <a:pt x="3" y="87"/>
                  <a:pt x="4" y="87"/>
                </a:cubicBezTo>
                <a:cubicBezTo>
                  <a:pt x="4" y="85"/>
                  <a:pt x="6" y="85"/>
                  <a:pt x="8" y="85"/>
                </a:cubicBezTo>
                <a:cubicBezTo>
                  <a:pt x="10" y="85"/>
                  <a:pt x="17" y="84"/>
                  <a:pt x="30" y="84"/>
                </a:cubicBezTo>
                <a:lnTo>
                  <a:pt x="52" y="84"/>
                </a:lnTo>
                <a:lnTo>
                  <a:pt x="61" y="50"/>
                </a:lnTo>
                <a:cubicBezTo>
                  <a:pt x="62" y="47"/>
                  <a:pt x="63" y="42"/>
                  <a:pt x="64" y="37"/>
                </a:cubicBezTo>
                <a:cubicBezTo>
                  <a:pt x="65" y="32"/>
                  <a:pt x="66" y="28"/>
                  <a:pt x="67" y="26"/>
                </a:cubicBezTo>
                <a:cubicBezTo>
                  <a:pt x="68" y="24"/>
                  <a:pt x="68" y="21"/>
                  <a:pt x="69" y="17"/>
                </a:cubicBezTo>
                <a:cubicBezTo>
                  <a:pt x="70" y="14"/>
                  <a:pt x="71" y="12"/>
                  <a:pt x="73" y="10"/>
                </a:cubicBezTo>
                <a:cubicBezTo>
                  <a:pt x="74" y="9"/>
                  <a:pt x="76" y="7"/>
                  <a:pt x="77" y="5"/>
                </a:cubicBezTo>
                <a:cubicBezTo>
                  <a:pt x="78" y="3"/>
                  <a:pt x="80" y="2"/>
                  <a:pt x="83" y="1"/>
                </a:cubicBezTo>
                <a:cubicBezTo>
                  <a:pt x="86" y="1"/>
                  <a:pt x="88" y="0"/>
                  <a:pt x="91" y="0"/>
                </a:cubicBezTo>
                <a:cubicBezTo>
                  <a:pt x="96" y="1"/>
                  <a:pt x="100" y="2"/>
                  <a:pt x="102" y="5"/>
                </a:cubicBezTo>
                <a:cubicBezTo>
                  <a:pt x="104" y="8"/>
                  <a:pt x="105" y="11"/>
                  <a:pt x="105" y="13"/>
                </a:cubicBezTo>
                <a:cubicBezTo>
                  <a:pt x="105" y="15"/>
                  <a:pt x="103" y="22"/>
                  <a:pt x="101" y="33"/>
                </a:cubicBezTo>
                <a:cubicBezTo>
                  <a:pt x="98" y="45"/>
                  <a:pt x="95" y="56"/>
                  <a:pt x="92" y="67"/>
                </a:cubicBezTo>
                <a:lnTo>
                  <a:pt x="88" y="83"/>
                </a:lnTo>
                <a:cubicBezTo>
                  <a:pt x="88" y="84"/>
                  <a:pt x="95" y="84"/>
                  <a:pt x="109" y="84"/>
                </a:cubicBezTo>
                <a:lnTo>
                  <a:pt x="132" y="84"/>
                </a:lnTo>
                <a:cubicBezTo>
                  <a:pt x="134" y="86"/>
                  <a:pt x="135" y="88"/>
                  <a:pt x="135" y="89"/>
                </a:cubicBezTo>
                <a:cubicBezTo>
                  <a:pt x="135" y="95"/>
                  <a:pt x="133" y="100"/>
                  <a:pt x="130" y="104"/>
                </a:cubicBezTo>
                <a:lnTo>
                  <a:pt x="83" y="104"/>
                </a:lnTo>
                <a:lnTo>
                  <a:pt x="67" y="166"/>
                </a:lnTo>
                <a:cubicBezTo>
                  <a:pt x="56" y="213"/>
                  <a:pt x="50" y="238"/>
                  <a:pt x="50" y="241"/>
                </a:cubicBezTo>
                <a:cubicBezTo>
                  <a:pt x="50" y="253"/>
                  <a:pt x="54" y="259"/>
                  <a:pt x="62" y="259"/>
                </a:cubicBezTo>
                <a:cubicBezTo>
                  <a:pt x="72" y="259"/>
                  <a:pt x="82" y="255"/>
                  <a:pt x="91" y="245"/>
                </a:cubicBezTo>
                <a:cubicBezTo>
                  <a:pt x="101" y="235"/>
                  <a:pt x="108" y="223"/>
                  <a:pt x="114" y="209"/>
                </a:cubicBezTo>
                <a:cubicBezTo>
                  <a:pt x="115" y="207"/>
                  <a:pt x="115" y="206"/>
                  <a:pt x="116" y="206"/>
                </a:cubicBezTo>
                <a:cubicBezTo>
                  <a:pt x="117" y="205"/>
                  <a:pt x="119" y="205"/>
                  <a:pt x="123" y="205"/>
                </a:cubicBezTo>
                <a:lnTo>
                  <a:pt x="124" y="205"/>
                </a:lnTo>
                <a:cubicBezTo>
                  <a:pt x="130" y="205"/>
                  <a:pt x="132" y="206"/>
                  <a:pt x="132" y="208"/>
                </a:cubicBezTo>
                <a:cubicBezTo>
                  <a:pt x="132" y="209"/>
                  <a:pt x="131" y="211"/>
                  <a:pt x="130" y="213"/>
                </a:cubicBezTo>
                <a:cubicBezTo>
                  <a:pt x="129" y="218"/>
                  <a:pt x="125" y="223"/>
                  <a:pt x="122" y="230"/>
                </a:cubicBezTo>
                <a:cubicBezTo>
                  <a:pt x="118" y="236"/>
                  <a:pt x="113" y="243"/>
                  <a:pt x="107" y="250"/>
                </a:cubicBezTo>
                <a:cubicBezTo>
                  <a:pt x="101" y="257"/>
                  <a:pt x="94" y="263"/>
                  <a:pt x="85" y="268"/>
                </a:cubicBezTo>
                <a:cubicBezTo>
                  <a:pt x="77" y="273"/>
                  <a:pt x="68" y="275"/>
                  <a:pt x="59" y="275"/>
                </a:cubicBezTo>
                <a:cubicBezTo>
                  <a:pt x="50" y="275"/>
                  <a:pt x="42" y="273"/>
                  <a:pt x="34" y="269"/>
                </a:cubicBezTo>
                <a:cubicBezTo>
                  <a:pt x="27" y="265"/>
                  <a:pt x="21" y="257"/>
                  <a:pt x="18" y="246"/>
                </a:cubicBezTo>
                <a:cubicBezTo>
                  <a:pt x="17" y="244"/>
                  <a:pt x="17" y="240"/>
                  <a:pt x="17" y="235"/>
                </a:cubicBezTo>
                <a:lnTo>
                  <a:pt x="17" y="227"/>
                </a:lnTo>
                <a:lnTo>
                  <a:pt x="32" y="166"/>
                </a:lnTo>
                <a:cubicBezTo>
                  <a:pt x="42" y="125"/>
                  <a:pt x="47" y="105"/>
                  <a:pt x="47" y="105"/>
                </a:cubicBezTo>
                <a:cubicBezTo>
                  <a:pt x="47" y="104"/>
                  <a:pt x="40" y="104"/>
                  <a:pt x="25" y="104"/>
                </a:cubicBezTo>
                <a:lnTo>
                  <a:pt x="3" y="10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5" name=""/>
          <p:cNvSpPr/>
          <p:nvPr/>
        </p:nvSpPr>
        <p:spPr>
          <a:xfrm>
            <a:off x="2151000" y="4082760"/>
            <a:ext cx="94680" cy="6840"/>
          </a:xfrm>
          <a:custGeom>
            <a:avLst/>
            <a:gdLst/>
            <a:ahLst/>
            <a:rect l="0" t="0" r="r" b="b"/>
            <a:pathLst>
              <a:path w="263" h="19">
                <a:moveTo>
                  <a:pt x="6" y="0"/>
                </a:moveTo>
                <a:lnTo>
                  <a:pt x="257" y="0"/>
                </a:lnTo>
                <a:cubicBezTo>
                  <a:pt x="261" y="3"/>
                  <a:pt x="263" y="6"/>
                  <a:pt x="263" y="10"/>
                </a:cubicBezTo>
                <a:cubicBezTo>
                  <a:pt x="263" y="13"/>
                  <a:pt x="261" y="16"/>
                  <a:pt x="257" y="19"/>
                </a:cubicBezTo>
                <a:lnTo>
                  <a:pt x="6" y="19"/>
                </a:lnTo>
                <a:cubicBezTo>
                  <a:pt x="2" y="17"/>
                  <a:pt x="0" y="14"/>
                  <a:pt x="0" y="10"/>
                </a:cubicBezTo>
                <a:cubicBezTo>
                  <a:pt x="0" y="5"/>
                  <a:pt x="2" y="2"/>
                  <a:pt x="6"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6" name=""/>
          <p:cNvSpPr/>
          <p:nvPr/>
        </p:nvSpPr>
        <p:spPr>
          <a:xfrm>
            <a:off x="2271240" y="4021560"/>
            <a:ext cx="53640" cy="103680"/>
          </a:xfrm>
          <a:custGeom>
            <a:avLst/>
            <a:gdLst/>
            <a:ahLst/>
            <a:rect l="0" t="0" r="r" b="b"/>
            <a:pathLst>
              <a:path w="149" h="288">
                <a:moveTo>
                  <a:pt x="56" y="38"/>
                </a:moveTo>
                <a:lnTo>
                  <a:pt x="50" y="40"/>
                </a:lnTo>
                <a:cubicBezTo>
                  <a:pt x="46" y="41"/>
                  <a:pt x="41" y="43"/>
                  <a:pt x="33" y="44"/>
                </a:cubicBezTo>
                <a:cubicBezTo>
                  <a:pt x="26" y="46"/>
                  <a:pt x="17" y="47"/>
                  <a:pt x="8" y="47"/>
                </a:cubicBezTo>
                <a:lnTo>
                  <a:pt x="0" y="47"/>
                </a:lnTo>
                <a:lnTo>
                  <a:pt x="0" y="28"/>
                </a:lnTo>
                <a:lnTo>
                  <a:pt x="8" y="28"/>
                </a:lnTo>
                <a:cubicBezTo>
                  <a:pt x="22" y="27"/>
                  <a:pt x="34" y="25"/>
                  <a:pt x="46" y="21"/>
                </a:cubicBezTo>
                <a:cubicBezTo>
                  <a:pt x="57" y="17"/>
                  <a:pt x="65" y="14"/>
                  <a:pt x="70" y="11"/>
                </a:cubicBezTo>
                <a:cubicBezTo>
                  <a:pt x="74" y="8"/>
                  <a:pt x="78" y="4"/>
                  <a:pt x="82" y="1"/>
                </a:cubicBezTo>
                <a:cubicBezTo>
                  <a:pt x="82" y="0"/>
                  <a:pt x="84" y="0"/>
                  <a:pt x="87" y="0"/>
                </a:cubicBezTo>
                <a:cubicBezTo>
                  <a:pt x="90" y="0"/>
                  <a:pt x="92" y="1"/>
                  <a:pt x="94" y="3"/>
                </a:cubicBezTo>
                <a:lnTo>
                  <a:pt x="94" y="132"/>
                </a:lnTo>
                <a:lnTo>
                  <a:pt x="95" y="261"/>
                </a:lnTo>
                <a:cubicBezTo>
                  <a:pt x="97" y="263"/>
                  <a:pt x="98" y="265"/>
                  <a:pt x="100" y="265"/>
                </a:cubicBezTo>
                <a:cubicBezTo>
                  <a:pt x="101" y="266"/>
                  <a:pt x="105" y="266"/>
                  <a:pt x="110" y="267"/>
                </a:cubicBezTo>
                <a:cubicBezTo>
                  <a:pt x="116" y="268"/>
                  <a:pt x="125" y="268"/>
                  <a:pt x="138" y="268"/>
                </a:cubicBezTo>
                <a:lnTo>
                  <a:pt x="149" y="268"/>
                </a:lnTo>
                <a:lnTo>
                  <a:pt x="149" y="288"/>
                </a:lnTo>
                <a:lnTo>
                  <a:pt x="144" y="288"/>
                </a:lnTo>
                <a:cubicBezTo>
                  <a:pt x="138" y="287"/>
                  <a:pt x="114" y="286"/>
                  <a:pt x="75" y="286"/>
                </a:cubicBezTo>
                <a:cubicBezTo>
                  <a:pt x="36" y="286"/>
                  <a:pt x="13" y="287"/>
                  <a:pt x="7" y="288"/>
                </a:cubicBezTo>
                <a:lnTo>
                  <a:pt x="2" y="288"/>
                </a:lnTo>
                <a:lnTo>
                  <a:pt x="2" y="268"/>
                </a:lnTo>
                <a:lnTo>
                  <a:pt x="13" y="268"/>
                </a:lnTo>
                <a:cubicBezTo>
                  <a:pt x="20" y="268"/>
                  <a:pt x="25" y="268"/>
                  <a:pt x="30" y="268"/>
                </a:cubicBezTo>
                <a:cubicBezTo>
                  <a:pt x="34" y="268"/>
                  <a:pt x="38" y="268"/>
                  <a:pt x="40" y="267"/>
                </a:cubicBezTo>
                <a:cubicBezTo>
                  <a:pt x="43" y="267"/>
                  <a:pt x="45" y="267"/>
                  <a:pt x="47" y="266"/>
                </a:cubicBezTo>
                <a:cubicBezTo>
                  <a:pt x="49" y="266"/>
                  <a:pt x="50" y="265"/>
                  <a:pt x="51" y="265"/>
                </a:cubicBezTo>
                <a:cubicBezTo>
                  <a:pt x="51" y="265"/>
                  <a:pt x="52" y="264"/>
                  <a:pt x="53" y="263"/>
                </a:cubicBezTo>
                <a:cubicBezTo>
                  <a:pt x="55" y="262"/>
                  <a:pt x="56" y="261"/>
                  <a:pt x="56" y="261"/>
                </a:cubicBezTo>
                <a:lnTo>
                  <a:pt x="56" y="38"/>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87" name=""/>
          <p:cNvSpPr txBox="1"/>
          <p:nvPr/>
        </p:nvSpPr>
        <p:spPr>
          <a:xfrm>
            <a:off x="762120" y="3592440"/>
            <a:ext cx="1189440" cy="198360"/>
          </a:xfrm>
          <a:prstGeom prst="rect">
            <a:avLst/>
          </a:prstGeom>
          <a:noFill/>
          <a:ln w="0">
            <a:noFill/>
          </a:ln>
        </p:spPr>
        <p:txBody>
          <a:bodyPr wrap="none" lIns="0" rIns="0" tIns="0" bIns="0" anchor="t">
            <a:spAutoFit/>
          </a:bodyPr>
          <a:p>
            <a:r>
              <a:rPr b="0" lang="zh-CN" sz="1560" strike="noStrike" u="none">
                <a:solidFill>
                  <a:srgbClr val="333333"/>
                </a:solidFill>
                <a:effectLst/>
                <a:uFillTx/>
                <a:latin typeface="NotoSansJP-Thin_"/>
                <a:ea typeface="NotoSansJP-Thin_"/>
              </a:rPr>
              <a:t>直感的な理解</a:t>
            </a:r>
            <a:endParaRPr b="0" lang="en-US" sz="1560" strike="noStrike" u="none">
              <a:solidFill>
                <a:srgbClr val="000000"/>
              </a:solidFill>
              <a:effectLst/>
              <a:uFillTx/>
              <a:latin typeface="Times New Roman"/>
            </a:endParaRPr>
          </a:p>
        </p:txBody>
      </p:sp>
      <p:sp>
        <p:nvSpPr>
          <p:cNvPr id="288" name=""/>
          <p:cNvSpPr/>
          <p:nvPr/>
        </p:nvSpPr>
        <p:spPr>
          <a:xfrm>
            <a:off x="942840" y="4324320"/>
            <a:ext cx="66960" cy="66960"/>
          </a:xfrm>
          <a:custGeom>
            <a:avLst/>
            <a:gdLst/>
            <a:ahLst/>
            <a:rect l="0" t="0" r="r" b="b"/>
            <a:pathLst>
              <a:path w="186" h="186">
                <a:moveTo>
                  <a:pt x="186" y="92"/>
                </a:moveTo>
                <a:cubicBezTo>
                  <a:pt x="186" y="104"/>
                  <a:pt x="184" y="117"/>
                  <a:pt x="179" y="129"/>
                </a:cubicBezTo>
                <a:cubicBezTo>
                  <a:pt x="174" y="140"/>
                  <a:pt x="168" y="150"/>
                  <a:pt x="159" y="159"/>
                </a:cubicBezTo>
                <a:cubicBezTo>
                  <a:pt x="150" y="167"/>
                  <a:pt x="140" y="174"/>
                  <a:pt x="129" y="179"/>
                </a:cubicBezTo>
                <a:cubicBezTo>
                  <a:pt x="118" y="183"/>
                  <a:pt x="106" y="186"/>
                  <a:pt x="93" y="186"/>
                </a:cubicBezTo>
                <a:cubicBezTo>
                  <a:pt x="81" y="186"/>
                  <a:pt x="69" y="183"/>
                  <a:pt x="57" y="179"/>
                </a:cubicBezTo>
                <a:cubicBezTo>
                  <a:pt x="46" y="174"/>
                  <a:pt x="36" y="167"/>
                  <a:pt x="27" y="159"/>
                </a:cubicBezTo>
                <a:cubicBezTo>
                  <a:pt x="18" y="150"/>
                  <a:pt x="12" y="140"/>
                  <a:pt x="7" y="129"/>
                </a:cubicBezTo>
                <a:cubicBezTo>
                  <a:pt x="2" y="117"/>
                  <a:pt x="0" y="104"/>
                  <a:pt x="0" y="92"/>
                </a:cubicBezTo>
                <a:cubicBezTo>
                  <a:pt x="0" y="80"/>
                  <a:pt x="2" y="68"/>
                  <a:pt x="7" y="57"/>
                </a:cubicBezTo>
                <a:cubicBezTo>
                  <a:pt x="12" y="45"/>
                  <a:pt x="18" y="35"/>
                  <a:pt x="27" y="27"/>
                </a:cubicBezTo>
                <a:cubicBezTo>
                  <a:pt x="36" y="18"/>
                  <a:pt x="46" y="11"/>
                  <a:pt x="57" y="7"/>
                </a:cubicBezTo>
                <a:cubicBezTo>
                  <a:pt x="69" y="2"/>
                  <a:pt x="81" y="0"/>
                  <a:pt x="93" y="0"/>
                </a:cubicBezTo>
                <a:cubicBezTo>
                  <a:pt x="106" y="0"/>
                  <a:pt x="118" y="2"/>
                  <a:pt x="129" y="7"/>
                </a:cubicBezTo>
                <a:cubicBezTo>
                  <a:pt x="140" y="11"/>
                  <a:pt x="150" y="18"/>
                  <a:pt x="159" y="27"/>
                </a:cubicBezTo>
                <a:cubicBezTo>
                  <a:pt x="168" y="35"/>
                  <a:pt x="174" y="45"/>
                  <a:pt x="179" y="57"/>
                </a:cubicBezTo>
                <a:cubicBezTo>
                  <a:pt x="184" y="68"/>
                  <a:pt x="186" y="80"/>
                  <a:pt x="186" y="92"/>
                </a:cubicBezTo>
                <a:close/>
              </a:path>
            </a:pathLst>
          </a:custGeom>
          <a:noFill/>
          <a:ln w="9360">
            <a:solidFill>
              <a:srgbClr val="333333"/>
            </a:solidFill>
            <a:miter/>
          </a:ln>
        </p:spPr>
        <p:txBody>
          <a:bodyPr lIns="4680" rIns="4680" tIns="4680" bIns="4680" anchor="t">
            <a:noAutofit/>
          </a:bodyPr>
          <a:p>
            <a:endParaRPr b="0" lang="en-US" sz="2400" strike="noStrike" u="none">
              <a:solidFill>
                <a:srgbClr val="000000"/>
              </a:solidFill>
              <a:effectLst/>
              <a:uFillTx/>
              <a:latin typeface="Times New Roman"/>
            </a:endParaRPr>
          </a:p>
        </p:txBody>
      </p:sp>
      <p:sp>
        <p:nvSpPr>
          <p:cNvPr id="289" name=""/>
          <p:cNvSpPr/>
          <p:nvPr/>
        </p:nvSpPr>
        <p:spPr>
          <a:xfrm>
            <a:off x="1371240" y="4261320"/>
            <a:ext cx="120960" cy="197280"/>
          </a:xfrm>
          <a:custGeom>
            <a:avLst/>
            <a:gdLst/>
            <a:ahLst/>
            <a:rect l="0" t="0" r="r" b="b"/>
            <a:pathLst>
              <a:path w="336" h="548">
                <a:moveTo>
                  <a:pt x="4" y="548"/>
                </a:moveTo>
                <a:cubicBezTo>
                  <a:pt x="1" y="545"/>
                  <a:pt x="0" y="544"/>
                  <a:pt x="0" y="543"/>
                </a:cubicBezTo>
                <a:cubicBezTo>
                  <a:pt x="0" y="542"/>
                  <a:pt x="16" y="477"/>
                  <a:pt x="49" y="347"/>
                </a:cubicBezTo>
                <a:cubicBezTo>
                  <a:pt x="81" y="219"/>
                  <a:pt x="98" y="152"/>
                  <a:pt x="100" y="146"/>
                </a:cubicBezTo>
                <a:cubicBezTo>
                  <a:pt x="109" y="118"/>
                  <a:pt x="121" y="94"/>
                  <a:pt x="135" y="74"/>
                </a:cubicBezTo>
                <a:cubicBezTo>
                  <a:pt x="149" y="53"/>
                  <a:pt x="163" y="38"/>
                  <a:pt x="175" y="28"/>
                </a:cubicBezTo>
                <a:cubicBezTo>
                  <a:pt x="198" y="9"/>
                  <a:pt x="222" y="0"/>
                  <a:pt x="248" y="0"/>
                </a:cubicBezTo>
                <a:lnTo>
                  <a:pt x="249" y="0"/>
                </a:lnTo>
                <a:cubicBezTo>
                  <a:pt x="275" y="0"/>
                  <a:pt x="295" y="8"/>
                  <a:pt x="311" y="23"/>
                </a:cubicBezTo>
                <a:cubicBezTo>
                  <a:pt x="328" y="38"/>
                  <a:pt x="336" y="58"/>
                  <a:pt x="336" y="82"/>
                </a:cubicBezTo>
                <a:cubicBezTo>
                  <a:pt x="336" y="125"/>
                  <a:pt x="315" y="160"/>
                  <a:pt x="272" y="188"/>
                </a:cubicBezTo>
                <a:lnTo>
                  <a:pt x="280" y="196"/>
                </a:lnTo>
                <a:cubicBezTo>
                  <a:pt x="301" y="216"/>
                  <a:pt x="311" y="243"/>
                  <a:pt x="311" y="276"/>
                </a:cubicBezTo>
                <a:cubicBezTo>
                  <a:pt x="311" y="321"/>
                  <a:pt x="294" y="359"/>
                  <a:pt x="260" y="389"/>
                </a:cubicBezTo>
                <a:cubicBezTo>
                  <a:pt x="225" y="419"/>
                  <a:pt x="186" y="435"/>
                  <a:pt x="143" y="435"/>
                </a:cubicBezTo>
                <a:cubicBezTo>
                  <a:pt x="131" y="435"/>
                  <a:pt x="120" y="433"/>
                  <a:pt x="111" y="430"/>
                </a:cubicBezTo>
                <a:cubicBezTo>
                  <a:pt x="101" y="427"/>
                  <a:pt x="93" y="423"/>
                  <a:pt x="88" y="419"/>
                </a:cubicBezTo>
                <a:cubicBezTo>
                  <a:pt x="82" y="414"/>
                  <a:pt x="77" y="409"/>
                  <a:pt x="74" y="405"/>
                </a:cubicBezTo>
                <a:cubicBezTo>
                  <a:pt x="71" y="400"/>
                  <a:pt x="68" y="396"/>
                  <a:pt x="67" y="393"/>
                </a:cubicBezTo>
                <a:cubicBezTo>
                  <a:pt x="65" y="390"/>
                  <a:pt x="64" y="389"/>
                  <a:pt x="64" y="389"/>
                </a:cubicBezTo>
                <a:lnTo>
                  <a:pt x="24" y="544"/>
                </a:lnTo>
                <a:cubicBezTo>
                  <a:pt x="23" y="547"/>
                  <a:pt x="19" y="548"/>
                  <a:pt x="12" y="548"/>
                </a:cubicBezTo>
                <a:lnTo>
                  <a:pt x="4" y="548"/>
                </a:lnTo>
                <a:moveTo>
                  <a:pt x="202" y="167"/>
                </a:moveTo>
                <a:cubicBezTo>
                  <a:pt x="218" y="167"/>
                  <a:pt x="233" y="169"/>
                  <a:pt x="247" y="174"/>
                </a:cubicBezTo>
                <a:lnTo>
                  <a:pt x="250" y="172"/>
                </a:lnTo>
                <a:cubicBezTo>
                  <a:pt x="252" y="170"/>
                  <a:pt x="253" y="169"/>
                  <a:pt x="254" y="168"/>
                </a:cubicBezTo>
                <a:cubicBezTo>
                  <a:pt x="255" y="167"/>
                  <a:pt x="257" y="165"/>
                  <a:pt x="260" y="162"/>
                </a:cubicBezTo>
                <a:cubicBezTo>
                  <a:pt x="263" y="159"/>
                  <a:pt x="266" y="156"/>
                  <a:pt x="268" y="153"/>
                </a:cubicBezTo>
                <a:cubicBezTo>
                  <a:pt x="270" y="150"/>
                  <a:pt x="272" y="147"/>
                  <a:pt x="274" y="142"/>
                </a:cubicBezTo>
                <a:cubicBezTo>
                  <a:pt x="277" y="138"/>
                  <a:pt x="279" y="133"/>
                  <a:pt x="282" y="128"/>
                </a:cubicBezTo>
                <a:cubicBezTo>
                  <a:pt x="284" y="122"/>
                  <a:pt x="286" y="117"/>
                  <a:pt x="287" y="110"/>
                </a:cubicBezTo>
                <a:cubicBezTo>
                  <a:pt x="288" y="104"/>
                  <a:pt x="290" y="96"/>
                  <a:pt x="292" y="88"/>
                </a:cubicBezTo>
                <a:cubicBezTo>
                  <a:pt x="293" y="84"/>
                  <a:pt x="293" y="78"/>
                  <a:pt x="293" y="68"/>
                </a:cubicBezTo>
                <a:cubicBezTo>
                  <a:pt x="293" y="61"/>
                  <a:pt x="293" y="56"/>
                  <a:pt x="293" y="54"/>
                </a:cubicBezTo>
                <a:cubicBezTo>
                  <a:pt x="286" y="33"/>
                  <a:pt x="271" y="23"/>
                  <a:pt x="246" y="23"/>
                </a:cubicBezTo>
                <a:cubicBezTo>
                  <a:pt x="229" y="23"/>
                  <a:pt x="213" y="28"/>
                  <a:pt x="198" y="38"/>
                </a:cubicBezTo>
                <a:cubicBezTo>
                  <a:pt x="183" y="47"/>
                  <a:pt x="171" y="60"/>
                  <a:pt x="161" y="75"/>
                </a:cubicBezTo>
                <a:cubicBezTo>
                  <a:pt x="151" y="90"/>
                  <a:pt x="143" y="104"/>
                  <a:pt x="137" y="116"/>
                </a:cubicBezTo>
                <a:cubicBezTo>
                  <a:pt x="131" y="129"/>
                  <a:pt x="127" y="141"/>
                  <a:pt x="123" y="152"/>
                </a:cubicBezTo>
                <a:cubicBezTo>
                  <a:pt x="121" y="158"/>
                  <a:pt x="114" y="188"/>
                  <a:pt x="100" y="241"/>
                </a:cubicBezTo>
                <a:cubicBezTo>
                  <a:pt x="87" y="295"/>
                  <a:pt x="80" y="323"/>
                  <a:pt x="80" y="327"/>
                </a:cubicBezTo>
                <a:cubicBezTo>
                  <a:pt x="79" y="329"/>
                  <a:pt x="79" y="333"/>
                  <a:pt x="79" y="339"/>
                </a:cubicBezTo>
                <a:cubicBezTo>
                  <a:pt x="79" y="359"/>
                  <a:pt x="83" y="375"/>
                  <a:pt x="92" y="387"/>
                </a:cubicBezTo>
                <a:cubicBezTo>
                  <a:pt x="105" y="405"/>
                  <a:pt x="123" y="413"/>
                  <a:pt x="145" y="413"/>
                </a:cubicBezTo>
                <a:cubicBezTo>
                  <a:pt x="162" y="413"/>
                  <a:pt x="180" y="408"/>
                  <a:pt x="199" y="398"/>
                </a:cubicBezTo>
                <a:cubicBezTo>
                  <a:pt x="219" y="388"/>
                  <a:pt x="234" y="370"/>
                  <a:pt x="246" y="345"/>
                </a:cubicBezTo>
                <a:cubicBezTo>
                  <a:pt x="252" y="332"/>
                  <a:pt x="257" y="316"/>
                  <a:pt x="260" y="299"/>
                </a:cubicBezTo>
                <a:cubicBezTo>
                  <a:pt x="264" y="281"/>
                  <a:pt x="265" y="268"/>
                  <a:pt x="265" y="259"/>
                </a:cubicBezTo>
                <a:cubicBezTo>
                  <a:pt x="265" y="236"/>
                  <a:pt x="258" y="217"/>
                  <a:pt x="244" y="203"/>
                </a:cubicBezTo>
                <a:cubicBezTo>
                  <a:pt x="227" y="208"/>
                  <a:pt x="212" y="211"/>
                  <a:pt x="198" y="211"/>
                </a:cubicBezTo>
                <a:lnTo>
                  <a:pt x="192" y="211"/>
                </a:lnTo>
                <a:cubicBezTo>
                  <a:pt x="160" y="211"/>
                  <a:pt x="144" y="205"/>
                  <a:pt x="144" y="192"/>
                </a:cubicBezTo>
                <a:cubicBezTo>
                  <a:pt x="144" y="189"/>
                  <a:pt x="145" y="186"/>
                  <a:pt x="146" y="184"/>
                </a:cubicBezTo>
                <a:cubicBezTo>
                  <a:pt x="152" y="172"/>
                  <a:pt x="170" y="167"/>
                  <a:pt x="202" y="16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0" name=""/>
          <p:cNvSpPr/>
          <p:nvPr/>
        </p:nvSpPr>
        <p:spPr>
          <a:xfrm>
            <a:off x="1500480" y="4351680"/>
            <a:ext cx="48600" cy="99000"/>
          </a:xfrm>
          <a:custGeom>
            <a:avLst/>
            <a:gdLst/>
            <a:ahLst/>
            <a:rect l="0" t="0" r="r" b="b"/>
            <a:pathLst>
              <a:path w="135" h="275">
                <a:moveTo>
                  <a:pt x="3" y="103"/>
                </a:moveTo>
                <a:cubicBezTo>
                  <a:pt x="1" y="101"/>
                  <a:pt x="0" y="100"/>
                  <a:pt x="0" y="99"/>
                </a:cubicBezTo>
                <a:cubicBezTo>
                  <a:pt x="0" y="98"/>
                  <a:pt x="0" y="96"/>
                  <a:pt x="1" y="92"/>
                </a:cubicBezTo>
                <a:cubicBezTo>
                  <a:pt x="2" y="89"/>
                  <a:pt x="3" y="87"/>
                  <a:pt x="3" y="86"/>
                </a:cubicBezTo>
                <a:cubicBezTo>
                  <a:pt x="4" y="85"/>
                  <a:pt x="5" y="84"/>
                  <a:pt x="7" y="84"/>
                </a:cubicBezTo>
                <a:cubicBezTo>
                  <a:pt x="9" y="84"/>
                  <a:pt x="16" y="84"/>
                  <a:pt x="30" y="84"/>
                </a:cubicBezTo>
                <a:lnTo>
                  <a:pt x="53" y="84"/>
                </a:lnTo>
                <a:lnTo>
                  <a:pt x="61" y="49"/>
                </a:lnTo>
                <a:cubicBezTo>
                  <a:pt x="62" y="46"/>
                  <a:pt x="63" y="42"/>
                  <a:pt x="64" y="37"/>
                </a:cubicBezTo>
                <a:cubicBezTo>
                  <a:pt x="65" y="32"/>
                  <a:pt x="66" y="28"/>
                  <a:pt x="67" y="26"/>
                </a:cubicBezTo>
                <a:cubicBezTo>
                  <a:pt x="68" y="23"/>
                  <a:pt x="69" y="20"/>
                  <a:pt x="70" y="17"/>
                </a:cubicBezTo>
                <a:cubicBezTo>
                  <a:pt x="70" y="14"/>
                  <a:pt x="72" y="11"/>
                  <a:pt x="73" y="10"/>
                </a:cubicBezTo>
                <a:cubicBezTo>
                  <a:pt x="74" y="8"/>
                  <a:pt x="76" y="7"/>
                  <a:pt x="77" y="5"/>
                </a:cubicBezTo>
                <a:cubicBezTo>
                  <a:pt x="79" y="3"/>
                  <a:pt x="81" y="1"/>
                  <a:pt x="83" y="1"/>
                </a:cubicBezTo>
                <a:cubicBezTo>
                  <a:pt x="86" y="0"/>
                  <a:pt x="89" y="0"/>
                  <a:pt x="91" y="0"/>
                </a:cubicBezTo>
                <a:cubicBezTo>
                  <a:pt x="96" y="0"/>
                  <a:pt x="100" y="2"/>
                  <a:pt x="102" y="5"/>
                </a:cubicBezTo>
                <a:cubicBezTo>
                  <a:pt x="104" y="7"/>
                  <a:pt x="105" y="10"/>
                  <a:pt x="105" y="13"/>
                </a:cubicBezTo>
                <a:cubicBezTo>
                  <a:pt x="105" y="15"/>
                  <a:pt x="104" y="21"/>
                  <a:pt x="101" y="33"/>
                </a:cubicBezTo>
                <a:cubicBezTo>
                  <a:pt x="98" y="44"/>
                  <a:pt x="96" y="56"/>
                  <a:pt x="92" y="67"/>
                </a:cubicBezTo>
                <a:lnTo>
                  <a:pt x="88" y="83"/>
                </a:lnTo>
                <a:cubicBezTo>
                  <a:pt x="88" y="83"/>
                  <a:pt x="95" y="84"/>
                  <a:pt x="110" y="84"/>
                </a:cubicBezTo>
                <a:lnTo>
                  <a:pt x="132" y="84"/>
                </a:lnTo>
                <a:cubicBezTo>
                  <a:pt x="134" y="86"/>
                  <a:pt x="135" y="87"/>
                  <a:pt x="135" y="88"/>
                </a:cubicBezTo>
                <a:cubicBezTo>
                  <a:pt x="135" y="95"/>
                  <a:pt x="133" y="100"/>
                  <a:pt x="129" y="103"/>
                </a:cubicBezTo>
                <a:lnTo>
                  <a:pt x="83" y="103"/>
                </a:lnTo>
                <a:lnTo>
                  <a:pt x="67" y="167"/>
                </a:lnTo>
                <a:cubicBezTo>
                  <a:pt x="56" y="213"/>
                  <a:pt x="51" y="237"/>
                  <a:pt x="51" y="241"/>
                </a:cubicBezTo>
                <a:cubicBezTo>
                  <a:pt x="51" y="253"/>
                  <a:pt x="55" y="259"/>
                  <a:pt x="62" y="259"/>
                </a:cubicBezTo>
                <a:cubicBezTo>
                  <a:pt x="72" y="259"/>
                  <a:pt x="82" y="254"/>
                  <a:pt x="92" y="244"/>
                </a:cubicBezTo>
                <a:cubicBezTo>
                  <a:pt x="101" y="235"/>
                  <a:pt x="109" y="223"/>
                  <a:pt x="114" y="208"/>
                </a:cubicBezTo>
                <a:cubicBezTo>
                  <a:pt x="115" y="206"/>
                  <a:pt x="116" y="205"/>
                  <a:pt x="116" y="205"/>
                </a:cubicBezTo>
                <a:cubicBezTo>
                  <a:pt x="117" y="205"/>
                  <a:pt x="119" y="205"/>
                  <a:pt x="123" y="204"/>
                </a:cubicBezTo>
                <a:lnTo>
                  <a:pt x="125" y="204"/>
                </a:lnTo>
                <a:cubicBezTo>
                  <a:pt x="129" y="204"/>
                  <a:pt x="131" y="205"/>
                  <a:pt x="131" y="208"/>
                </a:cubicBezTo>
                <a:cubicBezTo>
                  <a:pt x="131" y="209"/>
                  <a:pt x="131" y="210"/>
                  <a:pt x="130" y="213"/>
                </a:cubicBezTo>
                <a:cubicBezTo>
                  <a:pt x="128" y="217"/>
                  <a:pt x="126" y="223"/>
                  <a:pt x="122" y="229"/>
                </a:cubicBezTo>
                <a:cubicBezTo>
                  <a:pt x="118" y="236"/>
                  <a:pt x="113" y="242"/>
                  <a:pt x="107" y="249"/>
                </a:cubicBezTo>
                <a:cubicBezTo>
                  <a:pt x="101" y="257"/>
                  <a:pt x="94" y="263"/>
                  <a:pt x="85" y="268"/>
                </a:cubicBezTo>
                <a:cubicBezTo>
                  <a:pt x="77" y="272"/>
                  <a:pt x="68" y="275"/>
                  <a:pt x="59" y="275"/>
                </a:cubicBezTo>
                <a:cubicBezTo>
                  <a:pt x="51" y="275"/>
                  <a:pt x="42" y="273"/>
                  <a:pt x="35" y="268"/>
                </a:cubicBezTo>
                <a:cubicBezTo>
                  <a:pt x="27" y="264"/>
                  <a:pt x="20" y="257"/>
                  <a:pt x="17" y="246"/>
                </a:cubicBezTo>
                <a:cubicBezTo>
                  <a:pt x="16" y="244"/>
                  <a:pt x="16" y="240"/>
                  <a:pt x="16" y="234"/>
                </a:cubicBezTo>
                <a:lnTo>
                  <a:pt x="16" y="227"/>
                </a:lnTo>
                <a:lnTo>
                  <a:pt x="32" y="166"/>
                </a:lnTo>
                <a:cubicBezTo>
                  <a:pt x="42" y="126"/>
                  <a:pt x="47" y="106"/>
                  <a:pt x="48" y="104"/>
                </a:cubicBezTo>
                <a:cubicBezTo>
                  <a:pt x="48" y="104"/>
                  <a:pt x="40" y="103"/>
                  <a:pt x="26" y="103"/>
                </a:cubicBezTo>
                <a:lnTo>
                  <a:pt x="3" y="103"/>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1" name=""/>
          <p:cNvSpPr/>
          <p:nvPr/>
        </p:nvSpPr>
        <p:spPr>
          <a:xfrm>
            <a:off x="1167120" y="4213440"/>
            <a:ext cx="199440" cy="263160"/>
          </a:xfrm>
          <a:custGeom>
            <a:avLst/>
            <a:gdLst/>
            <a:ahLst/>
            <a:rect l="0" t="0" r="r" b="b"/>
            <a:pathLst>
              <a:path w="554" h="731">
                <a:moveTo>
                  <a:pt x="93" y="367"/>
                </a:moveTo>
                <a:cubicBezTo>
                  <a:pt x="93" y="367"/>
                  <a:pt x="103" y="391"/>
                  <a:pt x="124" y="439"/>
                </a:cubicBezTo>
                <a:cubicBezTo>
                  <a:pt x="145" y="488"/>
                  <a:pt x="166" y="536"/>
                  <a:pt x="186" y="584"/>
                </a:cubicBezTo>
                <a:cubicBezTo>
                  <a:pt x="207" y="632"/>
                  <a:pt x="218" y="657"/>
                  <a:pt x="218" y="657"/>
                </a:cubicBezTo>
                <a:lnTo>
                  <a:pt x="375" y="334"/>
                </a:lnTo>
                <a:cubicBezTo>
                  <a:pt x="478" y="117"/>
                  <a:pt x="531" y="8"/>
                  <a:pt x="531" y="7"/>
                </a:cubicBezTo>
                <a:cubicBezTo>
                  <a:pt x="534" y="2"/>
                  <a:pt x="538" y="0"/>
                  <a:pt x="543" y="0"/>
                </a:cubicBezTo>
                <a:cubicBezTo>
                  <a:pt x="545" y="0"/>
                  <a:pt x="548" y="1"/>
                  <a:pt x="550" y="4"/>
                </a:cubicBezTo>
                <a:cubicBezTo>
                  <a:pt x="552" y="6"/>
                  <a:pt x="553" y="9"/>
                  <a:pt x="554" y="11"/>
                </a:cubicBezTo>
                <a:lnTo>
                  <a:pt x="554" y="15"/>
                </a:lnTo>
                <a:lnTo>
                  <a:pt x="384" y="371"/>
                </a:lnTo>
                <a:cubicBezTo>
                  <a:pt x="344" y="452"/>
                  <a:pt x="304" y="537"/>
                  <a:pt x="261" y="626"/>
                </a:cubicBezTo>
                <a:cubicBezTo>
                  <a:pt x="236" y="677"/>
                  <a:pt x="222" y="707"/>
                  <a:pt x="218" y="716"/>
                </a:cubicBezTo>
                <a:cubicBezTo>
                  <a:pt x="214" y="724"/>
                  <a:pt x="211" y="729"/>
                  <a:pt x="208" y="730"/>
                </a:cubicBezTo>
                <a:cubicBezTo>
                  <a:pt x="207" y="731"/>
                  <a:pt x="203" y="731"/>
                  <a:pt x="198" y="731"/>
                </a:cubicBezTo>
                <a:lnTo>
                  <a:pt x="190" y="731"/>
                </a:lnTo>
                <a:lnTo>
                  <a:pt x="124" y="577"/>
                </a:lnTo>
                <a:cubicBezTo>
                  <a:pt x="80" y="475"/>
                  <a:pt x="58" y="424"/>
                  <a:pt x="57" y="424"/>
                </a:cubicBezTo>
                <a:lnTo>
                  <a:pt x="37" y="439"/>
                </a:lnTo>
                <a:cubicBezTo>
                  <a:pt x="23" y="450"/>
                  <a:pt x="16" y="455"/>
                  <a:pt x="16" y="455"/>
                </a:cubicBezTo>
                <a:lnTo>
                  <a:pt x="0" y="439"/>
                </a:lnTo>
                <a:lnTo>
                  <a:pt x="93" y="367"/>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2" name=""/>
          <p:cNvSpPr/>
          <p:nvPr/>
        </p:nvSpPr>
        <p:spPr>
          <a:xfrm>
            <a:off x="1366200" y="4213440"/>
            <a:ext cx="198360" cy="13680"/>
          </a:xfrm>
          <a:custGeom>
            <a:avLst/>
            <a:gdLst/>
            <a:ahLst/>
            <a:rect l="0" t="0" r="r" b="b"/>
            <a:pathLst>
              <a:path w="551" h="38">
                <a:moveTo>
                  <a:pt x="0" y="0"/>
                </a:moveTo>
                <a:lnTo>
                  <a:pt x="551" y="0"/>
                </a:lnTo>
                <a:lnTo>
                  <a:pt x="551" y="38"/>
                </a:lnTo>
                <a:lnTo>
                  <a:pt x="0" y="38"/>
                </a:lnTo>
                <a:lnTo>
                  <a:pt x="0" y="0"/>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3" name=""/>
          <p:cNvSpPr/>
          <p:nvPr/>
        </p:nvSpPr>
        <p:spPr>
          <a:xfrm>
            <a:off x="1573920" y="4318560"/>
            <a:ext cx="89280" cy="99000"/>
          </a:xfrm>
          <a:custGeom>
            <a:avLst/>
            <a:gdLst/>
            <a:ahLst/>
            <a:rect l="0" t="0" r="r" b="b"/>
            <a:pathLst>
              <a:path w="248" h="275">
                <a:moveTo>
                  <a:pt x="227" y="217"/>
                </a:moveTo>
                <a:cubicBezTo>
                  <a:pt x="230" y="217"/>
                  <a:pt x="233" y="220"/>
                  <a:pt x="235" y="226"/>
                </a:cubicBezTo>
                <a:cubicBezTo>
                  <a:pt x="238" y="232"/>
                  <a:pt x="239" y="238"/>
                  <a:pt x="240" y="243"/>
                </a:cubicBezTo>
                <a:cubicBezTo>
                  <a:pt x="240" y="244"/>
                  <a:pt x="239" y="245"/>
                  <a:pt x="238" y="247"/>
                </a:cubicBezTo>
                <a:cubicBezTo>
                  <a:pt x="238" y="248"/>
                  <a:pt x="235" y="250"/>
                  <a:pt x="230" y="253"/>
                </a:cubicBezTo>
                <a:cubicBezTo>
                  <a:pt x="225" y="256"/>
                  <a:pt x="217" y="260"/>
                  <a:pt x="206" y="264"/>
                </a:cubicBezTo>
                <a:cubicBezTo>
                  <a:pt x="193" y="269"/>
                  <a:pt x="181" y="272"/>
                  <a:pt x="169" y="274"/>
                </a:cubicBezTo>
                <a:cubicBezTo>
                  <a:pt x="165" y="275"/>
                  <a:pt x="156" y="275"/>
                  <a:pt x="144" y="275"/>
                </a:cubicBezTo>
                <a:cubicBezTo>
                  <a:pt x="118" y="275"/>
                  <a:pt x="95" y="272"/>
                  <a:pt x="76" y="265"/>
                </a:cubicBezTo>
                <a:cubicBezTo>
                  <a:pt x="56" y="258"/>
                  <a:pt x="41" y="249"/>
                  <a:pt x="31" y="238"/>
                </a:cubicBezTo>
                <a:cubicBezTo>
                  <a:pt x="20" y="227"/>
                  <a:pt x="12" y="216"/>
                  <a:pt x="7" y="204"/>
                </a:cubicBezTo>
                <a:cubicBezTo>
                  <a:pt x="3" y="191"/>
                  <a:pt x="0" y="180"/>
                  <a:pt x="0" y="168"/>
                </a:cubicBezTo>
                <a:lnTo>
                  <a:pt x="0" y="160"/>
                </a:lnTo>
                <a:cubicBezTo>
                  <a:pt x="0" y="127"/>
                  <a:pt x="10" y="97"/>
                  <a:pt x="31" y="70"/>
                </a:cubicBezTo>
                <a:cubicBezTo>
                  <a:pt x="35" y="64"/>
                  <a:pt x="40" y="58"/>
                  <a:pt x="46" y="53"/>
                </a:cubicBezTo>
                <a:cubicBezTo>
                  <a:pt x="52" y="47"/>
                  <a:pt x="61" y="40"/>
                  <a:pt x="72" y="32"/>
                </a:cubicBezTo>
                <a:cubicBezTo>
                  <a:pt x="83" y="24"/>
                  <a:pt x="98" y="17"/>
                  <a:pt x="116" y="11"/>
                </a:cubicBezTo>
                <a:cubicBezTo>
                  <a:pt x="134" y="6"/>
                  <a:pt x="152" y="2"/>
                  <a:pt x="172" y="0"/>
                </a:cubicBezTo>
                <a:cubicBezTo>
                  <a:pt x="173" y="0"/>
                  <a:pt x="177" y="0"/>
                  <a:pt x="185" y="0"/>
                </a:cubicBezTo>
                <a:cubicBezTo>
                  <a:pt x="193" y="0"/>
                  <a:pt x="201" y="0"/>
                  <a:pt x="207" y="0"/>
                </a:cubicBezTo>
                <a:cubicBezTo>
                  <a:pt x="228" y="0"/>
                  <a:pt x="240" y="1"/>
                  <a:pt x="243" y="3"/>
                </a:cubicBezTo>
                <a:cubicBezTo>
                  <a:pt x="247" y="7"/>
                  <a:pt x="248" y="11"/>
                  <a:pt x="248" y="17"/>
                </a:cubicBezTo>
                <a:cubicBezTo>
                  <a:pt x="247" y="26"/>
                  <a:pt x="241" y="33"/>
                  <a:pt x="232" y="37"/>
                </a:cubicBezTo>
                <a:lnTo>
                  <a:pt x="203" y="37"/>
                </a:lnTo>
                <a:cubicBezTo>
                  <a:pt x="174" y="38"/>
                  <a:pt x="154" y="40"/>
                  <a:pt x="142" y="45"/>
                </a:cubicBezTo>
                <a:cubicBezTo>
                  <a:pt x="123" y="53"/>
                  <a:pt x="109" y="69"/>
                  <a:pt x="100" y="91"/>
                </a:cubicBezTo>
                <a:cubicBezTo>
                  <a:pt x="96" y="99"/>
                  <a:pt x="94" y="104"/>
                  <a:pt x="94" y="107"/>
                </a:cubicBezTo>
                <a:cubicBezTo>
                  <a:pt x="94" y="107"/>
                  <a:pt x="113" y="107"/>
                  <a:pt x="150" y="107"/>
                </a:cubicBezTo>
                <a:cubicBezTo>
                  <a:pt x="156" y="107"/>
                  <a:pt x="163" y="107"/>
                  <a:pt x="171" y="107"/>
                </a:cubicBezTo>
                <a:cubicBezTo>
                  <a:pt x="179" y="107"/>
                  <a:pt x="185" y="107"/>
                  <a:pt x="188" y="107"/>
                </a:cubicBezTo>
                <a:cubicBezTo>
                  <a:pt x="201" y="107"/>
                  <a:pt x="210" y="108"/>
                  <a:pt x="214" y="110"/>
                </a:cubicBezTo>
                <a:cubicBezTo>
                  <a:pt x="219" y="112"/>
                  <a:pt x="221" y="116"/>
                  <a:pt x="221" y="123"/>
                </a:cubicBezTo>
                <a:cubicBezTo>
                  <a:pt x="221" y="134"/>
                  <a:pt x="216" y="141"/>
                  <a:pt x="206" y="145"/>
                </a:cubicBezTo>
                <a:cubicBezTo>
                  <a:pt x="204" y="145"/>
                  <a:pt x="182" y="145"/>
                  <a:pt x="143" y="145"/>
                </a:cubicBezTo>
                <a:cubicBezTo>
                  <a:pt x="104" y="145"/>
                  <a:pt x="85" y="146"/>
                  <a:pt x="85" y="146"/>
                </a:cubicBezTo>
                <a:cubicBezTo>
                  <a:pt x="81" y="157"/>
                  <a:pt x="79" y="170"/>
                  <a:pt x="79" y="185"/>
                </a:cubicBezTo>
                <a:cubicBezTo>
                  <a:pt x="79" y="207"/>
                  <a:pt x="86" y="222"/>
                  <a:pt x="100" y="231"/>
                </a:cubicBezTo>
                <a:cubicBezTo>
                  <a:pt x="114" y="240"/>
                  <a:pt x="131" y="245"/>
                  <a:pt x="151" y="245"/>
                </a:cubicBezTo>
                <a:cubicBezTo>
                  <a:pt x="152" y="245"/>
                  <a:pt x="154" y="245"/>
                  <a:pt x="156" y="245"/>
                </a:cubicBezTo>
                <a:cubicBezTo>
                  <a:pt x="158" y="245"/>
                  <a:pt x="159" y="244"/>
                  <a:pt x="160" y="244"/>
                </a:cubicBezTo>
                <a:cubicBezTo>
                  <a:pt x="172" y="242"/>
                  <a:pt x="185" y="237"/>
                  <a:pt x="201" y="229"/>
                </a:cubicBezTo>
                <a:cubicBezTo>
                  <a:pt x="215" y="221"/>
                  <a:pt x="224" y="217"/>
                  <a:pt x="227" y="21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4" name=""/>
          <p:cNvSpPr txBox="1"/>
          <p:nvPr/>
        </p:nvSpPr>
        <p:spPr>
          <a:xfrm>
            <a:off x="2346840" y="3930840"/>
            <a:ext cx="336132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 </a:t>
            </a:r>
            <a:r>
              <a:rPr b="0" lang="zh-CN" sz="1410" strike="noStrike" u="none">
                <a:solidFill>
                  <a:srgbClr val="333333"/>
                </a:solidFill>
                <a:effectLst/>
                <a:uFillTx/>
                <a:latin typeface="NotoSansJP-Thin_"/>
                <a:ea typeface="NotoSansJP-Thin_"/>
              </a:rPr>
              <a:t>元の画像を少し縮小 </a:t>
            </a:r>
            <a:r>
              <a:rPr b="0" lang="en-US" sz="1410" strike="noStrike" u="none">
                <a:solidFill>
                  <a:srgbClr val="333333"/>
                </a:solidFill>
                <a:effectLst/>
                <a:uFillTx/>
                <a:latin typeface="NotoSansJP-Thin_"/>
                <a:ea typeface="NotoSansJP-Thin_"/>
              </a:rPr>
              <a:t>(</a:t>
            </a:r>
            <a:r>
              <a:rPr b="0" lang="zh-CN" sz="1410" strike="noStrike" u="none">
                <a:solidFill>
                  <a:srgbClr val="333333"/>
                </a:solidFill>
                <a:effectLst/>
                <a:uFillTx/>
                <a:latin typeface="NotoSansJP-Thin_"/>
                <a:ea typeface="NotoSansJP-Thin_"/>
              </a:rPr>
              <a:t>スケールダウン</a:t>
            </a:r>
            <a:r>
              <a:rPr b="0" lang="en-US" sz="1410" strike="noStrike" u="none">
                <a:solidFill>
                  <a:srgbClr val="333333"/>
                </a:solidFill>
                <a:effectLst/>
                <a:uFillTx/>
                <a:latin typeface="NotoSansJP-Thin_"/>
                <a:ea typeface="NotoSansJP-Thin_"/>
              </a:rPr>
              <a:t>)</a:t>
            </a:r>
            <a:endParaRPr b="0" lang="en-US" sz="1410" strike="noStrike" u="none">
              <a:solidFill>
                <a:srgbClr val="000000"/>
              </a:solidFill>
              <a:effectLst/>
              <a:uFillTx/>
              <a:latin typeface="Times New Roman"/>
            </a:endParaRPr>
          </a:p>
        </p:txBody>
      </p:sp>
      <p:sp>
        <p:nvSpPr>
          <p:cNvPr id="295" name=""/>
          <p:cNvSpPr/>
          <p:nvPr/>
        </p:nvSpPr>
        <p:spPr>
          <a:xfrm>
            <a:off x="542880" y="4705200"/>
            <a:ext cx="76320" cy="76680"/>
          </a:xfrm>
          <a:custGeom>
            <a:avLst/>
            <a:gdLst/>
            <a:ahLst/>
            <a:rect l="0" t="0" r="r" b="b"/>
            <a:pathLst>
              <a:path w="212" h="213">
                <a:moveTo>
                  <a:pt x="212" y="106"/>
                </a:moveTo>
                <a:cubicBezTo>
                  <a:pt x="212" y="121"/>
                  <a:pt x="210" y="134"/>
                  <a:pt x="204" y="147"/>
                </a:cubicBezTo>
                <a:cubicBezTo>
                  <a:pt x="199" y="160"/>
                  <a:pt x="191" y="172"/>
                  <a:pt x="181" y="182"/>
                </a:cubicBezTo>
                <a:cubicBezTo>
                  <a:pt x="171" y="192"/>
                  <a:pt x="160" y="199"/>
                  <a:pt x="147" y="205"/>
                </a:cubicBezTo>
                <a:cubicBezTo>
                  <a:pt x="134" y="210"/>
                  <a:pt x="120" y="213"/>
                  <a:pt x="106" y="213"/>
                </a:cubicBezTo>
                <a:cubicBezTo>
                  <a:pt x="92" y="213"/>
                  <a:pt x="79" y="210"/>
                  <a:pt x="65" y="205"/>
                </a:cubicBezTo>
                <a:cubicBezTo>
                  <a:pt x="52" y="199"/>
                  <a:pt x="41" y="192"/>
                  <a:pt x="31" y="182"/>
                </a:cubicBezTo>
                <a:cubicBezTo>
                  <a:pt x="21" y="172"/>
                  <a:pt x="13" y="160"/>
                  <a:pt x="8" y="147"/>
                </a:cubicBezTo>
                <a:cubicBezTo>
                  <a:pt x="2" y="134"/>
                  <a:pt x="0" y="121"/>
                  <a:pt x="0" y="106"/>
                </a:cubicBezTo>
                <a:cubicBezTo>
                  <a:pt x="0" y="92"/>
                  <a:pt x="2" y="78"/>
                  <a:pt x="8" y="65"/>
                </a:cubicBezTo>
                <a:cubicBezTo>
                  <a:pt x="13" y="52"/>
                  <a:pt x="21" y="41"/>
                  <a:pt x="31" y="31"/>
                </a:cubicBezTo>
                <a:cubicBezTo>
                  <a:pt x="41" y="21"/>
                  <a:pt x="52" y="13"/>
                  <a:pt x="65" y="8"/>
                </a:cubicBezTo>
                <a:cubicBezTo>
                  <a:pt x="79" y="3"/>
                  <a:pt x="92" y="0"/>
                  <a:pt x="106" y="0"/>
                </a:cubicBezTo>
                <a:cubicBezTo>
                  <a:pt x="120" y="0"/>
                  <a:pt x="134" y="3"/>
                  <a:pt x="147" y="8"/>
                </a:cubicBezTo>
                <a:cubicBezTo>
                  <a:pt x="160" y="13"/>
                  <a:pt x="171" y="21"/>
                  <a:pt x="181" y="31"/>
                </a:cubicBezTo>
                <a:cubicBezTo>
                  <a:pt x="191" y="41"/>
                  <a:pt x="199" y="52"/>
                  <a:pt x="204" y="65"/>
                </a:cubicBezTo>
                <a:cubicBezTo>
                  <a:pt x="210" y="78"/>
                  <a:pt x="212" y="92"/>
                  <a:pt x="212" y="106"/>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6" name=""/>
          <p:cNvSpPr/>
          <p:nvPr/>
        </p:nvSpPr>
        <p:spPr>
          <a:xfrm>
            <a:off x="766440" y="4667040"/>
            <a:ext cx="75960" cy="155520"/>
          </a:xfrm>
          <a:custGeom>
            <a:avLst/>
            <a:gdLst/>
            <a:ahLst/>
            <a:rect l="0" t="0" r="r" b="b"/>
            <a:pathLst>
              <a:path w="211" h="432">
                <a:moveTo>
                  <a:pt x="5" y="164"/>
                </a:moveTo>
                <a:cubicBezTo>
                  <a:pt x="2" y="161"/>
                  <a:pt x="0" y="159"/>
                  <a:pt x="0" y="157"/>
                </a:cubicBezTo>
                <a:cubicBezTo>
                  <a:pt x="0" y="156"/>
                  <a:pt x="1" y="152"/>
                  <a:pt x="2" y="146"/>
                </a:cubicBezTo>
                <a:cubicBezTo>
                  <a:pt x="3" y="140"/>
                  <a:pt x="5" y="137"/>
                  <a:pt x="5" y="136"/>
                </a:cubicBezTo>
                <a:cubicBezTo>
                  <a:pt x="6" y="134"/>
                  <a:pt x="8" y="133"/>
                  <a:pt x="11" y="133"/>
                </a:cubicBezTo>
                <a:cubicBezTo>
                  <a:pt x="15" y="133"/>
                  <a:pt x="26" y="132"/>
                  <a:pt x="46" y="132"/>
                </a:cubicBezTo>
                <a:lnTo>
                  <a:pt x="83" y="132"/>
                </a:lnTo>
                <a:lnTo>
                  <a:pt x="96" y="78"/>
                </a:lnTo>
                <a:cubicBezTo>
                  <a:pt x="97" y="73"/>
                  <a:pt x="99" y="66"/>
                  <a:pt x="100" y="58"/>
                </a:cubicBezTo>
                <a:cubicBezTo>
                  <a:pt x="102" y="50"/>
                  <a:pt x="104" y="44"/>
                  <a:pt x="105" y="41"/>
                </a:cubicBezTo>
                <a:cubicBezTo>
                  <a:pt x="106" y="37"/>
                  <a:pt x="108" y="33"/>
                  <a:pt x="109" y="27"/>
                </a:cubicBezTo>
                <a:cubicBezTo>
                  <a:pt x="110" y="22"/>
                  <a:pt x="112" y="18"/>
                  <a:pt x="115" y="16"/>
                </a:cubicBezTo>
                <a:cubicBezTo>
                  <a:pt x="117" y="14"/>
                  <a:pt x="119" y="11"/>
                  <a:pt x="121" y="8"/>
                </a:cubicBezTo>
                <a:cubicBezTo>
                  <a:pt x="124" y="5"/>
                  <a:pt x="127" y="3"/>
                  <a:pt x="131" y="2"/>
                </a:cubicBezTo>
                <a:cubicBezTo>
                  <a:pt x="135" y="1"/>
                  <a:pt x="139" y="0"/>
                  <a:pt x="143" y="0"/>
                </a:cubicBezTo>
                <a:cubicBezTo>
                  <a:pt x="151" y="1"/>
                  <a:pt x="157" y="3"/>
                  <a:pt x="160" y="8"/>
                </a:cubicBezTo>
                <a:cubicBezTo>
                  <a:pt x="163" y="12"/>
                  <a:pt x="165" y="16"/>
                  <a:pt x="165" y="21"/>
                </a:cubicBezTo>
                <a:cubicBezTo>
                  <a:pt x="165" y="24"/>
                  <a:pt x="162" y="34"/>
                  <a:pt x="158" y="52"/>
                </a:cubicBezTo>
                <a:cubicBezTo>
                  <a:pt x="154" y="70"/>
                  <a:pt x="150" y="88"/>
                  <a:pt x="145" y="106"/>
                </a:cubicBezTo>
                <a:lnTo>
                  <a:pt x="138" y="131"/>
                </a:lnTo>
                <a:cubicBezTo>
                  <a:pt x="138" y="132"/>
                  <a:pt x="149" y="132"/>
                  <a:pt x="172" y="132"/>
                </a:cubicBezTo>
                <a:lnTo>
                  <a:pt x="206" y="132"/>
                </a:lnTo>
                <a:cubicBezTo>
                  <a:pt x="210" y="135"/>
                  <a:pt x="211" y="138"/>
                  <a:pt x="211" y="139"/>
                </a:cubicBezTo>
                <a:cubicBezTo>
                  <a:pt x="211" y="149"/>
                  <a:pt x="208" y="158"/>
                  <a:pt x="202" y="164"/>
                </a:cubicBezTo>
                <a:lnTo>
                  <a:pt x="130" y="164"/>
                </a:lnTo>
                <a:lnTo>
                  <a:pt x="106" y="262"/>
                </a:lnTo>
                <a:cubicBezTo>
                  <a:pt x="88" y="334"/>
                  <a:pt x="79" y="373"/>
                  <a:pt x="79" y="378"/>
                </a:cubicBezTo>
                <a:cubicBezTo>
                  <a:pt x="79" y="397"/>
                  <a:pt x="85" y="407"/>
                  <a:pt x="98" y="407"/>
                </a:cubicBezTo>
                <a:cubicBezTo>
                  <a:pt x="113" y="407"/>
                  <a:pt x="129" y="399"/>
                  <a:pt x="144" y="384"/>
                </a:cubicBezTo>
                <a:cubicBezTo>
                  <a:pt x="158" y="368"/>
                  <a:pt x="170" y="349"/>
                  <a:pt x="179" y="327"/>
                </a:cubicBezTo>
                <a:cubicBezTo>
                  <a:pt x="180" y="324"/>
                  <a:pt x="181" y="323"/>
                  <a:pt x="183" y="322"/>
                </a:cubicBezTo>
                <a:cubicBezTo>
                  <a:pt x="184" y="322"/>
                  <a:pt x="187" y="321"/>
                  <a:pt x="193" y="321"/>
                </a:cubicBezTo>
                <a:lnTo>
                  <a:pt x="196" y="321"/>
                </a:lnTo>
                <a:cubicBezTo>
                  <a:pt x="202" y="321"/>
                  <a:pt x="206" y="323"/>
                  <a:pt x="206" y="326"/>
                </a:cubicBezTo>
                <a:cubicBezTo>
                  <a:pt x="206" y="328"/>
                  <a:pt x="205" y="330"/>
                  <a:pt x="204" y="334"/>
                </a:cubicBezTo>
                <a:cubicBezTo>
                  <a:pt x="201" y="342"/>
                  <a:pt x="197" y="350"/>
                  <a:pt x="192" y="360"/>
                </a:cubicBezTo>
                <a:cubicBezTo>
                  <a:pt x="186" y="370"/>
                  <a:pt x="178" y="381"/>
                  <a:pt x="169" y="392"/>
                </a:cubicBezTo>
                <a:cubicBezTo>
                  <a:pt x="159" y="403"/>
                  <a:pt x="148" y="413"/>
                  <a:pt x="134" y="420"/>
                </a:cubicBezTo>
                <a:cubicBezTo>
                  <a:pt x="121" y="428"/>
                  <a:pt x="107" y="432"/>
                  <a:pt x="93" y="432"/>
                </a:cubicBezTo>
                <a:cubicBezTo>
                  <a:pt x="79" y="432"/>
                  <a:pt x="66" y="428"/>
                  <a:pt x="53" y="422"/>
                </a:cubicBezTo>
                <a:cubicBezTo>
                  <a:pt x="41" y="415"/>
                  <a:pt x="32" y="403"/>
                  <a:pt x="27" y="386"/>
                </a:cubicBezTo>
                <a:cubicBezTo>
                  <a:pt x="26" y="383"/>
                  <a:pt x="26" y="377"/>
                  <a:pt x="26" y="368"/>
                </a:cubicBezTo>
                <a:lnTo>
                  <a:pt x="26" y="356"/>
                </a:lnTo>
                <a:lnTo>
                  <a:pt x="49" y="261"/>
                </a:lnTo>
                <a:cubicBezTo>
                  <a:pt x="65" y="198"/>
                  <a:pt x="73" y="166"/>
                  <a:pt x="74" y="165"/>
                </a:cubicBezTo>
                <a:cubicBezTo>
                  <a:pt x="74" y="165"/>
                  <a:pt x="62" y="164"/>
                  <a:pt x="39" y="164"/>
                </a:cubicBezTo>
                <a:lnTo>
                  <a:pt x="5" y="164"/>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7" name=""/>
          <p:cNvSpPr txBox="1"/>
          <p:nvPr/>
        </p:nvSpPr>
        <p:spPr>
          <a:xfrm>
            <a:off x="1670400" y="4254840"/>
            <a:ext cx="1794240" cy="200160"/>
          </a:xfrm>
          <a:prstGeom prst="rect">
            <a:avLst/>
          </a:prstGeom>
          <a:noFill/>
          <a:ln w="0">
            <a:noFill/>
          </a:ln>
        </p:spPr>
        <p:txBody>
          <a:bodyPr wrap="none" lIns="0" rIns="0" tIns="0" bIns="0" anchor="t">
            <a:spAutoFit/>
          </a:bodyPr>
          <a:p>
            <a:r>
              <a:rPr b="0" lang="en-US" sz="1410" strike="noStrike" u="none">
                <a:solidFill>
                  <a:srgbClr val="333333"/>
                </a:solidFill>
                <a:effectLst/>
                <a:uFillTx/>
                <a:latin typeface="NotoSansJP-Thin_"/>
                <a:ea typeface="NotoSansJP-Thin_"/>
              </a:rPr>
              <a:t> : </a:t>
            </a:r>
            <a:r>
              <a:rPr b="0" lang="zh-CN" sz="1410" strike="noStrike" u="none">
                <a:solidFill>
                  <a:srgbClr val="333333"/>
                </a:solidFill>
                <a:effectLst/>
                <a:uFillTx/>
                <a:latin typeface="NotoSansJP-Thin_"/>
                <a:ea typeface="NotoSansJP-Thin_"/>
              </a:rPr>
              <a:t>小さなノイズを加算</a:t>
            </a:r>
            <a:endParaRPr b="0" lang="en-US" sz="1410" strike="noStrike" u="none">
              <a:solidFill>
                <a:srgbClr val="000000"/>
              </a:solidFill>
              <a:effectLst/>
              <a:uFillTx/>
              <a:latin typeface="Times New Roman"/>
            </a:endParaRPr>
          </a:p>
        </p:txBody>
      </p:sp>
      <p:sp>
        <p:nvSpPr>
          <p:cNvPr id="298" name=""/>
          <p:cNvSpPr/>
          <p:nvPr/>
        </p:nvSpPr>
        <p:spPr>
          <a:xfrm>
            <a:off x="3065400" y="4705200"/>
            <a:ext cx="104400" cy="155160"/>
          </a:xfrm>
          <a:custGeom>
            <a:avLst/>
            <a:gdLst/>
            <a:ahLst/>
            <a:rect l="0" t="0" r="r" b="b"/>
            <a:pathLst>
              <a:path w="290" h="431">
                <a:moveTo>
                  <a:pt x="0" y="194"/>
                </a:moveTo>
                <a:cubicBezTo>
                  <a:pt x="0" y="148"/>
                  <a:pt x="17" y="105"/>
                  <a:pt x="51" y="64"/>
                </a:cubicBezTo>
                <a:cubicBezTo>
                  <a:pt x="86" y="23"/>
                  <a:pt x="124" y="1"/>
                  <a:pt x="167" y="1"/>
                </a:cubicBezTo>
                <a:cubicBezTo>
                  <a:pt x="194" y="1"/>
                  <a:pt x="215" y="12"/>
                  <a:pt x="229" y="37"/>
                </a:cubicBezTo>
                <a:cubicBezTo>
                  <a:pt x="229" y="36"/>
                  <a:pt x="231" y="35"/>
                  <a:pt x="232" y="33"/>
                </a:cubicBezTo>
                <a:cubicBezTo>
                  <a:pt x="234" y="30"/>
                  <a:pt x="237" y="28"/>
                  <a:pt x="240" y="25"/>
                </a:cubicBezTo>
                <a:cubicBezTo>
                  <a:pt x="243" y="23"/>
                  <a:pt x="247" y="20"/>
                  <a:pt x="251" y="17"/>
                </a:cubicBezTo>
                <a:cubicBezTo>
                  <a:pt x="266" y="5"/>
                  <a:pt x="277" y="0"/>
                  <a:pt x="283" y="0"/>
                </a:cubicBezTo>
                <a:cubicBezTo>
                  <a:pt x="285" y="0"/>
                  <a:pt x="286" y="1"/>
                  <a:pt x="287" y="2"/>
                </a:cubicBezTo>
                <a:cubicBezTo>
                  <a:pt x="289" y="3"/>
                  <a:pt x="290" y="4"/>
                  <a:pt x="290" y="5"/>
                </a:cubicBezTo>
                <a:cubicBezTo>
                  <a:pt x="290" y="9"/>
                  <a:pt x="274" y="75"/>
                  <a:pt x="242" y="199"/>
                </a:cubicBezTo>
                <a:cubicBezTo>
                  <a:pt x="210" y="327"/>
                  <a:pt x="194" y="392"/>
                  <a:pt x="194" y="394"/>
                </a:cubicBezTo>
                <a:cubicBezTo>
                  <a:pt x="194" y="397"/>
                  <a:pt x="204" y="399"/>
                  <a:pt x="224" y="400"/>
                </a:cubicBezTo>
                <a:lnTo>
                  <a:pt x="241" y="400"/>
                </a:lnTo>
                <a:cubicBezTo>
                  <a:pt x="244" y="403"/>
                  <a:pt x="245" y="405"/>
                  <a:pt x="245" y="406"/>
                </a:cubicBezTo>
                <a:cubicBezTo>
                  <a:pt x="245" y="406"/>
                  <a:pt x="245" y="410"/>
                  <a:pt x="243" y="418"/>
                </a:cubicBezTo>
                <a:cubicBezTo>
                  <a:pt x="241" y="424"/>
                  <a:pt x="239" y="428"/>
                  <a:pt x="236" y="431"/>
                </a:cubicBezTo>
                <a:lnTo>
                  <a:pt x="228" y="431"/>
                </a:lnTo>
                <a:cubicBezTo>
                  <a:pt x="214" y="430"/>
                  <a:pt x="189" y="429"/>
                  <a:pt x="155" y="429"/>
                </a:cubicBezTo>
                <a:cubicBezTo>
                  <a:pt x="142" y="429"/>
                  <a:pt x="131" y="429"/>
                  <a:pt x="120" y="429"/>
                </a:cubicBezTo>
                <a:cubicBezTo>
                  <a:pt x="110" y="429"/>
                  <a:pt x="102" y="429"/>
                  <a:pt x="95" y="429"/>
                </a:cubicBezTo>
                <a:cubicBezTo>
                  <a:pt x="89" y="429"/>
                  <a:pt x="85" y="430"/>
                  <a:pt x="84" y="430"/>
                </a:cubicBezTo>
                <a:cubicBezTo>
                  <a:pt x="77" y="430"/>
                  <a:pt x="74" y="428"/>
                  <a:pt x="74" y="425"/>
                </a:cubicBezTo>
                <a:cubicBezTo>
                  <a:pt x="74" y="423"/>
                  <a:pt x="75" y="420"/>
                  <a:pt x="76" y="415"/>
                </a:cubicBezTo>
                <a:cubicBezTo>
                  <a:pt x="77" y="407"/>
                  <a:pt x="79" y="403"/>
                  <a:pt x="80" y="402"/>
                </a:cubicBezTo>
                <a:cubicBezTo>
                  <a:pt x="82" y="400"/>
                  <a:pt x="86" y="400"/>
                  <a:pt x="94" y="400"/>
                </a:cubicBezTo>
                <a:cubicBezTo>
                  <a:pt x="115" y="400"/>
                  <a:pt x="129" y="398"/>
                  <a:pt x="133" y="395"/>
                </a:cubicBezTo>
                <a:cubicBezTo>
                  <a:pt x="137" y="393"/>
                  <a:pt x="143" y="373"/>
                  <a:pt x="152" y="336"/>
                </a:cubicBezTo>
                <a:cubicBezTo>
                  <a:pt x="161" y="298"/>
                  <a:pt x="166" y="279"/>
                  <a:pt x="166" y="278"/>
                </a:cubicBezTo>
                <a:cubicBezTo>
                  <a:pt x="166" y="278"/>
                  <a:pt x="165" y="278"/>
                  <a:pt x="161" y="280"/>
                </a:cubicBezTo>
                <a:cubicBezTo>
                  <a:pt x="140" y="298"/>
                  <a:pt x="117" y="306"/>
                  <a:pt x="94" y="306"/>
                </a:cubicBezTo>
                <a:cubicBezTo>
                  <a:pt x="69" y="306"/>
                  <a:pt x="47" y="297"/>
                  <a:pt x="28" y="279"/>
                </a:cubicBezTo>
                <a:cubicBezTo>
                  <a:pt x="9" y="261"/>
                  <a:pt x="0" y="233"/>
                  <a:pt x="0" y="194"/>
                </a:cubicBezTo>
                <a:moveTo>
                  <a:pt x="216" y="79"/>
                </a:moveTo>
                <a:cubicBezTo>
                  <a:pt x="205" y="44"/>
                  <a:pt x="188" y="26"/>
                  <a:pt x="165" y="26"/>
                </a:cubicBezTo>
                <a:cubicBezTo>
                  <a:pt x="149" y="26"/>
                  <a:pt x="134" y="33"/>
                  <a:pt x="120" y="47"/>
                </a:cubicBezTo>
                <a:cubicBezTo>
                  <a:pt x="105" y="61"/>
                  <a:pt x="94" y="79"/>
                  <a:pt x="86" y="102"/>
                </a:cubicBezTo>
                <a:cubicBezTo>
                  <a:pt x="73" y="137"/>
                  <a:pt x="63" y="174"/>
                  <a:pt x="58" y="213"/>
                </a:cubicBezTo>
                <a:cubicBezTo>
                  <a:pt x="58" y="214"/>
                  <a:pt x="58" y="216"/>
                  <a:pt x="58" y="220"/>
                </a:cubicBezTo>
                <a:cubicBezTo>
                  <a:pt x="58" y="224"/>
                  <a:pt x="58" y="226"/>
                  <a:pt x="57" y="228"/>
                </a:cubicBezTo>
                <a:cubicBezTo>
                  <a:pt x="57" y="248"/>
                  <a:pt x="61" y="262"/>
                  <a:pt x="70" y="270"/>
                </a:cubicBezTo>
                <a:cubicBezTo>
                  <a:pt x="78" y="278"/>
                  <a:pt x="87" y="282"/>
                  <a:pt x="99" y="282"/>
                </a:cubicBezTo>
                <a:cubicBezTo>
                  <a:pt x="123" y="282"/>
                  <a:pt x="148" y="266"/>
                  <a:pt x="174" y="233"/>
                </a:cubicBezTo>
                <a:lnTo>
                  <a:pt x="179" y="226"/>
                </a:lnTo>
                <a:lnTo>
                  <a:pt x="216" y="7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299" name=""/>
          <p:cNvSpPr txBox="1"/>
          <p:nvPr/>
        </p:nvSpPr>
        <p:spPr>
          <a:xfrm>
            <a:off x="849960" y="4640400"/>
            <a:ext cx="218016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が大きくなるにつれて </a:t>
            </a:r>
            <a:endParaRPr b="0" lang="en-US" sz="1560" strike="noStrike" u="none">
              <a:solidFill>
                <a:srgbClr val="000000"/>
              </a:solidFill>
              <a:effectLst/>
              <a:uFillTx/>
              <a:latin typeface="Times New Roman"/>
            </a:endParaRPr>
          </a:p>
        </p:txBody>
      </p:sp>
      <p:sp>
        <p:nvSpPr>
          <p:cNvPr id="300" name=""/>
          <p:cNvSpPr/>
          <p:nvPr/>
        </p:nvSpPr>
        <p:spPr>
          <a:xfrm>
            <a:off x="5136840" y="4628880"/>
            <a:ext cx="245160" cy="204840"/>
          </a:xfrm>
          <a:custGeom>
            <a:avLst/>
            <a:gdLst/>
            <a:ahLst/>
            <a:rect l="0" t="0" r="r" b="b"/>
            <a:pathLst>
              <a:path w="681" h="569">
                <a:moveTo>
                  <a:pt x="250" y="57"/>
                </a:moveTo>
                <a:cubicBezTo>
                  <a:pt x="257" y="57"/>
                  <a:pt x="260" y="59"/>
                  <a:pt x="260" y="62"/>
                </a:cubicBezTo>
                <a:cubicBezTo>
                  <a:pt x="261" y="63"/>
                  <a:pt x="264" y="72"/>
                  <a:pt x="268" y="89"/>
                </a:cubicBezTo>
                <a:cubicBezTo>
                  <a:pt x="273" y="106"/>
                  <a:pt x="282" y="136"/>
                  <a:pt x="296" y="180"/>
                </a:cubicBezTo>
                <a:cubicBezTo>
                  <a:pt x="310" y="223"/>
                  <a:pt x="327" y="269"/>
                  <a:pt x="345" y="318"/>
                </a:cubicBezTo>
                <a:cubicBezTo>
                  <a:pt x="370" y="384"/>
                  <a:pt x="394" y="437"/>
                  <a:pt x="418" y="479"/>
                </a:cubicBezTo>
                <a:lnTo>
                  <a:pt x="422" y="486"/>
                </a:lnTo>
                <a:lnTo>
                  <a:pt x="435" y="431"/>
                </a:lnTo>
                <a:cubicBezTo>
                  <a:pt x="449" y="376"/>
                  <a:pt x="464" y="319"/>
                  <a:pt x="481" y="259"/>
                </a:cubicBezTo>
                <a:cubicBezTo>
                  <a:pt x="502" y="185"/>
                  <a:pt x="517" y="133"/>
                  <a:pt x="528" y="103"/>
                </a:cubicBezTo>
                <a:cubicBezTo>
                  <a:pt x="538" y="73"/>
                  <a:pt x="549" y="53"/>
                  <a:pt x="560" y="42"/>
                </a:cubicBezTo>
                <a:cubicBezTo>
                  <a:pt x="583" y="18"/>
                  <a:pt x="615" y="5"/>
                  <a:pt x="653" y="1"/>
                </a:cubicBezTo>
                <a:cubicBezTo>
                  <a:pt x="654" y="1"/>
                  <a:pt x="656" y="1"/>
                  <a:pt x="660" y="1"/>
                </a:cubicBezTo>
                <a:cubicBezTo>
                  <a:pt x="663" y="1"/>
                  <a:pt x="666" y="1"/>
                  <a:pt x="667" y="0"/>
                </a:cubicBezTo>
                <a:lnTo>
                  <a:pt x="670" y="0"/>
                </a:lnTo>
                <a:cubicBezTo>
                  <a:pt x="677" y="0"/>
                  <a:pt x="681" y="6"/>
                  <a:pt x="681" y="16"/>
                </a:cubicBezTo>
                <a:cubicBezTo>
                  <a:pt x="681" y="36"/>
                  <a:pt x="675" y="52"/>
                  <a:pt x="662" y="66"/>
                </a:cubicBezTo>
                <a:cubicBezTo>
                  <a:pt x="658" y="70"/>
                  <a:pt x="652" y="72"/>
                  <a:pt x="644" y="72"/>
                </a:cubicBezTo>
                <a:cubicBezTo>
                  <a:pt x="628" y="73"/>
                  <a:pt x="613" y="75"/>
                  <a:pt x="600" y="79"/>
                </a:cubicBezTo>
                <a:cubicBezTo>
                  <a:pt x="587" y="83"/>
                  <a:pt x="578" y="88"/>
                  <a:pt x="572" y="92"/>
                </a:cubicBezTo>
                <a:cubicBezTo>
                  <a:pt x="567" y="96"/>
                  <a:pt x="564" y="99"/>
                  <a:pt x="562" y="102"/>
                </a:cubicBezTo>
                <a:cubicBezTo>
                  <a:pt x="554" y="116"/>
                  <a:pt x="532" y="187"/>
                  <a:pt x="498" y="316"/>
                </a:cubicBezTo>
                <a:cubicBezTo>
                  <a:pt x="464" y="445"/>
                  <a:pt x="446" y="515"/>
                  <a:pt x="446" y="525"/>
                </a:cubicBezTo>
                <a:lnTo>
                  <a:pt x="445" y="525"/>
                </a:lnTo>
                <a:cubicBezTo>
                  <a:pt x="445" y="524"/>
                  <a:pt x="445" y="524"/>
                  <a:pt x="445" y="525"/>
                </a:cubicBezTo>
                <a:cubicBezTo>
                  <a:pt x="444" y="525"/>
                  <a:pt x="444" y="526"/>
                  <a:pt x="444" y="527"/>
                </a:cubicBezTo>
                <a:cubicBezTo>
                  <a:pt x="441" y="534"/>
                  <a:pt x="435" y="541"/>
                  <a:pt x="426" y="546"/>
                </a:cubicBezTo>
                <a:cubicBezTo>
                  <a:pt x="417" y="552"/>
                  <a:pt x="407" y="555"/>
                  <a:pt x="398" y="556"/>
                </a:cubicBezTo>
                <a:cubicBezTo>
                  <a:pt x="393" y="556"/>
                  <a:pt x="390" y="555"/>
                  <a:pt x="388" y="554"/>
                </a:cubicBezTo>
                <a:cubicBezTo>
                  <a:pt x="387" y="553"/>
                  <a:pt x="383" y="548"/>
                  <a:pt x="378" y="540"/>
                </a:cubicBezTo>
                <a:cubicBezTo>
                  <a:pt x="357" y="506"/>
                  <a:pt x="340" y="477"/>
                  <a:pt x="328" y="451"/>
                </a:cubicBezTo>
                <a:cubicBezTo>
                  <a:pt x="316" y="425"/>
                  <a:pt x="303" y="392"/>
                  <a:pt x="287" y="350"/>
                </a:cubicBezTo>
                <a:cubicBezTo>
                  <a:pt x="267" y="296"/>
                  <a:pt x="248" y="241"/>
                  <a:pt x="230" y="186"/>
                </a:cubicBezTo>
                <a:lnTo>
                  <a:pt x="225" y="172"/>
                </a:lnTo>
                <a:lnTo>
                  <a:pt x="225" y="173"/>
                </a:lnTo>
                <a:cubicBezTo>
                  <a:pt x="225" y="173"/>
                  <a:pt x="223" y="184"/>
                  <a:pt x="218" y="204"/>
                </a:cubicBezTo>
                <a:cubicBezTo>
                  <a:pt x="214" y="224"/>
                  <a:pt x="208" y="249"/>
                  <a:pt x="202" y="278"/>
                </a:cubicBezTo>
                <a:cubicBezTo>
                  <a:pt x="196" y="306"/>
                  <a:pt x="187" y="338"/>
                  <a:pt x="176" y="372"/>
                </a:cubicBezTo>
                <a:cubicBezTo>
                  <a:pt x="166" y="407"/>
                  <a:pt x="154" y="438"/>
                  <a:pt x="143" y="466"/>
                </a:cubicBezTo>
                <a:cubicBezTo>
                  <a:pt x="132" y="496"/>
                  <a:pt x="119" y="520"/>
                  <a:pt x="104" y="540"/>
                </a:cubicBezTo>
                <a:cubicBezTo>
                  <a:pt x="89" y="560"/>
                  <a:pt x="74" y="569"/>
                  <a:pt x="59" y="569"/>
                </a:cubicBezTo>
                <a:cubicBezTo>
                  <a:pt x="47" y="569"/>
                  <a:pt x="34" y="565"/>
                  <a:pt x="21" y="558"/>
                </a:cubicBezTo>
                <a:cubicBezTo>
                  <a:pt x="7" y="551"/>
                  <a:pt x="0" y="541"/>
                  <a:pt x="0" y="530"/>
                </a:cubicBezTo>
                <a:cubicBezTo>
                  <a:pt x="0" y="518"/>
                  <a:pt x="3" y="506"/>
                  <a:pt x="10" y="494"/>
                </a:cubicBezTo>
                <a:cubicBezTo>
                  <a:pt x="17" y="481"/>
                  <a:pt x="23" y="475"/>
                  <a:pt x="30" y="474"/>
                </a:cubicBezTo>
                <a:cubicBezTo>
                  <a:pt x="32" y="474"/>
                  <a:pt x="36" y="477"/>
                  <a:pt x="42" y="483"/>
                </a:cubicBezTo>
                <a:cubicBezTo>
                  <a:pt x="49" y="489"/>
                  <a:pt x="61" y="493"/>
                  <a:pt x="77" y="496"/>
                </a:cubicBezTo>
                <a:lnTo>
                  <a:pt x="80" y="496"/>
                </a:lnTo>
                <a:cubicBezTo>
                  <a:pt x="88" y="496"/>
                  <a:pt x="95" y="492"/>
                  <a:pt x="101" y="482"/>
                </a:cubicBezTo>
                <a:cubicBezTo>
                  <a:pt x="108" y="473"/>
                  <a:pt x="116" y="450"/>
                  <a:pt x="128" y="417"/>
                </a:cubicBezTo>
                <a:cubicBezTo>
                  <a:pt x="148" y="360"/>
                  <a:pt x="163" y="305"/>
                  <a:pt x="175" y="252"/>
                </a:cubicBezTo>
                <a:cubicBezTo>
                  <a:pt x="187" y="199"/>
                  <a:pt x="194" y="158"/>
                  <a:pt x="197" y="129"/>
                </a:cubicBezTo>
                <a:cubicBezTo>
                  <a:pt x="200" y="100"/>
                  <a:pt x="203" y="85"/>
                  <a:pt x="205" y="83"/>
                </a:cubicBezTo>
                <a:cubicBezTo>
                  <a:pt x="208" y="76"/>
                  <a:pt x="215" y="71"/>
                  <a:pt x="224" y="65"/>
                </a:cubicBezTo>
                <a:cubicBezTo>
                  <a:pt x="233" y="60"/>
                  <a:pt x="242" y="57"/>
                  <a:pt x="250" y="57"/>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1" name=""/>
          <p:cNvSpPr/>
          <p:nvPr/>
        </p:nvSpPr>
        <p:spPr>
          <a:xfrm>
            <a:off x="5404680" y="4638600"/>
            <a:ext cx="58680" cy="243720"/>
          </a:xfrm>
          <a:custGeom>
            <a:avLst/>
            <a:gdLst/>
            <a:ahLst/>
            <a:rect l="0" t="0" r="r" b="b"/>
            <a:pathLst>
              <a:path w="163" h="677">
                <a:moveTo>
                  <a:pt x="0" y="339"/>
                </a:moveTo>
                <a:cubicBezTo>
                  <a:pt x="0" y="308"/>
                  <a:pt x="2" y="277"/>
                  <a:pt x="7" y="249"/>
                </a:cubicBezTo>
                <a:cubicBezTo>
                  <a:pt x="11" y="221"/>
                  <a:pt x="16" y="197"/>
                  <a:pt x="22" y="177"/>
                </a:cubicBezTo>
                <a:cubicBezTo>
                  <a:pt x="28" y="157"/>
                  <a:pt x="36" y="137"/>
                  <a:pt x="48" y="117"/>
                </a:cubicBezTo>
                <a:cubicBezTo>
                  <a:pt x="59" y="98"/>
                  <a:pt x="68" y="83"/>
                  <a:pt x="74" y="72"/>
                </a:cubicBezTo>
                <a:cubicBezTo>
                  <a:pt x="80" y="61"/>
                  <a:pt x="90" y="49"/>
                  <a:pt x="102" y="37"/>
                </a:cubicBezTo>
                <a:cubicBezTo>
                  <a:pt x="115" y="24"/>
                  <a:pt x="122" y="17"/>
                  <a:pt x="125" y="14"/>
                </a:cubicBezTo>
                <a:cubicBezTo>
                  <a:pt x="127" y="11"/>
                  <a:pt x="133" y="6"/>
                  <a:pt x="142" y="0"/>
                </a:cubicBezTo>
                <a:lnTo>
                  <a:pt x="150" y="0"/>
                </a:lnTo>
                <a:lnTo>
                  <a:pt x="153" y="0"/>
                </a:lnTo>
                <a:cubicBezTo>
                  <a:pt x="159" y="0"/>
                  <a:pt x="163" y="2"/>
                  <a:pt x="163" y="6"/>
                </a:cubicBezTo>
                <a:cubicBezTo>
                  <a:pt x="163" y="7"/>
                  <a:pt x="159" y="12"/>
                  <a:pt x="151" y="20"/>
                </a:cubicBezTo>
                <a:cubicBezTo>
                  <a:pt x="143" y="28"/>
                  <a:pt x="134" y="40"/>
                  <a:pt x="123" y="56"/>
                </a:cubicBezTo>
                <a:cubicBezTo>
                  <a:pt x="112" y="72"/>
                  <a:pt x="101" y="91"/>
                  <a:pt x="90" y="114"/>
                </a:cubicBezTo>
                <a:cubicBezTo>
                  <a:pt x="79" y="137"/>
                  <a:pt x="69" y="168"/>
                  <a:pt x="62" y="207"/>
                </a:cubicBezTo>
                <a:cubicBezTo>
                  <a:pt x="54" y="247"/>
                  <a:pt x="50" y="290"/>
                  <a:pt x="50" y="339"/>
                </a:cubicBezTo>
                <a:cubicBezTo>
                  <a:pt x="50" y="387"/>
                  <a:pt x="54" y="430"/>
                  <a:pt x="62" y="469"/>
                </a:cubicBezTo>
                <a:cubicBezTo>
                  <a:pt x="69" y="507"/>
                  <a:pt x="79" y="539"/>
                  <a:pt x="89" y="563"/>
                </a:cubicBezTo>
                <a:cubicBezTo>
                  <a:pt x="100" y="587"/>
                  <a:pt x="111" y="606"/>
                  <a:pt x="123" y="621"/>
                </a:cubicBezTo>
                <a:cubicBezTo>
                  <a:pt x="134" y="636"/>
                  <a:pt x="143" y="648"/>
                  <a:pt x="151" y="657"/>
                </a:cubicBezTo>
                <a:cubicBezTo>
                  <a:pt x="159" y="666"/>
                  <a:pt x="163" y="671"/>
                  <a:pt x="163" y="671"/>
                </a:cubicBezTo>
                <a:cubicBezTo>
                  <a:pt x="163" y="675"/>
                  <a:pt x="159" y="677"/>
                  <a:pt x="152" y="677"/>
                </a:cubicBezTo>
                <a:lnTo>
                  <a:pt x="150" y="677"/>
                </a:lnTo>
                <a:lnTo>
                  <a:pt x="142" y="677"/>
                </a:lnTo>
                <a:lnTo>
                  <a:pt x="123" y="661"/>
                </a:lnTo>
                <a:cubicBezTo>
                  <a:pt x="80" y="622"/>
                  <a:pt x="49" y="575"/>
                  <a:pt x="29" y="517"/>
                </a:cubicBezTo>
                <a:cubicBezTo>
                  <a:pt x="10" y="460"/>
                  <a:pt x="0" y="401"/>
                  <a:pt x="0" y="339"/>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2" name=""/>
          <p:cNvSpPr/>
          <p:nvPr/>
        </p:nvSpPr>
        <p:spPr>
          <a:xfrm>
            <a:off x="5487480" y="4662000"/>
            <a:ext cx="118080" cy="162000"/>
          </a:xfrm>
          <a:custGeom>
            <a:avLst/>
            <a:gdLst/>
            <a:ahLst/>
            <a:rect l="0" t="0" r="r" b="b"/>
            <a:pathLst>
              <a:path w="328" h="450">
                <a:moveTo>
                  <a:pt x="149" y="0"/>
                </a:moveTo>
                <a:lnTo>
                  <a:pt x="159" y="0"/>
                </a:lnTo>
                <a:lnTo>
                  <a:pt x="160" y="0"/>
                </a:lnTo>
                <a:cubicBezTo>
                  <a:pt x="258" y="0"/>
                  <a:pt x="314" y="53"/>
                  <a:pt x="325" y="159"/>
                </a:cubicBezTo>
                <a:cubicBezTo>
                  <a:pt x="327" y="181"/>
                  <a:pt x="328" y="203"/>
                  <a:pt x="328" y="225"/>
                </a:cubicBezTo>
                <a:cubicBezTo>
                  <a:pt x="328" y="314"/>
                  <a:pt x="312" y="375"/>
                  <a:pt x="278" y="408"/>
                </a:cubicBezTo>
                <a:cubicBezTo>
                  <a:pt x="251" y="436"/>
                  <a:pt x="213" y="450"/>
                  <a:pt x="164" y="450"/>
                </a:cubicBezTo>
                <a:cubicBezTo>
                  <a:pt x="84" y="450"/>
                  <a:pt x="33" y="413"/>
                  <a:pt x="12" y="339"/>
                </a:cubicBezTo>
                <a:cubicBezTo>
                  <a:pt x="4" y="313"/>
                  <a:pt x="0" y="275"/>
                  <a:pt x="0" y="228"/>
                </a:cubicBezTo>
                <a:cubicBezTo>
                  <a:pt x="0" y="143"/>
                  <a:pt x="15" y="83"/>
                  <a:pt x="46" y="46"/>
                </a:cubicBezTo>
                <a:cubicBezTo>
                  <a:pt x="58" y="31"/>
                  <a:pt x="74" y="20"/>
                  <a:pt x="95" y="12"/>
                </a:cubicBezTo>
                <a:cubicBezTo>
                  <a:pt x="115" y="4"/>
                  <a:pt x="133" y="0"/>
                  <a:pt x="149" y="0"/>
                </a:cubicBezTo>
                <a:moveTo>
                  <a:pt x="222" y="71"/>
                </a:moveTo>
                <a:cubicBezTo>
                  <a:pt x="210" y="46"/>
                  <a:pt x="190" y="33"/>
                  <a:pt x="163" y="33"/>
                </a:cubicBezTo>
                <a:cubicBezTo>
                  <a:pt x="145" y="33"/>
                  <a:pt x="130" y="40"/>
                  <a:pt x="117" y="53"/>
                </a:cubicBezTo>
                <a:cubicBezTo>
                  <a:pt x="107" y="63"/>
                  <a:pt x="102" y="78"/>
                  <a:pt x="100" y="96"/>
                </a:cubicBezTo>
                <a:cubicBezTo>
                  <a:pt x="98" y="115"/>
                  <a:pt x="97" y="160"/>
                  <a:pt x="97" y="232"/>
                </a:cubicBezTo>
                <a:cubicBezTo>
                  <a:pt x="97" y="301"/>
                  <a:pt x="98" y="345"/>
                  <a:pt x="102" y="364"/>
                </a:cubicBezTo>
                <a:cubicBezTo>
                  <a:pt x="105" y="378"/>
                  <a:pt x="111" y="389"/>
                  <a:pt x="122" y="400"/>
                </a:cubicBezTo>
                <a:cubicBezTo>
                  <a:pt x="132" y="410"/>
                  <a:pt x="146" y="415"/>
                  <a:pt x="164" y="415"/>
                </a:cubicBezTo>
                <a:cubicBezTo>
                  <a:pt x="187" y="415"/>
                  <a:pt x="205" y="405"/>
                  <a:pt x="218" y="384"/>
                </a:cubicBezTo>
                <a:cubicBezTo>
                  <a:pt x="223" y="375"/>
                  <a:pt x="226" y="360"/>
                  <a:pt x="228" y="340"/>
                </a:cubicBezTo>
                <a:cubicBezTo>
                  <a:pt x="229" y="320"/>
                  <a:pt x="230" y="279"/>
                  <a:pt x="231" y="219"/>
                </a:cubicBezTo>
                <a:cubicBezTo>
                  <a:pt x="231" y="134"/>
                  <a:pt x="228" y="85"/>
                  <a:pt x="222" y="71"/>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3" name=""/>
          <p:cNvSpPr/>
          <p:nvPr/>
        </p:nvSpPr>
        <p:spPr>
          <a:xfrm>
            <a:off x="5635440" y="4791600"/>
            <a:ext cx="32400" cy="77040"/>
          </a:xfrm>
          <a:custGeom>
            <a:avLst/>
            <a:gdLst/>
            <a:ahLst/>
            <a:rect l="0" t="0" r="r" b="b"/>
            <a:pathLst>
              <a:path w="90" h="214">
                <a:moveTo>
                  <a:pt x="0" y="59"/>
                </a:moveTo>
                <a:cubicBezTo>
                  <a:pt x="0" y="59"/>
                  <a:pt x="0" y="54"/>
                  <a:pt x="0" y="42"/>
                </a:cubicBezTo>
                <a:cubicBezTo>
                  <a:pt x="0" y="31"/>
                  <a:pt x="4" y="21"/>
                  <a:pt x="11" y="13"/>
                </a:cubicBezTo>
                <a:cubicBezTo>
                  <a:pt x="18" y="5"/>
                  <a:pt x="28" y="0"/>
                  <a:pt x="40" y="0"/>
                </a:cubicBezTo>
                <a:cubicBezTo>
                  <a:pt x="53" y="0"/>
                  <a:pt x="65" y="7"/>
                  <a:pt x="75" y="18"/>
                </a:cubicBezTo>
                <a:cubicBezTo>
                  <a:pt x="85" y="29"/>
                  <a:pt x="90" y="49"/>
                  <a:pt x="90" y="78"/>
                </a:cubicBezTo>
                <a:cubicBezTo>
                  <a:pt x="90" y="93"/>
                  <a:pt x="88" y="109"/>
                  <a:pt x="84" y="124"/>
                </a:cubicBezTo>
                <a:cubicBezTo>
                  <a:pt x="80" y="138"/>
                  <a:pt x="76" y="151"/>
                  <a:pt x="70" y="162"/>
                </a:cubicBezTo>
                <a:cubicBezTo>
                  <a:pt x="65" y="173"/>
                  <a:pt x="59" y="182"/>
                  <a:pt x="52" y="190"/>
                </a:cubicBezTo>
                <a:cubicBezTo>
                  <a:pt x="45" y="197"/>
                  <a:pt x="40" y="204"/>
                  <a:pt x="35" y="208"/>
                </a:cubicBezTo>
                <a:cubicBezTo>
                  <a:pt x="31" y="213"/>
                  <a:pt x="28" y="215"/>
                  <a:pt x="27" y="214"/>
                </a:cubicBezTo>
                <a:cubicBezTo>
                  <a:pt x="25" y="214"/>
                  <a:pt x="22" y="212"/>
                  <a:pt x="18" y="208"/>
                </a:cubicBezTo>
                <a:cubicBezTo>
                  <a:pt x="14" y="204"/>
                  <a:pt x="12" y="201"/>
                  <a:pt x="12" y="199"/>
                </a:cubicBezTo>
                <a:cubicBezTo>
                  <a:pt x="12" y="197"/>
                  <a:pt x="14" y="194"/>
                  <a:pt x="19" y="188"/>
                </a:cubicBezTo>
                <a:cubicBezTo>
                  <a:pt x="24" y="183"/>
                  <a:pt x="30" y="176"/>
                  <a:pt x="36" y="168"/>
                </a:cubicBezTo>
                <a:cubicBezTo>
                  <a:pt x="42" y="160"/>
                  <a:pt x="48" y="149"/>
                  <a:pt x="54" y="134"/>
                </a:cubicBezTo>
                <a:cubicBezTo>
                  <a:pt x="60" y="120"/>
                  <a:pt x="64" y="103"/>
                  <a:pt x="65" y="85"/>
                </a:cubicBezTo>
                <a:lnTo>
                  <a:pt x="65" y="77"/>
                </a:lnTo>
                <a:lnTo>
                  <a:pt x="65" y="78"/>
                </a:lnTo>
                <a:cubicBezTo>
                  <a:pt x="64" y="78"/>
                  <a:pt x="63" y="78"/>
                  <a:pt x="61" y="79"/>
                </a:cubicBezTo>
                <a:cubicBezTo>
                  <a:pt x="60" y="79"/>
                  <a:pt x="59" y="80"/>
                  <a:pt x="57" y="81"/>
                </a:cubicBezTo>
                <a:cubicBezTo>
                  <a:pt x="56" y="82"/>
                  <a:pt x="53" y="82"/>
                  <a:pt x="50" y="82"/>
                </a:cubicBezTo>
                <a:cubicBezTo>
                  <a:pt x="47" y="82"/>
                  <a:pt x="45" y="82"/>
                  <a:pt x="42" y="83"/>
                </a:cubicBezTo>
                <a:cubicBezTo>
                  <a:pt x="30" y="83"/>
                  <a:pt x="20" y="79"/>
                  <a:pt x="12" y="71"/>
                </a:cubicBezTo>
                <a:lnTo>
                  <a:pt x="0" y="59"/>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4" name=""/>
          <p:cNvSpPr/>
          <p:nvPr/>
        </p:nvSpPr>
        <p:spPr>
          <a:xfrm>
            <a:off x="5730840" y="4654080"/>
            <a:ext cx="94320" cy="167400"/>
          </a:xfrm>
          <a:custGeom>
            <a:avLst/>
            <a:gdLst/>
            <a:ahLst/>
            <a:rect l="0" t="0" r="r" b="b"/>
            <a:pathLst>
              <a:path w="262" h="465">
                <a:moveTo>
                  <a:pt x="253" y="465"/>
                </a:moveTo>
                <a:cubicBezTo>
                  <a:pt x="241" y="464"/>
                  <a:pt x="200" y="463"/>
                  <a:pt x="132" y="463"/>
                </a:cubicBezTo>
                <a:cubicBezTo>
                  <a:pt x="62" y="463"/>
                  <a:pt x="21" y="464"/>
                  <a:pt x="9" y="465"/>
                </a:cubicBezTo>
                <a:lnTo>
                  <a:pt x="0" y="465"/>
                </a:lnTo>
                <a:lnTo>
                  <a:pt x="0" y="423"/>
                </a:lnTo>
                <a:lnTo>
                  <a:pt x="78" y="423"/>
                </a:lnTo>
                <a:lnTo>
                  <a:pt x="78" y="42"/>
                </a:lnTo>
                <a:lnTo>
                  <a:pt x="0" y="42"/>
                </a:lnTo>
                <a:lnTo>
                  <a:pt x="0" y="0"/>
                </a:lnTo>
                <a:lnTo>
                  <a:pt x="9" y="0"/>
                </a:lnTo>
                <a:cubicBezTo>
                  <a:pt x="21" y="1"/>
                  <a:pt x="62" y="2"/>
                  <a:pt x="132" y="2"/>
                </a:cubicBezTo>
                <a:cubicBezTo>
                  <a:pt x="200" y="2"/>
                  <a:pt x="241" y="1"/>
                  <a:pt x="253" y="0"/>
                </a:cubicBezTo>
                <a:lnTo>
                  <a:pt x="262" y="0"/>
                </a:lnTo>
                <a:lnTo>
                  <a:pt x="262" y="42"/>
                </a:lnTo>
                <a:lnTo>
                  <a:pt x="184" y="42"/>
                </a:lnTo>
                <a:lnTo>
                  <a:pt x="184" y="423"/>
                </a:lnTo>
                <a:lnTo>
                  <a:pt x="262" y="423"/>
                </a:lnTo>
                <a:lnTo>
                  <a:pt x="262" y="465"/>
                </a:lnTo>
                <a:lnTo>
                  <a:pt x="253" y="465"/>
                </a:ln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5" name=""/>
          <p:cNvSpPr/>
          <p:nvPr/>
        </p:nvSpPr>
        <p:spPr>
          <a:xfrm>
            <a:off x="5844240" y="4638600"/>
            <a:ext cx="58680" cy="243720"/>
          </a:xfrm>
          <a:custGeom>
            <a:avLst/>
            <a:gdLst/>
            <a:ahLst/>
            <a:rect l="0" t="0" r="r" b="b"/>
            <a:pathLst>
              <a:path w="163" h="677">
                <a:moveTo>
                  <a:pt x="4" y="0"/>
                </a:moveTo>
                <a:lnTo>
                  <a:pt x="6" y="0"/>
                </a:lnTo>
                <a:cubicBezTo>
                  <a:pt x="9" y="0"/>
                  <a:pt x="11" y="0"/>
                  <a:pt x="13" y="0"/>
                </a:cubicBezTo>
                <a:lnTo>
                  <a:pt x="21" y="0"/>
                </a:lnTo>
                <a:lnTo>
                  <a:pt x="40" y="16"/>
                </a:lnTo>
                <a:cubicBezTo>
                  <a:pt x="83" y="54"/>
                  <a:pt x="114" y="102"/>
                  <a:pt x="134" y="159"/>
                </a:cubicBezTo>
                <a:cubicBezTo>
                  <a:pt x="153" y="217"/>
                  <a:pt x="163" y="276"/>
                  <a:pt x="163" y="339"/>
                </a:cubicBezTo>
                <a:cubicBezTo>
                  <a:pt x="163" y="370"/>
                  <a:pt x="161" y="399"/>
                  <a:pt x="156" y="427"/>
                </a:cubicBezTo>
                <a:cubicBezTo>
                  <a:pt x="152" y="456"/>
                  <a:pt x="146" y="480"/>
                  <a:pt x="141" y="500"/>
                </a:cubicBezTo>
                <a:cubicBezTo>
                  <a:pt x="135" y="520"/>
                  <a:pt x="126" y="540"/>
                  <a:pt x="116" y="559"/>
                </a:cubicBezTo>
                <a:cubicBezTo>
                  <a:pt x="104" y="579"/>
                  <a:pt x="95" y="594"/>
                  <a:pt x="89" y="605"/>
                </a:cubicBezTo>
                <a:cubicBezTo>
                  <a:pt x="83" y="615"/>
                  <a:pt x="73" y="627"/>
                  <a:pt x="61" y="639"/>
                </a:cubicBezTo>
                <a:cubicBezTo>
                  <a:pt x="49" y="652"/>
                  <a:pt x="42" y="659"/>
                  <a:pt x="40" y="661"/>
                </a:cubicBezTo>
                <a:cubicBezTo>
                  <a:pt x="37" y="664"/>
                  <a:pt x="32" y="668"/>
                  <a:pt x="24" y="674"/>
                </a:cubicBezTo>
                <a:cubicBezTo>
                  <a:pt x="23" y="676"/>
                  <a:pt x="22" y="677"/>
                  <a:pt x="21" y="677"/>
                </a:cubicBezTo>
                <a:lnTo>
                  <a:pt x="13" y="677"/>
                </a:lnTo>
                <a:cubicBezTo>
                  <a:pt x="10" y="677"/>
                  <a:pt x="7" y="677"/>
                  <a:pt x="6" y="677"/>
                </a:cubicBezTo>
                <a:cubicBezTo>
                  <a:pt x="4" y="677"/>
                  <a:pt x="3" y="676"/>
                  <a:pt x="2" y="675"/>
                </a:cubicBezTo>
                <a:cubicBezTo>
                  <a:pt x="1" y="674"/>
                  <a:pt x="1" y="672"/>
                  <a:pt x="0" y="669"/>
                </a:cubicBezTo>
                <a:cubicBezTo>
                  <a:pt x="1" y="668"/>
                  <a:pt x="3" y="666"/>
                  <a:pt x="8" y="660"/>
                </a:cubicBezTo>
                <a:cubicBezTo>
                  <a:pt x="78" y="588"/>
                  <a:pt x="114" y="480"/>
                  <a:pt x="114" y="339"/>
                </a:cubicBezTo>
                <a:cubicBezTo>
                  <a:pt x="114" y="196"/>
                  <a:pt x="78" y="89"/>
                  <a:pt x="8" y="17"/>
                </a:cubicBezTo>
                <a:cubicBezTo>
                  <a:pt x="3" y="11"/>
                  <a:pt x="1" y="8"/>
                  <a:pt x="0" y="8"/>
                </a:cubicBezTo>
                <a:cubicBezTo>
                  <a:pt x="0" y="4"/>
                  <a:pt x="1" y="2"/>
                  <a:pt x="4" y="0"/>
                </a:cubicBezTo>
                <a:close/>
              </a:path>
            </a:pathLst>
          </a:custGeom>
          <a:solidFill>
            <a:srgbClr val="333333"/>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6" name=""/>
          <p:cNvSpPr txBox="1"/>
          <p:nvPr/>
        </p:nvSpPr>
        <p:spPr>
          <a:xfrm>
            <a:off x="3168720" y="4640400"/>
            <a:ext cx="198180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はガウシアンノイズ </a:t>
            </a:r>
            <a:endParaRPr b="0" lang="en-US" sz="1560" strike="noStrike" u="none">
              <a:solidFill>
                <a:srgbClr val="000000"/>
              </a:solidFill>
              <a:effectLst/>
              <a:uFillTx/>
              <a:latin typeface="Times New Roman"/>
            </a:endParaRPr>
          </a:p>
        </p:txBody>
      </p:sp>
      <p:sp>
        <p:nvSpPr>
          <p:cNvPr id="307" name=""/>
          <p:cNvSpPr/>
          <p:nvPr/>
        </p:nvSpPr>
        <p:spPr>
          <a:xfrm>
            <a:off x="0" y="0"/>
            <a:ext cx="12192120" cy="667080"/>
          </a:xfrm>
          <a:custGeom>
            <a:avLst/>
            <a:gdLst/>
            <a:ahLst/>
            <a:rect l="0" t="0" r="r" b="b"/>
            <a:pathLst>
              <a:path w="33867" h="1853">
                <a:moveTo>
                  <a:pt x="0" y="0"/>
                </a:moveTo>
                <a:lnTo>
                  <a:pt x="33867" y="0"/>
                </a:lnTo>
                <a:lnTo>
                  <a:pt x="33867" y="1853"/>
                </a:lnTo>
                <a:lnTo>
                  <a:pt x="0" y="1853"/>
                </a:lnTo>
                <a:lnTo>
                  <a:pt x="0" y="0"/>
                </a:lnTo>
                <a:close/>
              </a:path>
            </a:pathLst>
          </a:custGeom>
          <a:solidFill>
            <a:srgbClr val="800000"/>
          </a:solidFill>
          <a:ln w="0">
            <a:noFill/>
          </a:ln>
        </p:spPr>
        <p:txBody>
          <a:bodyPr lIns="0" rIns="0" tIns="0" bIns="0" anchor="t">
            <a:noAutofit/>
          </a:bodyPr>
          <a:p>
            <a:endParaRPr b="0" lang="en-US" sz="2400" strike="noStrike" u="none">
              <a:solidFill>
                <a:srgbClr val="ffffff"/>
              </a:solidFill>
              <a:effectLst/>
              <a:uFillTx/>
              <a:latin typeface="Times New Roman"/>
            </a:endParaRPr>
          </a:p>
        </p:txBody>
      </p:sp>
      <p:sp>
        <p:nvSpPr>
          <p:cNvPr id="308" name=""/>
          <p:cNvSpPr txBox="1"/>
          <p:nvPr/>
        </p:nvSpPr>
        <p:spPr>
          <a:xfrm>
            <a:off x="5929920" y="4640400"/>
            <a:ext cx="1090440" cy="198360"/>
          </a:xfrm>
          <a:prstGeom prst="rect">
            <a:avLst/>
          </a:prstGeom>
          <a:noFill/>
          <a:ln w="0">
            <a:noFill/>
          </a:ln>
        </p:spPr>
        <p:txBody>
          <a:bodyPr wrap="none" lIns="0" rIns="0" tIns="0" bIns="0" anchor="t">
            <a:spAutoFit/>
          </a:bodyPr>
          <a:p>
            <a:r>
              <a:rPr b="0" lang="en-US" sz="1560" strike="noStrike" u="none">
                <a:solidFill>
                  <a:srgbClr val="333333"/>
                </a:solidFill>
                <a:effectLst/>
                <a:uFillTx/>
                <a:latin typeface="NotoSansJP-Thin_"/>
                <a:ea typeface="NotoSansJP-Thin_"/>
              </a:rPr>
              <a:t> に漸近する</a:t>
            </a:r>
            <a:endParaRPr b="0" lang="en-US" sz="1560" strike="noStrike" u="none">
              <a:solidFill>
                <a:srgbClr val="000000"/>
              </a:solidFill>
              <a:effectLst/>
              <a:uFillTx/>
              <a:latin typeface="Times New Roman"/>
            </a:endParaRPr>
          </a:p>
        </p:txBody>
      </p:sp>
      <p:sp>
        <p:nvSpPr>
          <p:cNvPr id="309" name=""/>
          <p:cNvSpPr txBox="1"/>
          <p:nvPr/>
        </p:nvSpPr>
        <p:spPr>
          <a:xfrm>
            <a:off x="237960" y="188280"/>
            <a:ext cx="4585320" cy="332640"/>
          </a:xfrm>
          <a:prstGeom prst="rect">
            <a:avLst/>
          </a:prstGeom>
          <a:noFill/>
          <a:ln w="0">
            <a:noFill/>
          </a:ln>
        </p:spPr>
        <p:txBody>
          <a:bodyPr wrap="none" lIns="0" rIns="0" tIns="0" bIns="0" anchor="t">
            <a:spAutoFit/>
          </a:bodyPr>
          <a:p>
            <a:r>
              <a:rPr b="1" lang="en-US" sz="2340" strike="noStrike" u="none">
                <a:solidFill>
                  <a:srgbClr val="ffffff"/>
                </a:solidFill>
                <a:effectLst/>
                <a:uFillTx/>
                <a:latin typeface="NotoSansJP-Thin_"/>
                <a:ea typeface="NotoSansJP-Thin_"/>
              </a:rPr>
              <a:t>2.1. Forward Process (</a:t>
            </a:r>
            <a:r>
              <a:rPr b="1" lang="zh-CN" sz="2340" strike="noStrike" u="none">
                <a:solidFill>
                  <a:srgbClr val="ffffff"/>
                </a:solidFill>
                <a:effectLst/>
                <a:uFillTx/>
                <a:latin typeface="NotoSansJP-Thin_"/>
                <a:ea typeface="NotoSansJP-Thin_"/>
              </a:rPr>
              <a:t>拡散過程</a:t>
            </a:r>
            <a:r>
              <a:rPr b="1" lang="en-US" sz="2340" strike="noStrike" u="none">
                <a:solidFill>
                  <a:srgbClr val="ffffff"/>
                </a:solidFill>
                <a:effectLst/>
                <a:uFillTx/>
                <a:latin typeface="NotoSansJP-Thin_"/>
                <a:ea typeface="NotoSansJP-Thin_"/>
              </a:rPr>
              <a:t>)</a:t>
            </a:r>
            <a:endParaRPr b="0" lang="en-US" sz="2340" strike="noStrike" u="none">
              <a:solidFill>
                <a:srgbClr val="000000"/>
              </a:solidFill>
              <a:effectLst/>
              <a:uFillTx/>
              <a:latin typeface="Times New Roman"/>
            </a:endParaRPr>
          </a:p>
        </p:txBody>
      </p:sp>
      <p:sp>
        <p:nvSpPr>
          <p:cNvPr id="310" name=""/>
          <p:cNvSpPr txBox="1"/>
          <p:nvPr/>
        </p:nvSpPr>
        <p:spPr>
          <a:xfrm>
            <a:off x="11564280" y="6447960"/>
            <a:ext cx="309240" cy="177120"/>
          </a:xfrm>
          <a:prstGeom prst="rect">
            <a:avLst/>
          </a:prstGeom>
          <a:noFill/>
          <a:ln w="0">
            <a:noFill/>
          </a:ln>
        </p:spPr>
        <p:txBody>
          <a:bodyPr wrap="none" lIns="0" rIns="0" tIns="0" bIns="0" anchor="t">
            <a:spAutoFit/>
          </a:bodyPr>
          <a:p>
            <a:r>
              <a:rPr b="1" lang="en-US" sz="1250" strike="noStrike" u="none">
                <a:solidFill>
                  <a:srgbClr val="333333"/>
                </a:solidFill>
                <a:effectLst/>
                <a:uFillTx/>
                <a:latin typeface="NotoSansJP-Thin_"/>
                <a:ea typeface="NotoSansJP-Thin_"/>
              </a:rPr>
              <a:t>9/28</a:t>
            </a:r>
            <a:endParaRPr b="0" lang="en-US" sz="125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LibreOffice/25.8.1.1$MacOSX_AARCH64 LibreOffice_project/54047653041915e595ad4e45cccea684809c77b5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